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2BAC-35F5-48E1-9202-7A4A721FCAC0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7852-4168-462F-AB13-BBF8E1AB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7.svg"/><Relationship Id="rId39" Type="http://schemas.openxmlformats.org/officeDocument/2006/relationships/image" Target="../media/image11.png"/><Relationship Id="rId18" Type="http://schemas.openxmlformats.org/officeDocument/2006/relationships/image" Target="../media/image16.svg"/><Relationship Id="rId34" Type="http://schemas.openxmlformats.org/officeDocument/2006/relationships/image" Target="../media/image7.png"/><Relationship Id="rId42" Type="http://schemas.openxmlformats.org/officeDocument/2006/relationships/image" Target="../media/image14.png"/><Relationship Id="rId25" Type="http://schemas.openxmlformats.org/officeDocument/2006/relationships/image" Target="../media/image31.svg"/><Relationship Id="rId33" Type="http://schemas.openxmlformats.org/officeDocument/2006/relationships/image" Target="../media/image6.png"/><Relationship Id="rId38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187.svg"/><Relationship Id="rId16" Type="http://schemas.openxmlformats.org/officeDocument/2006/relationships/image" Target="../media/image1111.sv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28.sv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23" Type="http://schemas.openxmlformats.org/officeDocument/2006/relationships/image" Target="../media/image14.svg"/><Relationship Id="rId28" Type="http://schemas.openxmlformats.org/officeDocument/2006/relationships/image" Target="../media/image3.png"/><Relationship Id="rId36" Type="http://schemas.openxmlformats.org/officeDocument/2006/relationships/image" Target="../media/image8.png"/><Relationship Id="rId5" Type="http://schemas.openxmlformats.org/officeDocument/2006/relationships/image" Target="../media/image28.svg"/><Relationship Id="rId31" Type="http://schemas.openxmlformats.org/officeDocument/2006/relationships/image" Target="../media/image5.png"/><Relationship Id="rId19" Type="http://schemas.openxmlformats.org/officeDocument/2006/relationships/image" Target="../media/image1399.svg"/><Relationship Id="rId44" Type="http://schemas.openxmlformats.org/officeDocument/2006/relationships/image" Target="../media/image15.png"/><Relationship Id="rId27" Type="http://schemas.openxmlformats.org/officeDocument/2006/relationships/image" Target="../media/image55.svg"/><Relationship Id="rId30" Type="http://schemas.openxmlformats.org/officeDocument/2006/relationships/image" Target="../media/image361.svg"/><Relationship Id="rId35" Type="http://schemas.openxmlformats.org/officeDocument/2006/relationships/image" Target="../media/image1119.svg"/><Relationship Id="rId43" Type="http://schemas.openxmlformats.org/officeDocument/2006/relationships/image" Target="../media/image3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566555" y="507113"/>
            <a:ext cx="8229085" cy="613268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2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6555" y="507114"/>
            <a:ext cx="330200" cy="330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2979299" y="837314"/>
            <a:ext cx="7754512" cy="564661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</a:t>
            </a:r>
            <a:r>
              <a:rPr lang="en-US" sz="1200" dirty="0" smtClean="0">
                <a:solidFill>
                  <a:schemeClr val="accent3"/>
                </a:solidFill>
              </a:rPr>
              <a:t>Zone 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98260" y="1533456"/>
            <a:ext cx="5154997" cy="47322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=""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98261" y="1531097"/>
            <a:ext cx="332330" cy="274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3339293" y="1543847"/>
            <a:ext cx="1765300" cy="47322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39293" y="1562270"/>
            <a:ext cx="274320" cy="274320"/>
          </a:xfrm>
          <a:prstGeom prst="rect">
            <a:avLst/>
          </a:prstGeom>
        </p:spPr>
      </p:pic>
      <p:pic>
        <p:nvPicPr>
          <p:cNvPr id="18" name="Graphic 30">
            <a:extLst>
              <a:ext uri="{FF2B5EF4-FFF2-40B4-BE49-F238E27FC236}">
                <a16:creationId xmlns=""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237394" y="1153393"/>
            <a:ext cx="288588" cy="288588"/>
          </a:xfrm>
          <a:prstGeom prst="rect">
            <a:avLst/>
          </a:prstGeom>
        </p:spPr>
      </p:pic>
      <p:pic>
        <p:nvPicPr>
          <p:cNvPr id="19" name="Graphic 41">
            <a:extLst>
              <a:ext uri="{FF2B5EF4-FFF2-40B4-BE49-F238E27FC236}">
                <a16:creationId xmlns=""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96617" y="3720134"/>
            <a:ext cx="483586" cy="469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3221183" y="1132611"/>
            <a:ext cx="7325592" cy="519545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EKS</a:t>
            </a:r>
            <a:endParaRPr lang="en-US" sz="1200" dirty="0">
              <a:solidFill>
                <a:srgbClr val="5A6B86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717630" y="1865427"/>
            <a:ext cx="1740478" cy="1217437"/>
            <a:chOff x="5151813" y="1059284"/>
            <a:chExt cx="1740478" cy="1217437"/>
          </a:xfrm>
        </p:grpSpPr>
        <p:sp>
          <p:nvSpPr>
            <p:cNvPr id="91" name="Rectangle 90"/>
            <p:cNvSpPr/>
            <p:nvPr/>
          </p:nvSpPr>
          <p:spPr>
            <a:xfrm>
              <a:off x="5151813" y="1107052"/>
              <a:ext cx="1740478" cy="116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4872665" y="1647735"/>
              <a:ext cx="866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NondePort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11093" y="135289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14903" y="183676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</a:t>
              </a:r>
              <a:endParaRPr lang="en-US" sz="16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507702" y="1107052"/>
              <a:ext cx="0" cy="1169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611093" y="1059284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Deployment</a:t>
              </a:r>
              <a:endParaRPr lang="en-US" sz="12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06200" y="3275151"/>
            <a:ext cx="1740478" cy="1217437"/>
            <a:chOff x="5178483" y="2377544"/>
            <a:chExt cx="1740478" cy="1217437"/>
          </a:xfrm>
        </p:grpSpPr>
        <p:sp>
          <p:nvSpPr>
            <p:cNvPr id="98" name="Rectangle 97"/>
            <p:cNvSpPr/>
            <p:nvPr/>
          </p:nvSpPr>
          <p:spPr>
            <a:xfrm>
              <a:off x="5178483" y="2425312"/>
              <a:ext cx="1740478" cy="116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4899335" y="2965995"/>
              <a:ext cx="866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NondePort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37763" y="267115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api</a:t>
              </a:r>
              <a:endParaRPr lang="en-US" sz="16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41573" y="315502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api</a:t>
              </a:r>
              <a:endParaRPr lang="en-US" sz="1600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5534372" y="2425312"/>
              <a:ext cx="0" cy="1169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637763" y="2377544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Deployment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706200" y="4482037"/>
            <a:ext cx="1740478" cy="1526247"/>
            <a:chOff x="5216583" y="3741524"/>
            <a:chExt cx="1740478" cy="1526247"/>
          </a:xfrm>
        </p:grpSpPr>
        <p:sp>
          <p:nvSpPr>
            <p:cNvPr id="105" name="Rectangle 104"/>
            <p:cNvSpPr/>
            <p:nvPr/>
          </p:nvSpPr>
          <p:spPr>
            <a:xfrm>
              <a:off x="5216583" y="3789292"/>
              <a:ext cx="1740478" cy="116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937435" y="4329975"/>
              <a:ext cx="866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NondePort</a:t>
              </a:r>
              <a:endParaRPr 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5863" y="403513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dind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9673" y="451900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jenkins</a:t>
              </a:r>
              <a:endParaRPr lang="en-US" sz="1600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572472" y="3789292"/>
              <a:ext cx="0" cy="1169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675863" y="3741524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Deployment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43801" y="4974160"/>
              <a:ext cx="1486768" cy="293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PVC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382906" y="3322919"/>
            <a:ext cx="1740478" cy="1516864"/>
            <a:chOff x="7407332" y="1515560"/>
            <a:chExt cx="1740478" cy="1516864"/>
          </a:xfrm>
        </p:grpSpPr>
        <p:sp>
          <p:nvSpPr>
            <p:cNvPr id="113" name="Rectangle 112"/>
            <p:cNvSpPr/>
            <p:nvPr/>
          </p:nvSpPr>
          <p:spPr>
            <a:xfrm>
              <a:off x="7407332" y="1563328"/>
              <a:ext cx="1740478" cy="116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7191663" y="2104011"/>
              <a:ext cx="739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ClusterIP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866612" y="1809171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postgres</a:t>
              </a:r>
              <a:endParaRPr lang="en-US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870422" y="2293041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pgbackup</a:t>
              </a:r>
              <a:endParaRPr lang="en-US" sz="16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7763221" y="1563328"/>
              <a:ext cx="0" cy="1169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866612" y="1515560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Deployment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545617" y="2738813"/>
              <a:ext cx="1486768" cy="293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PVC</a:t>
              </a:r>
              <a:endParaRPr lang="en-US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7530" y="5084532"/>
            <a:ext cx="1778578" cy="815481"/>
            <a:chOff x="7378241" y="2926044"/>
            <a:chExt cx="1778578" cy="815481"/>
          </a:xfrm>
        </p:grpSpPr>
        <p:sp>
          <p:nvSpPr>
            <p:cNvPr id="121" name="Rectangle 120"/>
            <p:cNvSpPr/>
            <p:nvPr/>
          </p:nvSpPr>
          <p:spPr>
            <a:xfrm>
              <a:off x="7378241" y="2939523"/>
              <a:ext cx="1778578" cy="802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15601" y="3219655"/>
              <a:ext cx="1121177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fluentd</a:t>
              </a:r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715601" y="2926044"/>
              <a:ext cx="913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DaemonSet</a:t>
              </a:r>
              <a:endParaRPr lang="en-US" sz="1200" dirty="0"/>
            </a:p>
          </p:txBody>
        </p:sp>
      </p:grpSp>
      <p:pic>
        <p:nvPicPr>
          <p:cNvPr id="124" name="Graphic 16">
            <a:extLst>
              <a:ext uri="{FF2B5EF4-FFF2-40B4-BE49-F238E27FC236}">
                <a16:creationId xmlns=""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8315" y="3720134"/>
            <a:ext cx="469900" cy="469900"/>
          </a:xfrm>
          <a:prstGeom prst="rect">
            <a:avLst/>
          </a:prstGeom>
        </p:spPr>
      </p:pic>
      <p:cxnSp>
        <p:nvCxnSpPr>
          <p:cNvPr id="125" name="Elbow Connector 124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91" idx="1"/>
          </p:cNvCxnSpPr>
          <p:nvPr/>
        </p:nvCxnSpPr>
        <p:spPr>
          <a:xfrm rot="5400000" flipH="1" flipV="1">
            <a:off x="4500559" y="2516855"/>
            <a:ext cx="1235895" cy="119824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4513164" y="3907754"/>
            <a:ext cx="1193036" cy="222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106" idx="0"/>
          </p:cNvCxnSpPr>
          <p:nvPr/>
        </p:nvCxnSpPr>
        <p:spPr>
          <a:xfrm rot="16200000" flipH="1">
            <a:off x="4472409" y="3959808"/>
            <a:ext cx="1291928" cy="120642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41">
            <a:extLst>
              <a:ext uri="{FF2B5EF4-FFF2-40B4-BE49-F238E27FC236}">
                <a16:creationId xmlns=""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325036" y="4716226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852418" y="5277285"/>
            <a:ext cx="1364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web.danieljj.com</a:t>
            </a:r>
            <a:endParaRPr lang="en-US" sz="1100" dirty="0" smtClean="0"/>
          </a:p>
          <a:p>
            <a:r>
              <a:rPr lang="en-US" sz="1100" dirty="0" smtClean="0"/>
              <a:t>api</a:t>
            </a:r>
            <a:r>
              <a:rPr lang="en-US" sz="1100" dirty="0"/>
              <a:t>. danieljj.com</a:t>
            </a:r>
            <a:endParaRPr lang="en-US" sz="1100" dirty="0" smtClean="0"/>
          </a:p>
          <a:p>
            <a:r>
              <a:rPr lang="en-US" sz="1100" dirty="0" smtClean="0"/>
              <a:t>jenkins</a:t>
            </a:r>
            <a:r>
              <a:rPr lang="en-US" sz="1100" dirty="0"/>
              <a:t>. </a:t>
            </a:r>
            <a:r>
              <a:rPr lang="en-US" sz="1100" dirty="0" smtClean="0"/>
              <a:t>Danieljj.com</a:t>
            </a:r>
          </a:p>
          <a:p>
            <a:r>
              <a:rPr lang="en-US" sz="1100" dirty="0" err="1" smtClean="0"/>
              <a:t>cdn</a:t>
            </a:r>
            <a:r>
              <a:rPr lang="en-US" sz="1100" dirty="0" smtClean="0"/>
              <a:t>.</a:t>
            </a:r>
            <a:r>
              <a:rPr lang="en-US" sz="1100" dirty="0"/>
              <a:t> danieljj</a:t>
            </a:r>
            <a:r>
              <a:rPr lang="en-US" sz="1100" dirty="0" smtClean="0"/>
              <a:t>.com</a:t>
            </a:r>
            <a:endParaRPr lang="en-US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90252" y="3939755"/>
            <a:ext cx="3218063" cy="153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7435724" y="4029967"/>
            <a:ext cx="853664" cy="82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EE5AD722-65A2-3441-BC67-C1ED5707E6E2}"/>
              </a:ext>
            </a:extLst>
          </p:cNvPr>
          <p:cNvSpPr txBox="1"/>
          <p:nvPr/>
        </p:nvSpPr>
        <p:spPr>
          <a:xfrm>
            <a:off x="10639711" y="2465754"/>
            <a:ext cx="172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CloudFront</a:t>
            </a:r>
          </a:p>
        </p:txBody>
      </p:sp>
      <p:pic>
        <p:nvPicPr>
          <p:cNvPr id="154" name="Graphic 33">
            <a:extLst>
              <a:ext uri="{FF2B5EF4-FFF2-40B4-BE49-F238E27FC236}">
                <a16:creationId xmlns=""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07163" y="1999248"/>
            <a:ext cx="457200" cy="457200"/>
          </a:xfrm>
          <a:prstGeom prst="rect">
            <a:avLst/>
          </a:prstGeom>
        </p:spPr>
      </p:pic>
      <p:cxnSp>
        <p:nvCxnSpPr>
          <p:cNvPr id="155" name="Elbow Connector 154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442866" y="2227848"/>
            <a:ext cx="3864297" cy="19123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71">
            <a:extLst>
              <a:ext uri="{FF2B5EF4-FFF2-40B4-BE49-F238E27FC236}">
                <a16:creationId xmlns=""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89291" y="2846318"/>
            <a:ext cx="457200" cy="4572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0875424" y="3322815"/>
            <a:ext cx="1254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S3</a:t>
            </a:r>
            <a:endParaRPr lang="en-US" sz="1100" dirty="0"/>
          </a:p>
        </p:txBody>
      </p:sp>
      <p:cxnSp>
        <p:nvCxnSpPr>
          <p:cNvPr id="160" name="Elbow Connector 159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stCxn id="116" idx="3"/>
            <a:endCxn id="158" idx="1"/>
          </p:cNvCxnSpPr>
          <p:nvPr/>
        </p:nvCxnSpPr>
        <p:spPr>
          <a:xfrm flipV="1">
            <a:off x="9967173" y="3074918"/>
            <a:ext cx="1322118" cy="119475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82160" y="4232410"/>
            <a:ext cx="125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CloudWatch</a:t>
            </a:r>
            <a:endParaRPr lang="en-US" sz="1400" dirty="0"/>
          </a:p>
        </p:txBody>
      </p:sp>
      <p:pic>
        <p:nvPicPr>
          <p:cNvPr id="164" name="Graphic 33">
            <a:extLst>
              <a:ext uri="{FF2B5EF4-FFF2-40B4-BE49-F238E27FC236}">
                <a16:creationId xmlns=""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16099" y="3738049"/>
            <a:ext cx="457200" cy="457200"/>
          </a:xfrm>
          <a:prstGeom prst="rect">
            <a:avLst/>
          </a:prstGeom>
        </p:spPr>
      </p:pic>
      <p:cxnSp>
        <p:nvCxnSpPr>
          <p:cNvPr id="165" name="Elbow Connector 164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stCxn id="121" idx="3"/>
            <a:endCxn id="164" idx="1"/>
          </p:cNvCxnSpPr>
          <p:nvPr/>
        </p:nvCxnSpPr>
        <p:spPr>
          <a:xfrm flipV="1">
            <a:off x="10166108" y="3966649"/>
            <a:ext cx="1149991" cy="153236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00788" y="4208072"/>
            <a:ext cx="88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Users</a:t>
            </a:r>
          </a:p>
        </p:txBody>
      </p:sp>
      <p:pic>
        <p:nvPicPr>
          <p:cNvPr id="169" name="Graphic 5">
            <a:extLst>
              <a:ext uri="{FF2B5EF4-FFF2-40B4-BE49-F238E27FC236}">
                <a16:creationId xmlns=""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6617" y="5140863"/>
            <a:ext cx="483586" cy="4699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2AAB38FD-CABF-B544-BDA6-6D04D57374EF}"/>
              </a:ext>
            </a:extLst>
          </p:cNvPr>
          <p:cNvSpPr txBox="1"/>
          <p:nvPr/>
        </p:nvSpPr>
        <p:spPr>
          <a:xfrm>
            <a:off x="-207608" y="564361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Git users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C1391436-33C4-4E4D-9260-8B83E0DABA58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585428" y="5426584"/>
            <a:ext cx="1056908" cy="1302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485248" y="5140863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</a:t>
            </a: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42336" y="5197984"/>
            <a:ext cx="496555" cy="457200"/>
          </a:xfrm>
          <a:prstGeom prst="rect">
            <a:avLst/>
          </a:prstGeom>
        </p:spPr>
      </p:pic>
      <p:cxnSp>
        <p:nvCxnSpPr>
          <p:cNvPr id="182" name="Elbow Connector 181">
            <a:extLst>
              <a:ext uri="{FF2B5EF4-FFF2-40B4-BE49-F238E27FC236}">
                <a16:creationId xmlns="" xmlns:a16="http://schemas.microsoft.com/office/drawing/2014/main" id="{F7259CF5-9E24-C445-A1DF-4ACB37E70876}"/>
              </a:ext>
            </a:extLst>
          </p:cNvPr>
          <p:cNvCxnSpPr>
            <a:cxnSpLocks/>
            <a:stCxn id="178" idx="3"/>
            <a:endCxn id="108" idx="1"/>
          </p:cNvCxnSpPr>
          <p:nvPr/>
        </p:nvCxnSpPr>
        <p:spPr>
          <a:xfrm>
            <a:off x="2138891" y="5426584"/>
            <a:ext cx="4030399" cy="22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3144615" y="5159289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Pull</a:t>
            </a:r>
            <a:endParaRPr lang="en-US" sz="1200" i="1" dirty="0"/>
          </a:p>
        </p:txBody>
      </p:sp>
      <p:sp>
        <p:nvSpPr>
          <p:cNvPr id="190" name="Rectangle 189">
            <a:extLst>
              <a:ext uri="{FF2B5EF4-FFF2-40B4-BE49-F238E27FC236}">
                <a16:creationId xmlns=""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2217591" y="137388"/>
            <a:ext cx="9921810" cy="6606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1" name="Graphic 11">
            <a:extLst>
              <a:ext uri="{FF2B5EF4-FFF2-40B4-BE49-F238E27FC236}">
                <a16:creationId xmlns=""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591" y="137388"/>
            <a:ext cx="330200" cy="33020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94419" y="137388"/>
            <a:ext cx="458740" cy="457200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97274" y="606018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Terraform</a:t>
            </a:r>
            <a:endParaRPr lang="en-US" sz="1200" i="1" dirty="0"/>
          </a:p>
        </p:txBody>
      </p:sp>
      <p:pic>
        <p:nvPicPr>
          <p:cNvPr id="201" name="Graphic 7">
            <a:extLst>
              <a:ext uri="{FF2B5EF4-FFF2-40B4-BE49-F238E27FC236}">
                <a16:creationId xmlns=""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298227" y="1153975"/>
            <a:ext cx="457200" cy="45720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EE5AD722-65A2-3441-BC67-C1ED5707E6E2}"/>
              </a:ext>
            </a:extLst>
          </p:cNvPr>
          <p:cNvSpPr txBox="1"/>
          <p:nvPr/>
        </p:nvSpPr>
        <p:spPr>
          <a:xfrm>
            <a:off x="10647750" y="1655419"/>
            <a:ext cx="172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ECR</a:t>
            </a:r>
            <a:endParaRPr lang="en-US" sz="1200" dirty="0"/>
          </a:p>
        </p:txBody>
      </p:sp>
      <p:cxnSp>
        <p:nvCxnSpPr>
          <p:cNvPr id="205" name="Elbow Connector 204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10522973" y="1382575"/>
            <a:ext cx="775254" cy="67378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=""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933542" y="214085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211" name="Graphic 40">
            <a:extLst>
              <a:ext uri="{FF2B5EF4-FFF2-40B4-BE49-F238E27FC236}">
                <a16:creationId xmlns=""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6813" y="1701959"/>
            <a:ext cx="421982" cy="421982"/>
          </a:xfrm>
          <a:prstGeom prst="rect">
            <a:avLst/>
          </a:prstGeom>
        </p:spPr>
      </p:pic>
      <p:cxnSp>
        <p:nvCxnSpPr>
          <p:cNvPr id="82" name="Elbow Connector 81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stCxn id="108" idx="3"/>
            <a:endCxn id="98" idx="3"/>
          </p:cNvCxnSpPr>
          <p:nvPr/>
        </p:nvCxnSpPr>
        <p:spPr>
          <a:xfrm flipV="1">
            <a:off x="7290467" y="3907754"/>
            <a:ext cx="156211" cy="1521041"/>
          </a:xfrm>
          <a:prstGeom prst="bentConnector3">
            <a:avLst>
              <a:gd name="adj1" fmla="val 46585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="" xmlns:a16="http://schemas.microsoft.com/office/drawing/2014/main" id="{4B1611CF-9ADF-F247-82F7-D1B00313493A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 flipH="1" flipV="1">
            <a:off x="6002423" y="3938474"/>
            <a:ext cx="2896128" cy="15241"/>
          </a:xfrm>
          <a:prstGeom prst="bentConnector4">
            <a:avLst>
              <a:gd name="adj1" fmla="val 5101"/>
              <a:gd name="adj2" fmla="val 384975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 rot="16200000">
            <a:off x="7352217" y="4542504"/>
            <a:ext cx="107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Helm upgrade</a:t>
            </a:r>
            <a:endParaRPr lang="en-US" sz="1200" dirty="0" smtClean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=""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6619564" y="3082864"/>
            <a:ext cx="5283" cy="1922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TEOCO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Jaramillo, Daniel</dc:creator>
  <cp:lastModifiedBy>Jaramillo, Daniel</cp:lastModifiedBy>
  <cp:revision>48</cp:revision>
  <dcterms:created xsi:type="dcterms:W3CDTF">2019-08-14T15:33:41Z</dcterms:created>
  <dcterms:modified xsi:type="dcterms:W3CDTF">2019-08-16T03:33:31Z</dcterms:modified>
</cp:coreProperties>
</file>