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7" r:id="rId2"/>
    <p:sldId id="276" r:id="rId3"/>
    <p:sldId id="306" r:id="rId4"/>
    <p:sldId id="259" r:id="rId5"/>
    <p:sldId id="268" r:id="rId6"/>
    <p:sldId id="308" r:id="rId7"/>
    <p:sldId id="280" r:id="rId8"/>
    <p:sldId id="314" r:id="rId9"/>
    <p:sldId id="279" r:id="rId10"/>
    <p:sldId id="271" r:id="rId11"/>
    <p:sldId id="309" r:id="rId12"/>
    <p:sldId id="310" r:id="rId13"/>
    <p:sldId id="311" r:id="rId14"/>
    <p:sldId id="315" r:id="rId15"/>
    <p:sldId id="312" r:id="rId16"/>
    <p:sldId id="316" r:id="rId17"/>
  </p:sldIdLst>
  <p:sldSz cx="9144000" cy="5143500" type="screen16x9"/>
  <p:notesSz cx="6858000" cy="9144000"/>
  <p:embeddedFontLst>
    <p:embeddedFont>
      <p:font typeface="Bahiana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osis ExtraLight" panose="020B0604020202020204" charset="0"/>
      <p:regular r:id="rId24"/>
      <p:bold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D66FD-C0D6-4DEE-A467-1653BF7A06FB}">
  <a:tblStyle styleId="{339D66FD-C0D6-4DEE-A467-1653BF7A0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43d697d24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43d697d24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077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643d697d24_0_3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643d697d24_0_3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643d697d24_0_3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643d697d24_0_3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95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643d697d24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643d697d24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643d697d24_0_3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643d697d24_0_3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643d697d24_0_3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643d697d24_0_3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1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643d697d24_0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643d697d24_0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643d697d24_0_3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643d697d24_0_3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643d697d24_0_3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643d697d24_0_3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0000" y="106880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"/>
              <a:buAutoNum type="arabicPeriod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sp>
          <p:nvSpPr>
            <p:cNvPr id="75" name="Google Shape;75;p4"/>
            <p:cNvSpPr/>
            <p:nvPr/>
          </p:nvSpPr>
          <p:spPr>
            <a:xfrm>
              <a:off x="744350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500550" y="19383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279800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252600" y="452435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371925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827500" y="48690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82850" y="26764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56875" y="6890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531050" y="474205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00550" y="42117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01950" y="115797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091150" y="97932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897625" y="47606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647100" y="10686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28450" y="45429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957400" y="36520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173475" y="9357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682250" y="64430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00675" y="23425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969475" y="295347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218175" y="44033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83350" y="467875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>
  <p:cSld name="TITLE_1_1_2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4"/>
          <p:cNvSpPr/>
          <p:nvPr/>
        </p:nvSpPr>
        <p:spPr>
          <a:xfrm>
            <a:off x="-47575" y="482375"/>
            <a:ext cx="9239157" cy="4661128"/>
          </a:xfrm>
          <a:custGeom>
            <a:avLst/>
            <a:gdLst/>
            <a:ahLst/>
            <a:cxnLst/>
            <a:rect l="l" t="t" r="r" b="b"/>
            <a:pathLst>
              <a:path w="286042" h="144632" extrusionOk="0">
                <a:moveTo>
                  <a:pt x="37439" y="0"/>
                </a:moveTo>
                <a:lnTo>
                  <a:pt x="17749" y="12622"/>
                </a:lnTo>
                <a:lnTo>
                  <a:pt x="22089" y="13453"/>
                </a:lnTo>
                <a:lnTo>
                  <a:pt x="7739" y="22089"/>
                </a:lnTo>
                <a:lnTo>
                  <a:pt x="11526" y="23493"/>
                </a:lnTo>
                <a:cubicBezTo>
                  <a:pt x="10540" y="24390"/>
                  <a:pt x="961" y="28857"/>
                  <a:pt x="0" y="29740"/>
                </a:cubicBezTo>
                <a:lnTo>
                  <a:pt x="995" y="144631"/>
                </a:lnTo>
                <a:lnTo>
                  <a:pt x="285649" y="144631"/>
                </a:lnTo>
                <a:cubicBezTo>
                  <a:pt x="286041" y="139524"/>
                  <a:pt x="285051" y="9083"/>
                  <a:pt x="285051" y="9083"/>
                </a:cubicBezTo>
                <a:lnTo>
                  <a:pt x="272215" y="79341"/>
                </a:lnTo>
                <a:lnTo>
                  <a:pt x="261855" y="67728"/>
                </a:lnTo>
                <a:lnTo>
                  <a:pt x="265044" y="67709"/>
                </a:lnTo>
                <a:lnTo>
                  <a:pt x="247630" y="45727"/>
                </a:lnTo>
                <a:lnTo>
                  <a:pt x="251500" y="45727"/>
                </a:lnTo>
                <a:lnTo>
                  <a:pt x="232833" y="15429"/>
                </a:lnTo>
                <a:lnTo>
                  <a:pt x="228983" y="55422"/>
                </a:lnTo>
                <a:lnTo>
                  <a:pt x="232217" y="53480"/>
                </a:lnTo>
                <a:lnTo>
                  <a:pt x="226682" y="79267"/>
                </a:lnTo>
                <a:lnTo>
                  <a:pt x="229212" y="78487"/>
                </a:lnTo>
                <a:lnTo>
                  <a:pt x="225862" y="87783"/>
                </a:lnTo>
                <a:lnTo>
                  <a:pt x="222517" y="83351"/>
                </a:lnTo>
                <a:lnTo>
                  <a:pt x="224027" y="83351"/>
                </a:lnTo>
                <a:lnTo>
                  <a:pt x="216171" y="68010"/>
                </a:lnTo>
                <a:lnTo>
                  <a:pt x="218701" y="68350"/>
                </a:lnTo>
                <a:lnTo>
                  <a:pt x="218701" y="68350"/>
                </a:lnTo>
                <a:lnTo>
                  <a:pt x="210608" y="50931"/>
                </a:lnTo>
                <a:lnTo>
                  <a:pt x="207706" y="71801"/>
                </a:lnTo>
                <a:lnTo>
                  <a:pt x="209895" y="70389"/>
                </a:lnTo>
                <a:lnTo>
                  <a:pt x="209895" y="70389"/>
                </a:lnTo>
                <a:lnTo>
                  <a:pt x="205545" y="87327"/>
                </a:lnTo>
                <a:lnTo>
                  <a:pt x="207473" y="86744"/>
                </a:lnTo>
                <a:lnTo>
                  <a:pt x="203254" y="103779"/>
                </a:lnTo>
                <a:lnTo>
                  <a:pt x="203186" y="104255"/>
                </a:lnTo>
                <a:lnTo>
                  <a:pt x="202637" y="101696"/>
                </a:lnTo>
                <a:lnTo>
                  <a:pt x="196807" y="82045"/>
                </a:lnTo>
                <a:lnTo>
                  <a:pt x="196807" y="82045"/>
                </a:lnTo>
                <a:cubicBezTo>
                  <a:pt x="196807" y="82045"/>
                  <a:pt x="197889" y="82511"/>
                  <a:pt x="198578" y="82798"/>
                </a:cubicBezTo>
                <a:lnTo>
                  <a:pt x="197204" y="76394"/>
                </a:lnTo>
                <a:cubicBezTo>
                  <a:pt x="195112" y="69141"/>
                  <a:pt x="192068" y="58514"/>
                  <a:pt x="192068" y="58514"/>
                </a:cubicBezTo>
                <a:lnTo>
                  <a:pt x="192068" y="58514"/>
                </a:lnTo>
                <a:lnTo>
                  <a:pt x="193428" y="58796"/>
                </a:lnTo>
                <a:lnTo>
                  <a:pt x="188345" y="35109"/>
                </a:lnTo>
                <a:lnTo>
                  <a:pt x="183693" y="60125"/>
                </a:lnTo>
                <a:lnTo>
                  <a:pt x="185243" y="59635"/>
                </a:lnTo>
                <a:lnTo>
                  <a:pt x="182694" y="65496"/>
                </a:lnTo>
                <a:lnTo>
                  <a:pt x="175149" y="106076"/>
                </a:lnTo>
                <a:lnTo>
                  <a:pt x="162120" y="54994"/>
                </a:lnTo>
                <a:lnTo>
                  <a:pt x="139278" y="109988"/>
                </a:lnTo>
                <a:lnTo>
                  <a:pt x="135947" y="64262"/>
                </a:lnTo>
                <a:lnTo>
                  <a:pt x="139758" y="63276"/>
                </a:lnTo>
                <a:lnTo>
                  <a:pt x="137676" y="53159"/>
                </a:lnTo>
                <a:lnTo>
                  <a:pt x="137676" y="53159"/>
                </a:lnTo>
                <a:lnTo>
                  <a:pt x="139366" y="54159"/>
                </a:lnTo>
                <a:lnTo>
                  <a:pt x="135894" y="38745"/>
                </a:lnTo>
                <a:lnTo>
                  <a:pt x="136982" y="39328"/>
                </a:lnTo>
                <a:lnTo>
                  <a:pt x="132875" y="22030"/>
                </a:lnTo>
                <a:lnTo>
                  <a:pt x="128427" y="39973"/>
                </a:lnTo>
                <a:lnTo>
                  <a:pt x="130350" y="39332"/>
                </a:lnTo>
                <a:lnTo>
                  <a:pt x="130350" y="39332"/>
                </a:lnTo>
                <a:lnTo>
                  <a:pt x="127952" y="46309"/>
                </a:lnTo>
                <a:lnTo>
                  <a:pt x="124752" y="54810"/>
                </a:lnTo>
                <a:lnTo>
                  <a:pt x="124752" y="54810"/>
                </a:lnTo>
                <a:lnTo>
                  <a:pt x="126379" y="54606"/>
                </a:lnTo>
                <a:lnTo>
                  <a:pt x="123117" y="61422"/>
                </a:lnTo>
                <a:lnTo>
                  <a:pt x="110421" y="112697"/>
                </a:lnTo>
                <a:lnTo>
                  <a:pt x="108950" y="55819"/>
                </a:lnTo>
                <a:lnTo>
                  <a:pt x="78259" y="100148"/>
                </a:lnTo>
                <a:lnTo>
                  <a:pt x="88342" y="26682"/>
                </a:lnTo>
                <a:lnTo>
                  <a:pt x="49397" y="95935"/>
                </a:lnTo>
                <a:lnTo>
                  <a:pt x="49397" y="95935"/>
                </a:lnTo>
                <a:lnTo>
                  <a:pt x="55582" y="62675"/>
                </a:lnTo>
                <a:lnTo>
                  <a:pt x="25895" y="81976"/>
                </a:lnTo>
                <a:lnTo>
                  <a:pt x="37114" y="54756"/>
                </a:lnTo>
                <a:lnTo>
                  <a:pt x="41076" y="55922"/>
                </a:lnTo>
                <a:lnTo>
                  <a:pt x="42989" y="45606"/>
                </a:lnTo>
                <a:lnTo>
                  <a:pt x="44504" y="47470"/>
                </a:lnTo>
                <a:lnTo>
                  <a:pt x="45868" y="35803"/>
                </a:lnTo>
                <a:lnTo>
                  <a:pt x="47009" y="37206"/>
                </a:lnTo>
                <a:lnTo>
                  <a:pt x="49664" y="24308"/>
                </a:lnTo>
                <a:lnTo>
                  <a:pt x="49552" y="24390"/>
                </a:lnTo>
                <a:lnTo>
                  <a:pt x="38313" y="32716"/>
                </a:lnTo>
                <a:lnTo>
                  <a:pt x="40702" y="33085"/>
                </a:lnTo>
                <a:lnTo>
                  <a:pt x="29677" y="40318"/>
                </a:lnTo>
                <a:lnTo>
                  <a:pt x="32469" y="40979"/>
                </a:lnTo>
                <a:lnTo>
                  <a:pt x="21268" y="50101"/>
                </a:lnTo>
                <a:lnTo>
                  <a:pt x="22312" y="50407"/>
                </a:lnTo>
                <a:cubicBezTo>
                  <a:pt x="19677" y="52800"/>
                  <a:pt x="17069" y="55111"/>
                  <a:pt x="14608" y="57213"/>
                </a:cubicBezTo>
                <a:lnTo>
                  <a:pt x="17084" y="51008"/>
                </a:lnTo>
                <a:lnTo>
                  <a:pt x="18530" y="51129"/>
                </a:lnTo>
                <a:lnTo>
                  <a:pt x="24672" y="31992"/>
                </a:lnTo>
                <a:lnTo>
                  <a:pt x="26327" y="35178"/>
                </a:lnTo>
                <a:lnTo>
                  <a:pt x="29673" y="19467"/>
                </a:lnTo>
                <a:lnTo>
                  <a:pt x="31546" y="23307"/>
                </a:lnTo>
                <a:lnTo>
                  <a:pt x="37439" y="0"/>
                </a:lnTo>
                <a:close/>
              </a:path>
            </a:pathLst>
          </a:cu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2">
  <p:cSld name="TITLE_1_1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25"/>
          <p:cNvGrpSpPr/>
          <p:nvPr/>
        </p:nvGrpSpPr>
        <p:grpSpPr>
          <a:xfrm>
            <a:off x="282850" y="346600"/>
            <a:ext cx="8731325" cy="3491050"/>
            <a:chOff x="282850" y="346600"/>
            <a:chExt cx="8731325" cy="3491050"/>
          </a:xfrm>
        </p:grpSpPr>
        <p:sp>
          <p:nvSpPr>
            <p:cNvPr id="712" name="Google Shape;712;p25"/>
            <p:cNvSpPr/>
            <p:nvPr/>
          </p:nvSpPr>
          <p:spPr>
            <a:xfrm>
              <a:off x="744350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8500550" y="19383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7279800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2314950" y="27230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3371925" y="3466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306700" y="8495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282850" y="26764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656875" y="68900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386525" y="29981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205850" y="1487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401950" y="115797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091150" y="97932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96650" y="23425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647100" y="10686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647100" y="179390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4957400" y="36520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3796225" y="102402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682250" y="64430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900675" y="2342550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969475" y="2953475"/>
              <a:ext cx="44700" cy="447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672225" y="16492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3187975" y="3755750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>
            <a:spLocks noGrp="1"/>
          </p:cNvSpPr>
          <p:nvPr>
            <p:ph type="title"/>
          </p:nvPr>
        </p:nvSpPr>
        <p:spPr>
          <a:xfrm>
            <a:off x="1742775" y="168462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subTitle" idx="1"/>
          </p:nvPr>
        </p:nvSpPr>
        <p:spPr>
          <a:xfrm>
            <a:off x="1367325" y="2028331"/>
            <a:ext cx="25923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8"/>
          <p:cNvSpPr txBox="1">
            <a:spLocks noGrp="1"/>
          </p:cNvSpPr>
          <p:nvPr>
            <p:ph type="title" idx="2"/>
          </p:nvPr>
        </p:nvSpPr>
        <p:spPr>
          <a:xfrm>
            <a:off x="5559827" y="3714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5" name="Google Shape;525;p18"/>
          <p:cNvSpPr txBox="1">
            <a:spLocks noGrp="1"/>
          </p:cNvSpPr>
          <p:nvPr>
            <p:ph type="subTitle" idx="3"/>
          </p:nvPr>
        </p:nvSpPr>
        <p:spPr>
          <a:xfrm>
            <a:off x="5184375" y="4062458"/>
            <a:ext cx="25923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8"/>
          <p:cNvSpPr txBox="1">
            <a:spLocks noGrp="1"/>
          </p:cNvSpPr>
          <p:nvPr>
            <p:ph type="title" idx="4"/>
          </p:nvPr>
        </p:nvSpPr>
        <p:spPr>
          <a:xfrm>
            <a:off x="5559827" y="168462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subTitle" idx="5"/>
          </p:nvPr>
        </p:nvSpPr>
        <p:spPr>
          <a:xfrm>
            <a:off x="5184375" y="2028331"/>
            <a:ext cx="25923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8"/>
          <p:cNvSpPr txBox="1">
            <a:spLocks noGrp="1"/>
          </p:cNvSpPr>
          <p:nvPr>
            <p:ph type="title" idx="6"/>
          </p:nvPr>
        </p:nvSpPr>
        <p:spPr>
          <a:xfrm>
            <a:off x="1742775" y="3714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9" name="Google Shape;529;p18"/>
          <p:cNvSpPr txBox="1">
            <a:spLocks noGrp="1"/>
          </p:cNvSpPr>
          <p:nvPr>
            <p:ph type="subTitle" idx="7"/>
          </p:nvPr>
        </p:nvSpPr>
        <p:spPr>
          <a:xfrm>
            <a:off x="1367325" y="4062458"/>
            <a:ext cx="25923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-10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18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532" name="Google Shape;532;p18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533" name="Google Shape;533;p18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4" name="Google Shape;554;p18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8"/>
          <p:cNvSpPr txBox="1">
            <a:spLocks noGrp="1"/>
          </p:cNvSpPr>
          <p:nvPr>
            <p:ph type="title" idx="8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64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138" name="Google Shape;138;p6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6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5410575" y="1396000"/>
            <a:ext cx="3013500" cy="11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5677200" y="2615400"/>
            <a:ext cx="27468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-10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169" name="Google Shape;169;p7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7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371938" y="18220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7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197" name="Google Shape;197;p7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7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0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280" name="Google Shape;280;p10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0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10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371938" y="18220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0"/>
          <p:cNvSpPr txBox="1">
            <a:spLocks noGrp="1"/>
          </p:cNvSpPr>
          <p:nvPr>
            <p:ph type="ctrTitle"/>
          </p:nvPr>
        </p:nvSpPr>
        <p:spPr>
          <a:xfrm>
            <a:off x="2625300" y="2021300"/>
            <a:ext cx="38934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FFFFF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 txBox="1">
            <a:spLocks noGrp="1"/>
          </p:cNvSpPr>
          <p:nvPr>
            <p:ph type="subTitle" idx="1"/>
          </p:nvPr>
        </p:nvSpPr>
        <p:spPr>
          <a:xfrm>
            <a:off x="1609475" y="1590050"/>
            <a:ext cx="2572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subTitle" idx="2"/>
          </p:nvPr>
        </p:nvSpPr>
        <p:spPr>
          <a:xfrm>
            <a:off x="4961675" y="1574175"/>
            <a:ext cx="2572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title" hasCustomPrompt="1"/>
          </p:nvPr>
        </p:nvSpPr>
        <p:spPr>
          <a:xfrm>
            <a:off x="1443163" y="1015325"/>
            <a:ext cx="29055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1" name="Google Shape;451;p16"/>
          <p:cNvSpPr txBox="1">
            <a:spLocks noGrp="1"/>
          </p:cNvSpPr>
          <p:nvPr>
            <p:ph type="title" idx="3" hasCustomPrompt="1"/>
          </p:nvPr>
        </p:nvSpPr>
        <p:spPr>
          <a:xfrm>
            <a:off x="4795325" y="1015325"/>
            <a:ext cx="29055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2" name="Google Shape;452;p16"/>
          <p:cNvSpPr/>
          <p:nvPr/>
        </p:nvSpPr>
        <p:spPr>
          <a:xfrm>
            <a:off x="-10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454" name="Google Shape;454;p16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16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1938" y="18220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"/>
          <p:cNvSpPr/>
          <p:nvPr/>
        </p:nvSpPr>
        <p:spPr>
          <a:xfrm>
            <a:off x="0" y="421020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title"/>
          </p:nvPr>
        </p:nvSpPr>
        <p:spPr>
          <a:xfrm>
            <a:off x="734375" y="1664025"/>
            <a:ext cx="2308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subTitle" idx="1"/>
          </p:nvPr>
        </p:nvSpPr>
        <p:spPr>
          <a:xfrm>
            <a:off x="710225" y="2326475"/>
            <a:ext cx="23571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7"/>
          <p:cNvSpPr txBox="1">
            <a:spLocks noGrp="1"/>
          </p:cNvSpPr>
          <p:nvPr>
            <p:ph type="title" idx="2"/>
          </p:nvPr>
        </p:nvSpPr>
        <p:spPr>
          <a:xfrm>
            <a:off x="6079078" y="1664025"/>
            <a:ext cx="2357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7"/>
          <p:cNvSpPr txBox="1">
            <a:spLocks noGrp="1"/>
          </p:cNvSpPr>
          <p:nvPr>
            <p:ph type="subTitle" idx="3"/>
          </p:nvPr>
        </p:nvSpPr>
        <p:spPr>
          <a:xfrm>
            <a:off x="6103250" y="2326475"/>
            <a:ext cx="2308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4"/>
          </p:nvPr>
        </p:nvSpPr>
        <p:spPr>
          <a:xfrm>
            <a:off x="3393819" y="3275600"/>
            <a:ext cx="2357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ubTitle" idx="5"/>
          </p:nvPr>
        </p:nvSpPr>
        <p:spPr>
          <a:xfrm>
            <a:off x="3393825" y="3938050"/>
            <a:ext cx="23571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 idx="6"/>
          </p:nvPr>
        </p:nvSpPr>
        <p:spPr>
          <a:xfrm>
            <a:off x="3393819" y="1664025"/>
            <a:ext cx="2357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17"/>
          <p:cNvSpPr txBox="1">
            <a:spLocks noGrp="1"/>
          </p:cNvSpPr>
          <p:nvPr>
            <p:ph type="subTitle" idx="7"/>
          </p:nvPr>
        </p:nvSpPr>
        <p:spPr>
          <a:xfrm>
            <a:off x="3393825" y="2326475"/>
            <a:ext cx="23571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7"/>
          <p:cNvSpPr txBox="1">
            <a:spLocks noGrp="1"/>
          </p:cNvSpPr>
          <p:nvPr>
            <p:ph type="title" idx="8"/>
          </p:nvPr>
        </p:nvSpPr>
        <p:spPr>
          <a:xfrm>
            <a:off x="734375" y="3275600"/>
            <a:ext cx="2308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7"/>
          <p:cNvSpPr txBox="1">
            <a:spLocks noGrp="1"/>
          </p:cNvSpPr>
          <p:nvPr>
            <p:ph type="subTitle" idx="9"/>
          </p:nvPr>
        </p:nvSpPr>
        <p:spPr>
          <a:xfrm>
            <a:off x="710225" y="3938050"/>
            <a:ext cx="23571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title" idx="13"/>
          </p:nvPr>
        </p:nvSpPr>
        <p:spPr>
          <a:xfrm>
            <a:off x="6079078" y="3275600"/>
            <a:ext cx="2357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subTitle" idx="14"/>
          </p:nvPr>
        </p:nvSpPr>
        <p:spPr>
          <a:xfrm>
            <a:off x="6103250" y="3938050"/>
            <a:ext cx="2308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282950" y="87325"/>
            <a:ext cx="8731325" cy="4857400"/>
            <a:chOff x="282850" y="93575"/>
            <a:chExt cx="8731325" cy="4857400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17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7"/>
          <p:cNvSpPr txBox="1">
            <a:spLocks noGrp="1"/>
          </p:cNvSpPr>
          <p:nvPr>
            <p:ph type="title" idx="15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_HEADER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5294863" y="2500075"/>
            <a:ext cx="297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1"/>
          </p:nvPr>
        </p:nvSpPr>
        <p:spPr>
          <a:xfrm>
            <a:off x="4637563" y="3198994"/>
            <a:ext cx="36291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title" idx="2" hasCustomPrompt="1"/>
          </p:nvPr>
        </p:nvSpPr>
        <p:spPr>
          <a:xfrm>
            <a:off x="5961463" y="1038200"/>
            <a:ext cx="23052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0" name="Google Shape;560;p19"/>
          <p:cNvSpPr/>
          <p:nvPr/>
        </p:nvSpPr>
        <p:spPr>
          <a:xfrm>
            <a:off x="0" y="4216450"/>
            <a:ext cx="9144000" cy="933300"/>
          </a:xfrm>
          <a:prstGeom prst="rect">
            <a:avLst/>
          </a:prstGeom>
          <a:solidFill>
            <a:srgbClr val="082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19"/>
          <p:cNvGrpSpPr/>
          <p:nvPr/>
        </p:nvGrpSpPr>
        <p:grpSpPr>
          <a:xfrm>
            <a:off x="282850" y="93575"/>
            <a:ext cx="8731325" cy="4857400"/>
            <a:chOff x="282850" y="93575"/>
            <a:chExt cx="8731325" cy="4857400"/>
          </a:xfrm>
        </p:grpSpPr>
        <p:grpSp>
          <p:nvGrpSpPr>
            <p:cNvPr id="562" name="Google Shape;562;p19"/>
            <p:cNvGrpSpPr/>
            <p:nvPr/>
          </p:nvGrpSpPr>
          <p:grpSpPr>
            <a:xfrm>
              <a:off x="282850" y="93575"/>
              <a:ext cx="8731325" cy="4857400"/>
              <a:chOff x="282850" y="93575"/>
              <a:chExt cx="8731325" cy="4857400"/>
            </a:xfrm>
          </p:grpSpPr>
          <p:sp>
            <p:nvSpPr>
              <p:cNvPr id="563" name="Google Shape;563;p19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6252600" y="45243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8827500" y="48690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4531050" y="47420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8500550" y="42117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7897625" y="4760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528450" y="45429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2173475" y="935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218175" y="4403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383350" y="4678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5" name="Google Shape;585;p19"/>
            <p:cNvSpPr/>
            <p:nvPr/>
          </p:nvSpPr>
          <p:spPr>
            <a:xfrm>
              <a:off x="4267275" y="11393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371938" y="182202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1790788" y="1476738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7477213" y="2978475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7267663" y="182201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543388" y="4381863"/>
              <a:ext cx="81900" cy="81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">
  <p:cSld name="TITLE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3"/>
          <p:cNvGrpSpPr/>
          <p:nvPr/>
        </p:nvGrpSpPr>
        <p:grpSpPr>
          <a:xfrm>
            <a:off x="-47575" y="346600"/>
            <a:ext cx="9239157" cy="4796903"/>
            <a:chOff x="-47575" y="346600"/>
            <a:chExt cx="9239157" cy="4796903"/>
          </a:xfrm>
        </p:grpSpPr>
        <p:sp>
          <p:nvSpPr>
            <p:cNvPr id="684" name="Google Shape;684;p23"/>
            <p:cNvSpPr/>
            <p:nvPr/>
          </p:nvSpPr>
          <p:spPr>
            <a:xfrm>
              <a:off x="-47575" y="482375"/>
              <a:ext cx="9239157" cy="4661128"/>
            </a:xfrm>
            <a:custGeom>
              <a:avLst/>
              <a:gdLst/>
              <a:ahLst/>
              <a:cxnLst/>
              <a:rect l="l" t="t" r="r" b="b"/>
              <a:pathLst>
                <a:path w="286042" h="144632" extrusionOk="0">
                  <a:moveTo>
                    <a:pt x="37439" y="0"/>
                  </a:moveTo>
                  <a:lnTo>
                    <a:pt x="17749" y="12622"/>
                  </a:lnTo>
                  <a:lnTo>
                    <a:pt x="22089" y="13453"/>
                  </a:lnTo>
                  <a:lnTo>
                    <a:pt x="7739" y="22089"/>
                  </a:lnTo>
                  <a:lnTo>
                    <a:pt x="11526" y="23493"/>
                  </a:lnTo>
                  <a:cubicBezTo>
                    <a:pt x="10540" y="24390"/>
                    <a:pt x="961" y="28857"/>
                    <a:pt x="0" y="29740"/>
                  </a:cubicBezTo>
                  <a:lnTo>
                    <a:pt x="995" y="144631"/>
                  </a:lnTo>
                  <a:lnTo>
                    <a:pt x="285649" y="144631"/>
                  </a:lnTo>
                  <a:cubicBezTo>
                    <a:pt x="286041" y="139524"/>
                    <a:pt x="285051" y="9083"/>
                    <a:pt x="285051" y="9083"/>
                  </a:cubicBezTo>
                  <a:lnTo>
                    <a:pt x="272215" y="79341"/>
                  </a:lnTo>
                  <a:lnTo>
                    <a:pt x="261855" y="67728"/>
                  </a:lnTo>
                  <a:lnTo>
                    <a:pt x="265044" y="67709"/>
                  </a:lnTo>
                  <a:lnTo>
                    <a:pt x="247630" y="45727"/>
                  </a:lnTo>
                  <a:lnTo>
                    <a:pt x="251500" y="45727"/>
                  </a:lnTo>
                  <a:lnTo>
                    <a:pt x="232833" y="15429"/>
                  </a:lnTo>
                  <a:lnTo>
                    <a:pt x="228983" y="55422"/>
                  </a:lnTo>
                  <a:lnTo>
                    <a:pt x="232217" y="53480"/>
                  </a:lnTo>
                  <a:lnTo>
                    <a:pt x="226682" y="79267"/>
                  </a:lnTo>
                  <a:lnTo>
                    <a:pt x="229212" y="78487"/>
                  </a:lnTo>
                  <a:lnTo>
                    <a:pt x="225862" y="87783"/>
                  </a:lnTo>
                  <a:lnTo>
                    <a:pt x="222517" y="83351"/>
                  </a:lnTo>
                  <a:lnTo>
                    <a:pt x="224027" y="83351"/>
                  </a:lnTo>
                  <a:lnTo>
                    <a:pt x="216171" y="68010"/>
                  </a:lnTo>
                  <a:lnTo>
                    <a:pt x="218701" y="68350"/>
                  </a:lnTo>
                  <a:lnTo>
                    <a:pt x="218701" y="68350"/>
                  </a:lnTo>
                  <a:lnTo>
                    <a:pt x="210608" y="50931"/>
                  </a:lnTo>
                  <a:lnTo>
                    <a:pt x="207706" y="71801"/>
                  </a:lnTo>
                  <a:lnTo>
                    <a:pt x="209895" y="70389"/>
                  </a:lnTo>
                  <a:lnTo>
                    <a:pt x="209895" y="70389"/>
                  </a:lnTo>
                  <a:lnTo>
                    <a:pt x="205545" y="87327"/>
                  </a:lnTo>
                  <a:lnTo>
                    <a:pt x="207473" y="86744"/>
                  </a:lnTo>
                  <a:lnTo>
                    <a:pt x="203254" y="103779"/>
                  </a:lnTo>
                  <a:lnTo>
                    <a:pt x="203186" y="104255"/>
                  </a:lnTo>
                  <a:lnTo>
                    <a:pt x="202637" y="101696"/>
                  </a:lnTo>
                  <a:lnTo>
                    <a:pt x="196807" y="82045"/>
                  </a:lnTo>
                  <a:lnTo>
                    <a:pt x="196807" y="82045"/>
                  </a:lnTo>
                  <a:cubicBezTo>
                    <a:pt x="196807" y="82045"/>
                    <a:pt x="197889" y="82511"/>
                    <a:pt x="198578" y="82798"/>
                  </a:cubicBezTo>
                  <a:lnTo>
                    <a:pt x="197204" y="76394"/>
                  </a:lnTo>
                  <a:cubicBezTo>
                    <a:pt x="195112" y="69141"/>
                    <a:pt x="192068" y="58514"/>
                    <a:pt x="192068" y="58514"/>
                  </a:cubicBezTo>
                  <a:lnTo>
                    <a:pt x="192068" y="58514"/>
                  </a:lnTo>
                  <a:lnTo>
                    <a:pt x="193428" y="58796"/>
                  </a:lnTo>
                  <a:lnTo>
                    <a:pt x="188345" y="35109"/>
                  </a:lnTo>
                  <a:lnTo>
                    <a:pt x="183693" y="60125"/>
                  </a:lnTo>
                  <a:lnTo>
                    <a:pt x="185243" y="59635"/>
                  </a:lnTo>
                  <a:lnTo>
                    <a:pt x="182694" y="65496"/>
                  </a:lnTo>
                  <a:lnTo>
                    <a:pt x="175149" y="106076"/>
                  </a:lnTo>
                  <a:lnTo>
                    <a:pt x="162120" y="54994"/>
                  </a:lnTo>
                  <a:lnTo>
                    <a:pt x="139278" y="109988"/>
                  </a:lnTo>
                  <a:lnTo>
                    <a:pt x="135947" y="64262"/>
                  </a:lnTo>
                  <a:lnTo>
                    <a:pt x="139758" y="63276"/>
                  </a:lnTo>
                  <a:lnTo>
                    <a:pt x="137676" y="53159"/>
                  </a:lnTo>
                  <a:lnTo>
                    <a:pt x="137676" y="53159"/>
                  </a:lnTo>
                  <a:lnTo>
                    <a:pt x="139366" y="54159"/>
                  </a:lnTo>
                  <a:lnTo>
                    <a:pt x="135894" y="38745"/>
                  </a:lnTo>
                  <a:lnTo>
                    <a:pt x="136982" y="39328"/>
                  </a:lnTo>
                  <a:lnTo>
                    <a:pt x="132875" y="22030"/>
                  </a:lnTo>
                  <a:lnTo>
                    <a:pt x="128427" y="39973"/>
                  </a:lnTo>
                  <a:lnTo>
                    <a:pt x="130350" y="39332"/>
                  </a:lnTo>
                  <a:lnTo>
                    <a:pt x="130350" y="39332"/>
                  </a:lnTo>
                  <a:lnTo>
                    <a:pt x="127952" y="46309"/>
                  </a:lnTo>
                  <a:lnTo>
                    <a:pt x="124752" y="54810"/>
                  </a:lnTo>
                  <a:lnTo>
                    <a:pt x="124752" y="54810"/>
                  </a:lnTo>
                  <a:lnTo>
                    <a:pt x="126379" y="54606"/>
                  </a:lnTo>
                  <a:lnTo>
                    <a:pt x="123117" y="61422"/>
                  </a:lnTo>
                  <a:lnTo>
                    <a:pt x="110421" y="112697"/>
                  </a:lnTo>
                  <a:lnTo>
                    <a:pt x="108950" y="55819"/>
                  </a:lnTo>
                  <a:lnTo>
                    <a:pt x="78259" y="100148"/>
                  </a:lnTo>
                  <a:lnTo>
                    <a:pt x="88342" y="26682"/>
                  </a:lnTo>
                  <a:lnTo>
                    <a:pt x="49397" y="95935"/>
                  </a:lnTo>
                  <a:lnTo>
                    <a:pt x="49397" y="95935"/>
                  </a:lnTo>
                  <a:lnTo>
                    <a:pt x="55582" y="62675"/>
                  </a:lnTo>
                  <a:lnTo>
                    <a:pt x="25895" y="81976"/>
                  </a:lnTo>
                  <a:lnTo>
                    <a:pt x="37114" y="54756"/>
                  </a:lnTo>
                  <a:lnTo>
                    <a:pt x="41076" y="55922"/>
                  </a:lnTo>
                  <a:lnTo>
                    <a:pt x="42989" y="45606"/>
                  </a:lnTo>
                  <a:lnTo>
                    <a:pt x="44504" y="47470"/>
                  </a:lnTo>
                  <a:lnTo>
                    <a:pt x="45868" y="35803"/>
                  </a:lnTo>
                  <a:lnTo>
                    <a:pt x="47009" y="37206"/>
                  </a:lnTo>
                  <a:lnTo>
                    <a:pt x="49664" y="24308"/>
                  </a:lnTo>
                  <a:lnTo>
                    <a:pt x="49552" y="24390"/>
                  </a:lnTo>
                  <a:lnTo>
                    <a:pt x="38313" y="32716"/>
                  </a:lnTo>
                  <a:lnTo>
                    <a:pt x="40702" y="33085"/>
                  </a:lnTo>
                  <a:lnTo>
                    <a:pt x="29677" y="40318"/>
                  </a:lnTo>
                  <a:lnTo>
                    <a:pt x="32469" y="40979"/>
                  </a:lnTo>
                  <a:lnTo>
                    <a:pt x="21268" y="50101"/>
                  </a:lnTo>
                  <a:lnTo>
                    <a:pt x="22312" y="50407"/>
                  </a:lnTo>
                  <a:cubicBezTo>
                    <a:pt x="19677" y="52800"/>
                    <a:pt x="17069" y="55111"/>
                    <a:pt x="14608" y="57213"/>
                  </a:cubicBezTo>
                  <a:lnTo>
                    <a:pt x="17084" y="51008"/>
                  </a:lnTo>
                  <a:lnTo>
                    <a:pt x="18530" y="51129"/>
                  </a:lnTo>
                  <a:lnTo>
                    <a:pt x="24672" y="31992"/>
                  </a:lnTo>
                  <a:lnTo>
                    <a:pt x="26327" y="35178"/>
                  </a:lnTo>
                  <a:lnTo>
                    <a:pt x="29673" y="19467"/>
                  </a:lnTo>
                  <a:lnTo>
                    <a:pt x="31546" y="23307"/>
                  </a:lnTo>
                  <a:lnTo>
                    <a:pt x="37439" y="0"/>
                  </a:lnTo>
                  <a:close/>
                </a:path>
              </a:pathLst>
            </a:custGeom>
            <a:solidFill>
              <a:srgbClr val="082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23"/>
            <p:cNvGrpSpPr/>
            <p:nvPr/>
          </p:nvGrpSpPr>
          <p:grpSpPr>
            <a:xfrm>
              <a:off x="282850" y="346600"/>
              <a:ext cx="8731325" cy="3491050"/>
              <a:chOff x="282850" y="346600"/>
              <a:chExt cx="8731325" cy="3491050"/>
            </a:xfrm>
          </p:grpSpPr>
          <p:sp>
            <p:nvSpPr>
              <p:cNvPr id="686" name="Google Shape;686;p23"/>
              <p:cNvSpPr/>
              <p:nvPr/>
            </p:nvSpPr>
            <p:spPr>
              <a:xfrm>
                <a:off x="74435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8500550" y="19383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7279800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314950" y="27230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3371925" y="3466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5306700" y="8495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282850" y="26764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8656875" y="68900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6386525" y="29981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1205850" y="148737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401950" y="11579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8091150" y="9793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7696650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6647100" y="10686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6647100" y="17939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4957400" y="3652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3796225" y="102402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1682250" y="64430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900675" y="2342550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8969475" y="2953475"/>
                <a:ext cx="44700" cy="447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2672225" y="1649225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3187975" y="3755750"/>
                <a:ext cx="81900" cy="819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405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Bahiana"/>
              <a:buNone/>
              <a:defRPr sz="2800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●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○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■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●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○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■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●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Dosis ExtraLight"/>
              <a:buChar char="○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Dosis ExtraLight"/>
              <a:buChar char="■"/>
              <a:defRPr sz="1200">
                <a:solidFill>
                  <a:srgbClr val="F3F3F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8" r:id="rId5"/>
    <p:sldLayoutId id="2147483662" r:id="rId6"/>
    <p:sldLayoutId id="2147483663" r:id="rId7"/>
    <p:sldLayoutId id="2147483665" r:id="rId8"/>
    <p:sldLayoutId id="2147483669" r:id="rId9"/>
    <p:sldLayoutId id="2147483670" r:id="rId10"/>
    <p:sldLayoutId id="2147483671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E9511FB-A23A-4B0E-A903-3FD450B1F342}"/>
              </a:ext>
            </a:extLst>
          </p:cNvPr>
          <p:cNvSpPr/>
          <p:nvPr/>
        </p:nvSpPr>
        <p:spPr>
          <a:xfrm>
            <a:off x="957075" y="1095672"/>
            <a:ext cx="72298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i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Tìm hiểu </a:t>
            </a:r>
            <a:r>
              <a:rPr lang="vi-VN" sz="5400" b="1" i="1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vi-VN" sz="5400" b="1" i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5400" b="1" i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và nhận dạng </a:t>
            </a:r>
            <a:r>
              <a:rPr lang="vi-VN" sz="5400" b="1" i="1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số viết tay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56D990D-BA21-4495-A5E9-C819F9A46681}"/>
              </a:ext>
            </a:extLst>
          </p:cNvPr>
          <p:cNvSpPr txBox="1"/>
          <p:nvPr/>
        </p:nvSpPr>
        <p:spPr>
          <a:xfrm>
            <a:off x="3195108" y="2849998"/>
            <a:ext cx="5607844" cy="22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TS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Hiển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1800" i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43.01.103.020</a:t>
            </a:r>
          </a:p>
          <a:p>
            <a:pPr lvl="0"/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44.01.104.188</a:t>
            </a:r>
          </a:p>
          <a:p>
            <a:pPr lvl="0"/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Xuân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44.01.104.196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3"/>
          <p:cNvSpPr txBox="1">
            <a:spLocks noGrp="1"/>
          </p:cNvSpPr>
          <p:nvPr>
            <p:ph type="title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Các</a:t>
            </a:r>
            <a:r>
              <a:rPr lang="vi-VN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sử dụng</a:t>
            </a:r>
            <a:endParaRPr b="1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37" name="Google Shape;2037;p43"/>
          <p:cNvGrpSpPr/>
          <p:nvPr/>
        </p:nvGrpSpPr>
        <p:grpSpPr>
          <a:xfrm>
            <a:off x="970034" y="2037535"/>
            <a:ext cx="677751" cy="1534520"/>
            <a:chOff x="3265079" y="1738359"/>
            <a:chExt cx="677751" cy="1534520"/>
          </a:xfrm>
        </p:grpSpPr>
        <p:grpSp>
          <p:nvGrpSpPr>
            <p:cNvPr id="2038" name="Google Shape;2038;p43"/>
            <p:cNvGrpSpPr/>
            <p:nvPr/>
          </p:nvGrpSpPr>
          <p:grpSpPr>
            <a:xfrm>
              <a:off x="3265079" y="1738359"/>
              <a:ext cx="677751" cy="1534520"/>
              <a:chOff x="3265079" y="1738359"/>
              <a:chExt cx="677751" cy="1534520"/>
            </a:xfrm>
          </p:grpSpPr>
          <p:sp>
            <p:nvSpPr>
              <p:cNvPr id="2039" name="Google Shape;2039;p43"/>
              <p:cNvSpPr/>
              <p:nvPr/>
            </p:nvSpPr>
            <p:spPr>
              <a:xfrm>
                <a:off x="3507504" y="1738359"/>
                <a:ext cx="62708" cy="250448"/>
              </a:xfrm>
              <a:custGeom>
                <a:avLst/>
                <a:gdLst/>
                <a:ahLst/>
                <a:cxnLst/>
                <a:rect l="l" t="t" r="r" b="b"/>
                <a:pathLst>
                  <a:path w="985" h="3934" extrusionOk="0">
                    <a:moveTo>
                      <a:pt x="527" y="1"/>
                    </a:moveTo>
                    <a:cubicBezTo>
                      <a:pt x="515" y="1"/>
                      <a:pt x="502" y="1"/>
                      <a:pt x="490" y="3"/>
                    </a:cubicBezTo>
                    <a:cubicBezTo>
                      <a:pt x="34" y="50"/>
                      <a:pt x="48" y="996"/>
                      <a:pt x="34" y="1306"/>
                    </a:cubicBezTo>
                    <a:cubicBezTo>
                      <a:pt x="1" y="2150"/>
                      <a:pt x="183" y="2987"/>
                      <a:pt x="367" y="3805"/>
                    </a:cubicBezTo>
                    <a:cubicBezTo>
                      <a:pt x="376" y="3851"/>
                      <a:pt x="410" y="3871"/>
                      <a:pt x="446" y="3871"/>
                    </a:cubicBezTo>
                    <a:cubicBezTo>
                      <a:pt x="500" y="3871"/>
                      <a:pt x="559" y="3825"/>
                      <a:pt x="542" y="3755"/>
                    </a:cubicBezTo>
                    <a:cubicBezTo>
                      <a:pt x="413" y="3173"/>
                      <a:pt x="283" y="2585"/>
                      <a:pt x="237" y="1990"/>
                    </a:cubicBezTo>
                    <a:cubicBezTo>
                      <a:pt x="214" y="1734"/>
                      <a:pt x="207" y="1478"/>
                      <a:pt x="220" y="1223"/>
                    </a:cubicBezTo>
                    <a:cubicBezTo>
                      <a:pt x="226" y="1161"/>
                      <a:pt x="263" y="318"/>
                      <a:pt x="519" y="318"/>
                    </a:cubicBezTo>
                    <a:cubicBezTo>
                      <a:pt x="564" y="318"/>
                      <a:pt x="616" y="344"/>
                      <a:pt x="676" y="405"/>
                    </a:cubicBezTo>
                    <a:cubicBezTo>
                      <a:pt x="792" y="521"/>
                      <a:pt x="732" y="1119"/>
                      <a:pt x="739" y="1286"/>
                    </a:cubicBezTo>
                    <a:cubicBezTo>
                      <a:pt x="749" y="1552"/>
                      <a:pt x="752" y="1817"/>
                      <a:pt x="749" y="2084"/>
                    </a:cubicBezTo>
                    <a:cubicBezTo>
                      <a:pt x="739" y="2671"/>
                      <a:pt x="695" y="3260"/>
                      <a:pt x="622" y="3845"/>
                    </a:cubicBezTo>
                    <a:cubicBezTo>
                      <a:pt x="616" y="3904"/>
                      <a:pt x="658" y="3933"/>
                      <a:pt x="703" y="3933"/>
                    </a:cubicBezTo>
                    <a:cubicBezTo>
                      <a:pt x="749" y="3933"/>
                      <a:pt x="799" y="3903"/>
                      <a:pt x="806" y="3845"/>
                    </a:cubicBezTo>
                    <a:cubicBezTo>
                      <a:pt x="915" y="2967"/>
                      <a:pt x="958" y="2084"/>
                      <a:pt x="918" y="1199"/>
                    </a:cubicBezTo>
                    <a:cubicBezTo>
                      <a:pt x="909" y="950"/>
                      <a:pt x="984" y="1"/>
                      <a:pt x="5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Google Shape;2040;p43"/>
              <p:cNvSpPr/>
              <p:nvPr/>
            </p:nvSpPr>
            <p:spPr>
              <a:xfrm>
                <a:off x="3265079" y="1921515"/>
                <a:ext cx="677751" cy="1351364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21227" extrusionOk="0">
                    <a:moveTo>
                      <a:pt x="7769" y="0"/>
                    </a:moveTo>
                    <a:cubicBezTo>
                      <a:pt x="7134" y="0"/>
                      <a:pt x="302" y="2242"/>
                      <a:pt x="153" y="2613"/>
                    </a:cubicBezTo>
                    <a:cubicBezTo>
                      <a:pt x="0" y="2995"/>
                      <a:pt x="3676" y="13946"/>
                      <a:pt x="3676" y="15172"/>
                    </a:cubicBezTo>
                    <a:cubicBezTo>
                      <a:pt x="3676" y="16395"/>
                      <a:pt x="2526" y="20991"/>
                      <a:pt x="2911" y="21221"/>
                    </a:cubicBezTo>
                    <a:cubicBezTo>
                      <a:pt x="2917" y="21224"/>
                      <a:pt x="2925" y="21226"/>
                      <a:pt x="2934" y="21226"/>
                    </a:cubicBezTo>
                    <a:cubicBezTo>
                      <a:pt x="3498" y="21226"/>
                      <a:pt x="9887" y="14233"/>
                      <a:pt x="10263" y="13105"/>
                    </a:cubicBezTo>
                    <a:cubicBezTo>
                      <a:pt x="10645" y="11955"/>
                      <a:pt x="8043" y="161"/>
                      <a:pt x="7810" y="7"/>
                    </a:cubicBezTo>
                    <a:cubicBezTo>
                      <a:pt x="7803" y="3"/>
                      <a:pt x="7789" y="0"/>
                      <a:pt x="7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3430537" y="2949151"/>
                <a:ext cx="250767" cy="323724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5085" extrusionOk="0">
                    <a:moveTo>
                      <a:pt x="978" y="0"/>
                    </a:moveTo>
                    <a:cubicBezTo>
                      <a:pt x="708" y="1795"/>
                      <a:pt x="1" y="4892"/>
                      <a:pt x="312" y="5079"/>
                    </a:cubicBezTo>
                    <a:cubicBezTo>
                      <a:pt x="318" y="5082"/>
                      <a:pt x="326" y="5084"/>
                      <a:pt x="335" y="5084"/>
                    </a:cubicBezTo>
                    <a:cubicBezTo>
                      <a:pt x="610" y="5084"/>
                      <a:pt x="2268" y="3424"/>
                      <a:pt x="3938" y="1589"/>
                    </a:cubicBezTo>
                    <a:cubicBezTo>
                      <a:pt x="2995" y="894"/>
                      <a:pt x="1722" y="310"/>
                      <a:pt x="978" y="0"/>
                    </a:cubicBezTo>
                    <a:close/>
                  </a:path>
                </a:pathLst>
              </a:custGeom>
              <a:solidFill>
                <a:srgbClr val="FF2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3374196" y="2130773"/>
                <a:ext cx="29221" cy="660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38" extrusionOk="0">
                    <a:moveTo>
                      <a:pt x="111" y="1"/>
                    </a:moveTo>
                    <a:cubicBezTo>
                      <a:pt x="56" y="1"/>
                      <a:pt x="0" y="46"/>
                      <a:pt x="18" y="113"/>
                    </a:cubicBezTo>
                    <a:cubicBezTo>
                      <a:pt x="101" y="399"/>
                      <a:pt x="180" y="685"/>
                      <a:pt x="260" y="974"/>
                    </a:cubicBezTo>
                    <a:cubicBezTo>
                      <a:pt x="273" y="1019"/>
                      <a:pt x="309" y="1038"/>
                      <a:pt x="345" y="1038"/>
                    </a:cubicBezTo>
                    <a:cubicBezTo>
                      <a:pt x="401" y="1038"/>
                      <a:pt x="458" y="993"/>
                      <a:pt x="440" y="925"/>
                    </a:cubicBezTo>
                    <a:cubicBezTo>
                      <a:pt x="357" y="638"/>
                      <a:pt x="277" y="353"/>
                      <a:pt x="197" y="67"/>
                    </a:cubicBezTo>
                    <a:cubicBezTo>
                      <a:pt x="184" y="21"/>
                      <a:pt x="148" y="1"/>
                      <a:pt x="111" y="1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3535197" y="2287955"/>
                <a:ext cx="24192" cy="44564"/>
              </a:xfrm>
              <a:custGeom>
                <a:avLst/>
                <a:gdLst/>
                <a:ahLst/>
                <a:cxnLst/>
                <a:rect l="l" t="t" r="r" b="b"/>
                <a:pathLst>
                  <a:path w="380" h="700" extrusionOk="0">
                    <a:moveTo>
                      <a:pt x="114" y="0"/>
                    </a:moveTo>
                    <a:cubicBezTo>
                      <a:pt x="58" y="0"/>
                      <a:pt x="1" y="45"/>
                      <a:pt x="21" y="114"/>
                    </a:cubicBezTo>
                    <a:cubicBezTo>
                      <a:pt x="75" y="287"/>
                      <a:pt x="127" y="462"/>
                      <a:pt x="181" y="636"/>
                    </a:cubicBezTo>
                    <a:cubicBezTo>
                      <a:pt x="194" y="680"/>
                      <a:pt x="230" y="699"/>
                      <a:pt x="266" y="699"/>
                    </a:cubicBezTo>
                    <a:cubicBezTo>
                      <a:pt x="322" y="699"/>
                      <a:pt x="379" y="654"/>
                      <a:pt x="357" y="586"/>
                    </a:cubicBezTo>
                    <a:cubicBezTo>
                      <a:pt x="304" y="413"/>
                      <a:pt x="254" y="240"/>
                      <a:pt x="201" y="64"/>
                    </a:cubicBezTo>
                    <a:cubicBezTo>
                      <a:pt x="186" y="19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Google Shape;2044;p43"/>
              <p:cNvSpPr/>
              <p:nvPr/>
            </p:nvSpPr>
            <p:spPr>
              <a:xfrm>
                <a:off x="3631200" y="2096459"/>
                <a:ext cx="27120" cy="6410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007" extrusionOk="0">
                    <a:moveTo>
                      <a:pt x="112" y="0"/>
                    </a:moveTo>
                    <a:cubicBezTo>
                      <a:pt x="58" y="0"/>
                      <a:pt x="1" y="46"/>
                      <a:pt x="19" y="114"/>
                    </a:cubicBezTo>
                    <a:cubicBezTo>
                      <a:pt x="88" y="390"/>
                      <a:pt x="159" y="666"/>
                      <a:pt x="231" y="942"/>
                    </a:cubicBezTo>
                    <a:cubicBezTo>
                      <a:pt x="242" y="987"/>
                      <a:pt x="277" y="1006"/>
                      <a:pt x="313" y="1006"/>
                    </a:cubicBezTo>
                    <a:cubicBezTo>
                      <a:pt x="368" y="1006"/>
                      <a:pt x="426" y="962"/>
                      <a:pt x="408" y="892"/>
                    </a:cubicBezTo>
                    <a:cubicBezTo>
                      <a:pt x="338" y="616"/>
                      <a:pt x="265" y="340"/>
                      <a:pt x="195" y="65"/>
                    </a:cubicBezTo>
                    <a:cubicBezTo>
                      <a:pt x="183" y="20"/>
                      <a:pt x="148" y="0"/>
                      <a:pt x="112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Google Shape;2045;p43"/>
              <p:cNvSpPr/>
              <p:nvPr/>
            </p:nvSpPr>
            <p:spPr>
              <a:xfrm>
                <a:off x="3756805" y="2221555"/>
                <a:ext cx="19990" cy="42017"/>
              </a:xfrm>
              <a:custGeom>
                <a:avLst/>
                <a:gdLst/>
                <a:ahLst/>
                <a:cxnLst/>
                <a:rect l="l" t="t" r="r" b="b"/>
                <a:pathLst>
                  <a:path w="314" h="660" extrusionOk="0">
                    <a:moveTo>
                      <a:pt x="113" y="0"/>
                    </a:moveTo>
                    <a:cubicBezTo>
                      <a:pt x="59" y="0"/>
                      <a:pt x="0" y="45"/>
                      <a:pt x="16" y="114"/>
                    </a:cubicBezTo>
                    <a:cubicBezTo>
                      <a:pt x="50" y="273"/>
                      <a:pt x="86" y="436"/>
                      <a:pt x="120" y="595"/>
                    </a:cubicBezTo>
                    <a:cubicBezTo>
                      <a:pt x="130" y="640"/>
                      <a:pt x="165" y="660"/>
                      <a:pt x="201" y="660"/>
                    </a:cubicBezTo>
                    <a:cubicBezTo>
                      <a:pt x="255" y="660"/>
                      <a:pt x="313" y="615"/>
                      <a:pt x="299" y="545"/>
                    </a:cubicBezTo>
                    <a:cubicBezTo>
                      <a:pt x="263" y="386"/>
                      <a:pt x="229" y="226"/>
                      <a:pt x="192" y="67"/>
                    </a:cubicBezTo>
                    <a:cubicBezTo>
                      <a:pt x="183" y="20"/>
                      <a:pt x="149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Google Shape;2046;p43"/>
              <p:cNvSpPr/>
              <p:nvPr/>
            </p:nvSpPr>
            <p:spPr>
              <a:xfrm>
                <a:off x="3771257" y="2456533"/>
                <a:ext cx="22918" cy="5239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23" extrusionOk="0">
                    <a:moveTo>
                      <a:pt x="112" y="0"/>
                    </a:moveTo>
                    <a:cubicBezTo>
                      <a:pt x="57" y="0"/>
                      <a:pt x="1" y="45"/>
                      <a:pt x="19" y="115"/>
                    </a:cubicBezTo>
                    <a:cubicBezTo>
                      <a:pt x="72" y="327"/>
                      <a:pt x="108" y="543"/>
                      <a:pt x="165" y="756"/>
                    </a:cubicBezTo>
                    <a:cubicBezTo>
                      <a:pt x="176" y="803"/>
                      <a:pt x="211" y="822"/>
                      <a:pt x="247" y="822"/>
                    </a:cubicBezTo>
                    <a:cubicBezTo>
                      <a:pt x="302" y="822"/>
                      <a:pt x="359" y="777"/>
                      <a:pt x="341" y="710"/>
                    </a:cubicBezTo>
                    <a:cubicBezTo>
                      <a:pt x="284" y="497"/>
                      <a:pt x="248" y="277"/>
                      <a:pt x="195" y="64"/>
                    </a:cubicBezTo>
                    <a:cubicBezTo>
                      <a:pt x="183" y="20"/>
                      <a:pt x="148" y="0"/>
                      <a:pt x="112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Google Shape;2047;p43"/>
              <p:cNvSpPr/>
              <p:nvPr/>
            </p:nvSpPr>
            <p:spPr>
              <a:xfrm>
                <a:off x="3484904" y="2496194"/>
                <a:ext cx="20690" cy="407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640" extrusionOk="0">
                    <a:moveTo>
                      <a:pt x="113" y="0"/>
                    </a:moveTo>
                    <a:cubicBezTo>
                      <a:pt x="58" y="0"/>
                      <a:pt x="1" y="45"/>
                      <a:pt x="17" y="113"/>
                    </a:cubicBezTo>
                    <a:cubicBezTo>
                      <a:pt x="57" y="269"/>
                      <a:pt x="93" y="422"/>
                      <a:pt x="130" y="575"/>
                    </a:cubicBezTo>
                    <a:cubicBezTo>
                      <a:pt x="141" y="620"/>
                      <a:pt x="175" y="640"/>
                      <a:pt x="212" y="640"/>
                    </a:cubicBezTo>
                    <a:cubicBezTo>
                      <a:pt x="266" y="640"/>
                      <a:pt x="324" y="595"/>
                      <a:pt x="306" y="525"/>
                    </a:cubicBezTo>
                    <a:cubicBezTo>
                      <a:pt x="270" y="372"/>
                      <a:pt x="233" y="219"/>
                      <a:pt x="196" y="67"/>
                    </a:cubicBezTo>
                    <a:cubicBezTo>
                      <a:pt x="184" y="20"/>
                      <a:pt x="149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Google Shape;2048;p43"/>
              <p:cNvSpPr/>
              <p:nvPr/>
            </p:nvSpPr>
            <p:spPr>
              <a:xfrm>
                <a:off x="3636484" y="2584367"/>
                <a:ext cx="29157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096" extrusionOk="0">
                    <a:moveTo>
                      <a:pt x="112" y="1"/>
                    </a:moveTo>
                    <a:cubicBezTo>
                      <a:pt x="57" y="1"/>
                      <a:pt x="1" y="46"/>
                      <a:pt x="19" y="114"/>
                    </a:cubicBezTo>
                    <a:cubicBezTo>
                      <a:pt x="99" y="420"/>
                      <a:pt x="182" y="725"/>
                      <a:pt x="261" y="1031"/>
                    </a:cubicBezTo>
                    <a:cubicBezTo>
                      <a:pt x="273" y="1076"/>
                      <a:pt x="309" y="1096"/>
                      <a:pt x="346" y="1096"/>
                    </a:cubicBezTo>
                    <a:cubicBezTo>
                      <a:pt x="401" y="1096"/>
                      <a:pt x="457" y="1051"/>
                      <a:pt x="438" y="981"/>
                    </a:cubicBezTo>
                    <a:cubicBezTo>
                      <a:pt x="358" y="676"/>
                      <a:pt x="278" y="373"/>
                      <a:pt x="198" y="67"/>
                    </a:cubicBezTo>
                    <a:cubicBezTo>
                      <a:pt x="185" y="21"/>
                      <a:pt x="149" y="1"/>
                      <a:pt x="112" y="1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Google Shape;2049;p43"/>
              <p:cNvSpPr/>
              <p:nvPr/>
            </p:nvSpPr>
            <p:spPr>
              <a:xfrm>
                <a:off x="3733250" y="2818007"/>
                <a:ext cx="16871" cy="298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69" extrusionOk="0">
                    <a:moveTo>
                      <a:pt x="113" y="0"/>
                    </a:moveTo>
                    <a:cubicBezTo>
                      <a:pt x="59" y="0"/>
                      <a:pt x="1" y="46"/>
                      <a:pt x="14" y="117"/>
                    </a:cubicBezTo>
                    <a:cubicBezTo>
                      <a:pt x="34" y="212"/>
                      <a:pt x="54" y="306"/>
                      <a:pt x="74" y="402"/>
                    </a:cubicBezTo>
                    <a:cubicBezTo>
                      <a:pt x="84" y="449"/>
                      <a:pt x="117" y="469"/>
                      <a:pt x="153" y="469"/>
                    </a:cubicBezTo>
                    <a:cubicBezTo>
                      <a:pt x="206" y="469"/>
                      <a:pt x="264" y="423"/>
                      <a:pt x="251" y="356"/>
                    </a:cubicBezTo>
                    <a:cubicBezTo>
                      <a:pt x="231" y="259"/>
                      <a:pt x="211" y="163"/>
                      <a:pt x="191" y="66"/>
                    </a:cubicBezTo>
                    <a:cubicBezTo>
                      <a:pt x="181" y="20"/>
                      <a:pt x="148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Google Shape;2050;p43"/>
              <p:cNvSpPr/>
              <p:nvPr/>
            </p:nvSpPr>
            <p:spPr>
              <a:xfrm>
                <a:off x="3578742" y="2876767"/>
                <a:ext cx="21200" cy="3698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81" extrusionOk="0">
                    <a:moveTo>
                      <a:pt x="114" y="0"/>
                    </a:moveTo>
                    <a:cubicBezTo>
                      <a:pt x="58" y="0"/>
                      <a:pt x="0" y="45"/>
                      <a:pt x="18" y="114"/>
                    </a:cubicBezTo>
                    <a:cubicBezTo>
                      <a:pt x="58" y="246"/>
                      <a:pt x="98" y="383"/>
                      <a:pt x="135" y="516"/>
                    </a:cubicBezTo>
                    <a:cubicBezTo>
                      <a:pt x="148" y="561"/>
                      <a:pt x="184" y="581"/>
                      <a:pt x="221" y="581"/>
                    </a:cubicBezTo>
                    <a:cubicBezTo>
                      <a:pt x="276" y="581"/>
                      <a:pt x="332" y="536"/>
                      <a:pt x="314" y="466"/>
                    </a:cubicBezTo>
                    <a:cubicBezTo>
                      <a:pt x="274" y="333"/>
                      <a:pt x="234" y="200"/>
                      <a:pt x="198" y="64"/>
                    </a:cubicBezTo>
                    <a:cubicBezTo>
                      <a:pt x="185" y="19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51" name="Google Shape;2051;p43"/>
            <p:cNvSpPr/>
            <p:nvPr/>
          </p:nvSpPr>
          <p:spPr>
            <a:xfrm>
              <a:off x="3793984" y="2571507"/>
              <a:ext cx="131017" cy="301124"/>
            </a:xfrm>
            <a:custGeom>
              <a:avLst/>
              <a:gdLst/>
              <a:ahLst/>
              <a:cxnLst/>
              <a:rect l="l" t="t" r="r" b="b"/>
              <a:pathLst>
                <a:path w="2058" h="4730" extrusionOk="0">
                  <a:moveTo>
                    <a:pt x="1705" y="0"/>
                  </a:moveTo>
                  <a:cubicBezTo>
                    <a:pt x="1094" y="369"/>
                    <a:pt x="566" y="1077"/>
                    <a:pt x="310" y="1975"/>
                  </a:cubicBezTo>
                  <a:cubicBezTo>
                    <a:pt x="1" y="3044"/>
                    <a:pt x="164" y="4095"/>
                    <a:pt x="656" y="4730"/>
                  </a:cubicBezTo>
                  <a:cubicBezTo>
                    <a:pt x="1354" y="3875"/>
                    <a:pt x="1855" y="3187"/>
                    <a:pt x="1955" y="2895"/>
                  </a:cubicBezTo>
                  <a:cubicBezTo>
                    <a:pt x="2058" y="2579"/>
                    <a:pt x="1938" y="1459"/>
                    <a:pt x="1705" y="0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2766353" y="2037535"/>
            <a:ext cx="677687" cy="1516249"/>
            <a:chOff x="4175703" y="1888156"/>
            <a:chExt cx="677687" cy="1516249"/>
          </a:xfrm>
        </p:grpSpPr>
        <p:sp>
          <p:nvSpPr>
            <p:cNvPr id="2053" name="Google Shape;2053;p43"/>
            <p:cNvSpPr/>
            <p:nvPr/>
          </p:nvSpPr>
          <p:spPr>
            <a:xfrm>
              <a:off x="4403549" y="1888156"/>
              <a:ext cx="62644" cy="250576"/>
            </a:xfrm>
            <a:custGeom>
              <a:avLst/>
              <a:gdLst/>
              <a:ahLst/>
              <a:cxnLst/>
              <a:rect l="l" t="t" r="r" b="b"/>
              <a:pathLst>
                <a:path w="984" h="3936" extrusionOk="0">
                  <a:moveTo>
                    <a:pt x="527" y="1"/>
                  </a:moveTo>
                  <a:cubicBezTo>
                    <a:pt x="515" y="1"/>
                    <a:pt x="502" y="1"/>
                    <a:pt x="489" y="3"/>
                  </a:cubicBezTo>
                  <a:cubicBezTo>
                    <a:pt x="34" y="53"/>
                    <a:pt x="47" y="1000"/>
                    <a:pt x="34" y="1309"/>
                  </a:cubicBezTo>
                  <a:cubicBezTo>
                    <a:pt x="0" y="2153"/>
                    <a:pt x="183" y="2987"/>
                    <a:pt x="366" y="3805"/>
                  </a:cubicBezTo>
                  <a:cubicBezTo>
                    <a:pt x="375" y="3851"/>
                    <a:pt x="410" y="3871"/>
                    <a:pt x="446" y="3871"/>
                  </a:cubicBezTo>
                  <a:cubicBezTo>
                    <a:pt x="500" y="3871"/>
                    <a:pt x="558" y="3826"/>
                    <a:pt x="542" y="3759"/>
                  </a:cubicBezTo>
                  <a:cubicBezTo>
                    <a:pt x="413" y="3173"/>
                    <a:pt x="283" y="2588"/>
                    <a:pt x="236" y="1993"/>
                  </a:cubicBezTo>
                  <a:cubicBezTo>
                    <a:pt x="213" y="1737"/>
                    <a:pt x="206" y="1478"/>
                    <a:pt x="220" y="1223"/>
                  </a:cubicBezTo>
                  <a:cubicBezTo>
                    <a:pt x="225" y="1161"/>
                    <a:pt x="262" y="319"/>
                    <a:pt x="519" y="319"/>
                  </a:cubicBezTo>
                  <a:cubicBezTo>
                    <a:pt x="564" y="319"/>
                    <a:pt x="616" y="345"/>
                    <a:pt x="675" y="405"/>
                  </a:cubicBezTo>
                  <a:cubicBezTo>
                    <a:pt x="792" y="525"/>
                    <a:pt x="732" y="1123"/>
                    <a:pt x="738" y="1289"/>
                  </a:cubicBezTo>
                  <a:cubicBezTo>
                    <a:pt x="749" y="1555"/>
                    <a:pt x="752" y="1821"/>
                    <a:pt x="749" y="2084"/>
                  </a:cubicBezTo>
                  <a:cubicBezTo>
                    <a:pt x="738" y="2675"/>
                    <a:pt x="695" y="3263"/>
                    <a:pt x="622" y="3848"/>
                  </a:cubicBezTo>
                  <a:cubicBezTo>
                    <a:pt x="615" y="3906"/>
                    <a:pt x="658" y="3935"/>
                    <a:pt x="703" y="3935"/>
                  </a:cubicBezTo>
                  <a:cubicBezTo>
                    <a:pt x="749" y="3935"/>
                    <a:pt x="798" y="3906"/>
                    <a:pt x="804" y="3848"/>
                  </a:cubicBezTo>
                  <a:cubicBezTo>
                    <a:pt x="914" y="2967"/>
                    <a:pt x="958" y="2087"/>
                    <a:pt x="918" y="1199"/>
                  </a:cubicBezTo>
                  <a:cubicBezTo>
                    <a:pt x="908" y="953"/>
                    <a:pt x="984" y="1"/>
                    <a:pt x="527" y="1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4175703" y="2053296"/>
              <a:ext cx="677687" cy="1351109"/>
            </a:xfrm>
            <a:custGeom>
              <a:avLst/>
              <a:gdLst/>
              <a:ahLst/>
              <a:cxnLst/>
              <a:rect l="l" t="t" r="r" b="b"/>
              <a:pathLst>
                <a:path w="10645" h="21223" extrusionOk="0">
                  <a:moveTo>
                    <a:pt x="7767" y="1"/>
                  </a:moveTo>
                  <a:cubicBezTo>
                    <a:pt x="7126" y="1"/>
                    <a:pt x="301" y="2240"/>
                    <a:pt x="153" y="2610"/>
                  </a:cubicBezTo>
                  <a:cubicBezTo>
                    <a:pt x="1" y="2992"/>
                    <a:pt x="3676" y="13943"/>
                    <a:pt x="3676" y="15169"/>
                  </a:cubicBezTo>
                  <a:cubicBezTo>
                    <a:pt x="3676" y="16392"/>
                    <a:pt x="2529" y="20988"/>
                    <a:pt x="2912" y="21217"/>
                  </a:cubicBezTo>
                  <a:cubicBezTo>
                    <a:pt x="2918" y="21221"/>
                    <a:pt x="2925" y="21223"/>
                    <a:pt x="2934" y="21223"/>
                  </a:cubicBezTo>
                  <a:cubicBezTo>
                    <a:pt x="3499" y="21223"/>
                    <a:pt x="9887" y="14231"/>
                    <a:pt x="10263" y="13102"/>
                  </a:cubicBezTo>
                  <a:cubicBezTo>
                    <a:pt x="10645" y="11952"/>
                    <a:pt x="8043" y="160"/>
                    <a:pt x="7810" y="8"/>
                  </a:cubicBezTo>
                  <a:cubicBezTo>
                    <a:pt x="7803" y="3"/>
                    <a:pt x="7788" y="1"/>
                    <a:pt x="7767" y="1"/>
                  </a:cubicBezTo>
                  <a:close/>
                </a:path>
              </a:pathLst>
            </a:custGeom>
            <a:solidFill>
              <a:srgbClr val="98D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4704608" y="2703097"/>
              <a:ext cx="131017" cy="301124"/>
            </a:xfrm>
            <a:custGeom>
              <a:avLst/>
              <a:gdLst/>
              <a:ahLst/>
              <a:cxnLst/>
              <a:rect l="l" t="t" r="r" b="b"/>
              <a:pathLst>
                <a:path w="2058" h="4730" extrusionOk="0">
                  <a:moveTo>
                    <a:pt x="1706" y="0"/>
                  </a:moveTo>
                  <a:cubicBezTo>
                    <a:pt x="1097" y="369"/>
                    <a:pt x="566" y="1077"/>
                    <a:pt x="310" y="1974"/>
                  </a:cubicBezTo>
                  <a:cubicBezTo>
                    <a:pt x="0" y="3045"/>
                    <a:pt x="163" y="4095"/>
                    <a:pt x="655" y="4729"/>
                  </a:cubicBezTo>
                  <a:cubicBezTo>
                    <a:pt x="1353" y="3876"/>
                    <a:pt x="1855" y="3187"/>
                    <a:pt x="1955" y="2895"/>
                  </a:cubicBezTo>
                  <a:cubicBezTo>
                    <a:pt x="2057" y="2580"/>
                    <a:pt x="1938" y="1459"/>
                    <a:pt x="1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4341161" y="3080741"/>
              <a:ext cx="250703" cy="323660"/>
            </a:xfrm>
            <a:custGeom>
              <a:avLst/>
              <a:gdLst/>
              <a:ahLst/>
              <a:cxnLst/>
              <a:rect l="l" t="t" r="r" b="b"/>
              <a:pathLst>
                <a:path w="3938" h="5084" extrusionOk="0">
                  <a:moveTo>
                    <a:pt x="977" y="1"/>
                  </a:moveTo>
                  <a:cubicBezTo>
                    <a:pt x="708" y="1799"/>
                    <a:pt x="0" y="4893"/>
                    <a:pt x="313" y="5078"/>
                  </a:cubicBezTo>
                  <a:cubicBezTo>
                    <a:pt x="319" y="5082"/>
                    <a:pt x="326" y="5084"/>
                    <a:pt x="335" y="5084"/>
                  </a:cubicBezTo>
                  <a:cubicBezTo>
                    <a:pt x="610" y="5084"/>
                    <a:pt x="2268" y="3423"/>
                    <a:pt x="3938" y="1589"/>
                  </a:cubicBezTo>
                  <a:cubicBezTo>
                    <a:pt x="2994" y="895"/>
                    <a:pt x="1721" y="309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4273870" y="2255169"/>
              <a:ext cx="29221" cy="66082"/>
            </a:xfrm>
            <a:custGeom>
              <a:avLst/>
              <a:gdLst/>
              <a:ahLst/>
              <a:cxnLst/>
              <a:rect l="l" t="t" r="r" b="b"/>
              <a:pathLst>
                <a:path w="459" h="1038" extrusionOk="0">
                  <a:moveTo>
                    <a:pt x="110" y="0"/>
                  </a:moveTo>
                  <a:cubicBezTo>
                    <a:pt x="57" y="0"/>
                    <a:pt x="0" y="44"/>
                    <a:pt x="20" y="114"/>
                  </a:cubicBezTo>
                  <a:cubicBezTo>
                    <a:pt x="100" y="399"/>
                    <a:pt x="180" y="685"/>
                    <a:pt x="260" y="971"/>
                  </a:cubicBezTo>
                  <a:cubicBezTo>
                    <a:pt x="273" y="1017"/>
                    <a:pt x="309" y="1037"/>
                    <a:pt x="346" y="1037"/>
                  </a:cubicBezTo>
                  <a:cubicBezTo>
                    <a:pt x="402" y="1037"/>
                    <a:pt x="459" y="991"/>
                    <a:pt x="439" y="922"/>
                  </a:cubicBezTo>
                  <a:cubicBezTo>
                    <a:pt x="359" y="635"/>
                    <a:pt x="276" y="350"/>
                    <a:pt x="197" y="64"/>
                  </a:cubicBezTo>
                  <a:cubicBezTo>
                    <a:pt x="183" y="20"/>
                    <a:pt x="146" y="0"/>
                    <a:pt x="110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4445821" y="2419609"/>
              <a:ext cx="24192" cy="44436"/>
            </a:xfrm>
            <a:custGeom>
              <a:avLst/>
              <a:gdLst/>
              <a:ahLst/>
              <a:cxnLst/>
              <a:rect l="l" t="t" r="r" b="b"/>
              <a:pathLst>
                <a:path w="380" h="698" extrusionOk="0">
                  <a:moveTo>
                    <a:pt x="114" y="0"/>
                  </a:moveTo>
                  <a:cubicBezTo>
                    <a:pt x="57" y="0"/>
                    <a:pt x="1" y="43"/>
                    <a:pt x="21" y="113"/>
                  </a:cubicBezTo>
                  <a:cubicBezTo>
                    <a:pt x="74" y="286"/>
                    <a:pt x="128" y="462"/>
                    <a:pt x="180" y="635"/>
                  </a:cubicBezTo>
                  <a:cubicBezTo>
                    <a:pt x="194" y="678"/>
                    <a:pt x="231" y="698"/>
                    <a:pt x="267" y="698"/>
                  </a:cubicBezTo>
                  <a:cubicBezTo>
                    <a:pt x="324" y="698"/>
                    <a:pt x="380" y="655"/>
                    <a:pt x="357" y="585"/>
                  </a:cubicBezTo>
                  <a:cubicBezTo>
                    <a:pt x="307" y="412"/>
                    <a:pt x="254" y="239"/>
                    <a:pt x="200" y="63"/>
                  </a:cubicBezTo>
                  <a:cubicBezTo>
                    <a:pt x="187" y="20"/>
                    <a:pt x="151" y="0"/>
                    <a:pt x="114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4522470" y="2167379"/>
              <a:ext cx="20372" cy="38134"/>
            </a:xfrm>
            <a:custGeom>
              <a:avLst/>
              <a:gdLst/>
              <a:ahLst/>
              <a:cxnLst/>
              <a:rect l="l" t="t" r="r" b="b"/>
              <a:pathLst>
                <a:path w="320" h="599" extrusionOk="0">
                  <a:moveTo>
                    <a:pt x="110" y="0"/>
                  </a:moveTo>
                  <a:cubicBezTo>
                    <a:pt x="57" y="0"/>
                    <a:pt x="0" y="47"/>
                    <a:pt x="17" y="114"/>
                  </a:cubicBezTo>
                  <a:cubicBezTo>
                    <a:pt x="53" y="253"/>
                    <a:pt x="90" y="393"/>
                    <a:pt x="123" y="532"/>
                  </a:cubicBezTo>
                  <a:cubicBezTo>
                    <a:pt x="137" y="579"/>
                    <a:pt x="170" y="598"/>
                    <a:pt x="206" y="598"/>
                  </a:cubicBezTo>
                  <a:cubicBezTo>
                    <a:pt x="263" y="598"/>
                    <a:pt x="319" y="552"/>
                    <a:pt x="303" y="486"/>
                  </a:cubicBezTo>
                  <a:cubicBezTo>
                    <a:pt x="266" y="346"/>
                    <a:pt x="229" y="207"/>
                    <a:pt x="193" y="67"/>
                  </a:cubicBezTo>
                  <a:cubicBezTo>
                    <a:pt x="183" y="20"/>
                    <a:pt x="146" y="0"/>
                    <a:pt x="110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4667365" y="2353145"/>
              <a:ext cx="19990" cy="42145"/>
            </a:xfrm>
            <a:custGeom>
              <a:avLst/>
              <a:gdLst/>
              <a:ahLst/>
              <a:cxnLst/>
              <a:rect l="l" t="t" r="r" b="b"/>
              <a:pathLst>
                <a:path w="314" h="662" extrusionOk="0">
                  <a:moveTo>
                    <a:pt x="114" y="1"/>
                  </a:moveTo>
                  <a:cubicBezTo>
                    <a:pt x="61" y="1"/>
                    <a:pt x="1" y="47"/>
                    <a:pt x="18" y="113"/>
                  </a:cubicBezTo>
                  <a:cubicBezTo>
                    <a:pt x="50" y="276"/>
                    <a:pt x="87" y="435"/>
                    <a:pt x="120" y="595"/>
                  </a:cubicBezTo>
                  <a:cubicBezTo>
                    <a:pt x="130" y="642"/>
                    <a:pt x="167" y="662"/>
                    <a:pt x="203" y="662"/>
                  </a:cubicBezTo>
                  <a:cubicBezTo>
                    <a:pt x="257" y="662"/>
                    <a:pt x="313" y="615"/>
                    <a:pt x="300" y="546"/>
                  </a:cubicBezTo>
                  <a:cubicBezTo>
                    <a:pt x="263" y="386"/>
                    <a:pt x="230" y="226"/>
                    <a:pt x="194" y="67"/>
                  </a:cubicBezTo>
                  <a:cubicBezTo>
                    <a:pt x="183" y="21"/>
                    <a:pt x="150" y="1"/>
                    <a:pt x="114" y="1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4663546" y="2537002"/>
              <a:ext cx="22918" cy="52331"/>
            </a:xfrm>
            <a:custGeom>
              <a:avLst/>
              <a:gdLst/>
              <a:ahLst/>
              <a:cxnLst/>
              <a:rect l="l" t="t" r="r" b="b"/>
              <a:pathLst>
                <a:path w="360" h="822" extrusionOk="0">
                  <a:moveTo>
                    <a:pt x="114" y="0"/>
                  </a:moveTo>
                  <a:cubicBezTo>
                    <a:pt x="58" y="0"/>
                    <a:pt x="1" y="44"/>
                    <a:pt x="18" y="113"/>
                  </a:cubicBezTo>
                  <a:cubicBezTo>
                    <a:pt x="74" y="326"/>
                    <a:pt x="110" y="542"/>
                    <a:pt x="164" y="758"/>
                  </a:cubicBezTo>
                  <a:cubicBezTo>
                    <a:pt x="177" y="802"/>
                    <a:pt x="210" y="822"/>
                    <a:pt x="247" y="822"/>
                  </a:cubicBezTo>
                  <a:cubicBezTo>
                    <a:pt x="303" y="822"/>
                    <a:pt x="360" y="778"/>
                    <a:pt x="343" y="708"/>
                  </a:cubicBezTo>
                  <a:cubicBezTo>
                    <a:pt x="287" y="495"/>
                    <a:pt x="250" y="276"/>
                    <a:pt x="197" y="64"/>
                  </a:cubicBezTo>
                  <a:cubicBezTo>
                    <a:pt x="184" y="20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4395528" y="2627784"/>
              <a:ext cx="20754" cy="40871"/>
            </a:xfrm>
            <a:custGeom>
              <a:avLst/>
              <a:gdLst/>
              <a:ahLst/>
              <a:cxnLst/>
              <a:rect l="l" t="t" r="r" b="b"/>
              <a:pathLst>
                <a:path w="326" h="642" extrusionOk="0">
                  <a:moveTo>
                    <a:pt x="113" y="0"/>
                  </a:moveTo>
                  <a:cubicBezTo>
                    <a:pt x="60" y="0"/>
                    <a:pt x="0" y="47"/>
                    <a:pt x="17" y="117"/>
                  </a:cubicBezTo>
                  <a:cubicBezTo>
                    <a:pt x="57" y="269"/>
                    <a:pt x="93" y="422"/>
                    <a:pt x="130" y="575"/>
                  </a:cubicBezTo>
                  <a:cubicBezTo>
                    <a:pt x="140" y="622"/>
                    <a:pt x="177" y="642"/>
                    <a:pt x="213" y="642"/>
                  </a:cubicBezTo>
                  <a:cubicBezTo>
                    <a:pt x="266" y="642"/>
                    <a:pt x="326" y="595"/>
                    <a:pt x="306" y="525"/>
                  </a:cubicBezTo>
                  <a:cubicBezTo>
                    <a:pt x="269" y="373"/>
                    <a:pt x="232" y="220"/>
                    <a:pt x="197" y="66"/>
                  </a:cubicBezTo>
                  <a:cubicBezTo>
                    <a:pt x="183" y="20"/>
                    <a:pt x="150" y="0"/>
                    <a:pt x="113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4547171" y="2715956"/>
              <a:ext cx="29094" cy="69901"/>
            </a:xfrm>
            <a:custGeom>
              <a:avLst/>
              <a:gdLst/>
              <a:ahLst/>
              <a:cxnLst/>
              <a:rect l="l" t="t" r="r" b="b"/>
              <a:pathLst>
                <a:path w="457" h="1098" extrusionOk="0">
                  <a:moveTo>
                    <a:pt x="111" y="1"/>
                  </a:moveTo>
                  <a:cubicBezTo>
                    <a:pt x="57" y="1"/>
                    <a:pt x="1" y="48"/>
                    <a:pt x="18" y="117"/>
                  </a:cubicBezTo>
                  <a:cubicBezTo>
                    <a:pt x="101" y="419"/>
                    <a:pt x="180" y="726"/>
                    <a:pt x="260" y="1031"/>
                  </a:cubicBezTo>
                  <a:cubicBezTo>
                    <a:pt x="274" y="1077"/>
                    <a:pt x="307" y="1097"/>
                    <a:pt x="343" y="1097"/>
                  </a:cubicBezTo>
                  <a:cubicBezTo>
                    <a:pt x="400" y="1097"/>
                    <a:pt x="456" y="1051"/>
                    <a:pt x="440" y="982"/>
                  </a:cubicBezTo>
                  <a:cubicBezTo>
                    <a:pt x="357" y="679"/>
                    <a:pt x="277" y="373"/>
                    <a:pt x="197" y="68"/>
                  </a:cubicBezTo>
                  <a:cubicBezTo>
                    <a:pt x="183" y="21"/>
                    <a:pt x="148" y="1"/>
                    <a:pt x="111" y="1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4643874" y="2949788"/>
              <a:ext cx="16807" cy="29667"/>
            </a:xfrm>
            <a:custGeom>
              <a:avLst/>
              <a:gdLst/>
              <a:ahLst/>
              <a:cxnLst/>
              <a:rect l="l" t="t" r="r" b="b"/>
              <a:pathLst>
                <a:path w="264" h="466" extrusionOk="0">
                  <a:moveTo>
                    <a:pt x="111" y="1"/>
                  </a:moveTo>
                  <a:cubicBezTo>
                    <a:pt x="57" y="1"/>
                    <a:pt x="0" y="44"/>
                    <a:pt x="14" y="113"/>
                  </a:cubicBezTo>
                  <a:cubicBezTo>
                    <a:pt x="34" y="210"/>
                    <a:pt x="54" y="306"/>
                    <a:pt x="74" y="400"/>
                  </a:cubicBezTo>
                  <a:cubicBezTo>
                    <a:pt x="84" y="446"/>
                    <a:pt x="117" y="466"/>
                    <a:pt x="154" y="466"/>
                  </a:cubicBezTo>
                  <a:cubicBezTo>
                    <a:pt x="207" y="466"/>
                    <a:pt x="264" y="423"/>
                    <a:pt x="250" y="352"/>
                  </a:cubicBezTo>
                  <a:cubicBezTo>
                    <a:pt x="230" y="256"/>
                    <a:pt x="210" y="160"/>
                    <a:pt x="190" y="64"/>
                  </a:cubicBezTo>
                  <a:cubicBezTo>
                    <a:pt x="180" y="21"/>
                    <a:pt x="147" y="1"/>
                    <a:pt x="111" y="1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4474660" y="2971815"/>
              <a:ext cx="21200" cy="37052"/>
            </a:xfrm>
            <a:custGeom>
              <a:avLst/>
              <a:gdLst/>
              <a:ahLst/>
              <a:cxnLst/>
              <a:rect l="l" t="t" r="r" b="b"/>
              <a:pathLst>
                <a:path w="333" h="582" extrusionOk="0">
                  <a:moveTo>
                    <a:pt x="113" y="0"/>
                  </a:moveTo>
                  <a:cubicBezTo>
                    <a:pt x="57" y="0"/>
                    <a:pt x="0" y="46"/>
                    <a:pt x="20" y="113"/>
                  </a:cubicBezTo>
                  <a:cubicBezTo>
                    <a:pt x="60" y="249"/>
                    <a:pt x="100" y="382"/>
                    <a:pt x="136" y="515"/>
                  </a:cubicBezTo>
                  <a:cubicBezTo>
                    <a:pt x="150" y="562"/>
                    <a:pt x="186" y="582"/>
                    <a:pt x="223" y="582"/>
                  </a:cubicBezTo>
                  <a:cubicBezTo>
                    <a:pt x="276" y="582"/>
                    <a:pt x="333" y="535"/>
                    <a:pt x="316" y="468"/>
                  </a:cubicBezTo>
                  <a:cubicBezTo>
                    <a:pt x="276" y="333"/>
                    <a:pt x="236" y="199"/>
                    <a:pt x="199" y="66"/>
                  </a:cubicBezTo>
                  <a:cubicBezTo>
                    <a:pt x="186" y="20"/>
                    <a:pt x="150" y="0"/>
                    <a:pt x="113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4228924" y="2207677"/>
              <a:ext cx="492047" cy="174690"/>
            </a:xfrm>
            <a:custGeom>
              <a:avLst/>
              <a:gdLst/>
              <a:ahLst/>
              <a:cxnLst/>
              <a:rect l="l" t="t" r="r" b="b"/>
              <a:pathLst>
                <a:path w="7729" h="2744" extrusionOk="0">
                  <a:moveTo>
                    <a:pt x="7581" y="0"/>
                  </a:moveTo>
                  <a:cubicBezTo>
                    <a:pt x="7569" y="0"/>
                    <a:pt x="7556" y="3"/>
                    <a:pt x="7543" y="9"/>
                  </a:cubicBezTo>
                  <a:cubicBezTo>
                    <a:pt x="5130" y="1045"/>
                    <a:pt x="2627" y="1843"/>
                    <a:pt x="105" y="2561"/>
                  </a:cubicBezTo>
                  <a:cubicBezTo>
                    <a:pt x="1" y="2592"/>
                    <a:pt x="35" y="2744"/>
                    <a:pt x="129" y="2744"/>
                  </a:cubicBezTo>
                  <a:cubicBezTo>
                    <a:pt x="137" y="2744"/>
                    <a:pt x="146" y="2743"/>
                    <a:pt x="154" y="2740"/>
                  </a:cubicBezTo>
                  <a:cubicBezTo>
                    <a:pt x="2690" y="2016"/>
                    <a:pt x="5210" y="1212"/>
                    <a:pt x="7635" y="168"/>
                  </a:cubicBezTo>
                  <a:cubicBezTo>
                    <a:pt x="7729" y="128"/>
                    <a:pt x="7669" y="0"/>
                    <a:pt x="7581" y="0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4275907" y="2390451"/>
              <a:ext cx="485236" cy="176281"/>
            </a:xfrm>
            <a:custGeom>
              <a:avLst/>
              <a:gdLst/>
              <a:ahLst/>
              <a:cxnLst/>
              <a:rect l="l" t="t" r="r" b="b"/>
              <a:pathLst>
                <a:path w="7622" h="2769" extrusionOk="0">
                  <a:moveTo>
                    <a:pt x="7474" y="1"/>
                  </a:moveTo>
                  <a:cubicBezTo>
                    <a:pt x="7462" y="1"/>
                    <a:pt x="7449" y="3"/>
                    <a:pt x="7436" y="9"/>
                  </a:cubicBezTo>
                  <a:cubicBezTo>
                    <a:pt x="5053" y="1036"/>
                    <a:pt x="2597" y="1874"/>
                    <a:pt x="108" y="2585"/>
                  </a:cubicBezTo>
                  <a:cubicBezTo>
                    <a:pt x="0" y="2615"/>
                    <a:pt x="35" y="2768"/>
                    <a:pt x="129" y="2768"/>
                  </a:cubicBezTo>
                  <a:cubicBezTo>
                    <a:pt x="137" y="2768"/>
                    <a:pt x="146" y="2767"/>
                    <a:pt x="154" y="2765"/>
                  </a:cubicBezTo>
                  <a:cubicBezTo>
                    <a:pt x="2663" y="2047"/>
                    <a:pt x="5133" y="1202"/>
                    <a:pt x="7529" y="168"/>
                  </a:cubicBezTo>
                  <a:cubicBezTo>
                    <a:pt x="7622" y="128"/>
                    <a:pt x="7562" y="1"/>
                    <a:pt x="7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4327091" y="2588059"/>
              <a:ext cx="470657" cy="161448"/>
            </a:xfrm>
            <a:custGeom>
              <a:avLst/>
              <a:gdLst/>
              <a:ahLst/>
              <a:cxnLst/>
              <a:rect l="l" t="t" r="r" b="b"/>
              <a:pathLst>
                <a:path w="7393" h="2536" extrusionOk="0">
                  <a:moveTo>
                    <a:pt x="7246" y="1"/>
                  </a:moveTo>
                  <a:cubicBezTo>
                    <a:pt x="7233" y="1"/>
                    <a:pt x="7220" y="3"/>
                    <a:pt x="7207" y="9"/>
                  </a:cubicBezTo>
                  <a:cubicBezTo>
                    <a:pt x="4907" y="997"/>
                    <a:pt x="2508" y="1671"/>
                    <a:pt x="105" y="2353"/>
                  </a:cubicBezTo>
                  <a:cubicBezTo>
                    <a:pt x="0" y="2383"/>
                    <a:pt x="35" y="2535"/>
                    <a:pt x="130" y="2535"/>
                  </a:cubicBezTo>
                  <a:cubicBezTo>
                    <a:pt x="138" y="2535"/>
                    <a:pt x="146" y="2534"/>
                    <a:pt x="155" y="2532"/>
                  </a:cubicBezTo>
                  <a:cubicBezTo>
                    <a:pt x="2571" y="1844"/>
                    <a:pt x="4987" y="1159"/>
                    <a:pt x="7300" y="166"/>
                  </a:cubicBezTo>
                  <a:cubicBezTo>
                    <a:pt x="7393" y="125"/>
                    <a:pt x="7334" y="1"/>
                    <a:pt x="7246" y="1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4372673" y="2863144"/>
              <a:ext cx="335820" cy="29794"/>
            </a:xfrm>
            <a:custGeom>
              <a:avLst/>
              <a:gdLst/>
              <a:ahLst/>
              <a:cxnLst/>
              <a:rect l="l" t="t" r="r" b="b"/>
              <a:pathLst>
                <a:path w="5275" h="468" extrusionOk="0">
                  <a:moveTo>
                    <a:pt x="5172" y="1"/>
                  </a:moveTo>
                  <a:cubicBezTo>
                    <a:pt x="5167" y="1"/>
                    <a:pt x="5163" y="1"/>
                    <a:pt x="5158" y="2"/>
                  </a:cubicBezTo>
                  <a:cubicBezTo>
                    <a:pt x="3483" y="198"/>
                    <a:pt x="1795" y="141"/>
                    <a:pt x="117" y="285"/>
                  </a:cubicBezTo>
                  <a:cubicBezTo>
                    <a:pt x="3" y="294"/>
                    <a:pt x="1" y="468"/>
                    <a:pt x="108" y="468"/>
                  </a:cubicBezTo>
                  <a:cubicBezTo>
                    <a:pt x="111" y="468"/>
                    <a:pt x="114" y="468"/>
                    <a:pt x="117" y="468"/>
                  </a:cubicBezTo>
                  <a:cubicBezTo>
                    <a:pt x="1795" y="325"/>
                    <a:pt x="3483" y="385"/>
                    <a:pt x="5158" y="185"/>
                  </a:cubicBezTo>
                  <a:cubicBezTo>
                    <a:pt x="5269" y="172"/>
                    <a:pt x="5274" y="1"/>
                    <a:pt x="5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4402085" y="3038597"/>
              <a:ext cx="267510" cy="41190"/>
            </a:xfrm>
            <a:custGeom>
              <a:avLst/>
              <a:gdLst/>
              <a:ahLst/>
              <a:cxnLst/>
              <a:rect l="l" t="t" r="r" b="b"/>
              <a:pathLst>
                <a:path w="4202" h="647" extrusionOk="0">
                  <a:moveTo>
                    <a:pt x="105" y="1"/>
                  </a:moveTo>
                  <a:cubicBezTo>
                    <a:pt x="0" y="1"/>
                    <a:pt x="4" y="171"/>
                    <a:pt x="117" y="184"/>
                  </a:cubicBezTo>
                  <a:cubicBezTo>
                    <a:pt x="1442" y="333"/>
                    <a:pt x="2749" y="573"/>
                    <a:pt x="4085" y="646"/>
                  </a:cubicBezTo>
                  <a:cubicBezTo>
                    <a:pt x="4087" y="646"/>
                    <a:pt x="4089" y="646"/>
                    <a:pt x="4091" y="646"/>
                  </a:cubicBezTo>
                  <a:cubicBezTo>
                    <a:pt x="4201" y="646"/>
                    <a:pt x="4199" y="466"/>
                    <a:pt x="4085" y="460"/>
                  </a:cubicBezTo>
                  <a:cubicBezTo>
                    <a:pt x="2749" y="390"/>
                    <a:pt x="1442" y="151"/>
                    <a:pt x="117" y="2"/>
                  </a:cubicBezTo>
                  <a:cubicBezTo>
                    <a:pt x="113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1" name="Google Shape;2071;p43"/>
          <p:cNvGrpSpPr/>
          <p:nvPr/>
        </p:nvGrpSpPr>
        <p:grpSpPr>
          <a:xfrm>
            <a:off x="4562634" y="2039323"/>
            <a:ext cx="677751" cy="1512684"/>
            <a:chOff x="5053095" y="1774774"/>
            <a:chExt cx="677751" cy="1512684"/>
          </a:xfrm>
        </p:grpSpPr>
        <p:sp>
          <p:nvSpPr>
            <p:cNvPr id="2072" name="Google Shape;2072;p43"/>
            <p:cNvSpPr/>
            <p:nvPr/>
          </p:nvSpPr>
          <p:spPr>
            <a:xfrm>
              <a:off x="5292783" y="2013762"/>
              <a:ext cx="15343" cy="11714"/>
            </a:xfrm>
            <a:custGeom>
              <a:avLst/>
              <a:gdLst/>
              <a:ahLst/>
              <a:cxnLst/>
              <a:rect l="l" t="t" r="r" b="b"/>
              <a:pathLst>
                <a:path w="241" h="184" extrusionOk="0">
                  <a:moveTo>
                    <a:pt x="121" y="0"/>
                  </a:moveTo>
                  <a:cubicBezTo>
                    <a:pt x="4" y="0"/>
                    <a:pt x="1" y="183"/>
                    <a:pt x="121" y="183"/>
                  </a:cubicBezTo>
                  <a:cubicBezTo>
                    <a:pt x="240" y="183"/>
                    <a:pt x="240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5258914" y="1774774"/>
              <a:ext cx="62644" cy="250576"/>
            </a:xfrm>
            <a:custGeom>
              <a:avLst/>
              <a:gdLst/>
              <a:ahLst/>
              <a:cxnLst/>
              <a:rect l="l" t="t" r="r" b="b"/>
              <a:pathLst>
                <a:path w="984" h="3936" extrusionOk="0">
                  <a:moveTo>
                    <a:pt x="524" y="1"/>
                  </a:moveTo>
                  <a:cubicBezTo>
                    <a:pt x="513" y="1"/>
                    <a:pt x="501" y="1"/>
                    <a:pt x="489" y="3"/>
                  </a:cubicBezTo>
                  <a:cubicBezTo>
                    <a:pt x="34" y="53"/>
                    <a:pt x="47" y="1000"/>
                    <a:pt x="34" y="1309"/>
                  </a:cubicBezTo>
                  <a:cubicBezTo>
                    <a:pt x="1" y="2153"/>
                    <a:pt x="184" y="2987"/>
                    <a:pt x="366" y="3808"/>
                  </a:cubicBezTo>
                  <a:cubicBezTo>
                    <a:pt x="375" y="3853"/>
                    <a:pt x="409" y="3873"/>
                    <a:pt x="445" y="3873"/>
                  </a:cubicBezTo>
                  <a:cubicBezTo>
                    <a:pt x="500" y="3873"/>
                    <a:pt x="558" y="3828"/>
                    <a:pt x="543" y="3758"/>
                  </a:cubicBezTo>
                  <a:cubicBezTo>
                    <a:pt x="413" y="3176"/>
                    <a:pt x="283" y="2588"/>
                    <a:pt x="234" y="1993"/>
                  </a:cubicBezTo>
                  <a:cubicBezTo>
                    <a:pt x="214" y="1737"/>
                    <a:pt x="207" y="1481"/>
                    <a:pt x="220" y="1225"/>
                  </a:cubicBezTo>
                  <a:cubicBezTo>
                    <a:pt x="223" y="1164"/>
                    <a:pt x="262" y="320"/>
                    <a:pt x="519" y="320"/>
                  </a:cubicBezTo>
                  <a:cubicBezTo>
                    <a:pt x="564" y="320"/>
                    <a:pt x="616" y="347"/>
                    <a:pt x="676" y="408"/>
                  </a:cubicBezTo>
                  <a:cubicBezTo>
                    <a:pt x="792" y="524"/>
                    <a:pt x="732" y="1122"/>
                    <a:pt x="739" y="1289"/>
                  </a:cubicBezTo>
                  <a:cubicBezTo>
                    <a:pt x="748" y="1555"/>
                    <a:pt x="752" y="1820"/>
                    <a:pt x="748" y="2087"/>
                  </a:cubicBezTo>
                  <a:cubicBezTo>
                    <a:pt x="739" y="2675"/>
                    <a:pt x="693" y="3263"/>
                    <a:pt x="622" y="3848"/>
                  </a:cubicBezTo>
                  <a:cubicBezTo>
                    <a:pt x="614" y="3906"/>
                    <a:pt x="656" y="3935"/>
                    <a:pt x="703" y="3935"/>
                  </a:cubicBezTo>
                  <a:cubicBezTo>
                    <a:pt x="749" y="3935"/>
                    <a:pt x="799" y="3906"/>
                    <a:pt x="805" y="3848"/>
                  </a:cubicBezTo>
                  <a:cubicBezTo>
                    <a:pt x="915" y="2970"/>
                    <a:pt x="955" y="2087"/>
                    <a:pt x="918" y="1202"/>
                  </a:cubicBezTo>
                  <a:cubicBezTo>
                    <a:pt x="908" y="952"/>
                    <a:pt x="984" y="1"/>
                    <a:pt x="5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053095" y="1936094"/>
              <a:ext cx="677751" cy="1351364"/>
            </a:xfrm>
            <a:custGeom>
              <a:avLst/>
              <a:gdLst/>
              <a:ahLst/>
              <a:cxnLst/>
              <a:rect l="l" t="t" r="r" b="b"/>
              <a:pathLst>
                <a:path w="10646" h="21227" extrusionOk="0">
                  <a:moveTo>
                    <a:pt x="7769" y="0"/>
                  </a:moveTo>
                  <a:cubicBezTo>
                    <a:pt x="7137" y="0"/>
                    <a:pt x="301" y="2243"/>
                    <a:pt x="153" y="2613"/>
                  </a:cubicBezTo>
                  <a:cubicBezTo>
                    <a:pt x="0" y="2995"/>
                    <a:pt x="3676" y="13946"/>
                    <a:pt x="3676" y="15172"/>
                  </a:cubicBezTo>
                  <a:cubicBezTo>
                    <a:pt x="3676" y="16395"/>
                    <a:pt x="2526" y="20992"/>
                    <a:pt x="2909" y="21221"/>
                  </a:cubicBezTo>
                  <a:cubicBezTo>
                    <a:pt x="2915" y="21224"/>
                    <a:pt x="2922" y="21226"/>
                    <a:pt x="2931" y="21226"/>
                  </a:cubicBezTo>
                  <a:cubicBezTo>
                    <a:pt x="3499" y="21226"/>
                    <a:pt x="9883" y="14234"/>
                    <a:pt x="10259" y="13105"/>
                  </a:cubicBezTo>
                  <a:cubicBezTo>
                    <a:pt x="10645" y="11956"/>
                    <a:pt x="8040" y="164"/>
                    <a:pt x="7810" y="7"/>
                  </a:cubicBezTo>
                  <a:cubicBezTo>
                    <a:pt x="7803" y="3"/>
                    <a:pt x="7789" y="0"/>
                    <a:pt x="7769" y="0"/>
                  </a:cubicBezTo>
                  <a:close/>
                </a:path>
              </a:pathLst>
            </a:custGeom>
            <a:solidFill>
              <a:srgbClr val="FF2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5582000" y="2586085"/>
              <a:ext cx="131081" cy="301124"/>
            </a:xfrm>
            <a:custGeom>
              <a:avLst/>
              <a:gdLst/>
              <a:ahLst/>
              <a:cxnLst/>
              <a:rect l="l" t="t" r="r" b="b"/>
              <a:pathLst>
                <a:path w="2059" h="4730" extrusionOk="0">
                  <a:moveTo>
                    <a:pt x="1702" y="0"/>
                  </a:moveTo>
                  <a:cubicBezTo>
                    <a:pt x="1094" y="370"/>
                    <a:pt x="566" y="1077"/>
                    <a:pt x="307" y="1974"/>
                  </a:cubicBezTo>
                  <a:cubicBezTo>
                    <a:pt x="0" y="3045"/>
                    <a:pt x="164" y="4095"/>
                    <a:pt x="652" y="4729"/>
                  </a:cubicBezTo>
                  <a:cubicBezTo>
                    <a:pt x="1353" y="3875"/>
                    <a:pt x="1855" y="3188"/>
                    <a:pt x="1951" y="2895"/>
                  </a:cubicBezTo>
                  <a:cubicBezTo>
                    <a:pt x="2058" y="2579"/>
                    <a:pt x="1939" y="1459"/>
                    <a:pt x="17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5218298" y="2963794"/>
              <a:ext cx="251021" cy="323596"/>
            </a:xfrm>
            <a:custGeom>
              <a:avLst/>
              <a:gdLst/>
              <a:ahLst/>
              <a:cxnLst/>
              <a:rect l="l" t="t" r="r" b="b"/>
              <a:pathLst>
                <a:path w="3943" h="5083" extrusionOk="0">
                  <a:moveTo>
                    <a:pt x="981" y="0"/>
                  </a:moveTo>
                  <a:cubicBezTo>
                    <a:pt x="708" y="1798"/>
                    <a:pt x="1" y="4892"/>
                    <a:pt x="314" y="5078"/>
                  </a:cubicBezTo>
                  <a:cubicBezTo>
                    <a:pt x="320" y="5081"/>
                    <a:pt x="327" y="5083"/>
                    <a:pt x="336" y="5083"/>
                  </a:cubicBezTo>
                  <a:cubicBezTo>
                    <a:pt x="611" y="5083"/>
                    <a:pt x="2272" y="3423"/>
                    <a:pt x="3943" y="1588"/>
                  </a:cubicBezTo>
                  <a:cubicBezTo>
                    <a:pt x="2998" y="893"/>
                    <a:pt x="1722" y="309"/>
                    <a:pt x="98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5309080" y="2247657"/>
              <a:ext cx="24001" cy="44500"/>
            </a:xfrm>
            <a:custGeom>
              <a:avLst/>
              <a:gdLst/>
              <a:ahLst/>
              <a:cxnLst/>
              <a:rect l="l" t="t" r="r" b="b"/>
              <a:pathLst>
                <a:path w="377" h="699" extrusionOk="0">
                  <a:moveTo>
                    <a:pt x="110" y="0"/>
                  </a:moveTo>
                  <a:cubicBezTo>
                    <a:pt x="56" y="0"/>
                    <a:pt x="1" y="44"/>
                    <a:pt x="20" y="112"/>
                  </a:cubicBezTo>
                  <a:cubicBezTo>
                    <a:pt x="74" y="288"/>
                    <a:pt x="127" y="461"/>
                    <a:pt x="176" y="634"/>
                  </a:cubicBezTo>
                  <a:cubicBezTo>
                    <a:pt x="191" y="679"/>
                    <a:pt x="228" y="699"/>
                    <a:pt x="265" y="699"/>
                  </a:cubicBezTo>
                  <a:cubicBezTo>
                    <a:pt x="321" y="699"/>
                    <a:pt x="376" y="654"/>
                    <a:pt x="356" y="584"/>
                  </a:cubicBezTo>
                  <a:cubicBezTo>
                    <a:pt x="303" y="411"/>
                    <a:pt x="250" y="238"/>
                    <a:pt x="196" y="66"/>
                  </a:cubicBezTo>
                  <a:cubicBezTo>
                    <a:pt x="183" y="20"/>
                    <a:pt x="147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563029" y="2327553"/>
              <a:ext cx="19926" cy="42145"/>
            </a:xfrm>
            <a:custGeom>
              <a:avLst/>
              <a:gdLst/>
              <a:ahLst/>
              <a:cxnLst/>
              <a:rect l="l" t="t" r="r" b="b"/>
              <a:pathLst>
                <a:path w="313" h="662" extrusionOk="0">
                  <a:moveTo>
                    <a:pt x="113" y="0"/>
                  </a:moveTo>
                  <a:cubicBezTo>
                    <a:pt x="58" y="0"/>
                    <a:pt x="0" y="45"/>
                    <a:pt x="16" y="113"/>
                  </a:cubicBezTo>
                  <a:cubicBezTo>
                    <a:pt x="50" y="276"/>
                    <a:pt x="86" y="435"/>
                    <a:pt x="119" y="595"/>
                  </a:cubicBezTo>
                  <a:cubicBezTo>
                    <a:pt x="130" y="641"/>
                    <a:pt x="164" y="661"/>
                    <a:pt x="200" y="661"/>
                  </a:cubicBezTo>
                  <a:cubicBezTo>
                    <a:pt x="255" y="661"/>
                    <a:pt x="313" y="616"/>
                    <a:pt x="298" y="546"/>
                  </a:cubicBezTo>
                  <a:cubicBezTo>
                    <a:pt x="262" y="386"/>
                    <a:pt x="229" y="226"/>
                    <a:pt x="192" y="67"/>
                  </a:cubicBezTo>
                  <a:cubicBezTo>
                    <a:pt x="183" y="20"/>
                    <a:pt x="149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5570095" y="2544323"/>
              <a:ext cx="22855" cy="52394"/>
            </a:xfrm>
            <a:custGeom>
              <a:avLst/>
              <a:gdLst/>
              <a:ahLst/>
              <a:cxnLst/>
              <a:rect l="l" t="t" r="r" b="b"/>
              <a:pathLst>
                <a:path w="359" h="823" extrusionOk="0">
                  <a:moveTo>
                    <a:pt x="112" y="0"/>
                  </a:moveTo>
                  <a:cubicBezTo>
                    <a:pt x="58" y="0"/>
                    <a:pt x="0" y="45"/>
                    <a:pt x="18" y="115"/>
                  </a:cubicBezTo>
                  <a:cubicBezTo>
                    <a:pt x="75" y="328"/>
                    <a:pt x="112" y="543"/>
                    <a:pt x="164" y="756"/>
                  </a:cubicBezTo>
                  <a:cubicBezTo>
                    <a:pt x="176" y="802"/>
                    <a:pt x="211" y="822"/>
                    <a:pt x="247" y="822"/>
                  </a:cubicBezTo>
                  <a:cubicBezTo>
                    <a:pt x="302" y="822"/>
                    <a:pt x="359" y="776"/>
                    <a:pt x="341" y="707"/>
                  </a:cubicBezTo>
                  <a:cubicBezTo>
                    <a:pt x="287" y="494"/>
                    <a:pt x="251" y="278"/>
                    <a:pt x="195" y="65"/>
                  </a:cubicBezTo>
                  <a:cubicBezTo>
                    <a:pt x="184" y="20"/>
                    <a:pt x="149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5240007" y="2444946"/>
              <a:ext cx="20563" cy="40935"/>
            </a:xfrm>
            <a:custGeom>
              <a:avLst/>
              <a:gdLst/>
              <a:ahLst/>
              <a:cxnLst/>
              <a:rect l="l" t="t" r="r" b="b"/>
              <a:pathLst>
                <a:path w="323" h="643" extrusionOk="0">
                  <a:moveTo>
                    <a:pt x="112" y="1"/>
                  </a:moveTo>
                  <a:cubicBezTo>
                    <a:pt x="57" y="1"/>
                    <a:pt x="1" y="47"/>
                    <a:pt x="19" y="117"/>
                  </a:cubicBezTo>
                  <a:cubicBezTo>
                    <a:pt x="56" y="270"/>
                    <a:pt x="92" y="423"/>
                    <a:pt x="128" y="576"/>
                  </a:cubicBezTo>
                  <a:cubicBezTo>
                    <a:pt x="140" y="622"/>
                    <a:pt x="175" y="642"/>
                    <a:pt x="211" y="642"/>
                  </a:cubicBezTo>
                  <a:cubicBezTo>
                    <a:pt x="266" y="642"/>
                    <a:pt x="323" y="596"/>
                    <a:pt x="304" y="526"/>
                  </a:cubicBezTo>
                  <a:cubicBezTo>
                    <a:pt x="268" y="373"/>
                    <a:pt x="232" y="220"/>
                    <a:pt x="195" y="67"/>
                  </a:cubicBezTo>
                  <a:cubicBezTo>
                    <a:pt x="183" y="21"/>
                    <a:pt x="148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5424500" y="2599073"/>
              <a:ext cx="29030" cy="69710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112" y="1"/>
                  </a:moveTo>
                  <a:cubicBezTo>
                    <a:pt x="57" y="1"/>
                    <a:pt x="1" y="46"/>
                    <a:pt x="19" y="115"/>
                  </a:cubicBezTo>
                  <a:cubicBezTo>
                    <a:pt x="98" y="418"/>
                    <a:pt x="178" y="724"/>
                    <a:pt x="261" y="1030"/>
                  </a:cubicBezTo>
                  <a:cubicBezTo>
                    <a:pt x="273" y="1075"/>
                    <a:pt x="308" y="1094"/>
                    <a:pt x="344" y="1094"/>
                  </a:cubicBezTo>
                  <a:cubicBezTo>
                    <a:pt x="399" y="1094"/>
                    <a:pt x="456" y="1049"/>
                    <a:pt x="437" y="979"/>
                  </a:cubicBezTo>
                  <a:cubicBezTo>
                    <a:pt x="358" y="677"/>
                    <a:pt x="275" y="371"/>
                    <a:pt x="195" y="66"/>
                  </a:cubicBezTo>
                  <a:cubicBezTo>
                    <a:pt x="183" y="21"/>
                    <a:pt x="148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5521012" y="2832649"/>
              <a:ext cx="17062" cy="29794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115" y="1"/>
                  </a:moveTo>
                  <a:cubicBezTo>
                    <a:pt x="60" y="1"/>
                    <a:pt x="1" y="46"/>
                    <a:pt x="15" y="115"/>
                  </a:cubicBezTo>
                  <a:cubicBezTo>
                    <a:pt x="35" y="212"/>
                    <a:pt x="55" y="308"/>
                    <a:pt x="75" y="401"/>
                  </a:cubicBezTo>
                  <a:cubicBezTo>
                    <a:pt x="85" y="448"/>
                    <a:pt x="120" y="468"/>
                    <a:pt x="156" y="468"/>
                  </a:cubicBezTo>
                  <a:cubicBezTo>
                    <a:pt x="210" y="468"/>
                    <a:pt x="268" y="423"/>
                    <a:pt x="254" y="355"/>
                  </a:cubicBezTo>
                  <a:cubicBezTo>
                    <a:pt x="234" y="258"/>
                    <a:pt x="214" y="162"/>
                    <a:pt x="194" y="66"/>
                  </a:cubicBezTo>
                  <a:cubicBezTo>
                    <a:pt x="185" y="21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5366631" y="2891346"/>
              <a:ext cx="21200" cy="36988"/>
            </a:xfrm>
            <a:custGeom>
              <a:avLst/>
              <a:gdLst/>
              <a:ahLst/>
              <a:cxnLst/>
              <a:rect l="l" t="t" r="r" b="b"/>
              <a:pathLst>
                <a:path w="333" h="581" extrusionOk="0">
                  <a:moveTo>
                    <a:pt x="114" y="1"/>
                  </a:moveTo>
                  <a:cubicBezTo>
                    <a:pt x="58" y="1"/>
                    <a:pt x="0" y="46"/>
                    <a:pt x="21" y="114"/>
                  </a:cubicBezTo>
                  <a:cubicBezTo>
                    <a:pt x="61" y="247"/>
                    <a:pt x="97" y="384"/>
                    <a:pt x="137" y="516"/>
                  </a:cubicBezTo>
                  <a:cubicBezTo>
                    <a:pt x="150" y="561"/>
                    <a:pt x="186" y="581"/>
                    <a:pt x="223" y="581"/>
                  </a:cubicBezTo>
                  <a:cubicBezTo>
                    <a:pt x="277" y="581"/>
                    <a:pt x="333" y="536"/>
                    <a:pt x="313" y="466"/>
                  </a:cubicBezTo>
                  <a:cubicBezTo>
                    <a:pt x="277" y="333"/>
                    <a:pt x="237" y="201"/>
                    <a:pt x="197" y="64"/>
                  </a:cubicBezTo>
                  <a:cubicBezTo>
                    <a:pt x="185" y="20"/>
                    <a:pt x="150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5145978" y="2240081"/>
              <a:ext cx="481098" cy="168451"/>
            </a:xfrm>
            <a:custGeom>
              <a:avLst/>
              <a:gdLst/>
              <a:ahLst/>
              <a:cxnLst/>
              <a:rect l="l" t="t" r="r" b="b"/>
              <a:pathLst>
                <a:path w="7557" h="2646" extrusionOk="0">
                  <a:moveTo>
                    <a:pt x="7417" y="1"/>
                  </a:moveTo>
                  <a:cubicBezTo>
                    <a:pt x="7404" y="1"/>
                    <a:pt x="7389" y="4"/>
                    <a:pt x="7375" y="12"/>
                  </a:cubicBezTo>
                  <a:cubicBezTo>
                    <a:pt x="5099" y="1182"/>
                    <a:pt x="2619" y="1986"/>
                    <a:pt x="110" y="2467"/>
                  </a:cubicBezTo>
                  <a:cubicBezTo>
                    <a:pt x="0" y="2486"/>
                    <a:pt x="39" y="2645"/>
                    <a:pt x="142" y="2645"/>
                  </a:cubicBezTo>
                  <a:cubicBezTo>
                    <a:pt x="148" y="2645"/>
                    <a:pt x="154" y="2645"/>
                    <a:pt x="160" y="2644"/>
                  </a:cubicBezTo>
                  <a:cubicBezTo>
                    <a:pt x="2686" y="2162"/>
                    <a:pt x="5178" y="1348"/>
                    <a:pt x="7468" y="171"/>
                  </a:cubicBezTo>
                  <a:cubicBezTo>
                    <a:pt x="7557" y="125"/>
                    <a:pt x="7500" y="1"/>
                    <a:pt x="7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5182647" y="2372117"/>
              <a:ext cx="474031" cy="164504"/>
            </a:xfrm>
            <a:custGeom>
              <a:avLst/>
              <a:gdLst/>
              <a:ahLst/>
              <a:cxnLst/>
              <a:rect l="l" t="t" r="r" b="b"/>
              <a:pathLst>
                <a:path w="7446" h="2584" extrusionOk="0">
                  <a:moveTo>
                    <a:pt x="7304" y="1"/>
                  </a:moveTo>
                  <a:cubicBezTo>
                    <a:pt x="7290" y="1"/>
                    <a:pt x="7276" y="4"/>
                    <a:pt x="7261" y="11"/>
                  </a:cubicBezTo>
                  <a:cubicBezTo>
                    <a:pt x="5014" y="1151"/>
                    <a:pt x="2535" y="1777"/>
                    <a:pt x="109" y="2401"/>
                  </a:cubicBezTo>
                  <a:cubicBezTo>
                    <a:pt x="1" y="2428"/>
                    <a:pt x="36" y="2584"/>
                    <a:pt x="131" y="2584"/>
                  </a:cubicBezTo>
                  <a:cubicBezTo>
                    <a:pt x="139" y="2584"/>
                    <a:pt x="147" y="2583"/>
                    <a:pt x="156" y="2581"/>
                  </a:cubicBezTo>
                  <a:cubicBezTo>
                    <a:pt x="2601" y="1952"/>
                    <a:pt x="5091" y="1318"/>
                    <a:pt x="7354" y="171"/>
                  </a:cubicBezTo>
                  <a:cubicBezTo>
                    <a:pt x="7445" y="125"/>
                    <a:pt x="7389" y="1"/>
                    <a:pt x="7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5193279" y="2408659"/>
              <a:ext cx="470530" cy="165141"/>
            </a:xfrm>
            <a:custGeom>
              <a:avLst/>
              <a:gdLst/>
              <a:ahLst/>
              <a:cxnLst/>
              <a:rect l="l" t="t" r="r" b="b"/>
              <a:pathLst>
                <a:path w="7391" h="2594" extrusionOk="0">
                  <a:moveTo>
                    <a:pt x="7252" y="1"/>
                  </a:moveTo>
                  <a:cubicBezTo>
                    <a:pt x="7238" y="1"/>
                    <a:pt x="7223" y="4"/>
                    <a:pt x="7207" y="12"/>
                  </a:cubicBezTo>
                  <a:cubicBezTo>
                    <a:pt x="4997" y="1199"/>
                    <a:pt x="2554" y="1890"/>
                    <a:pt x="108" y="2415"/>
                  </a:cubicBezTo>
                  <a:cubicBezTo>
                    <a:pt x="0" y="2437"/>
                    <a:pt x="35" y="2594"/>
                    <a:pt x="134" y="2594"/>
                  </a:cubicBezTo>
                  <a:cubicBezTo>
                    <a:pt x="142" y="2594"/>
                    <a:pt x="150" y="2593"/>
                    <a:pt x="158" y="2591"/>
                  </a:cubicBezTo>
                  <a:cubicBezTo>
                    <a:pt x="2617" y="2063"/>
                    <a:pt x="5073" y="1365"/>
                    <a:pt x="7300" y="169"/>
                  </a:cubicBezTo>
                  <a:cubicBezTo>
                    <a:pt x="7391" y="123"/>
                    <a:pt x="7336" y="1"/>
                    <a:pt x="7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5167177" y="2051195"/>
              <a:ext cx="67291" cy="189714"/>
            </a:xfrm>
            <a:custGeom>
              <a:avLst/>
              <a:gdLst/>
              <a:ahLst/>
              <a:cxnLst/>
              <a:rect l="l" t="t" r="r" b="b"/>
              <a:pathLst>
                <a:path w="1057" h="2980" extrusionOk="0">
                  <a:moveTo>
                    <a:pt x="112" y="0"/>
                  </a:moveTo>
                  <a:cubicBezTo>
                    <a:pt x="57" y="0"/>
                    <a:pt x="1" y="46"/>
                    <a:pt x="23" y="114"/>
                  </a:cubicBezTo>
                  <a:cubicBezTo>
                    <a:pt x="329" y="1038"/>
                    <a:pt x="534" y="1995"/>
                    <a:pt x="857" y="2916"/>
                  </a:cubicBezTo>
                  <a:cubicBezTo>
                    <a:pt x="873" y="2960"/>
                    <a:pt x="910" y="2979"/>
                    <a:pt x="946" y="2979"/>
                  </a:cubicBezTo>
                  <a:cubicBezTo>
                    <a:pt x="1002" y="2979"/>
                    <a:pt x="1057" y="2934"/>
                    <a:pt x="1033" y="2865"/>
                  </a:cubicBezTo>
                  <a:cubicBezTo>
                    <a:pt x="711" y="1948"/>
                    <a:pt x="508" y="988"/>
                    <a:pt x="199" y="64"/>
                  </a:cubicBezTo>
                  <a:cubicBezTo>
                    <a:pt x="185" y="19"/>
                    <a:pt x="149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5295202" y="2007268"/>
              <a:ext cx="67291" cy="189778"/>
            </a:xfrm>
            <a:custGeom>
              <a:avLst/>
              <a:gdLst/>
              <a:ahLst/>
              <a:cxnLst/>
              <a:rect l="l" t="t" r="r" b="b"/>
              <a:pathLst>
                <a:path w="1057" h="2981" extrusionOk="0">
                  <a:moveTo>
                    <a:pt x="112" y="0"/>
                  </a:moveTo>
                  <a:cubicBezTo>
                    <a:pt x="56" y="0"/>
                    <a:pt x="1" y="44"/>
                    <a:pt x="23" y="113"/>
                  </a:cubicBezTo>
                  <a:cubicBezTo>
                    <a:pt x="328" y="1040"/>
                    <a:pt x="534" y="1997"/>
                    <a:pt x="856" y="2917"/>
                  </a:cubicBezTo>
                  <a:cubicBezTo>
                    <a:pt x="871" y="2961"/>
                    <a:pt x="908" y="2980"/>
                    <a:pt x="945" y="2980"/>
                  </a:cubicBezTo>
                  <a:cubicBezTo>
                    <a:pt x="1001" y="2980"/>
                    <a:pt x="1057" y="2936"/>
                    <a:pt x="1033" y="2868"/>
                  </a:cubicBezTo>
                  <a:cubicBezTo>
                    <a:pt x="710" y="1947"/>
                    <a:pt x="508" y="990"/>
                    <a:pt x="198" y="63"/>
                  </a:cubicBezTo>
                  <a:cubicBezTo>
                    <a:pt x="184" y="19"/>
                    <a:pt x="148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5423035" y="1963405"/>
              <a:ext cx="67482" cy="189714"/>
            </a:xfrm>
            <a:custGeom>
              <a:avLst/>
              <a:gdLst/>
              <a:ahLst/>
              <a:cxnLst/>
              <a:rect l="l" t="t" r="r" b="b"/>
              <a:pathLst>
                <a:path w="1060" h="2980" extrusionOk="0">
                  <a:moveTo>
                    <a:pt x="113" y="0"/>
                  </a:moveTo>
                  <a:cubicBezTo>
                    <a:pt x="57" y="0"/>
                    <a:pt x="1" y="45"/>
                    <a:pt x="25" y="114"/>
                  </a:cubicBezTo>
                  <a:cubicBezTo>
                    <a:pt x="331" y="1038"/>
                    <a:pt x="537" y="1995"/>
                    <a:pt x="859" y="2916"/>
                  </a:cubicBezTo>
                  <a:cubicBezTo>
                    <a:pt x="874" y="2960"/>
                    <a:pt x="911" y="2979"/>
                    <a:pt x="947" y="2979"/>
                  </a:cubicBezTo>
                  <a:cubicBezTo>
                    <a:pt x="1004" y="2979"/>
                    <a:pt x="1059" y="2935"/>
                    <a:pt x="1035" y="2868"/>
                  </a:cubicBezTo>
                  <a:cubicBezTo>
                    <a:pt x="713" y="1948"/>
                    <a:pt x="507" y="991"/>
                    <a:pt x="201" y="64"/>
                  </a:cubicBezTo>
                  <a:cubicBezTo>
                    <a:pt x="187" y="19"/>
                    <a:pt x="150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0" name="Google Shape;2090;p43"/>
          <p:cNvGrpSpPr/>
          <p:nvPr/>
        </p:nvGrpSpPr>
        <p:grpSpPr>
          <a:xfrm>
            <a:off x="6358934" y="2028398"/>
            <a:ext cx="677751" cy="1534520"/>
            <a:chOff x="3265079" y="1738359"/>
            <a:chExt cx="677751" cy="1534520"/>
          </a:xfrm>
        </p:grpSpPr>
        <p:grpSp>
          <p:nvGrpSpPr>
            <p:cNvPr id="2091" name="Google Shape;2091;p43"/>
            <p:cNvGrpSpPr/>
            <p:nvPr/>
          </p:nvGrpSpPr>
          <p:grpSpPr>
            <a:xfrm>
              <a:off x="3265079" y="1738359"/>
              <a:ext cx="677751" cy="1534520"/>
              <a:chOff x="3265079" y="1738359"/>
              <a:chExt cx="677751" cy="1534520"/>
            </a:xfrm>
          </p:grpSpPr>
          <p:sp>
            <p:nvSpPr>
              <p:cNvPr id="2092" name="Google Shape;2092;p43"/>
              <p:cNvSpPr/>
              <p:nvPr/>
            </p:nvSpPr>
            <p:spPr>
              <a:xfrm>
                <a:off x="3507504" y="1738359"/>
                <a:ext cx="62708" cy="250448"/>
              </a:xfrm>
              <a:custGeom>
                <a:avLst/>
                <a:gdLst/>
                <a:ahLst/>
                <a:cxnLst/>
                <a:rect l="l" t="t" r="r" b="b"/>
                <a:pathLst>
                  <a:path w="985" h="3934" extrusionOk="0">
                    <a:moveTo>
                      <a:pt x="527" y="1"/>
                    </a:moveTo>
                    <a:cubicBezTo>
                      <a:pt x="515" y="1"/>
                      <a:pt x="502" y="1"/>
                      <a:pt x="490" y="3"/>
                    </a:cubicBezTo>
                    <a:cubicBezTo>
                      <a:pt x="34" y="50"/>
                      <a:pt x="48" y="996"/>
                      <a:pt x="34" y="1306"/>
                    </a:cubicBezTo>
                    <a:cubicBezTo>
                      <a:pt x="1" y="2150"/>
                      <a:pt x="183" y="2987"/>
                      <a:pt x="367" y="3805"/>
                    </a:cubicBezTo>
                    <a:cubicBezTo>
                      <a:pt x="376" y="3851"/>
                      <a:pt x="410" y="3871"/>
                      <a:pt x="446" y="3871"/>
                    </a:cubicBezTo>
                    <a:cubicBezTo>
                      <a:pt x="500" y="3871"/>
                      <a:pt x="559" y="3825"/>
                      <a:pt x="542" y="3755"/>
                    </a:cubicBezTo>
                    <a:cubicBezTo>
                      <a:pt x="413" y="3173"/>
                      <a:pt x="283" y="2585"/>
                      <a:pt x="237" y="1990"/>
                    </a:cubicBezTo>
                    <a:cubicBezTo>
                      <a:pt x="214" y="1734"/>
                      <a:pt x="207" y="1478"/>
                      <a:pt x="220" y="1223"/>
                    </a:cubicBezTo>
                    <a:cubicBezTo>
                      <a:pt x="226" y="1161"/>
                      <a:pt x="263" y="318"/>
                      <a:pt x="519" y="318"/>
                    </a:cubicBezTo>
                    <a:cubicBezTo>
                      <a:pt x="564" y="318"/>
                      <a:pt x="616" y="344"/>
                      <a:pt x="676" y="405"/>
                    </a:cubicBezTo>
                    <a:cubicBezTo>
                      <a:pt x="792" y="521"/>
                      <a:pt x="732" y="1119"/>
                      <a:pt x="739" y="1286"/>
                    </a:cubicBezTo>
                    <a:cubicBezTo>
                      <a:pt x="749" y="1552"/>
                      <a:pt x="752" y="1817"/>
                      <a:pt x="749" y="2084"/>
                    </a:cubicBezTo>
                    <a:cubicBezTo>
                      <a:pt x="739" y="2671"/>
                      <a:pt x="695" y="3260"/>
                      <a:pt x="622" y="3845"/>
                    </a:cubicBezTo>
                    <a:cubicBezTo>
                      <a:pt x="616" y="3904"/>
                      <a:pt x="658" y="3933"/>
                      <a:pt x="703" y="3933"/>
                    </a:cubicBezTo>
                    <a:cubicBezTo>
                      <a:pt x="749" y="3933"/>
                      <a:pt x="799" y="3903"/>
                      <a:pt x="806" y="3845"/>
                    </a:cubicBezTo>
                    <a:cubicBezTo>
                      <a:pt x="915" y="2967"/>
                      <a:pt x="958" y="2084"/>
                      <a:pt x="918" y="1199"/>
                    </a:cubicBezTo>
                    <a:cubicBezTo>
                      <a:pt x="909" y="950"/>
                      <a:pt x="984" y="1"/>
                      <a:pt x="5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Google Shape;2093;p43"/>
              <p:cNvSpPr/>
              <p:nvPr/>
            </p:nvSpPr>
            <p:spPr>
              <a:xfrm>
                <a:off x="3265079" y="1921515"/>
                <a:ext cx="677751" cy="1351364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21227" extrusionOk="0">
                    <a:moveTo>
                      <a:pt x="7769" y="0"/>
                    </a:moveTo>
                    <a:cubicBezTo>
                      <a:pt x="7134" y="0"/>
                      <a:pt x="302" y="2242"/>
                      <a:pt x="153" y="2613"/>
                    </a:cubicBezTo>
                    <a:cubicBezTo>
                      <a:pt x="0" y="2995"/>
                      <a:pt x="3676" y="13946"/>
                      <a:pt x="3676" y="15172"/>
                    </a:cubicBezTo>
                    <a:cubicBezTo>
                      <a:pt x="3676" y="16395"/>
                      <a:pt x="2526" y="20991"/>
                      <a:pt x="2911" y="21221"/>
                    </a:cubicBezTo>
                    <a:cubicBezTo>
                      <a:pt x="2917" y="21224"/>
                      <a:pt x="2925" y="21226"/>
                      <a:pt x="2934" y="21226"/>
                    </a:cubicBezTo>
                    <a:cubicBezTo>
                      <a:pt x="3498" y="21226"/>
                      <a:pt x="9887" y="14233"/>
                      <a:pt x="10263" y="13105"/>
                    </a:cubicBezTo>
                    <a:cubicBezTo>
                      <a:pt x="10645" y="11955"/>
                      <a:pt x="8043" y="161"/>
                      <a:pt x="7810" y="7"/>
                    </a:cubicBezTo>
                    <a:cubicBezTo>
                      <a:pt x="7803" y="3"/>
                      <a:pt x="7789" y="0"/>
                      <a:pt x="7769" y="0"/>
                    </a:cubicBezTo>
                    <a:close/>
                  </a:path>
                </a:pathLst>
              </a:custGeom>
              <a:solidFill>
                <a:srgbClr val="98D8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Google Shape;2094;p43"/>
              <p:cNvSpPr/>
              <p:nvPr/>
            </p:nvSpPr>
            <p:spPr>
              <a:xfrm>
                <a:off x="3430537" y="2949151"/>
                <a:ext cx="250767" cy="323724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5085" extrusionOk="0">
                    <a:moveTo>
                      <a:pt x="978" y="0"/>
                    </a:moveTo>
                    <a:cubicBezTo>
                      <a:pt x="708" y="1795"/>
                      <a:pt x="1" y="4892"/>
                      <a:pt x="312" y="5079"/>
                    </a:cubicBezTo>
                    <a:cubicBezTo>
                      <a:pt x="318" y="5082"/>
                      <a:pt x="326" y="5084"/>
                      <a:pt x="335" y="5084"/>
                    </a:cubicBezTo>
                    <a:cubicBezTo>
                      <a:pt x="610" y="5084"/>
                      <a:pt x="2268" y="3424"/>
                      <a:pt x="3938" y="1589"/>
                    </a:cubicBezTo>
                    <a:cubicBezTo>
                      <a:pt x="2995" y="894"/>
                      <a:pt x="1722" y="310"/>
                      <a:pt x="9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Google Shape;2095;p43"/>
              <p:cNvSpPr/>
              <p:nvPr/>
            </p:nvSpPr>
            <p:spPr>
              <a:xfrm>
                <a:off x="3374196" y="2130773"/>
                <a:ext cx="29221" cy="660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38" extrusionOk="0">
                    <a:moveTo>
                      <a:pt x="111" y="1"/>
                    </a:moveTo>
                    <a:cubicBezTo>
                      <a:pt x="56" y="1"/>
                      <a:pt x="0" y="46"/>
                      <a:pt x="18" y="113"/>
                    </a:cubicBezTo>
                    <a:cubicBezTo>
                      <a:pt x="101" y="399"/>
                      <a:pt x="180" y="685"/>
                      <a:pt x="260" y="974"/>
                    </a:cubicBezTo>
                    <a:cubicBezTo>
                      <a:pt x="273" y="1019"/>
                      <a:pt x="309" y="1038"/>
                      <a:pt x="345" y="1038"/>
                    </a:cubicBezTo>
                    <a:cubicBezTo>
                      <a:pt x="401" y="1038"/>
                      <a:pt x="458" y="993"/>
                      <a:pt x="440" y="925"/>
                    </a:cubicBezTo>
                    <a:cubicBezTo>
                      <a:pt x="357" y="638"/>
                      <a:pt x="277" y="353"/>
                      <a:pt x="197" y="67"/>
                    </a:cubicBezTo>
                    <a:cubicBezTo>
                      <a:pt x="184" y="21"/>
                      <a:pt x="148" y="1"/>
                      <a:pt x="111" y="1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Google Shape;2096;p43"/>
              <p:cNvSpPr/>
              <p:nvPr/>
            </p:nvSpPr>
            <p:spPr>
              <a:xfrm>
                <a:off x="3535197" y="2287955"/>
                <a:ext cx="24192" cy="44564"/>
              </a:xfrm>
              <a:custGeom>
                <a:avLst/>
                <a:gdLst/>
                <a:ahLst/>
                <a:cxnLst/>
                <a:rect l="l" t="t" r="r" b="b"/>
                <a:pathLst>
                  <a:path w="380" h="700" extrusionOk="0">
                    <a:moveTo>
                      <a:pt x="114" y="0"/>
                    </a:moveTo>
                    <a:cubicBezTo>
                      <a:pt x="58" y="0"/>
                      <a:pt x="1" y="45"/>
                      <a:pt x="21" y="114"/>
                    </a:cubicBezTo>
                    <a:cubicBezTo>
                      <a:pt x="75" y="287"/>
                      <a:pt x="127" y="462"/>
                      <a:pt x="181" y="636"/>
                    </a:cubicBezTo>
                    <a:cubicBezTo>
                      <a:pt x="194" y="680"/>
                      <a:pt x="230" y="699"/>
                      <a:pt x="266" y="699"/>
                    </a:cubicBezTo>
                    <a:cubicBezTo>
                      <a:pt x="322" y="699"/>
                      <a:pt x="379" y="654"/>
                      <a:pt x="357" y="586"/>
                    </a:cubicBezTo>
                    <a:cubicBezTo>
                      <a:pt x="304" y="413"/>
                      <a:pt x="254" y="240"/>
                      <a:pt x="201" y="64"/>
                    </a:cubicBezTo>
                    <a:cubicBezTo>
                      <a:pt x="186" y="19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Google Shape;2097;p43"/>
              <p:cNvSpPr/>
              <p:nvPr/>
            </p:nvSpPr>
            <p:spPr>
              <a:xfrm>
                <a:off x="3631200" y="2096459"/>
                <a:ext cx="27120" cy="6410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007" extrusionOk="0">
                    <a:moveTo>
                      <a:pt x="112" y="0"/>
                    </a:moveTo>
                    <a:cubicBezTo>
                      <a:pt x="58" y="0"/>
                      <a:pt x="1" y="46"/>
                      <a:pt x="19" y="114"/>
                    </a:cubicBezTo>
                    <a:cubicBezTo>
                      <a:pt x="88" y="390"/>
                      <a:pt x="159" y="666"/>
                      <a:pt x="231" y="942"/>
                    </a:cubicBezTo>
                    <a:cubicBezTo>
                      <a:pt x="242" y="987"/>
                      <a:pt x="277" y="1006"/>
                      <a:pt x="313" y="1006"/>
                    </a:cubicBezTo>
                    <a:cubicBezTo>
                      <a:pt x="368" y="1006"/>
                      <a:pt x="426" y="962"/>
                      <a:pt x="408" y="892"/>
                    </a:cubicBezTo>
                    <a:cubicBezTo>
                      <a:pt x="338" y="616"/>
                      <a:pt x="265" y="340"/>
                      <a:pt x="195" y="65"/>
                    </a:cubicBezTo>
                    <a:cubicBezTo>
                      <a:pt x="183" y="20"/>
                      <a:pt x="148" y="0"/>
                      <a:pt x="112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Google Shape;2098;p43"/>
              <p:cNvSpPr/>
              <p:nvPr/>
            </p:nvSpPr>
            <p:spPr>
              <a:xfrm>
                <a:off x="3756805" y="2221555"/>
                <a:ext cx="19990" cy="42017"/>
              </a:xfrm>
              <a:custGeom>
                <a:avLst/>
                <a:gdLst/>
                <a:ahLst/>
                <a:cxnLst/>
                <a:rect l="l" t="t" r="r" b="b"/>
                <a:pathLst>
                  <a:path w="314" h="660" extrusionOk="0">
                    <a:moveTo>
                      <a:pt x="113" y="0"/>
                    </a:moveTo>
                    <a:cubicBezTo>
                      <a:pt x="59" y="0"/>
                      <a:pt x="0" y="45"/>
                      <a:pt x="16" y="114"/>
                    </a:cubicBezTo>
                    <a:cubicBezTo>
                      <a:pt x="50" y="273"/>
                      <a:pt x="86" y="436"/>
                      <a:pt x="120" y="595"/>
                    </a:cubicBezTo>
                    <a:cubicBezTo>
                      <a:pt x="130" y="640"/>
                      <a:pt x="165" y="660"/>
                      <a:pt x="201" y="660"/>
                    </a:cubicBezTo>
                    <a:cubicBezTo>
                      <a:pt x="255" y="660"/>
                      <a:pt x="313" y="615"/>
                      <a:pt x="299" y="545"/>
                    </a:cubicBezTo>
                    <a:cubicBezTo>
                      <a:pt x="263" y="386"/>
                      <a:pt x="229" y="226"/>
                      <a:pt x="192" y="67"/>
                    </a:cubicBezTo>
                    <a:cubicBezTo>
                      <a:pt x="183" y="20"/>
                      <a:pt x="149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Google Shape;2099;p43"/>
              <p:cNvSpPr/>
              <p:nvPr/>
            </p:nvSpPr>
            <p:spPr>
              <a:xfrm>
                <a:off x="3771257" y="2456533"/>
                <a:ext cx="22918" cy="5239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23" extrusionOk="0">
                    <a:moveTo>
                      <a:pt x="112" y="0"/>
                    </a:moveTo>
                    <a:cubicBezTo>
                      <a:pt x="57" y="0"/>
                      <a:pt x="1" y="45"/>
                      <a:pt x="19" y="115"/>
                    </a:cubicBezTo>
                    <a:cubicBezTo>
                      <a:pt x="72" y="327"/>
                      <a:pt x="108" y="543"/>
                      <a:pt x="165" y="756"/>
                    </a:cubicBezTo>
                    <a:cubicBezTo>
                      <a:pt x="176" y="803"/>
                      <a:pt x="211" y="822"/>
                      <a:pt x="247" y="822"/>
                    </a:cubicBezTo>
                    <a:cubicBezTo>
                      <a:pt x="302" y="822"/>
                      <a:pt x="359" y="777"/>
                      <a:pt x="341" y="710"/>
                    </a:cubicBezTo>
                    <a:cubicBezTo>
                      <a:pt x="284" y="497"/>
                      <a:pt x="248" y="277"/>
                      <a:pt x="195" y="64"/>
                    </a:cubicBezTo>
                    <a:cubicBezTo>
                      <a:pt x="183" y="20"/>
                      <a:pt x="148" y="0"/>
                      <a:pt x="112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Google Shape;2100;p43"/>
              <p:cNvSpPr/>
              <p:nvPr/>
            </p:nvSpPr>
            <p:spPr>
              <a:xfrm>
                <a:off x="3484904" y="2496194"/>
                <a:ext cx="20690" cy="40744"/>
              </a:xfrm>
              <a:custGeom>
                <a:avLst/>
                <a:gdLst/>
                <a:ahLst/>
                <a:cxnLst/>
                <a:rect l="l" t="t" r="r" b="b"/>
                <a:pathLst>
                  <a:path w="325" h="640" extrusionOk="0">
                    <a:moveTo>
                      <a:pt x="113" y="0"/>
                    </a:moveTo>
                    <a:cubicBezTo>
                      <a:pt x="58" y="0"/>
                      <a:pt x="1" y="45"/>
                      <a:pt x="17" y="113"/>
                    </a:cubicBezTo>
                    <a:cubicBezTo>
                      <a:pt x="57" y="269"/>
                      <a:pt x="93" y="422"/>
                      <a:pt x="130" y="575"/>
                    </a:cubicBezTo>
                    <a:cubicBezTo>
                      <a:pt x="141" y="620"/>
                      <a:pt x="175" y="640"/>
                      <a:pt x="212" y="640"/>
                    </a:cubicBezTo>
                    <a:cubicBezTo>
                      <a:pt x="266" y="640"/>
                      <a:pt x="324" y="595"/>
                      <a:pt x="306" y="525"/>
                    </a:cubicBezTo>
                    <a:cubicBezTo>
                      <a:pt x="270" y="372"/>
                      <a:pt x="233" y="219"/>
                      <a:pt x="196" y="67"/>
                    </a:cubicBezTo>
                    <a:cubicBezTo>
                      <a:pt x="184" y="20"/>
                      <a:pt x="149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Google Shape;2101;p43"/>
              <p:cNvSpPr/>
              <p:nvPr/>
            </p:nvSpPr>
            <p:spPr>
              <a:xfrm>
                <a:off x="3636484" y="2584367"/>
                <a:ext cx="29157" cy="6977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096" extrusionOk="0">
                    <a:moveTo>
                      <a:pt x="112" y="1"/>
                    </a:moveTo>
                    <a:cubicBezTo>
                      <a:pt x="57" y="1"/>
                      <a:pt x="1" y="46"/>
                      <a:pt x="19" y="114"/>
                    </a:cubicBezTo>
                    <a:cubicBezTo>
                      <a:pt x="99" y="420"/>
                      <a:pt x="182" y="725"/>
                      <a:pt x="261" y="1031"/>
                    </a:cubicBezTo>
                    <a:cubicBezTo>
                      <a:pt x="273" y="1076"/>
                      <a:pt x="309" y="1096"/>
                      <a:pt x="346" y="1096"/>
                    </a:cubicBezTo>
                    <a:cubicBezTo>
                      <a:pt x="401" y="1096"/>
                      <a:pt x="457" y="1051"/>
                      <a:pt x="438" y="981"/>
                    </a:cubicBezTo>
                    <a:cubicBezTo>
                      <a:pt x="358" y="676"/>
                      <a:pt x="278" y="373"/>
                      <a:pt x="198" y="67"/>
                    </a:cubicBezTo>
                    <a:cubicBezTo>
                      <a:pt x="185" y="21"/>
                      <a:pt x="149" y="1"/>
                      <a:pt x="112" y="1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Google Shape;2102;p43"/>
              <p:cNvSpPr/>
              <p:nvPr/>
            </p:nvSpPr>
            <p:spPr>
              <a:xfrm>
                <a:off x="3733250" y="2818007"/>
                <a:ext cx="16871" cy="298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469" extrusionOk="0">
                    <a:moveTo>
                      <a:pt x="113" y="0"/>
                    </a:moveTo>
                    <a:cubicBezTo>
                      <a:pt x="59" y="0"/>
                      <a:pt x="1" y="46"/>
                      <a:pt x="14" y="117"/>
                    </a:cubicBezTo>
                    <a:cubicBezTo>
                      <a:pt x="34" y="212"/>
                      <a:pt x="54" y="306"/>
                      <a:pt x="74" y="402"/>
                    </a:cubicBezTo>
                    <a:cubicBezTo>
                      <a:pt x="84" y="449"/>
                      <a:pt x="117" y="469"/>
                      <a:pt x="153" y="469"/>
                    </a:cubicBezTo>
                    <a:cubicBezTo>
                      <a:pt x="206" y="469"/>
                      <a:pt x="264" y="423"/>
                      <a:pt x="251" y="356"/>
                    </a:cubicBezTo>
                    <a:cubicBezTo>
                      <a:pt x="231" y="259"/>
                      <a:pt x="211" y="163"/>
                      <a:pt x="191" y="66"/>
                    </a:cubicBezTo>
                    <a:cubicBezTo>
                      <a:pt x="181" y="20"/>
                      <a:pt x="148" y="0"/>
                      <a:pt x="113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Google Shape;2103;p43"/>
              <p:cNvSpPr/>
              <p:nvPr/>
            </p:nvSpPr>
            <p:spPr>
              <a:xfrm>
                <a:off x="3578742" y="2876767"/>
                <a:ext cx="21200" cy="3698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81" extrusionOk="0">
                    <a:moveTo>
                      <a:pt x="114" y="0"/>
                    </a:moveTo>
                    <a:cubicBezTo>
                      <a:pt x="58" y="0"/>
                      <a:pt x="0" y="45"/>
                      <a:pt x="18" y="114"/>
                    </a:cubicBezTo>
                    <a:cubicBezTo>
                      <a:pt x="58" y="246"/>
                      <a:pt x="98" y="383"/>
                      <a:pt x="135" y="516"/>
                    </a:cubicBezTo>
                    <a:cubicBezTo>
                      <a:pt x="148" y="561"/>
                      <a:pt x="184" y="581"/>
                      <a:pt x="221" y="581"/>
                    </a:cubicBezTo>
                    <a:cubicBezTo>
                      <a:pt x="276" y="581"/>
                      <a:pt x="332" y="536"/>
                      <a:pt x="314" y="466"/>
                    </a:cubicBezTo>
                    <a:cubicBezTo>
                      <a:pt x="274" y="333"/>
                      <a:pt x="234" y="200"/>
                      <a:pt x="198" y="64"/>
                    </a:cubicBezTo>
                    <a:cubicBezTo>
                      <a:pt x="185" y="19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rgbClr val="003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04" name="Google Shape;2104;p43"/>
            <p:cNvSpPr/>
            <p:nvPr/>
          </p:nvSpPr>
          <p:spPr>
            <a:xfrm>
              <a:off x="3793984" y="2571507"/>
              <a:ext cx="131017" cy="301124"/>
            </a:xfrm>
            <a:custGeom>
              <a:avLst/>
              <a:gdLst/>
              <a:ahLst/>
              <a:cxnLst/>
              <a:rect l="l" t="t" r="r" b="b"/>
              <a:pathLst>
                <a:path w="2058" h="4730" extrusionOk="0">
                  <a:moveTo>
                    <a:pt x="1705" y="0"/>
                  </a:moveTo>
                  <a:cubicBezTo>
                    <a:pt x="1094" y="369"/>
                    <a:pt x="566" y="1077"/>
                    <a:pt x="310" y="1975"/>
                  </a:cubicBezTo>
                  <a:cubicBezTo>
                    <a:pt x="1" y="3044"/>
                    <a:pt x="164" y="4095"/>
                    <a:pt x="656" y="4730"/>
                  </a:cubicBezTo>
                  <a:cubicBezTo>
                    <a:pt x="1354" y="3875"/>
                    <a:pt x="1855" y="3187"/>
                    <a:pt x="1955" y="2895"/>
                  </a:cubicBezTo>
                  <a:cubicBezTo>
                    <a:pt x="2058" y="2579"/>
                    <a:pt x="1938" y="1459"/>
                    <a:pt x="17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105" name="Google Shape;2105;p43"/>
          <p:cNvCxnSpPr>
            <a:cxnSpLocks/>
          </p:cNvCxnSpPr>
          <p:nvPr/>
        </p:nvCxnSpPr>
        <p:spPr>
          <a:xfrm flipV="1">
            <a:off x="658505" y="2005183"/>
            <a:ext cx="8359532" cy="3235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6" name="Google Shape;2106;p43"/>
          <p:cNvSpPr txBox="1"/>
          <p:nvPr/>
        </p:nvSpPr>
        <p:spPr>
          <a:xfrm>
            <a:off x="198208" y="3281260"/>
            <a:ext cx="213491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trị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một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ô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màu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bất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vi-VN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7" name="Google Shape;2107;p43"/>
          <p:cNvSpPr txBox="1"/>
          <p:nvPr/>
        </p:nvSpPr>
        <p:spPr>
          <a:xfrm>
            <a:off x="4064175" y="3664990"/>
            <a:ext cx="1471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F3F3F3"/>
              </a:solidFill>
              <a:latin typeface="Calibri" panose="020F0502020204030204" pitchFamily="34" charset="0"/>
              <a:ea typeface="Dosis ExtraLight"/>
              <a:cs typeface="Calibri" panose="020F0502020204030204" pitchFamily="34" charset="0"/>
              <a:sym typeface="Dosis ExtraLight"/>
            </a:endParaRPr>
          </a:p>
        </p:txBody>
      </p:sp>
      <p:sp>
        <p:nvSpPr>
          <p:cNvPr id="2109" name="Google Shape;2109;p43"/>
          <p:cNvSpPr txBox="1"/>
          <p:nvPr/>
        </p:nvSpPr>
        <p:spPr>
          <a:xfrm>
            <a:off x="6937225" y="5287550"/>
            <a:ext cx="23040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Jupiter is a gas giant and the biggest planet in our Solar System</a:t>
            </a:r>
            <a:endParaRPr sz="1200">
              <a:solidFill>
                <a:srgbClr val="F3F3F3"/>
              </a:solidFill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  <p:sp>
        <p:nvSpPr>
          <p:cNvPr id="2111" name="Google Shape;2111;p43"/>
          <p:cNvSpPr txBox="1"/>
          <p:nvPr/>
        </p:nvSpPr>
        <p:spPr>
          <a:xfrm>
            <a:off x="573310" y="1433312"/>
            <a:ext cx="1471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i="1" dirty="0">
                <a:solidFill>
                  <a:srgbClr val="F3F3F3"/>
                </a:solidFill>
                <a:latin typeface="Calibri" panose="020F0502020204030204" pitchFamily="34" charset="0"/>
                <a:ea typeface="Bahiana"/>
                <a:cs typeface="Calibri" panose="020F0502020204030204" pitchFamily="34" charset="0"/>
                <a:sym typeface="Bahiana"/>
              </a:rPr>
              <a:t>Bước</a:t>
            </a:r>
            <a:r>
              <a:rPr lang="en" sz="2400" b="1" i="1" dirty="0">
                <a:solidFill>
                  <a:srgbClr val="F3F3F3"/>
                </a:solidFill>
                <a:latin typeface="Calibri" panose="020F0502020204030204" pitchFamily="34" charset="0"/>
                <a:ea typeface="Bahiana"/>
                <a:cs typeface="Calibri" panose="020F0502020204030204" pitchFamily="34" charset="0"/>
                <a:sym typeface="Bahiana"/>
              </a:rPr>
              <a:t> 1</a:t>
            </a:r>
            <a:endParaRPr sz="2400" b="1" i="1" dirty="0">
              <a:solidFill>
                <a:srgbClr val="F3F3F3"/>
              </a:solidFill>
              <a:latin typeface="Calibri" panose="020F0502020204030204" pitchFamily="34" charset="0"/>
              <a:ea typeface="Bahiana"/>
              <a:cs typeface="Calibri" panose="020F0502020204030204" pitchFamily="34" charset="0"/>
              <a:sym typeface="Bahiana"/>
            </a:endParaRPr>
          </a:p>
        </p:txBody>
      </p:sp>
      <p:sp>
        <p:nvSpPr>
          <p:cNvPr id="2112" name="Google Shape;2112;p43"/>
          <p:cNvSpPr txBox="1"/>
          <p:nvPr/>
        </p:nvSpPr>
        <p:spPr>
          <a:xfrm>
            <a:off x="4165910" y="1433312"/>
            <a:ext cx="1471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i="1" dirty="0">
                <a:solidFill>
                  <a:srgbClr val="F3F3F3"/>
                </a:solidFill>
                <a:latin typeface="Calibri" panose="020F0502020204030204" pitchFamily="34" charset="0"/>
                <a:ea typeface="Bahiana"/>
                <a:cs typeface="Calibri" panose="020F0502020204030204" pitchFamily="34" charset="0"/>
                <a:sym typeface="Bahiana"/>
              </a:rPr>
              <a:t>Bước 3</a:t>
            </a:r>
            <a:endParaRPr sz="2400" i="1" dirty="0">
              <a:solidFill>
                <a:srgbClr val="F3F3F3"/>
              </a:solidFill>
              <a:latin typeface="Calibri" panose="020F0502020204030204" pitchFamily="34" charset="0"/>
              <a:ea typeface="Bahiana"/>
              <a:cs typeface="Calibri" panose="020F0502020204030204" pitchFamily="34" charset="0"/>
              <a:sym typeface="Bahiana"/>
            </a:endParaRPr>
          </a:p>
        </p:txBody>
      </p:sp>
      <p:sp>
        <p:nvSpPr>
          <p:cNvPr id="2113" name="Google Shape;2113;p43"/>
          <p:cNvSpPr txBox="1"/>
          <p:nvPr/>
        </p:nvSpPr>
        <p:spPr>
          <a:xfrm>
            <a:off x="2369597" y="1433312"/>
            <a:ext cx="1471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i="1" dirty="0">
                <a:solidFill>
                  <a:srgbClr val="F3F3F3"/>
                </a:solidFill>
                <a:latin typeface="Calibri" panose="020F0502020204030204" pitchFamily="34" charset="0"/>
                <a:ea typeface="Bahiana"/>
                <a:cs typeface="Calibri" panose="020F0502020204030204" pitchFamily="34" charset="0"/>
                <a:sym typeface="Bahiana"/>
              </a:rPr>
              <a:t> Bước 2</a:t>
            </a:r>
            <a:endParaRPr sz="2400" i="1" dirty="0">
              <a:solidFill>
                <a:srgbClr val="F3F3F3"/>
              </a:solidFill>
              <a:latin typeface="Calibri" panose="020F0502020204030204" pitchFamily="34" charset="0"/>
              <a:ea typeface="Bahiana"/>
              <a:cs typeface="Calibri" panose="020F0502020204030204" pitchFamily="34" charset="0"/>
              <a:sym typeface="Bahiana"/>
            </a:endParaRPr>
          </a:p>
        </p:txBody>
      </p:sp>
      <p:sp>
        <p:nvSpPr>
          <p:cNvPr id="2114" name="Google Shape;2114;p43"/>
          <p:cNvSpPr txBox="1"/>
          <p:nvPr/>
        </p:nvSpPr>
        <p:spPr>
          <a:xfrm>
            <a:off x="5962210" y="1433312"/>
            <a:ext cx="1471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i="1" dirty="0">
                <a:solidFill>
                  <a:srgbClr val="F3F3F3"/>
                </a:solidFill>
                <a:latin typeface="Calibri" panose="020F0502020204030204" pitchFamily="34" charset="0"/>
                <a:ea typeface="Bahiana"/>
                <a:cs typeface="Calibri" panose="020F0502020204030204" pitchFamily="34" charset="0"/>
                <a:sym typeface="Bahiana"/>
              </a:rPr>
              <a:t>Bước 4</a:t>
            </a:r>
            <a:endParaRPr sz="2400" i="1" dirty="0">
              <a:solidFill>
                <a:srgbClr val="F3F3F3"/>
              </a:solidFill>
              <a:latin typeface="Calibri" panose="020F0502020204030204" pitchFamily="34" charset="0"/>
              <a:ea typeface="Bahiana"/>
              <a:cs typeface="Calibri" panose="020F0502020204030204" pitchFamily="34" charset="0"/>
              <a:sym typeface="Bahiana"/>
            </a:endParaRPr>
          </a:p>
        </p:txBody>
      </p:sp>
      <p:grpSp>
        <p:nvGrpSpPr>
          <p:cNvPr id="81" name="Google Shape;4447;p60">
            <a:extLst>
              <a:ext uri="{FF2B5EF4-FFF2-40B4-BE49-F238E27FC236}">
                <a16:creationId xmlns:a16="http://schemas.microsoft.com/office/drawing/2014/main" id="{DCD1C645-A8B2-4E31-88E0-1A2B68A39F58}"/>
              </a:ext>
            </a:extLst>
          </p:cNvPr>
          <p:cNvGrpSpPr/>
          <p:nvPr/>
        </p:nvGrpSpPr>
        <p:grpSpPr>
          <a:xfrm>
            <a:off x="7744476" y="2150830"/>
            <a:ext cx="1680472" cy="1658877"/>
            <a:chOff x="2171625" y="1715200"/>
            <a:chExt cx="2464396" cy="2432728"/>
          </a:xfrm>
        </p:grpSpPr>
        <p:sp>
          <p:nvSpPr>
            <p:cNvPr id="82" name="Google Shape;4448;p60">
              <a:extLst>
                <a:ext uri="{FF2B5EF4-FFF2-40B4-BE49-F238E27FC236}">
                  <a16:creationId xmlns:a16="http://schemas.microsoft.com/office/drawing/2014/main" id="{0DADA130-5956-4D94-B9A7-594D82A6ADA8}"/>
                </a:ext>
              </a:extLst>
            </p:cNvPr>
            <p:cNvSpPr/>
            <p:nvPr/>
          </p:nvSpPr>
          <p:spPr>
            <a:xfrm>
              <a:off x="2380295" y="3912832"/>
              <a:ext cx="1491078" cy="235096"/>
            </a:xfrm>
            <a:custGeom>
              <a:avLst/>
              <a:gdLst/>
              <a:ahLst/>
              <a:cxnLst/>
              <a:rect l="l" t="t" r="r" b="b"/>
              <a:pathLst>
                <a:path w="25338" h="3995" extrusionOk="0">
                  <a:moveTo>
                    <a:pt x="12671" y="1"/>
                  </a:moveTo>
                  <a:cubicBezTo>
                    <a:pt x="5674" y="1"/>
                    <a:pt x="1" y="895"/>
                    <a:pt x="1" y="1998"/>
                  </a:cubicBezTo>
                  <a:cubicBezTo>
                    <a:pt x="1" y="3100"/>
                    <a:pt x="5674" y="3994"/>
                    <a:pt x="12671" y="3994"/>
                  </a:cubicBezTo>
                  <a:cubicBezTo>
                    <a:pt x="19665" y="3994"/>
                    <a:pt x="25338" y="3100"/>
                    <a:pt x="25338" y="1998"/>
                  </a:cubicBezTo>
                  <a:cubicBezTo>
                    <a:pt x="25338" y="895"/>
                    <a:pt x="19665" y="1"/>
                    <a:pt x="12671" y="1"/>
                  </a:cubicBezTo>
                  <a:close/>
                </a:path>
              </a:pathLst>
            </a:custGeom>
            <a:solidFill>
              <a:srgbClr val="2A1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Google Shape;4449;p60">
              <a:extLst>
                <a:ext uri="{FF2B5EF4-FFF2-40B4-BE49-F238E27FC236}">
                  <a16:creationId xmlns:a16="http://schemas.microsoft.com/office/drawing/2014/main" id="{518C4BAD-4139-45D0-B7AE-B1D6F08D6782}"/>
                </a:ext>
              </a:extLst>
            </p:cNvPr>
            <p:cNvSpPr/>
            <p:nvPr/>
          </p:nvSpPr>
          <p:spPr>
            <a:xfrm>
              <a:off x="2567191" y="2984289"/>
              <a:ext cx="1323833" cy="1079440"/>
            </a:xfrm>
            <a:custGeom>
              <a:avLst/>
              <a:gdLst/>
              <a:ahLst/>
              <a:cxnLst/>
              <a:rect l="l" t="t" r="r" b="b"/>
              <a:pathLst>
                <a:path w="22496" h="18343" extrusionOk="0">
                  <a:moveTo>
                    <a:pt x="18048" y="0"/>
                  </a:moveTo>
                  <a:cubicBezTo>
                    <a:pt x="13523" y="0"/>
                    <a:pt x="4014" y="6528"/>
                    <a:pt x="4014" y="6528"/>
                  </a:cubicBezTo>
                  <a:lnTo>
                    <a:pt x="2441" y="16363"/>
                  </a:lnTo>
                  <a:cubicBezTo>
                    <a:pt x="2441" y="16363"/>
                    <a:pt x="1" y="16389"/>
                    <a:pt x="113" y="16707"/>
                  </a:cubicBezTo>
                  <a:cubicBezTo>
                    <a:pt x="226" y="17025"/>
                    <a:pt x="4558" y="17936"/>
                    <a:pt x="4558" y="17936"/>
                  </a:cubicBezTo>
                  <a:lnTo>
                    <a:pt x="9339" y="9538"/>
                  </a:lnTo>
                  <a:lnTo>
                    <a:pt x="12322" y="9154"/>
                  </a:lnTo>
                  <a:lnTo>
                    <a:pt x="12322" y="9154"/>
                  </a:lnTo>
                  <a:cubicBezTo>
                    <a:pt x="12322" y="9154"/>
                    <a:pt x="11607" y="14442"/>
                    <a:pt x="14853" y="17054"/>
                  </a:cubicBezTo>
                  <a:cubicBezTo>
                    <a:pt x="14853" y="17054"/>
                    <a:pt x="12773" y="17780"/>
                    <a:pt x="12677" y="18220"/>
                  </a:cubicBezTo>
                  <a:cubicBezTo>
                    <a:pt x="12658" y="18307"/>
                    <a:pt x="12888" y="18342"/>
                    <a:pt x="13270" y="18342"/>
                  </a:cubicBezTo>
                  <a:cubicBezTo>
                    <a:pt x="14814" y="18342"/>
                    <a:pt x="18836" y="17770"/>
                    <a:pt x="18836" y="17770"/>
                  </a:cubicBezTo>
                  <a:cubicBezTo>
                    <a:pt x="18836" y="17770"/>
                    <a:pt x="16976" y="14462"/>
                    <a:pt x="17618" y="12087"/>
                  </a:cubicBezTo>
                  <a:cubicBezTo>
                    <a:pt x="18260" y="9716"/>
                    <a:pt x="22495" y="4329"/>
                    <a:pt x="19992" y="802"/>
                  </a:cubicBezTo>
                  <a:cubicBezTo>
                    <a:pt x="19592" y="237"/>
                    <a:pt x="18910" y="0"/>
                    <a:pt x="18048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Google Shape;4450;p60">
              <a:extLst>
                <a:ext uri="{FF2B5EF4-FFF2-40B4-BE49-F238E27FC236}">
                  <a16:creationId xmlns:a16="http://schemas.microsoft.com/office/drawing/2014/main" id="{99104AEF-0A2B-429C-954C-A930A40AD009}"/>
                </a:ext>
              </a:extLst>
            </p:cNvPr>
            <p:cNvSpPr/>
            <p:nvPr/>
          </p:nvSpPr>
          <p:spPr>
            <a:xfrm>
              <a:off x="2547125" y="3868815"/>
              <a:ext cx="369739" cy="189077"/>
            </a:xfrm>
            <a:custGeom>
              <a:avLst/>
              <a:gdLst/>
              <a:ahLst/>
              <a:cxnLst/>
              <a:rect l="l" t="t" r="r" b="b"/>
              <a:pathLst>
                <a:path w="6283" h="3213" extrusionOk="0">
                  <a:moveTo>
                    <a:pt x="2686" y="1"/>
                  </a:moveTo>
                  <a:lnTo>
                    <a:pt x="2471" y="1229"/>
                  </a:lnTo>
                  <a:cubicBezTo>
                    <a:pt x="2471" y="1229"/>
                    <a:pt x="2096" y="1193"/>
                    <a:pt x="1648" y="1193"/>
                  </a:cubicBezTo>
                  <a:cubicBezTo>
                    <a:pt x="1017" y="1193"/>
                    <a:pt x="239" y="1264"/>
                    <a:pt x="150" y="1606"/>
                  </a:cubicBezTo>
                  <a:cubicBezTo>
                    <a:pt x="1" y="2189"/>
                    <a:pt x="5070" y="3212"/>
                    <a:pt x="5070" y="3212"/>
                  </a:cubicBezTo>
                  <a:lnTo>
                    <a:pt x="6282" y="89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Google Shape;4451;p60">
              <a:extLst>
                <a:ext uri="{FF2B5EF4-FFF2-40B4-BE49-F238E27FC236}">
                  <a16:creationId xmlns:a16="http://schemas.microsoft.com/office/drawing/2014/main" id="{21E99FCD-592E-4377-80D5-EB7553725406}"/>
                </a:ext>
              </a:extLst>
            </p:cNvPr>
            <p:cNvSpPr/>
            <p:nvPr/>
          </p:nvSpPr>
          <p:spPr>
            <a:xfrm>
              <a:off x="3270878" y="3879525"/>
              <a:ext cx="420171" cy="195491"/>
            </a:xfrm>
            <a:custGeom>
              <a:avLst/>
              <a:gdLst/>
              <a:ahLst/>
              <a:cxnLst/>
              <a:rect l="l" t="t" r="r" b="b"/>
              <a:pathLst>
                <a:path w="7140" h="3322" extrusionOk="0">
                  <a:moveTo>
                    <a:pt x="6134" y="1"/>
                  </a:moveTo>
                  <a:lnTo>
                    <a:pt x="1653" y="1070"/>
                  </a:lnTo>
                  <a:lnTo>
                    <a:pt x="2464" y="1786"/>
                  </a:lnTo>
                  <a:cubicBezTo>
                    <a:pt x="2464" y="1786"/>
                    <a:pt x="0" y="2527"/>
                    <a:pt x="279" y="3130"/>
                  </a:cubicBezTo>
                  <a:cubicBezTo>
                    <a:pt x="343" y="3268"/>
                    <a:pt x="739" y="3321"/>
                    <a:pt x="1311" y="3321"/>
                  </a:cubicBezTo>
                  <a:cubicBezTo>
                    <a:pt x="3232" y="3321"/>
                    <a:pt x="7140" y="2720"/>
                    <a:pt x="7140" y="2720"/>
                  </a:cubicBezTo>
                  <a:lnTo>
                    <a:pt x="6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4452;p60">
              <a:extLst>
                <a:ext uri="{FF2B5EF4-FFF2-40B4-BE49-F238E27FC236}">
                  <a16:creationId xmlns:a16="http://schemas.microsoft.com/office/drawing/2014/main" id="{DB9CEAA8-744B-412A-87B8-25C112F61FF1}"/>
                </a:ext>
              </a:extLst>
            </p:cNvPr>
            <p:cNvSpPr/>
            <p:nvPr/>
          </p:nvSpPr>
          <p:spPr>
            <a:xfrm>
              <a:off x="2674174" y="3913656"/>
              <a:ext cx="51256" cy="15889"/>
            </a:xfrm>
            <a:custGeom>
              <a:avLst/>
              <a:gdLst/>
              <a:ahLst/>
              <a:cxnLst/>
              <a:rect l="l" t="t" r="r" b="b"/>
              <a:pathLst>
                <a:path w="871" h="270" extrusionOk="0">
                  <a:moveTo>
                    <a:pt x="80" y="0"/>
                  </a:moveTo>
                  <a:cubicBezTo>
                    <a:pt x="18" y="0"/>
                    <a:pt x="1" y="99"/>
                    <a:pt x="67" y="113"/>
                  </a:cubicBezTo>
                  <a:cubicBezTo>
                    <a:pt x="302" y="165"/>
                    <a:pt x="537" y="219"/>
                    <a:pt x="773" y="268"/>
                  </a:cubicBezTo>
                  <a:cubicBezTo>
                    <a:pt x="778" y="269"/>
                    <a:pt x="783" y="270"/>
                    <a:pt x="787" y="270"/>
                  </a:cubicBezTo>
                  <a:cubicBezTo>
                    <a:pt x="849" y="270"/>
                    <a:pt x="870" y="175"/>
                    <a:pt x="802" y="159"/>
                  </a:cubicBezTo>
                  <a:cubicBezTo>
                    <a:pt x="600" y="116"/>
                    <a:pt x="402" y="69"/>
                    <a:pt x="200" y="26"/>
                  </a:cubicBezTo>
                  <a:cubicBezTo>
                    <a:pt x="189" y="14"/>
                    <a:pt x="177" y="3"/>
                    <a:pt x="157" y="3"/>
                  </a:cubicBezTo>
                  <a:cubicBezTo>
                    <a:pt x="130" y="3"/>
                    <a:pt x="107" y="3"/>
                    <a:pt x="8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4453;p60">
              <a:extLst>
                <a:ext uri="{FF2B5EF4-FFF2-40B4-BE49-F238E27FC236}">
                  <a16:creationId xmlns:a16="http://schemas.microsoft.com/office/drawing/2014/main" id="{2E480CA0-D0EF-4688-A853-5B6C2BDE2561}"/>
                </a:ext>
              </a:extLst>
            </p:cNvPr>
            <p:cNvSpPr/>
            <p:nvPr/>
          </p:nvSpPr>
          <p:spPr>
            <a:xfrm>
              <a:off x="2673704" y="3890117"/>
              <a:ext cx="55199" cy="17654"/>
            </a:xfrm>
            <a:custGeom>
              <a:avLst/>
              <a:gdLst/>
              <a:ahLst/>
              <a:cxnLst/>
              <a:rect l="l" t="t" r="r" b="b"/>
              <a:pathLst>
                <a:path w="938" h="300" extrusionOk="0">
                  <a:moveTo>
                    <a:pt x="87" y="1"/>
                  </a:moveTo>
                  <a:cubicBezTo>
                    <a:pt x="25" y="1"/>
                    <a:pt x="1" y="97"/>
                    <a:pt x="69" y="112"/>
                  </a:cubicBezTo>
                  <a:lnTo>
                    <a:pt x="840" y="298"/>
                  </a:lnTo>
                  <a:cubicBezTo>
                    <a:pt x="845" y="299"/>
                    <a:pt x="850" y="299"/>
                    <a:pt x="854" y="299"/>
                  </a:cubicBezTo>
                  <a:cubicBezTo>
                    <a:pt x="914" y="299"/>
                    <a:pt x="938" y="203"/>
                    <a:pt x="870" y="188"/>
                  </a:cubicBezTo>
                  <a:lnTo>
                    <a:pt x="101" y="3"/>
                  </a:lnTo>
                  <a:cubicBezTo>
                    <a:pt x="96" y="2"/>
                    <a:pt x="91" y="1"/>
                    <a:pt x="87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Google Shape;4454;p60">
              <a:extLst>
                <a:ext uri="{FF2B5EF4-FFF2-40B4-BE49-F238E27FC236}">
                  <a16:creationId xmlns:a16="http://schemas.microsoft.com/office/drawing/2014/main" id="{D7FD2E2A-9242-4EF5-B750-27D233996217}"/>
                </a:ext>
              </a:extLst>
            </p:cNvPr>
            <p:cNvSpPr/>
            <p:nvPr/>
          </p:nvSpPr>
          <p:spPr>
            <a:xfrm>
              <a:off x="3377096" y="3939666"/>
              <a:ext cx="55905" cy="29130"/>
            </a:xfrm>
            <a:custGeom>
              <a:avLst/>
              <a:gdLst/>
              <a:ahLst/>
              <a:cxnLst/>
              <a:rect l="l" t="t" r="r" b="b"/>
              <a:pathLst>
                <a:path w="950" h="495" extrusionOk="0">
                  <a:moveTo>
                    <a:pt x="879" y="1"/>
                  </a:moveTo>
                  <a:cubicBezTo>
                    <a:pt x="872" y="1"/>
                    <a:pt x="865" y="2"/>
                    <a:pt x="858" y="5"/>
                  </a:cubicBezTo>
                  <a:cubicBezTo>
                    <a:pt x="573" y="98"/>
                    <a:pt x="305" y="227"/>
                    <a:pt x="54" y="386"/>
                  </a:cubicBezTo>
                  <a:cubicBezTo>
                    <a:pt x="0" y="420"/>
                    <a:pt x="31" y="495"/>
                    <a:pt x="80" y="495"/>
                  </a:cubicBezTo>
                  <a:cubicBezTo>
                    <a:pt x="89" y="495"/>
                    <a:pt x="99" y="492"/>
                    <a:pt x="109" y="486"/>
                  </a:cubicBezTo>
                  <a:cubicBezTo>
                    <a:pt x="355" y="330"/>
                    <a:pt x="613" y="207"/>
                    <a:pt x="888" y="114"/>
                  </a:cubicBezTo>
                  <a:cubicBezTo>
                    <a:pt x="950" y="91"/>
                    <a:pt x="933" y="1"/>
                    <a:pt x="879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Google Shape;4455;p60">
              <a:extLst>
                <a:ext uri="{FF2B5EF4-FFF2-40B4-BE49-F238E27FC236}">
                  <a16:creationId xmlns:a16="http://schemas.microsoft.com/office/drawing/2014/main" id="{B0155C36-86B9-4127-ABDD-D304C85A20F0}"/>
                </a:ext>
              </a:extLst>
            </p:cNvPr>
            <p:cNvSpPr/>
            <p:nvPr/>
          </p:nvSpPr>
          <p:spPr>
            <a:xfrm>
              <a:off x="3391455" y="3957085"/>
              <a:ext cx="51138" cy="20067"/>
            </a:xfrm>
            <a:custGeom>
              <a:avLst/>
              <a:gdLst/>
              <a:ahLst/>
              <a:cxnLst/>
              <a:rect l="l" t="t" r="r" b="b"/>
              <a:pathLst>
                <a:path w="869" h="341" extrusionOk="0">
                  <a:moveTo>
                    <a:pt x="792" y="0"/>
                  </a:moveTo>
                  <a:cubicBezTo>
                    <a:pt x="786" y="0"/>
                    <a:pt x="780" y="1"/>
                    <a:pt x="773" y="4"/>
                  </a:cubicBezTo>
                  <a:cubicBezTo>
                    <a:pt x="538" y="77"/>
                    <a:pt x="302" y="153"/>
                    <a:pt x="68" y="229"/>
                  </a:cubicBezTo>
                  <a:cubicBezTo>
                    <a:pt x="1" y="247"/>
                    <a:pt x="20" y="341"/>
                    <a:pt x="80" y="341"/>
                  </a:cubicBezTo>
                  <a:cubicBezTo>
                    <a:pt x="85" y="341"/>
                    <a:pt x="91" y="340"/>
                    <a:pt x="97" y="338"/>
                  </a:cubicBezTo>
                  <a:cubicBezTo>
                    <a:pt x="333" y="262"/>
                    <a:pt x="568" y="186"/>
                    <a:pt x="806" y="113"/>
                  </a:cubicBezTo>
                  <a:cubicBezTo>
                    <a:pt x="869" y="92"/>
                    <a:pt x="851" y="0"/>
                    <a:pt x="79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Google Shape;4456;p60">
              <a:extLst>
                <a:ext uri="{FF2B5EF4-FFF2-40B4-BE49-F238E27FC236}">
                  <a16:creationId xmlns:a16="http://schemas.microsoft.com/office/drawing/2014/main" id="{7F70B12D-35FD-48B5-96A9-DD48D05A7302}"/>
                </a:ext>
              </a:extLst>
            </p:cNvPr>
            <p:cNvSpPr/>
            <p:nvPr/>
          </p:nvSpPr>
          <p:spPr>
            <a:xfrm>
              <a:off x="2860718" y="3493784"/>
              <a:ext cx="10181" cy="36721"/>
            </a:xfrm>
            <a:custGeom>
              <a:avLst/>
              <a:gdLst/>
              <a:ahLst/>
              <a:cxnLst/>
              <a:rect l="l" t="t" r="r" b="b"/>
              <a:pathLst>
                <a:path w="173" h="624" extrusionOk="0">
                  <a:moveTo>
                    <a:pt x="105" y="1"/>
                  </a:moveTo>
                  <a:cubicBezTo>
                    <a:pt x="76" y="1"/>
                    <a:pt x="48" y="19"/>
                    <a:pt x="50" y="55"/>
                  </a:cubicBezTo>
                  <a:cubicBezTo>
                    <a:pt x="56" y="224"/>
                    <a:pt x="43" y="389"/>
                    <a:pt x="10" y="552"/>
                  </a:cubicBezTo>
                  <a:cubicBezTo>
                    <a:pt x="0" y="595"/>
                    <a:pt x="35" y="624"/>
                    <a:pt x="68" y="624"/>
                  </a:cubicBezTo>
                  <a:cubicBezTo>
                    <a:pt x="91" y="624"/>
                    <a:pt x="112" y="611"/>
                    <a:pt x="119" y="582"/>
                  </a:cubicBezTo>
                  <a:cubicBezTo>
                    <a:pt x="155" y="409"/>
                    <a:pt x="172" y="234"/>
                    <a:pt x="166" y="55"/>
                  </a:cubicBezTo>
                  <a:cubicBezTo>
                    <a:pt x="164" y="19"/>
                    <a:pt x="134" y="1"/>
                    <a:pt x="10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Google Shape;4457;p60">
              <a:extLst>
                <a:ext uri="{FF2B5EF4-FFF2-40B4-BE49-F238E27FC236}">
                  <a16:creationId xmlns:a16="http://schemas.microsoft.com/office/drawing/2014/main" id="{737734F0-9CE0-499A-87E3-00CCE725AC81}"/>
                </a:ext>
              </a:extLst>
            </p:cNvPr>
            <p:cNvSpPr/>
            <p:nvPr/>
          </p:nvSpPr>
          <p:spPr>
            <a:xfrm>
              <a:off x="2881608" y="3507613"/>
              <a:ext cx="11240" cy="32955"/>
            </a:xfrm>
            <a:custGeom>
              <a:avLst/>
              <a:gdLst/>
              <a:ahLst/>
              <a:cxnLst/>
              <a:rect l="l" t="t" r="r" b="b"/>
              <a:pathLst>
                <a:path w="191" h="560" extrusionOk="0">
                  <a:moveTo>
                    <a:pt x="120" y="0"/>
                  </a:moveTo>
                  <a:cubicBezTo>
                    <a:pt x="98" y="0"/>
                    <a:pt x="77" y="13"/>
                    <a:pt x="72" y="42"/>
                  </a:cubicBezTo>
                  <a:cubicBezTo>
                    <a:pt x="45" y="194"/>
                    <a:pt x="22" y="350"/>
                    <a:pt x="5" y="505"/>
                  </a:cubicBezTo>
                  <a:cubicBezTo>
                    <a:pt x="1" y="542"/>
                    <a:pt x="27" y="559"/>
                    <a:pt x="55" y="559"/>
                  </a:cubicBezTo>
                  <a:cubicBezTo>
                    <a:pt x="85" y="559"/>
                    <a:pt x="117" y="541"/>
                    <a:pt x="122" y="505"/>
                  </a:cubicBezTo>
                  <a:cubicBezTo>
                    <a:pt x="138" y="360"/>
                    <a:pt x="158" y="214"/>
                    <a:pt x="184" y="72"/>
                  </a:cubicBezTo>
                  <a:cubicBezTo>
                    <a:pt x="190" y="28"/>
                    <a:pt x="154" y="0"/>
                    <a:pt x="120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Google Shape;4458;p60">
              <a:extLst>
                <a:ext uri="{FF2B5EF4-FFF2-40B4-BE49-F238E27FC236}">
                  <a16:creationId xmlns:a16="http://schemas.microsoft.com/office/drawing/2014/main" id="{CBFEEE31-2E9D-4289-805A-6780AAC69BA2}"/>
                </a:ext>
              </a:extLst>
            </p:cNvPr>
            <p:cNvSpPr/>
            <p:nvPr/>
          </p:nvSpPr>
          <p:spPr>
            <a:xfrm>
              <a:off x="2904441" y="3685919"/>
              <a:ext cx="17066" cy="30365"/>
            </a:xfrm>
            <a:custGeom>
              <a:avLst/>
              <a:gdLst/>
              <a:ahLst/>
              <a:cxnLst/>
              <a:rect l="l" t="t" r="r" b="b"/>
              <a:pathLst>
                <a:path w="290" h="516" extrusionOk="0">
                  <a:moveTo>
                    <a:pt x="218" y="0"/>
                  </a:moveTo>
                  <a:cubicBezTo>
                    <a:pt x="195" y="0"/>
                    <a:pt x="175" y="13"/>
                    <a:pt x="171" y="42"/>
                  </a:cubicBezTo>
                  <a:cubicBezTo>
                    <a:pt x="151" y="181"/>
                    <a:pt x="105" y="310"/>
                    <a:pt x="28" y="430"/>
                  </a:cubicBezTo>
                  <a:cubicBezTo>
                    <a:pt x="1" y="473"/>
                    <a:pt x="42" y="516"/>
                    <a:pt x="83" y="516"/>
                  </a:cubicBezTo>
                  <a:cubicBezTo>
                    <a:pt x="100" y="516"/>
                    <a:pt x="117" y="508"/>
                    <a:pt x="128" y="489"/>
                  </a:cubicBezTo>
                  <a:cubicBezTo>
                    <a:pt x="207" y="360"/>
                    <a:pt x="260" y="221"/>
                    <a:pt x="283" y="72"/>
                  </a:cubicBezTo>
                  <a:cubicBezTo>
                    <a:pt x="289" y="28"/>
                    <a:pt x="251" y="0"/>
                    <a:pt x="218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Google Shape;4459;p60">
              <a:extLst>
                <a:ext uri="{FF2B5EF4-FFF2-40B4-BE49-F238E27FC236}">
                  <a16:creationId xmlns:a16="http://schemas.microsoft.com/office/drawing/2014/main" id="{5DBB4CF2-E2B8-43DF-9454-7754D492C0BA}"/>
                </a:ext>
              </a:extLst>
            </p:cNvPr>
            <p:cNvSpPr/>
            <p:nvPr/>
          </p:nvSpPr>
          <p:spPr>
            <a:xfrm>
              <a:off x="2929804" y="3688567"/>
              <a:ext cx="16830" cy="30424"/>
            </a:xfrm>
            <a:custGeom>
              <a:avLst/>
              <a:gdLst/>
              <a:ahLst/>
              <a:cxnLst/>
              <a:rect l="l" t="t" r="r" b="b"/>
              <a:pathLst>
                <a:path w="286" h="517" extrusionOk="0">
                  <a:moveTo>
                    <a:pt x="216" y="0"/>
                  </a:moveTo>
                  <a:cubicBezTo>
                    <a:pt x="193" y="0"/>
                    <a:pt x="170" y="12"/>
                    <a:pt x="160" y="40"/>
                  </a:cubicBezTo>
                  <a:lnTo>
                    <a:pt x="15" y="447"/>
                  </a:lnTo>
                  <a:cubicBezTo>
                    <a:pt x="1" y="489"/>
                    <a:pt x="35" y="517"/>
                    <a:pt x="70" y="517"/>
                  </a:cubicBezTo>
                  <a:cubicBezTo>
                    <a:pt x="93" y="517"/>
                    <a:pt x="117" y="505"/>
                    <a:pt x="127" y="477"/>
                  </a:cubicBezTo>
                  <a:cubicBezTo>
                    <a:pt x="174" y="342"/>
                    <a:pt x="224" y="206"/>
                    <a:pt x="270" y="70"/>
                  </a:cubicBezTo>
                  <a:cubicBezTo>
                    <a:pt x="286" y="28"/>
                    <a:pt x="251" y="0"/>
                    <a:pt x="216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4460;p60">
              <a:extLst>
                <a:ext uri="{FF2B5EF4-FFF2-40B4-BE49-F238E27FC236}">
                  <a16:creationId xmlns:a16="http://schemas.microsoft.com/office/drawing/2014/main" id="{D89DE206-FD0C-430C-AD8D-3A7E9F971355}"/>
                </a:ext>
              </a:extLst>
            </p:cNvPr>
            <p:cNvSpPr/>
            <p:nvPr/>
          </p:nvSpPr>
          <p:spPr>
            <a:xfrm>
              <a:off x="2946281" y="3655966"/>
              <a:ext cx="14653" cy="22715"/>
            </a:xfrm>
            <a:custGeom>
              <a:avLst/>
              <a:gdLst/>
              <a:ahLst/>
              <a:cxnLst/>
              <a:rect l="l" t="t" r="r" b="b"/>
              <a:pathLst>
                <a:path w="249" h="386" extrusionOk="0">
                  <a:moveTo>
                    <a:pt x="178" y="0"/>
                  </a:moveTo>
                  <a:cubicBezTo>
                    <a:pt x="156" y="0"/>
                    <a:pt x="133" y="12"/>
                    <a:pt x="122" y="37"/>
                  </a:cubicBezTo>
                  <a:cubicBezTo>
                    <a:pt x="86" y="130"/>
                    <a:pt x="53" y="223"/>
                    <a:pt x="16" y="319"/>
                  </a:cubicBezTo>
                  <a:cubicBezTo>
                    <a:pt x="0" y="359"/>
                    <a:pt x="35" y="386"/>
                    <a:pt x="71" y="386"/>
                  </a:cubicBezTo>
                  <a:cubicBezTo>
                    <a:pt x="95" y="386"/>
                    <a:pt x="119" y="375"/>
                    <a:pt x="129" y="349"/>
                  </a:cubicBezTo>
                  <a:cubicBezTo>
                    <a:pt x="162" y="256"/>
                    <a:pt x="198" y="164"/>
                    <a:pt x="235" y="68"/>
                  </a:cubicBezTo>
                  <a:cubicBezTo>
                    <a:pt x="249" y="27"/>
                    <a:pt x="214" y="0"/>
                    <a:pt x="178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Google Shape;4461;p60">
              <a:extLst>
                <a:ext uri="{FF2B5EF4-FFF2-40B4-BE49-F238E27FC236}">
                  <a16:creationId xmlns:a16="http://schemas.microsoft.com/office/drawing/2014/main" id="{01B53754-B7B9-4D5A-964C-6CC2683C6031}"/>
                </a:ext>
              </a:extLst>
            </p:cNvPr>
            <p:cNvSpPr/>
            <p:nvPr/>
          </p:nvSpPr>
          <p:spPr>
            <a:xfrm>
              <a:off x="3407226" y="3475071"/>
              <a:ext cx="11652" cy="29012"/>
            </a:xfrm>
            <a:custGeom>
              <a:avLst/>
              <a:gdLst/>
              <a:ahLst/>
              <a:cxnLst/>
              <a:rect l="l" t="t" r="r" b="b"/>
              <a:pathLst>
                <a:path w="198" h="493" extrusionOk="0">
                  <a:moveTo>
                    <a:pt x="57" y="1"/>
                  </a:moveTo>
                  <a:cubicBezTo>
                    <a:pt x="28" y="1"/>
                    <a:pt x="0" y="19"/>
                    <a:pt x="2" y="55"/>
                  </a:cubicBezTo>
                  <a:cubicBezTo>
                    <a:pt x="11" y="191"/>
                    <a:pt x="34" y="323"/>
                    <a:pt x="74" y="453"/>
                  </a:cubicBezTo>
                  <a:cubicBezTo>
                    <a:pt x="82" y="480"/>
                    <a:pt x="105" y="492"/>
                    <a:pt x="127" y="492"/>
                  </a:cubicBezTo>
                  <a:cubicBezTo>
                    <a:pt x="162" y="492"/>
                    <a:pt x="198" y="465"/>
                    <a:pt x="184" y="423"/>
                  </a:cubicBezTo>
                  <a:cubicBezTo>
                    <a:pt x="147" y="300"/>
                    <a:pt x="127" y="181"/>
                    <a:pt x="118" y="55"/>
                  </a:cubicBezTo>
                  <a:cubicBezTo>
                    <a:pt x="116" y="19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Google Shape;4462;p60">
              <a:extLst>
                <a:ext uri="{FF2B5EF4-FFF2-40B4-BE49-F238E27FC236}">
                  <a16:creationId xmlns:a16="http://schemas.microsoft.com/office/drawing/2014/main" id="{945E4C9B-18EB-4EB0-970B-070E95203AAF}"/>
                </a:ext>
              </a:extLst>
            </p:cNvPr>
            <p:cNvSpPr/>
            <p:nvPr/>
          </p:nvSpPr>
          <p:spPr>
            <a:xfrm>
              <a:off x="3429528" y="3469893"/>
              <a:ext cx="10651" cy="32896"/>
            </a:xfrm>
            <a:custGeom>
              <a:avLst/>
              <a:gdLst/>
              <a:ahLst/>
              <a:cxnLst/>
              <a:rect l="l" t="t" r="r" b="b"/>
              <a:pathLst>
                <a:path w="181" h="559" extrusionOk="0">
                  <a:moveTo>
                    <a:pt x="111" y="1"/>
                  </a:moveTo>
                  <a:cubicBezTo>
                    <a:pt x="89" y="1"/>
                    <a:pt x="66" y="13"/>
                    <a:pt x="57" y="40"/>
                  </a:cubicBezTo>
                  <a:cubicBezTo>
                    <a:pt x="13" y="193"/>
                    <a:pt x="0" y="345"/>
                    <a:pt x="20" y="504"/>
                  </a:cubicBezTo>
                  <a:cubicBezTo>
                    <a:pt x="25" y="540"/>
                    <a:pt x="56" y="559"/>
                    <a:pt x="85" y="559"/>
                  </a:cubicBezTo>
                  <a:cubicBezTo>
                    <a:pt x="114" y="559"/>
                    <a:pt x="141" y="540"/>
                    <a:pt x="136" y="504"/>
                  </a:cubicBezTo>
                  <a:cubicBezTo>
                    <a:pt x="116" y="355"/>
                    <a:pt x="126" y="213"/>
                    <a:pt x="169" y="70"/>
                  </a:cubicBezTo>
                  <a:cubicBezTo>
                    <a:pt x="181" y="28"/>
                    <a:pt x="146" y="1"/>
                    <a:pt x="111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Google Shape;4463;p60">
              <a:extLst>
                <a:ext uri="{FF2B5EF4-FFF2-40B4-BE49-F238E27FC236}">
                  <a16:creationId xmlns:a16="http://schemas.microsoft.com/office/drawing/2014/main" id="{7F6FAF29-3D3E-4C75-9F27-3A43FEBBCBD4}"/>
                </a:ext>
              </a:extLst>
            </p:cNvPr>
            <p:cNvSpPr/>
            <p:nvPr/>
          </p:nvSpPr>
          <p:spPr>
            <a:xfrm>
              <a:off x="3450654" y="3444883"/>
              <a:ext cx="8827" cy="35308"/>
            </a:xfrm>
            <a:custGeom>
              <a:avLst/>
              <a:gdLst/>
              <a:ahLst/>
              <a:cxnLst/>
              <a:rect l="l" t="t" r="r" b="b"/>
              <a:pathLst>
                <a:path w="150" h="600" extrusionOk="0">
                  <a:moveTo>
                    <a:pt x="58" y="0"/>
                  </a:moveTo>
                  <a:cubicBezTo>
                    <a:pt x="29" y="0"/>
                    <a:pt x="0" y="19"/>
                    <a:pt x="2" y="55"/>
                  </a:cubicBezTo>
                  <a:cubicBezTo>
                    <a:pt x="12" y="217"/>
                    <a:pt x="22" y="383"/>
                    <a:pt x="31" y="545"/>
                  </a:cubicBezTo>
                  <a:cubicBezTo>
                    <a:pt x="33" y="581"/>
                    <a:pt x="63" y="599"/>
                    <a:pt x="92" y="599"/>
                  </a:cubicBezTo>
                  <a:cubicBezTo>
                    <a:pt x="121" y="599"/>
                    <a:pt x="149" y="581"/>
                    <a:pt x="148" y="545"/>
                  </a:cubicBezTo>
                  <a:cubicBezTo>
                    <a:pt x="138" y="383"/>
                    <a:pt x="128" y="217"/>
                    <a:pt x="118" y="55"/>
                  </a:cubicBezTo>
                  <a:cubicBezTo>
                    <a:pt x="117" y="19"/>
                    <a:pt x="87" y="0"/>
                    <a:pt x="58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Google Shape;4464;p60">
              <a:extLst>
                <a:ext uri="{FF2B5EF4-FFF2-40B4-BE49-F238E27FC236}">
                  <a16:creationId xmlns:a16="http://schemas.microsoft.com/office/drawing/2014/main" id="{747889D1-3DF4-434A-848B-85FC983561D8}"/>
                </a:ext>
              </a:extLst>
            </p:cNvPr>
            <p:cNvSpPr/>
            <p:nvPr/>
          </p:nvSpPr>
          <p:spPr>
            <a:xfrm>
              <a:off x="3466131" y="3775131"/>
              <a:ext cx="16713" cy="39604"/>
            </a:xfrm>
            <a:custGeom>
              <a:avLst/>
              <a:gdLst/>
              <a:ahLst/>
              <a:cxnLst/>
              <a:rect l="l" t="t" r="r" b="b"/>
              <a:pathLst>
                <a:path w="284" h="673" extrusionOk="0">
                  <a:moveTo>
                    <a:pt x="81" y="1"/>
                  </a:moveTo>
                  <a:cubicBezTo>
                    <a:pt x="58" y="1"/>
                    <a:pt x="38" y="13"/>
                    <a:pt x="34" y="43"/>
                  </a:cubicBezTo>
                  <a:cubicBezTo>
                    <a:pt x="1" y="254"/>
                    <a:pt x="40" y="460"/>
                    <a:pt x="156" y="645"/>
                  </a:cubicBezTo>
                  <a:cubicBezTo>
                    <a:pt x="168" y="664"/>
                    <a:pt x="186" y="672"/>
                    <a:pt x="203" y="672"/>
                  </a:cubicBezTo>
                  <a:cubicBezTo>
                    <a:pt x="243" y="672"/>
                    <a:pt x="283" y="631"/>
                    <a:pt x="256" y="589"/>
                  </a:cubicBezTo>
                  <a:cubicBezTo>
                    <a:pt x="156" y="430"/>
                    <a:pt x="117" y="254"/>
                    <a:pt x="143" y="72"/>
                  </a:cubicBezTo>
                  <a:cubicBezTo>
                    <a:pt x="151" y="29"/>
                    <a:pt x="114" y="1"/>
                    <a:pt x="81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Google Shape;4465;p60">
              <a:extLst>
                <a:ext uri="{FF2B5EF4-FFF2-40B4-BE49-F238E27FC236}">
                  <a16:creationId xmlns:a16="http://schemas.microsoft.com/office/drawing/2014/main" id="{6E3EFE5F-1798-4596-8BBC-4D72AA4AADBE}"/>
                </a:ext>
              </a:extLst>
            </p:cNvPr>
            <p:cNvSpPr/>
            <p:nvPr/>
          </p:nvSpPr>
          <p:spPr>
            <a:xfrm>
              <a:off x="3483491" y="3785311"/>
              <a:ext cx="11004" cy="30130"/>
            </a:xfrm>
            <a:custGeom>
              <a:avLst/>
              <a:gdLst/>
              <a:ahLst/>
              <a:cxnLst/>
              <a:rect l="l" t="t" r="r" b="b"/>
              <a:pathLst>
                <a:path w="187" h="512" extrusionOk="0">
                  <a:moveTo>
                    <a:pt x="78" y="0"/>
                  </a:moveTo>
                  <a:cubicBezTo>
                    <a:pt x="49" y="0"/>
                    <a:pt x="19" y="19"/>
                    <a:pt x="14" y="55"/>
                  </a:cubicBezTo>
                  <a:cubicBezTo>
                    <a:pt x="0" y="197"/>
                    <a:pt x="17" y="336"/>
                    <a:pt x="63" y="472"/>
                  </a:cubicBezTo>
                  <a:cubicBezTo>
                    <a:pt x="71" y="500"/>
                    <a:pt x="94" y="512"/>
                    <a:pt x="117" y="512"/>
                  </a:cubicBezTo>
                  <a:cubicBezTo>
                    <a:pt x="151" y="512"/>
                    <a:pt x="187" y="484"/>
                    <a:pt x="173" y="442"/>
                  </a:cubicBezTo>
                  <a:cubicBezTo>
                    <a:pt x="133" y="317"/>
                    <a:pt x="116" y="188"/>
                    <a:pt x="129" y="55"/>
                  </a:cubicBezTo>
                  <a:cubicBezTo>
                    <a:pt x="133" y="19"/>
                    <a:pt x="106" y="0"/>
                    <a:pt x="78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Google Shape;4466;p60">
              <a:extLst>
                <a:ext uri="{FF2B5EF4-FFF2-40B4-BE49-F238E27FC236}">
                  <a16:creationId xmlns:a16="http://schemas.microsoft.com/office/drawing/2014/main" id="{075F311C-C592-42EB-838D-B2CD887D5E58}"/>
                </a:ext>
              </a:extLst>
            </p:cNvPr>
            <p:cNvSpPr/>
            <p:nvPr/>
          </p:nvSpPr>
          <p:spPr>
            <a:xfrm>
              <a:off x="3488728" y="3747591"/>
              <a:ext cx="10769" cy="25246"/>
            </a:xfrm>
            <a:custGeom>
              <a:avLst/>
              <a:gdLst/>
              <a:ahLst/>
              <a:cxnLst/>
              <a:rect l="l" t="t" r="r" b="b"/>
              <a:pathLst>
                <a:path w="183" h="429" extrusionOk="0">
                  <a:moveTo>
                    <a:pt x="77" y="0"/>
                  </a:moveTo>
                  <a:cubicBezTo>
                    <a:pt x="48" y="0"/>
                    <a:pt x="17" y="19"/>
                    <a:pt x="14" y="54"/>
                  </a:cubicBezTo>
                  <a:cubicBezTo>
                    <a:pt x="0" y="169"/>
                    <a:pt x="14" y="282"/>
                    <a:pt x="54" y="392"/>
                  </a:cubicBezTo>
                  <a:cubicBezTo>
                    <a:pt x="64" y="417"/>
                    <a:pt x="87" y="429"/>
                    <a:pt x="111" y="429"/>
                  </a:cubicBezTo>
                  <a:cubicBezTo>
                    <a:pt x="147" y="429"/>
                    <a:pt x="182" y="402"/>
                    <a:pt x="167" y="361"/>
                  </a:cubicBezTo>
                  <a:cubicBezTo>
                    <a:pt x="130" y="259"/>
                    <a:pt x="116" y="160"/>
                    <a:pt x="127" y="54"/>
                  </a:cubicBezTo>
                  <a:cubicBezTo>
                    <a:pt x="132" y="18"/>
                    <a:pt x="106" y="0"/>
                    <a:pt x="77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4467;p60">
              <a:extLst>
                <a:ext uri="{FF2B5EF4-FFF2-40B4-BE49-F238E27FC236}">
                  <a16:creationId xmlns:a16="http://schemas.microsoft.com/office/drawing/2014/main" id="{5A713032-0564-4222-95A1-DF61E3E883C0}"/>
                </a:ext>
              </a:extLst>
            </p:cNvPr>
            <p:cNvSpPr/>
            <p:nvPr/>
          </p:nvSpPr>
          <p:spPr>
            <a:xfrm>
              <a:off x="3655911" y="3310418"/>
              <a:ext cx="15242" cy="39310"/>
            </a:xfrm>
            <a:custGeom>
              <a:avLst/>
              <a:gdLst/>
              <a:ahLst/>
              <a:cxnLst/>
              <a:rect l="l" t="t" r="r" b="b"/>
              <a:pathLst>
                <a:path w="259" h="668" extrusionOk="0">
                  <a:moveTo>
                    <a:pt x="81" y="0"/>
                  </a:moveTo>
                  <a:cubicBezTo>
                    <a:pt x="52" y="0"/>
                    <a:pt x="23" y="19"/>
                    <a:pt x="21" y="55"/>
                  </a:cubicBezTo>
                  <a:cubicBezTo>
                    <a:pt x="1" y="260"/>
                    <a:pt x="44" y="456"/>
                    <a:pt x="137" y="638"/>
                  </a:cubicBezTo>
                  <a:cubicBezTo>
                    <a:pt x="147" y="659"/>
                    <a:pt x="164" y="667"/>
                    <a:pt x="182" y="667"/>
                  </a:cubicBezTo>
                  <a:cubicBezTo>
                    <a:pt x="220" y="667"/>
                    <a:pt x="259" y="627"/>
                    <a:pt x="236" y="581"/>
                  </a:cubicBezTo>
                  <a:cubicBezTo>
                    <a:pt x="153" y="416"/>
                    <a:pt x="120" y="240"/>
                    <a:pt x="133" y="55"/>
                  </a:cubicBezTo>
                  <a:cubicBezTo>
                    <a:pt x="137" y="19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4468;p60">
              <a:extLst>
                <a:ext uri="{FF2B5EF4-FFF2-40B4-BE49-F238E27FC236}">
                  <a16:creationId xmlns:a16="http://schemas.microsoft.com/office/drawing/2014/main" id="{1D62736E-2B62-4724-9684-A11C0A55ADC7}"/>
                </a:ext>
              </a:extLst>
            </p:cNvPr>
            <p:cNvSpPr/>
            <p:nvPr/>
          </p:nvSpPr>
          <p:spPr>
            <a:xfrm>
              <a:off x="3677743" y="3310418"/>
              <a:ext cx="10416" cy="36780"/>
            </a:xfrm>
            <a:custGeom>
              <a:avLst/>
              <a:gdLst/>
              <a:ahLst/>
              <a:cxnLst/>
              <a:rect l="l" t="t" r="r" b="b"/>
              <a:pathLst>
                <a:path w="177" h="625" extrusionOk="0">
                  <a:moveTo>
                    <a:pt x="83" y="0"/>
                  </a:moveTo>
                  <a:cubicBezTo>
                    <a:pt x="54" y="0"/>
                    <a:pt x="24" y="19"/>
                    <a:pt x="21" y="55"/>
                  </a:cubicBezTo>
                  <a:cubicBezTo>
                    <a:pt x="1" y="234"/>
                    <a:pt x="14" y="410"/>
                    <a:pt x="54" y="584"/>
                  </a:cubicBezTo>
                  <a:cubicBezTo>
                    <a:pt x="62" y="612"/>
                    <a:pt x="84" y="624"/>
                    <a:pt x="106" y="624"/>
                  </a:cubicBezTo>
                  <a:cubicBezTo>
                    <a:pt x="141" y="624"/>
                    <a:pt x="176" y="597"/>
                    <a:pt x="166" y="555"/>
                  </a:cubicBezTo>
                  <a:cubicBezTo>
                    <a:pt x="126" y="390"/>
                    <a:pt x="120" y="224"/>
                    <a:pt x="137" y="55"/>
                  </a:cubicBezTo>
                  <a:cubicBezTo>
                    <a:pt x="140" y="19"/>
                    <a:pt x="112" y="0"/>
                    <a:pt x="83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Google Shape;4469;p60">
              <a:extLst>
                <a:ext uri="{FF2B5EF4-FFF2-40B4-BE49-F238E27FC236}">
                  <a16:creationId xmlns:a16="http://schemas.microsoft.com/office/drawing/2014/main" id="{B38EA6D4-AF8A-4EAD-B4C9-C7CFEAF9E1CB}"/>
                </a:ext>
              </a:extLst>
            </p:cNvPr>
            <p:cNvSpPr/>
            <p:nvPr/>
          </p:nvSpPr>
          <p:spPr>
            <a:xfrm>
              <a:off x="2171625" y="2622617"/>
              <a:ext cx="392101" cy="436825"/>
            </a:xfrm>
            <a:custGeom>
              <a:avLst/>
              <a:gdLst/>
              <a:ahLst/>
              <a:cxnLst/>
              <a:rect l="l" t="t" r="r" b="b"/>
              <a:pathLst>
                <a:path w="6663" h="7423" extrusionOk="0">
                  <a:moveTo>
                    <a:pt x="1931" y="1"/>
                  </a:moveTo>
                  <a:cubicBezTo>
                    <a:pt x="1931" y="1"/>
                    <a:pt x="1" y="7422"/>
                    <a:pt x="5499" y="7422"/>
                  </a:cubicBezTo>
                  <a:cubicBezTo>
                    <a:pt x="5689" y="7422"/>
                    <a:pt x="5889" y="7413"/>
                    <a:pt x="6097" y="7395"/>
                  </a:cubicBezTo>
                  <a:lnTo>
                    <a:pt x="6663" y="2434"/>
                  </a:lnTo>
                  <a:lnTo>
                    <a:pt x="4676" y="1352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Google Shape;4470;p60">
              <a:extLst>
                <a:ext uri="{FF2B5EF4-FFF2-40B4-BE49-F238E27FC236}">
                  <a16:creationId xmlns:a16="http://schemas.microsoft.com/office/drawing/2014/main" id="{6BF22EB6-47C5-4FE9-8FE9-98C1B9C71C6A}"/>
                </a:ext>
              </a:extLst>
            </p:cNvPr>
            <p:cNvSpPr/>
            <p:nvPr/>
          </p:nvSpPr>
          <p:spPr>
            <a:xfrm>
              <a:off x="2413072" y="2469027"/>
              <a:ext cx="1399629" cy="963451"/>
            </a:xfrm>
            <a:custGeom>
              <a:avLst/>
              <a:gdLst/>
              <a:ahLst/>
              <a:cxnLst/>
              <a:rect l="l" t="t" r="r" b="b"/>
              <a:pathLst>
                <a:path w="23784" h="16372" extrusionOk="0">
                  <a:moveTo>
                    <a:pt x="16217" y="1"/>
                  </a:moveTo>
                  <a:lnTo>
                    <a:pt x="2004" y="4306"/>
                  </a:lnTo>
                  <a:cubicBezTo>
                    <a:pt x="2004" y="4306"/>
                    <a:pt x="0" y="11293"/>
                    <a:pt x="5587" y="15157"/>
                  </a:cubicBezTo>
                  <a:cubicBezTo>
                    <a:pt x="6823" y="16013"/>
                    <a:pt x="8340" y="16371"/>
                    <a:pt x="9960" y="16371"/>
                  </a:cubicBezTo>
                  <a:cubicBezTo>
                    <a:pt x="15662" y="16371"/>
                    <a:pt x="22641" y="11937"/>
                    <a:pt x="23141" y="9167"/>
                  </a:cubicBezTo>
                  <a:cubicBezTo>
                    <a:pt x="23783" y="5611"/>
                    <a:pt x="16217" y="1"/>
                    <a:pt x="16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Google Shape;4471;p60">
              <a:extLst>
                <a:ext uri="{FF2B5EF4-FFF2-40B4-BE49-F238E27FC236}">
                  <a16:creationId xmlns:a16="http://schemas.microsoft.com/office/drawing/2014/main" id="{75967045-3C77-4A2D-A2C4-0AA49D909315}"/>
                </a:ext>
              </a:extLst>
            </p:cNvPr>
            <p:cNvSpPr/>
            <p:nvPr/>
          </p:nvSpPr>
          <p:spPr>
            <a:xfrm>
              <a:off x="3493495" y="2525755"/>
              <a:ext cx="589652" cy="440062"/>
            </a:xfrm>
            <a:custGeom>
              <a:avLst/>
              <a:gdLst/>
              <a:ahLst/>
              <a:cxnLst/>
              <a:rect l="l" t="t" r="r" b="b"/>
              <a:pathLst>
                <a:path w="10020" h="7478" extrusionOk="0">
                  <a:moveTo>
                    <a:pt x="5244" y="1"/>
                  </a:moveTo>
                  <a:lnTo>
                    <a:pt x="1956" y="1647"/>
                  </a:lnTo>
                  <a:cubicBezTo>
                    <a:pt x="1956" y="1647"/>
                    <a:pt x="0" y="7477"/>
                    <a:pt x="3369" y="7477"/>
                  </a:cubicBezTo>
                  <a:cubicBezTo>
                    <a:pt x="3761" y="7477"/>
                    <a:pt x="4224" y="7398"/>
                    <a:pt x="4771" y="7223"/>
                  </a:cubicBezTo>
                  <a:cubicBezTo>
                    <a:pt x="10020" y="5534"/>
                    <a:pt x="5244" y="1"/>
                    <a:pt x="5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Google Shape;4472;p60">
              <a:extLst>
                <a:ext uri="{FF2B5EF4-FFF2-40B4-BE49-F238E27FC236}">
                  <a16:creationId xmlns:a16="http://schemas.microsoft.com/office/drawing/2014/main" id="{3CF3D377-754C-4EB4-8021-94F6F50DCEDD}"/>
                </a:ext>
              </a:extLst>
            </p:cNvPr>
            <p:cNvSpPr/>
            <p:nvPr/>
          </p:nvSpPr>
          <p:spPr>
            <a:xfrm>
              <a:off x="2950223" y="2776972"/>
              <a:ext cx="246512" cy="632199"/>
            </a:xfrm>
            <a:custGeom>
              <a:avLst/>
              <a:gdLst/>
              <a:ahLst/>
              <a:cxnLst/>
              <a:rect l="l" t="t" r="r" b="b"/>
              <a:pathLst>
                <a:path w="4189" h="10743" extrusionOk="0">
                  <a:moveTo>
                    <a:pt x="57" y="1"/>
                  </a:moveTo>
                  <a:cubicBezTo>
                    <a:pt x="28" y="1"/>
                    <a:pt x="1" y="19"/>
                    <a:pt x="2" y="57"/>
                  </a:cubicBezTo>
                  <a:cubicBezTo>
                    <a:pt x="12" y="2308"/>
                    <a:pt x="290" y="4431"/>
                    <a:pt x="1012" y="6570"/>
                  </a:cubicBezTo>
                  <a:cubicBezTo>
                    <a:pt x="1581" y="8246"/>
                    <a:pt x="2360" y="9947"/>
                    <a:pt x="4075" y="10736"/>
                  </a:cubicBezTo>
                  <a:cubicBezTo>
                    <a:pt x="4085" y="10741"/>
                    <a:pt x="4094" y="10743"/>
                    <a:pt x="4102" y="10743"/>
                  </a:cubicBezTo>
                  <a:cubicBezTo>
                    <a:pt x="4155" y="10743"/>
                    <a:pt x="4188" y="10666"/>
                    <a:pt x="4132" y="10640"/>
                  </a:cubicBezTo>
                  <a:cubicBezTo>
                    <a:pt x="2264" y="9779"/>
                    <a:pt x="1549" y="7852"/>
                    <a:pt x="962" y="6047"/>
                  </a:cubicBezTo>
                  <a:cubicBezTo>
                    <a:pt x="326" y="4093"/>
                    <a:pt x="125" y="2099"/>
                    <a:pt x="115" y="57"/>
                  </a:cubicBezTo>
                  <a:cubicBezTo>
                    <a:pt x="115" y="20"/>
                    <a:pt x="85" y="1"/>
                    <a:pt x="5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Google Shape;4473;p60">
              <a:extLst>
                <a:ext uri="{FF2B5EF4-FFF2-40B4-BE49-F238E27FC236}">
                  <a16:creationId xmlns:a16="http://schemas.microsoft.com/office/drawing/2014/main" id="{2F560461-764B-4E56-834D-DD485FDA0C77}"/>
                </a:ext>
              </a:extLst>
            </p:cNvPr>
            <p:cNvSpPr/>
            <p:nvPr/>
          </p:nvSpPr>
          <p:spPr>
            <a:xfrm>
              <a:off x="2970996" y="3236859"/>
              <a:ext cx="50315" cy="47196"/>
            </a:xfrm>
            <a:custGeom>
              <a:avLst/>
              <a:gdLst/>
              <a:ahLst/>
              <a:cxnLst/>
              <a:rect l="l" t="t" r="r" b="b"/>
              <a:pathLst>
                <a:path w="855" h="802" extrusionOk="0">
                  <a:moveTo>
                    <a:pt x="310" y="0"/>
                  </a:moveTo>
                  <a:cubicBezTo>
                    <a:pt x="234" y="0"/>
                    <a:pt x="166" y="34"/>
                    <a:pt x="116" y="110"/>
                  </a:cubicBezTo>
                  <a:cubicBezTo>
                    <a:pt x="113" y="116"/>
                    <a:pt x="109" y="123"/>
                    <a:pt x="103" y="133"/>
                  </a:cubicBezTo>
                  <a:cubicBezTo>
                    <a:pt x="27" y="185"/>
                    <a:pt x="1" y="278"/>
                    <a:pt x="13" y="374"/>
                  </a:cubicBezTo>
                  <a:cubicBezTo>
                    <a:pt x="57" y="639"/>
                    <a:pt x="310" y="801"/>
                    <a:pt x="563" y="801"/>
                  </a:cubicBezTo>
                  <a:cubicBezTo>
                    <a:pt x="599" y="801"/>
                    <a:pt x="634" y="798"/>
                    <a:pt x="669" y="792"/>
                  </a:cubicBezTo>
                  <a:cubicBezTo>
                    <a:pt x="798" y="769"/>
                    <a:pt x="855" y="622"/>
                    <a:pt x="831" y="514"/>
                  </a:cubicBezTo>
                  <a:cubicBezTo>
                    <a:pt x="788" y="305"/>
                    <a:pt x="632" y="110"/>
                    <a:pt x="434" y="26"/>
                  </a:cubicBezTo>
                  <a:cubicBezTo>
                    <a:pt x="392" y="9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Google Shape;4474;p60">
              <a:extLst>
                <a:ext uri="{FF2B5EF4-FFF2-40B4-BE49-F238E27FC236}">
                  <a16:creationId xmlns:a16="http://schemas.microsoft.com/office/drawing/2014/main" id="{F9300369-79DF-433D-88FB-46EBABE1CF45}"/>
                </a:ext>
              </a:extLst>
            </p:cNvPr>
            <p:cNvSpPr/>
            <p:nvPr/>
          </p:nvSpPr>
          <p:spPr>
            <a:xfrm>
              <a:off x="2893437" y="3080857"/>
              <a:ext cx="37427" cy="49903"/>
            </a:xfrm>
            <a:custGeom>
              <a:avLst/>
              <a:gdLst/>
              <a:ahLst/>
              <a:cxnLst/>
              <a:rect l="l" t="t" r="r" b="b"/>
              <a:pathLst>
                <a:path w="636" h="848" extrusionOk="0">
                  <a:moveTo>
                    <a:pt x="376" y="1"/>
                  </a:moveTo>
                  <a:cubicBezTo>
                    <a:pt x="342" y="1"/>
                    <a:pt x="308" y="6"/>
                    <a:pt x="275" y="15"/>
                  </a:cubicBezTo>
                  <a:cubicBezTo>
                    <a:pt x="189" y="22"/>
                    <a:pt x="116" y="79"/>
                    <a:pt x="83" y="158"/>
                  </a:cubicBezTo>
                  <a:cubicBezTo>
                    <a:pt x="79" y="164"/>
                    <a:pt x="73" y="174"/>
                    <a:pt x="67" y="184"/>
                  </a:cubicBezTo>
                  <a:cubicBezTo>
                    <a:pt x="3" y="297"/>
                    <a:pt x="0" y="452"/>
                    <a:pt x="83" y="559"/>
                  </a:cubicBezTo>
                  <a:cubicBezTo>
                    <a:pt x="107" y="667"/>
                    <a:pt x="159" y="764"/>
                    <a:pt x="275" y="820"/>
                  </a:cubicBezTo>
                  <a:cubicBezTo>
                    <a:pt x="314" y="839"/>
                    <a:pt x="354" y="848"/>
                    <a:pt x="391" y="848"/>
                  </a:cubicBezTo>
                  <a:cubicBezTo>
                    <a:pt x="511" y="848"/>
                    <a:pt x="610" y="758"/>
                    <a:pt x="623" y="625"/>
                  </a:cubicBezTo>
                  <a:cubicBezTo>
                    <a:pt x="636" y="492"/>
                    <a:pt x="636" y="363"/>
                    <a:pt x="629" y="230"/>
                  </a:cubicBezTo>
                  <a:cubicBezTo>
                    <a:pt x="623" y="131"/>
                    <a:pt x="563" y="35"/>
                    <a:pt x="460" y="12"/>
                  </a:cubicBezTo>
                  <a:cubicBezTo>
                    <a:pt x="432" y="4"/>
                    <a:pt x="404" y="1"/>
                    <a:pt x="376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4475;p60">
              <a:extLst>
                <a:ext uri="{FF2B5EF4-FFF2-40B4-BE49-F238E27FC236}">
                  <a16:creationId xmlns:a16="http://schemas.microsoft.com/office/drawing/2014/main" id="{E3D8010D-5D88-4E12-8047-25C75A6CB898}"/>
                </a:ext>
              </a:extLst>
            </p:cNvPr>
            <p:cNvSpPr/>
            <p:nvPr/>
          </p:nvSpPr>
          <p:spPr>
            <a:xfrm>
              <a:off x="2855010" y="2919911"/>
              <a:ext cx="37486" cy="59789"/>
            </a:xfrm>
            <a:custGeom>
              <a:avLst/>
              <a:gdLst/>
              <a:ahLst/>
              <a:cxnLst/>
              <a:rect l="l" t="t" r="r" b="b"/>
              <a:pathLst>
                <a:path w="637" h="1016" extrusionOk="0">
                  <a:moveTo>
                    <a:pt x="384" y="0"/>
                  </a:moveTo>
                  <a:cubicBezTo>
                    <a:pt x="306" y="0"/>
                    <a:pt x="228" y="35"/>
                    <a:pt x="186" y="98"/>
                  </a:cubicBezTo>
                  <a:cubicBezTo>
                    <a:pt x="133" y="124"/>
                    <a:pt x="90" y="167"/>
                    <a:pt x="70" y="237"/>
                  </a:cubicBezTo>
                  <a:cubicBezTo>
                    <a:pt x="1" y="462"/>
                    <a:pt x="34" y="714"/>
                    <a:pt x="176" y="906"/>
                  </a:cubicBezTo>
                  <a:cubicBezTo>
                    <a:pt x="222" y="969"/>
                    <a:pt x="289" y="1015"/>
                    <a:pt x="368" y="1015"/>
                  </a:cubicBezTo>
                  <a:cubicBezTo>
                    <a:pt x="380" y="1015"/>
                    <a:pt x="392" y="1014"/>
                    <a:pt x="405" y="1012"/>
                  </a:cubicBezTo>
                  <a:cubicBezTo>
                    <a:pt x="488" y="1001"/>
                    <a:pt x="587" y="939"/>
                    <a:pt x="597" y="850"/>
                  </a:cubicBezTo>
                  <a:cubicBezTo>
                    <a:pt x="627" y="641"/>
                    <a:pt x="636" y="436"/>
                    <a:pt x="610" y="223"/>
                  </a:cubicBezTo>
                  <a:cubicBezTo>
                    <a:pt x="597" y="111"/>
                    <a:pt x="534" y="15"/>
                    <a:pt x="411" y="2"/>
                  </a:cubicBezTo>
                  <a:cubicBezTo>
                    <a:pt x="402" y="1"/>
                    <a:pt x="393" y="0"/>
                    <a:pt x="384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Google Shape;4476;p60">
              <a:extLst>
                <a:ext uri="{FF2B5EF4-FFF2-40B4-BE49-F238E27FC236}">
                  <a16:creationId xmlns:a16="http://schemas.microsoft.com/office/drawing/2014/main" id="{0C54566F-95BC-401F-9713-47EA2CD21BC4}"/>
                </a:ext>
              </a:extLst>
            </p:cNvPr>
            <p:cNvSpPr/>
            <p:nvPr/>
          </p:nvSpPr>
          <p:spPr>
            <a:xfrm>
              <a:off x="2794633" y="3054258"/>
              <a:ext cx="978104" cy="396456"/>
            </a:xfrm>
            <a:custGeom>
              <a:avLst/>
              <a:gdLst/>
              <a:ahLst/>
              <a:cxnLst/>
              <a:rect l="l" t="t" r="r" b="b"/>
              <a:pathLst>
                <a:path w="16621" h="6737" extrusionOk="0">
                  <a:moveTo>
                    <a:pt x="16372" y="0"/>
                  </a:moveTo>
                  <a:cubicBezTo>
                    <a:pt x="14306" y="2805"/>
                    <a:pt x="10196" y="4388"/>
                    <a:pt x="6693" y="5537"/>
                  </a:cubicBezTo>
                  <a:cubicBezTo>
                    <a:pt x="5376" y="5970"/>
                    <a:pt x="4105" y="6106"/>
                    <a:pt x="3033" y="6106"/>
                  </a:cubicBezTo>
                  <a:cubicBezTo>
                    <a:pt x="1250" y="6106"/>
                    <a:pt x="13" y="5732"/>
                    <a:pt x="13" y="5732"/>
                  </a:cubicBezTo>
                  <a:lnTo>
                    <a:pt x="0" y="6273"/>
                  </a:lnTo>
                  <a:cubicBezTo>
                    <a:pt x="1389" y="6596"/>
                    <a:pt x="2699" y="6736"/>
                    <a:pt x="3927" y="6736"/>
                  </a:cubicBezTo>
                  <a:cubicBezTo>
                    <a:pt x="12085" y="6736"/>
                    <a:pt x="16620" y="537"/>
                    <a:pt x="16620" y="537"/>
                  </a:cubicBezTo>
                  <a:lnTo>
                    <a:pt x="16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Google Shape;4477;p60">
              <a:extLst>
                <a:ext uri="{FF2B5EF4-FFF2-40B4-BE49-F238E27FC236}">
                  <a16:creationId xmlns:a16="http://schemas.microsoft.com/office/drawing/2014/main" id="{D06C68D2-C726-4F38-9D25-13A100FD2D26}"/>
                </a:ext>
              </a:extLst>
            </p:cNvPr>
            <p:cNvSpPr/>
            <p:nvPr/>
          </p:nvSpPr>
          <p:spPr>
            <a:xfrm>
              <a:off x="3025959" y="3343431"/>
              <a:ext cx="247689" cy="120284"/>
            </a:xfrm>
            <a:custGeom>
              <a:avLst/>
              <a:gdLst/>
              <a:ahLst/>
              <a:cxnLst/>
              <a:rect l="l" t="t" r="r" b="b"/>
              <a:pathLst>
                <a:path w="4209" h="2044" extrusionOk="0">
                  <a:moveTo>
                    <a:pt x="3209" y="544"/>
                  </a:moveTo>
                  <a:cubicBezTo>
                    <a:pt x="3265" y="544"/>
                    <a:pt x="3586" y="1153"/>
                    <a:pt x="3586" y="1153"/>
                  </a:cubicBezTo>
                  <a:lnTo>
                    <a:pt x="1179" y="1633"/>
                  </a:lnTo>
                  <a:lnTo>
                    <a:pt x="708" y="1024"/>
                  </a:lnTo>
                  <a:cubicBezTo>
                    <a:pt x="708" y="1024"/>
                    <a:pt x="3152" y="544"/>
                    <a:pt x="3209" y="544"/>
                  </a:cubicBezTo>
                  <a:close/>
                  <a:moveTo>
                    <a:pt x="3609" y="0"/>
                  </a:moveTo>
                  <a:lnTo>
                    <a:pt x="0" y="871"/>
                  </a:lnTo>
                  <a:lnTo>
                    <a:pt x="974" y="2044"/>
                  </a:lnTo>
                  <a:lnTo>
                    <a:pt x="4209" y="145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4478;p60">
              <a:extLst>
                <a:ext uri="{FF2B5EF4-FFF2-40B4-BE49-F238E27FC236}">
                  <a16:creationId xmlns:a16="http://schemas.microsoft.com/office/drawing/2014/main" id="{2DA39F0D-EAF7-4593-9287-9883FCD6E3C2}"/>
                </a:ext>
              </a:extLst>
            </p:cNvPr>
            <p:cNvSpPr/>
            <p:nvPr/>
          </p:nvSpPr>
          <p:spPr>
            <a:xfrm>
              <a:off x="3483785" y="2867008"/>
              <a:ext cx="292943" cy="89566"/>
            </a:xfrm>
            <a:custGeom>
              <a:avLst/>
              <a:gdLst/>
              <a:ahLst/>
              <a:cxnLst/>
              <a:rect l="l" t="t" r="r" b="b"/>
              <a:pathLst>
                <a:path w="4978" h="1522" extrusionOk="0">
                  <a:moveTo>
                    <a:pt x="85" y="1"/>
                  </a:moveTo>
                  <a:cubicBezTo>
                    <a:pt x="40" y="1"/>
                    <a:pt x="1" y="58"/>
                    <a:pt x="42" y="96"/>
                  </a:cubicBezTo>
                  <a:cubicBezTo>
                    <a:pt x="1082" y="1042"/>
                    <a:pt x="2375" y="1522"/>
                    <a:pt x="3733" y="1522"/>
                  </a:cubicBezTo>
                  <a:cubicBezTo>
                    <a:pt x="4122" y="1522"/>
                    <a:pt x="4515" y="1483"/>
                    <a:pt x="4909" y="1404"/>
                  </a:cubicBezTo>
                  <a:cubicBezTo>
                    <a:pt x="4977" y="1389"/>
                    <a:pt x="4956" y="1293"/>
                    <a:pt x="4895" y="1293"/>
                  </a:cubicBezTo>
                  <a:cubicBezTo>
                    <a:pt x="4890" y="1293"/>
                    <a:pt x="4885" y="1294"/>
                    <a:pt x="4880" y="1295"/>
                  </a:cubicBezTo>
                  <a:cubicBezTo>
                    <a:pt x="4496" y="1371"/>
                    <a:pt x="4113" y="1409"/>
                    <a:pt x="3735" y="1409"/>
                  </a:cubicBezTo>
                  <a:cubicBezTo>
                    <a:pt x="2405" y="1409"/>
                    <a:pt x="1140" y="940"/>
                    <a:pt x="124" y="17"/>
                  </a:cubicBezTo>
                  <a:cubicBezTo>
                    <a:pt x="112" y="6"/>
                    <a:pt x="98" y="1"/>
                    <a:pt x="8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Google Shape;4479;p60">
              <a:extLst>
                <a:ext uri="{FF2B5EF4-FFF2-40B4-BE49-F238E27FC236}">
                  <a16:creationId xmlns:a16="http://schemas.microsoft.com/office/drawing/2014/main" id="{46A7C171-0D6A-4284-90C1-B01BA90B1656}"/>
                </a:ext>
              </a:extLst>
            </p:cNvPr>
            <p:cNvSpPr/>
            <p:nvPr/>
          </p:nvSpPr>
          <p:spPr>
            <a:xfrm>
              <a:off x="3593769" y="2689055"/>
              <a:ext cx="17654" cy="101806"/>
            </a:xfrm>
            <a:custGeom>
              <a:avLst/>
              <a:gdLst/>
              <a:ahLst/>
              <a:cxnLst/>
              <a:rect l="l" t="t" r="r" b="b"/>
              <a:pathLst>
                <a:path w="300" h="1730" extrusionOk="0">
                  <a:moveTo>
                    <a:pt x="220" y="1"/>
                  </a:moveTo>
                  <a:cubicBezTo>
                    <a:pt x="197" y="1"/>
                    <a:pt x="174" y="13"/>
                    <a:pt x="167" y="41"/>
                  </a:cubicBezTo>
                  <a:cubicBezTo>
                    <a:pt x="0" y="590"/>
                    <a:pt x="4" y="1143"/>
                    <a:pt x="173" y="1690"/>
                  </a:cubicBezTo>
                  <a:cubicBezTo>
                    <a:pt x="182" y="1717"/>
                    <a:pt x="205" y="1729"/>
                    <a:pt x="229" y="1729"/>
                  </a:cubicBezTo>
                  <a:cubicBezTo>
                    <a:pt x="264" y="1729"/>
                    <a:pt x="300" y="1702"/>
                    <a:pt x="286" y="1660"/>
                  </a:cubicBezTo>
                  <a:cubicBezTo>
                    <a:pt x="120" y="1130"/>
                    <a:pt x="116" y="600"/>
                    <a:pt x="275" y="70"/>
                  </a:cubicBezTo>
                  <a:cubicBezTo>
                    <a:pt x="289" y="28"/>
                    <a:pt x="254" y="1"/>
                    <a:pt x="22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4480;p60">
              <a:extLst>
                <a:ext uri="{FF2B5EF4-FFF2-40B4-BE49-F238E27FC236}">
                  <a16:creationId xmlns:a16="http://schemas.microsoft.com/office/drawing/2014/main" id="{230528A7-00F2-482F-A168-FC351091AE25}"/>
                </a:ext>
              </a:extLst>
            </p:cNvPr>
            <p:cNvSpPr/>
            <p:nvPr/>
          </p:nvSpPr>
          <p:spPr>
            <a:xfrm>
              <a:off x="2565661" y="2947392"/>
              <a:ext cx="11828" cy="46490"/>
            </a:xfrm>
            <a:custGeom>
              <a:avLst/>
              <a:gdLst/>
              <a:ahLst/>
              <a:cxnLst/>
              <a:rect l="l" t="t" r="r" b="b"/>
              <a:pathLst>
                <a:path w="201" h="790" extrusionOk="0">
                  <a:moveTo>
                    <a:pt x="92" y="0"/>
                  </a:moveTo>
                  <a:cubicBezTo>
                    <a:pt x="63" y="0"/>
                    <a:pt x="32" y="18"/>
                    <a:pt x="27" y="54"/>
                  </a:cubicBezTo>
                  <a:cubicBezTo>
                    <a:pt x="0" y="290"/>
                    <a:pt x="20" y="519"/>
                    <a:pt x="77" y="750"/>
                  </a:cubicBezTo>
                  <a:cubicBezTo>
                    <a:pt x="85" y="778"/>
                    <a:pt x="107" y="790"/>
                    <a:pt x="130" y="790"/>
                  </a:cubicBezTo>
                  <a:cubicBezTo>
                    <a:pt x="165" y="790"/>
                    <a:pt x="201" y="762"/>
                    <a:pt x="189" y="720"/>
                  </a:cubicBezTo>
                  <a:cubicBezTo>
                    <a:pt x="133" y="499"/>
                    <a:pt x="120" y="280"/>
                    <a:pt x="143" y="54"/>
                  </a:cubicBezTo>
                  <a:cubicBezTo>
                    <a:pt x="148" y="18"/>
                    <a:pt x="121" y="0"/>
                    <a:pt x="9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Google Shape;4481;p60">
              <a:extLst>
                <a:ext uri="{FF2B5EF4-FFF2-40B4-BE49-F238E27FC236}">
                  <a16:creationId xmlns:a16="http://schemas.microsoft.com/office/drawing/2014/main" id="{D58AF45F-3B60-4076-B6AF-71B7E2A62B5B}"/>
                </a:ext>
              </a:extLst>
            </p:cNvPr>
            <p:cNvSpPr/>
            <p:nvPr/>
          </p:nvSpPr>
          <p:spPr>
            <a:xfrm>
              <a:off x="2584139" y="2976757"/>
              <a:ext cx="17478" cy="27364"/>
            </a:xfrm>
            <a:custGeom>
              <a:avLst/>
              <a:gdLst/>
              <a:ahLst/>
              <a:cxnLst/>
              <a:rect l="l" t="t" r="r" b="b"/>
              <a:pathLst>
                <a:path w="297" h="465" extrusionOk="0">
                  <a:moveTo>
                    <a:pt x="71" y="1"/>
                  </a:moveTo>
                  <a:cubicBezTo>
                    <a:pt x="37" y="1"/>
                    <a:pt x="1" y="29"/>
                    <a:pt x="11" y="72"/>
                  </a:cubicBezTo>
                  <a:cubicBezTo>
                    <a:pt x="41" y="202"/>
                    <a:pt x="93" y="324"/>
                    <a:pt x="170" y="437"/>
                  </a:cubicBezTo>
                  <a:cubicBezTo>
                    <a:pt x="182" y="456"/>
                    <a:pt x="200" y="464"/>
                    <a:pt x="218" y="464"/>
                  </a:cubicBezTo>
                  <a:cubicBezTo>
                    <a:pt x="257" y="464"/>
                    <a:pt x="296" y="424"/>
                    <a:pt x="269" y="380"/>
                  </a:cubicBezTo>
                  <a:cubicBezTo>
                    <a:pt x="200" y="274"/>
                    <a:pt x="150" y="162"/>
                    <a:pt x="123" y="43"/>
                  </a:cubicBezTo>
                  <a:cubicBezTo>
                    <a:pt x="117" y="13"/>
                    <a:pt x="95" y="1"/>
                    <a:pt x="7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Google Shape;4482;p60">
              <a:extLst>
                <a:ext uri="{FF2B5EF4-FFF2-40B4-BE49-F238E27FC236}">
                  <a16:creationId xmlns:a16="http://schemas.microsoft.com/office/drawing/2014/main" id="{47A86CF8-906C-4ECB-A1A0-6E8A5E75C8A8}"/>
                </a:ext>
              </a:extLst>
            </p:cNvPr>
            <p:cNvSpPr/>
            <p:nvPr/>
          </p:nvSpPr>
          <p:spPr>
            <a:xfrm>
              <a:off x="3098046" y="3035780"/>
              <a:ext cx="24539" cy="41487"/>
            </a:xfrm>
            <a:custGeom>
              <a:avLst/>
              <a:gdLst/>
              <a:ahLst/>
              <a:cxnLst/>
              <a:rect l="l" t="t" r="r" b="b"/>
              <a:pathLst>
                <a:path w="417" h="705" extrusionOk="0">
                  <a:moveTo>
                    <a:pt x="72" y="0"/>
                  </a:moveTo>
                  <a:cubicBezTo>
                    <a:pt x="38" y="0"/>
                    <a:pt x="1" y="27"/>
                    <a:pt x="7" y="70"/>
                  </a:cubicBezTo>
                  <a:cubicBezTo>
                    <a:pt x="50" y="301"/>
                    <a:pt x="149" y="507"/>
                    <a:pt x="298" y="686"/>
                  </a:cubicBezTo>
                  <a:cubicBezTo>
                    <a:pt x="309" y="699"/>
                    <a:pt x="322" y="704"/>
                    <a:pt x="335" y="704"/>
                  </a:cubicBezTo>
                  <a:cubicBezTo>
                    <a:pt x="377" y="704"/>
                    <a:pt x="417" y="645"/>
                    <a:pt x="381" y="602"/>
                  </a:cubicBezTo>
                  <a:cubicBezTo>
                    <a:pt x="242" y="440"/>
                    <a:pt x="156" y="252"/>
                    <a:pt x="119" y="39"/>
                  </a:cubicBezTo>
                  <a:cubicBezTo>
                    <a:pt x="114" y="12"/>
                    <a:pt x="94" y="0"/>
                    <a:pt x="7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Google Shape;4483;p60">
              <a:extLst>
                <a:ext uri="{FF2B5EF4-FFF2-40B4-BE49-F238E27FC236}">
                  <a16:creationId xmlns:a16="http://schemas.microsoft.com/office/drawing/2014/main" id="{4B62657D-5438-43E2-9EA8-F6E1BBF31DB1}"/>
                </a:ext>
              </a:extLst>
            </p:cNvPr>
            <p:cNvSpPr/>
            <p:nvPr/>
          </p:nvSpPr>
          <p:spPr>
            <a:xfrm>
              <a:off x="3134295" y="3049374"/>
              <a:ext cx="27423" cy="39781"/>
            </a:xfrm>
            <a:custGeom>
              <a:avLst/>
              <a:gdLst/>
              <a:ahLst/>
              <a:cxnLst/>
              <a:rect l="l" t="t" r="r" b="b"/>
              <a:pathLst>
                <a:path w="466" h="676" extrusionOk="0">
                  <a:moveTo>
                    <a:pt x="69" y="1"/>
                  </a:moveTo>
                  <a:cubicBezTo>
                    <a:pt x="36" y="1"/>
                    <a:pt x="0" y="28"/>
                    <a:pt x="10" y="70"/>
                  </a:cubicBezTo>
                  <a:cubicBezTo>
                    <a:pt x="67" y="296"/>
                    <a:pt x="179" y="494"/>
                    <a:pt x="345" y="660"/>
                  </a:cubicBezTo>
                  <a:cubicBezTo>
                    <a:pt x="356" y="671"/>
                    <a:pt x="369" y="675"/>
                    <a:pt x="382" y="675"/>
                  </a:cubicBezTo>
                  <a:cubicBezTo>
                    <a:pt x="426" y="675"/>
                    <a:pt x="465" y="618"/>
                    <a:pt x="424" y="577"/>
                  </a:cubicBezTo>
                  <a:cubicBezTo>
                    <a:pt x="275" y="428"/>
                    <a:pt x="172" y="249"/>
                    <a:pt x="119" y="41"/>
                  </a:cubicBezTo>
                  <a:cubicBezTo>
                    <a:pt x="113" y="13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Google Shape;4484;p60">
              <a:extLst>
                <a:ext uri="{FF2B5EF4-FFF2-40B4-BE49-F238E27FC236}">
                  <a16:creationId xmlns:a16="http://schemas.microsoft.com/office/drawing/2014/main" id="{01648BB9-34CF-435A-BE41-0EB00362693A}"/>
                </a:ext>
              </a:extLst>
            </p:cNvPr>
            <p:cNvSpPr/>
            <p:nvPr/>
          </p:nvSpPr>
          <p:spPr>
            <a:xfrm>
              <a:off x="2761208" y="3183132"/>
              <a:ext cx="18772" cy="27482"/>
            </a:xfrm>
            <a:custGeom>
              <a:avLst/>
              <a:gdLst/>
              <a:ahLst/>
              <a:cxnLst/>
              <a:rect l="l" t="t" r="r" b="b"/>
              <a:pathLst>
                <a:path w="319" h="467" extrusionOk="0">
                  <a:moveTo>
                    <a:pt x="55" y="1"/>
                  </a:moveTo>
                  <a:cubicBezTo>
                    <a:pt x="27" y="1"/>
                    <a:pt x="0" y="19"/>
                    <a:pt x="5" y="56"/>
                  </a:cubicBezTo>
                  <a:cubicBezTo>
                    <a:pt x="25" y="208"/>
                    <a:pt x="88" y="340"/>
                    <a:pt x="197" y="450"/>
                  </a:cubicBezTo>
                  <a:cubicBezTo>
                    <a:pt x="210" y="462"/>
                    <a:pt x="223" y="467"/>
                    <a:pt x="237" y="467"/>
                  </a:cubicBezTo>
                  <a:cubicBezTo>
                    <a:pt x="280" y="467"/>
                    <a:pt x="318" y="411"/>
                    <a:pt x="280" y="370"/>
                  </a:cubicBezTo>
                  <a:cubicBezTo>
                    <a:pt x="194" y="284"/>
                    <a:pt x="135" y="175"/>
                    <a:pt x="118" y="56"/>
                  </a:cubicBezTo>
                  <a:cubicBezTo>
                    <a:pt x="115" y="19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Google Shape;4485;p60">
              <a:extLst>
                <a:ext uri="{FF2B5EF4-FFF2-40B4-BE49-F238E27FC236}">
                  <a16:creationId xmlns:a16="http://schemas.microsoft.com/office/drawing/2014/main" id="{4FC6C15A-9835-4867-ABE9-2903ACAEA39D}"/>
                </a:ext>
              </a:extLst>
            </p:cNvPr>
            <p:cNvSpPr/>
            <p:nvPr/>
          </p:nvSpPr>
          <p:spPr>
            <a:xfrm>
              <a:off x="2785571" y="3176188"/>
              <a:ext cx="13770" cy="25658"/>
            </a:xfrm>
            <a:custGeom>
              <a:avLst/>
              <a:gdLst/>
              <a:ahLst/>
              <a:cxnLst/>
              <a:rect l="l" t="t" r="r" b="b"/>
              <a:pathLst>
                <a:path w="234" h="436" extrusionOk="0">
                  <a:moveTo>
                    <a:pt x="55" y="1"/>
                  </a:moveTo>
                  <a:cubicBezTo>
                    <a:pt x="26" y="1"/>
                    <a:pt x="0" y="18"/>
                    <a:pt x="5" y="54"/>
                  </a:cubicBezTo>
                  <a:cubicBezTo>
                    <a:pt x="19" y="180"/>
                    <a:pt x="52" y="296"/>
                    <a:pt x="108" y="406"/>
                  </a:cubicBezTo>
                  <a:cubicBezTo>
                    <a:pt x="119" y="426"/>
                    <a:pt x="137" y="435"/>
                    <a:pt x="155" y="435"/>
                  </a:cubicBezTo>
                  <a:cubicBezTo>
                    <a:pt x="194" y="435"/>
                    <a:pt x="233" y="394"/>
                    <a:pt x="211" y="349"/>
                  </a:cubicBezTo>
                  <a:cubicBezTo>
                    <a:pt x="161" y="256"/>
                    <a:pt x="131" y="157"/>
                    <a:pt x="121" y="54"/>
                  </a:cubicBezTo>
                  <a:cubicBezTo>
                    <a:pt x="116" y="19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Google Shape;4486;p60">
              <a:extLst>
                <a:ext uri="{FF2B5EF4-FFF2-40B4-BE49-F238E27FC236}">
                  <a16:creationId xmlns:a16="http://schemas.microsoft.com/office/drawing/2014/main" id="{8ADE8131-68BD-44D7-8CAF-B46A3FEC511C}"/>
                </a:ext>
              </a:extLst>
            </p:cNvPr>
            <p:cNvSpPr/>
            <p:nvPr/>
          </p:nvSpPr>
          <p:spPr>
            <a:xfrm>
              <a:off x="2735375" y="3039252"/>
              <a:ext cx="28718" cy="51492"/>
            </a:xfrm>
            <a:custGeom>
              <a:avLst/>
              <a:gdLst/>
              <a:ahLst/>
              <a:cxnLst/>
              <a:rect l="l" t="t" r="r" b="b"/>
              <a:pathLst>
                <a:path w="488" h="875" extrusionOk="0">
                  <a:moveTo>
                    <a:pt x="77" y="1"/>
                  </a:moveTo>
                  <a:cubicBezTo>
                    <a:pt x="40" y="1"/>
                    <a:pt x="0" y="41"/>
                    <a:pt x="20" y="86"/>
                  </a:cubicBezTo>
                  <a:cubicBezTo>
                    <a:pt x="136" y="341"/>
                    <a:pt x="252" y="593"/>
                    <a:pt x="369" y="845"/>
                  </a:cubicBezTo>
                  <a:cubicBezTo>
                    <a:pt x="378" y="866"/>
                    <a:pt x="394" y="875"/>
                    <a:pt x="411" y="875"/>
                  </a:cubicBezTo>
                  <a:cubicBezTo>
                    <a:pt x="448" y="875"/>
                    <a:pt x="488" y="834"/>
                    <a:pt x="468" y="789"/>
                  </a:cubicBezTo>
                  <a:cubicBezTo>
                    <a:pt x="352" y="537"/>
                    <a:pt x="236" y="282"/>
                    <a:pt x="120" y="31"/>
                  </a:cubicBezTo>
                  <a:cubicBezTo>
                    <a:pt x="110" y="9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4487;p60">
              <a:extLst>
                <a:ext uri="{FF2B5EF4-FFF2-40B4-BE49-F238E27FC236}">
                  <a16:creationId xmlns:a16="http://schemas.microsoft.com/office/drawing/2014/main" id="{3E83E963-CE48-49A2-8807-E67DF4B52926}"/>
                </a:ext>
              </a:extLst>
            </p:cNvPr>
            <p:cNvSpPr/>
            <p:nvPr/>
          </p:nvSpPr>
          <p:spPr>
            <a:xfrm>
              <a:off x="2755088" y="3028660"/>
              <a:ext cx="26423" cy="39663"/>
            </a:xfrm>
            <a:custGeom>
              <a:avLst/>
              <a:gdLst/>
              <a:ahLst/>
              <a:cxnLst/>
              <a:rect l="l" t="t" r="r" b="b"/>
              <a:pathLst>
                <a:path w="449" h="674" extrusionOk="0">
                  <a:moveTo>
                    <a:pt x="79" y="0"/>
                  </a:moveTo>
                  <a:cubicBezTo>
                    <a:pt x="41" y="0"/>
                    <a:pt x="0" y="42"/>
                    <a:pt x="23" y="87"/>
                  </a:cubicBezTo>
                  <a:cubicBezTo>
                    <a:pt x="126" y="273"/>
                    <a:pt x="225" y="458"/>
                    <a:pt x="324" y="644"/>
                  </a:cubicBezTo>
                  <a:cubicBezTo>
                    <a:pt x="336" y="665"/>
                    <a:pt x="354" y="674"/>
                    <a:pt x="372" y="674"/>
                  </a:cubicBezTo>
                  <a:cubicBezTo>
                    <a:pt x="410" y="674"/>
                    <a:pt x="449" y="633"/>
                    <a:pt x="424" y="588"/>
                  </a:cubicBezTo>
                  <a:cubicBezTo>
                    <a:pt x="324" y="402"/>
                    <a:pt x="225" y="217"/>
                    <a:pt x="123" y="28"/>
                  </a:cubicBezTo>
                  <a:cubicBezTo>
                    <a:pt x="112" y="8"/>
                    <a:pt x="96" y="0"/>
                    <a:pt x="79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Google Shape;4488;p60">
              <a:extLst>
                <a:ext uri="{FF2B5EF4-FFF2-40B4-BE49-F238E27FC236}">
                  <a16:creationId xmlns:a16="http://schemas.microsoft.com/office/drawing/2014/main" id="{9F680050-F475-4398-9682-9D52D44973CF}"/>
                </a:ext>
              </a:extLst>
            </p:cNvPr>
            <p:cNvSpPr/>
            <p:nvPr/>
          </p:nvSpPr>
          <p:spPr>
            <a:xfrm>
              <a:off x="3469073" y="3030249"/>
              <a:ext cx="28188" cy="31248"/>
            </a:xfrm>
            <a:custGeom>
              <a:avLst/>
              <a:gdLst/>
              <a:ahLst/>
              <a:cxnLst/>
              <a:rect l="l" t="t" r="r" b="b"/>
              <a:pathLst>
                <a:path w="479" h="531" extrusionOk="0">
                  <a:moveTo>
                    <a:pt x="80" y="0"/>
                  </a:moveTo>
                  <a:cubicBezTo>
                    <a:pt x="41" y="0"/>
                    <a:pt x="1" y="40"/>
                    <a:pt x="24" y="84"/>
                  </a:cubicBezTo>
                  <a:cubicBezTo>
                    <a:pt x="113" y="243"/>
                    <a:pt x="222" y="389"/>
                    <a:pt x="354" y="514"/>
                  </a:cubicBezTo>
                  <a:cubicBezTo>
                    <a:pt x="366" y="525"/>
                    <a:pt x="380" y="530"/>
                    <a:pt x="393" y="530"/>
                  </a:cubicBezTo>
                  <a:cubicBezTo>
                    <a:pt x="438" y="530"/>
                    <a:pt x="478" y="474"/>
                    <a:pt x="438" y="435"/>
                  </a:cubicBezTo>
                  <a:cubicBezTo>
                    <a:pt x="311" y="312"/>
                    <a:pt x="209" y="180"/>
                    <a:pt x="126" y="28"/>
                  </a:cubicBezTo>
                  <a:cubicBezTo>
                    <a:pt x="115" y="8"/>
                    <a:pt x="98" y="0"/>
                    <a:pt x="8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Google Shape;4489;p60">
              <a:extLst>
                <a:ext uri="{FF2B5EF4-FFF2-40B4-BE49-F238E27FC236}">
                  <a16:creationId xmlns:a16="http://schemas.microsoft.com/office/drawing/2014/main" id="{6FA5F8F2-AAA9-4EDC-A9AF-C1533FCE061C}"/>
                </a:ext>
              </a:extLst>
            </p:cNvPr>
            <p:cNvSpPr/>
            <p:nvPr/>
          </p:nvSpPr>
          <p:spPr>
            <a:xfrm>
              <a:off x="3495378" y="3037310"/>
              <a:ext cx="16242" cy="18478"/>
            </a:xfrm>
            <a:custGeom>
              <a:avLst/>
              <a:gdLst/>
              <a:ahLst/>
              <a:cxnLst/>
              <a:rect l="l" t="t" r="r" b="b"/>
              <a:pathLst>
                <a:path w="276" h="314" extrusionOk="0">
                  <a:moveTo>
                    <a:pt x="77" y="1"/>
                  </a:moveTo>
                  <a:cubicBezTo>
                    <a:pt x="40" y="1"/>
                    <a:pt x="0" y="41"/>
                    <a:pt x="20" y="87"/>
                  </a:cubicBezTo>
                  <a:cubicBezTo>
                    <a:pt x="57" y="159"/>
                    <a:pt x="96" y="226"/>
                    <a:pt x="146" y="288"/>
                  </a:cubicBezTo>
                  <a:cubicBezTo>
                    <a:pt x="159" y="306"/>
                    <a:pt x="177" y="314"/>
                    <a:pt x="195" y="314"/>
                  </a:cubicBezTo>
                  <a:cubicBezTo>
                    <a:pt x="236" y="314"/>
                    <a:pt x="276" y="274"/>
                    <a:pt x="245" y="232"/>
                  </a:cubicBezTo>
                  <a:cubicBezTo>
                    <a:pt x="196" y="169"/>
                    <a:pt x="156" y="99"/>
                    <a:pt x="119" y="30"/>
                  </a:cubicBezTo>
                  <a:cubicBezTo>
                    <a:pt x="110" y="9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Google Shape;4490;p60">
              <a:extLst>
                <a:ext uri="{FF2B5EF4-FFF2-40B4-BE49-F238E27FC236}">
                  <a16:creationId xmlns:a16="http://schemas.microsoft.com/office/drawing/2014/main" id="{2EB085D4-D5D3-449E-8EBC-005F1E9AC1D4}"/>
                </a:ext>
              </a:extLst>
            </p:cNvPr>
            <p:cNvSpPr/>
            <p:nvPr/>
          </p:nvSpPr>
          <p:spPr>
            <a:xfrm>
              <a:off x="3477371" y="2987349"/>
              <a:ext cx="23245" cy="30895"/>
            </a:xfrm>
            <a:custGeom>
              <a:avLst/>
              <a:gdLst/>
              <a:ahLst/>
              <a:cxnLst/>
              <a:rect l="l" t="t" r="r" b="b"/>
              <a:pathLst>
                <a:path w="395" h="525" extrusionOk="0">
                  <a:moveTo>
                    <a:pt x="70" y="1"/>
                  </a:moveTo>
                  <a:cubicBezTo>
                    <a:pt x="35" y="1"/>
                    <a:pt x="0" y="28"/>
                    <a:pt x="19" y="68"/>
                  </a:cubicBezTo>
                  <a:cubicBezTo>
                    <a:pt x="81" y="227"/>
                    <a:pt x="167" y="372"/>
                    <a:pt x="277" y="505"/>
                  </a:cubicBezTo>
                  <a:cubicBezTo>
                    <a:pt x="288" y="518"/>
                    <a:pt x="301" y="524"/>
                    <a:pt x="314" y="524"/>
                  </a:cubicBezTo>
                  <a:cubicBezTo>
                    <a:pt x="355" y="524"/>
                    <a:pt x="394" y="468"/>
                    <a:pt x="360" y="425"/>
                  </a:cubicBezTo>
                  <a:cubicBezTo>
                    <a:pt x="263" y="309"/>
                    <a:pt x="184" y="177"/>
                    <a:pt x="127" y="38"/>
                  </a:cubicBezTo>
                  <a:cubicBezTo>
                    <a:pt x="117" y="12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Google Shape;4491;p60">
              <a:extLst>
                <a:ext uri="{FF2B5EF4-FFF2-40B4-BE49-F238E27FC236}">
                  <a16:creationId xmlns:a16="http://schemas.microsoft.com/office/drawing/2014/main" id="{494972D3-F920-43E9-9528-92A8E31C0FC7}"/>
                </a:ext>
              </a:extLst>
            </p:cNvPr>
            <p:cNvSpPr/>
            <p:nvPr/>
          </p:nvSpPr>
          <p:spPr>
            <a:xfrm>
              <a:off x="3304362" y="3198668"/>
              <a:ext cx="24775" cy="32955"/>
            </a:xfrm>
            <a:custGeom>
              <a:avLst/>
              <a:gdLst/>
              <a:ahLst/>
              <a:cxnLst/>
              <a:rect l="l" t="t" r="r" b="b"/>
              <a:pathLst>
                <a:path w="421" h="560" extrusionOk="0">
                  <a:moveTo>
                    <a:pt x="77" y="0"/>
                  </a:moveTo>
                  <a:cubicBezTo>
                    <a:pt x="40" y="0"/>
                    <a:pt x="1" y="41"/>
                    <a:pt x="21" y="86"/>
                  </a:cubicBezTo>
                  <a:cubicBezTo>
                    <a:pt x="97" y="249"/>
                    <a:pt x="190" y="397"/>
                    <a:pt x="303" y="540"/>
                  </a:cubicBezTo>
                  <a:cubicBezTo>
                    <a:pt x="314" y="554"/>
                    <a:pt x="327" y="559"/>
                    <a:pt x="339" y="559"/>
                  </a:cubicBezTo>
                  <a:cubicBezTo>
                    <a:pt x="381" y="559"/>
                    <a:pt x="420" y="502"/>
                    <a:pt x="385" y="457"/>
                  </a:cubicBezTo>
                  <a:cubicBezTo>
                    <a:pt x="279" y="325"/>
                    <a:pt x="193" y="183"/>
                    <a:pt x="121" y="30"/>
                  </a:cubicBezTo>
                  <a:cubicBezTo>
                    <a:pt x="111" y="9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Google Shape;4492;p60">
              <a:extLst>
                <a:ext uri="{FF2B5EF4-FFF2-40B4-BE49-F238E27FC236}">
                  <a16:creationId xmlns:a16="http://schemas.microsoft.com/office/drawing/2014/main" id="{F594AC11-C551-4A19-A82B-91D3543ACE27}"/>
                </a:ext>
              </a:extLst>
            </p:cNvPr>
            <p:cNvSpPr/>
            <p:nvPr/>
          </p:nvSpPr>
          <p:spPr>
            <a:xfrm>
              <a:off x="3326724" y="3205906"/>
              <a:ext cx="26364" cy="28306"/>
            </a:xfrm>
            <a:custGeom>
              <a:avLst/>
              <a:gdLst/>
              <a:ahLst/>
              <a:cxnLst/>
              <a:rect l="l" t="t" r="r" b="b"/>
              <a:pathLst>
                <a:path w="448" h="481" extrusionOk="0">
                  <a:moveTo>
                    <a:pt x="78" y="0"/>
                  </a:moveTo>
                  <a:cubicBezTo>
                    <a:pt x="41" y="0"/>
                    <a:pt x="0" y="41"/>
                    <a:pt x="19" y="86"/>
                  </a:cubicBezTo>
                  <a:cubicBezTo>
                    <a:pt x="88" y="234"/>
                    <a:pt x="187" y="367"/>
                    <a:pt x="320" y="467"/>
                  </a:cubicBezTo>
                  <a:cubicBezTo>
                    <a:pt x="332" y="476"/>
                    <a:pt x="345" y="480"/>
                    <a:pt x="358" y="480"/>
                  </a:cubicBezTo>
                  <a:cubicBezTo>
                    <a:pt x="405" y="480"/>
                    <a:pt x="447" y="423"/>
                    <a:pt x="403" y="387"/>
                  </a:cubicBezTo>
                  <a:cubicBezTo>
                    <a:pt x="277" y="291"/>
                    <a:pt x="184" y="172"/>
                    <a:pt x="121" y="29"/>
                  </a:cubicBezTo>
                  <a:cubicBezTo>
                    <a:pt x="112" y="9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Google Shape;4493;p60">
              <a:extLst>
                <a:ext uri="{FF2B5EF4-FFF2-40B4-BE49-F238E27FC236}">
                  <a16:creationId xmlns:a16="http://schemas.microsoft.com/office/drawing/2014/main" id="{33AD77E1-D657-4341-8A41-60DCC96F944A}"/>
                </a:ext>
              </a:extLst>
            </p:cNvPr>
            <p:cNvSpPr/>
            <p:nvPr/>
          </p:nvSpPr>
          <p:spPr>
            <a:xfrm>
              <a:off x="3842101" y="2766850"/>
              <a:ext cx="13241" cy="25716"/>
            </a:xfrm>
            <a:custGeom>
              <a:avLst/>
              <a:gdLst/>
              <a:ahLst/>
              <a:cxnLst/>
              <a:rect l="l" t="t" r="r" b="b"/>
              <a:pathLst>
                <a:path w="225" h="437" extrusionOk="0">
                  <a:moveTo>
                    <a:pt x="72" y="0"/>
                  </a:moveTo>
                  <a:cubicBezTo>
                    <a:pt x="37" y="0"/>
                    <a:pt x="1" y="28"/>
                    <a:pt x="13" y="70"/>
                  </a:cubicBezTo>
                  <a:cubicBezTo>
                    <a:pt x="43" y="179"/>
                    <a:pt x="72" y="288"/>
                    <a:pt x="102" y="394"/>
                  </a:cubicBezTo>
                  <a:cubicBezTo>
                    <a:pt x="110" y="423"/>
                    <a:pt x="133" y="436"/>
                    <a:pt x="155" y="436"/>
                  </a:cubicBezTo>
                  <a:cubicBezTo>
                    <a:pt x="189" y="436"/>
                    <a:pt x="224" y="408"/>
                    <a:pt x="214" y="364"/>
                  </a:cubicBezTo>
                  <a:cubicBezTo>
                    <a:pt x="185" y="258"/>
                    <a:pt x="155" y="149"/>
                    <a:pt x="125" y="40"/>
                  </a:cubicBezTo>
                  <a:cubicBezTo>
                    <a:pt x="117" y="12"/>
                    <a:pt x="95" y="0"/>
                    <a:pt x="7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Google Shape;4494;p60">
              <a:extLst>
                <a:ext uri="{FF2B5EF4-FFF2-40B4-BE49-F238E27FC236}">
                  <a16:creationId xmlns:a16="http://schemas.microsoft.com/office/drawing/2014/main" id="{90E8A98C-A0E8-42DC-9A2A-D39087B5C662}"/>
                </a:ext>
              </a:extLst>
            </p:cNvPr>
            <p:cNvSpPr/>
            <p:nvPr/>
          </p:nvSpPr>
          <p:spPr>
            <a:xfrm>
              <a:off x="3862933" y="2775619"/>
              <a:ext cx="17301" cy="27482"/>
            </a:xfrm>
            <a:custGeom>
              <a:avLst/>
              <a:gdLst/>
              <a:ahLst/>
              <a:cxnLst/>
              <a:rect l="l" t="t" r="r" b="b"/>
              <a:pathLst>
                <a:path w="294" h="467" extrusionOk="0">
                  <a:moveTo>
                    <a:pt x="71" y="0"/>
                  </a:moveTo>
                  <a:cubicBezTo>
                    <a:pt x="36" y="0"/>
                    <a:pt x="1" y="28"/>
                    <a:pt x="13" y="69"/>
                  </a:cubicBezTo>
                  <a:cubicBezTo>
                    <a:pt x="50" y="199"/>
                    <a:pt x="103" y="321"/>
                    <a:pt x="169" y="437"/>
                  </a:cubicBezTo>
                  <a:cubicBezTo>
                    <a:pt x="180" y="458"/>
                    <a:pt x="197" y="466"/>
                    <a:pt x="215" y="466"/>
                  </a:cubicBezTo>
                  <a:cubicBezTo>
                    <a:pt x="254" y="466"/>
                    <a:pt x="293" y="424"/>
                    <a:pt x="268" y="381"/>
                  </a:cubicBezTo>
                  <a:cubicBezTo>
                    <a:pt x="208" y="271"/>
                    <a:pt x="158" y="159"/>
                    <a:pt x="126" y="40"/>
                  </a:cubicBezTo>
                  <a:cubicBezTo>
                    <a:pt x="117" y="12"/>
                    <a:pt x="94" y="0"/>
                    <a:pt x="71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Google Shape;4495;p60">
              <a:extLst>
                <a:ext uri="{FF2B5EF4-FFF2-40B4-BE49-F238E27FC236}">
                  <a16:creationId xmlns:a16="http://schemas.microsoft.com/office/drawing/2014/main" id="{E1BE9716-0060-46C8-A544-BB3832DE5D8A}"/>
                </a:ext>
              </a:extLst>
            </p:cNvPr>
            <p:cNvSpPr/>
            <p:nvPr/>
          </p:nvSpPr>
          <p:spPr>
            <a:xfrm>
              <a:off x="3356441" y="1928578"/>
              <a:ext cx="1279580" cy="875651"/>
            </a:xfrm>
            <a:custGeom>
              <a:avLst/>
              <a:gdLst/>
              <a:ahLst/>
              <a:cxnLst/>
              <a:rect l="l" t="t" r="r" b="b"/>
              <a:pathLst>
                <a:path w="21744" h="14880" extrusionOk="0">
                  <a:moveTo>
                    <a:pt x="9143" y="0"/>
                  </a:moveTo>
                  <a:cubicBezTo>
                    <a:pt x="7318" y="0"/>
                    <a:pt x="5410" y="378"/>
                    <a:pt x="4070" y="1582"/>
                  </a:cubicBezTo>
                  <a:cubicBezTo>
                    <a:pt x="3159" y="2400"/>
                    <a:pt x="2590" y="3536"/>
                    <a:pt x="2312" y="4714"/>
                  </a:cubicBezTo>
                  <a:cubicBezTo>
                    <a:pt x="2030" y="5894"/>
                    <a:pt x="2020" y="7118"/>
                    <a:pt x="2093" y="8327"/>
                  </a:cubicBezTo>
                  <a:cubicBezTo>
                    <a:pt x="2143" y="9122"/>
                    <a:pt x="2193" y="10019"/>
                    <a:pt x="1636" y="10595"/>
                  </a:cubicBezTo>
                  <a:cubicBezTo>
                    <a:pt x="1354" y="10890"/>
                    <a:pt x="964" y="11046"/>
                    <a:pt x="630" y="11278"/>
                  </a:cubicBezTo>
                  <a:cubicBezTo>
                    <a:pt x="298" y="11509"/>
                    <a:pt x="0" y="11880"/>
                    <a:pt x="73" y="12278"/>
                  </a:cubicBezTo>
                  <a:cubicBezTo>
                    <a:pt x="142" y="12657"/>
                    <a:pt x="549" y="12881"/>
                    <a:pt x="949" y="12881"/>
                  </a:cubicBezTo>
                  <a:cubicBezTo>
                    <a:pt x="1063" y="12881"/>
                    <a:pt x="1177" y="12863"/>
                    <a:pt x="1282" y="12825"/>
                  </a:cubicBezTo>
                  <a:cubicBezTo>
                    <a:pt x="1875" y="12606"/>
                    <a:pt x="2189" y="11986"/>
                    <a:pt x="2650" y="11563"/>
                  </a:cubicBezTo>
                  <a:cubicBezTo>
                    <a:pt x="2891" y="11341"/>
                    <a:pt x="3176" y="11168"/>
                    <a:pt x="3487" y="11056"/>
                  </a:cubicBezTo>
                  <a:cubicBezTo>
                    <a:pt x="3835" y="10933"/>
                    <a:pt x="4171" y="10878"/>
                    <a:pt x="4498" y="10878"/>
                  </a:cubicBezTo>
                  <a:cubicBezTo>
                    <a:pt x="6614" y="10878"/>
                    <a:pt x="8336" y="13183"/>
                    <a:pt x="10081" y="14066"/>
                  </a:cubicBezTo>
                  <a:cubicBezTo>
                    <a:pt x="11183" y="14626"/>
                    <a:pt x="12435" y="14854"/>
                    <a:pt x="13673" y="14877"/>
                  </a:cubicBezTo>
                  <a:cubicBezTo>
                    <a:pt x="13743" y="14879"/>
                    <a:pt x="13813" y="14879"/>
                    <a:pt x="13883" y="14879"/>
                  </a:cubicBezTo>
                  <a:cubicBezTo>
                    <a:pt x="15040" y="14879"/>
                    <a:pt x="16205" y="14698"/>
                    <a:pt x="17266" y="14248"/>
                  </a:cubicBezTo>
                  <a:cubicBezTo>
                    <a:pt x="19343" y="13367"/>
                    <a:pt x="20919" y="11427"/>
                    <a:pt x="21330" y="9244"/>
                  </a:cubicBezTo>
                  <a:cubicBezTo>
                    <a:pt x="21744" y="7059"/>
                    <a:pt x="20978" y="4694"/>
                    <a:pt x="19359" y="3141"/>
                  </a:cubicBezTo>
                  <a:cubicBezTo>
                    <a:pt x="17799" y="1642"/>
                    <a:pt x="15614" y="956"/>
                    <a:pt x="13478" y="512"/>
                  </a:cubicBezTo>
                  <a:cubicBezTo>
                    <a:pt x="12127" y="231"/>
                    <a:pt x="10756" y="29"/>
                    <a:pt x="9375" y="2"/>
                  </a:cubicBezTo>
                  <a:cubicBezTo>
                    <a:pt x="9298" y="1"/>
                    <a:pt x="9221" y="0"/>
                    <a:pt x="9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Google Shape;4496;p60">
              <a:extLst>
                <a:ext uri="{FF2B5EF4-FFF2-40B4-BE49-F238E27FC236}">
                  <a16:creationId xmlns:a16="http://schemas.microsoft.com/office/drawing/2014/main" id="{13C124B9-0FA4-4C99-8D08-BBAB7864BF75}"/>
                </a:ext>
              </a:extLst>
            </p:cNvPr>
            <p:cNvSpPr/>
            <p:nvPr/>
          </p:nvSpPr>
          <p:spPr>
            <a:xfrm>
              <a:off x="4013521" y="2712299"/>
              <a:ext cx="101277" cy="18831"/>
            </a:xfrm>
            <a:custGeom>
              <a:avLst/>
              <a:gdLst/>
              <a:ahLst/>
              <a:cxnLst/>
              <a:rect l="l" t="t" r="r" b="b"/>
              <a:pathLst>
                <a:path w="1721" h="320" extrusionOk="0">
                  <a:moveTo>
                    <a:pt x="1641" y="1"/>
                  </a:moveTo>
                  <a:cubicBezTo>
                    <a:pt x="1635" y="1"/>
                    <a:pt x="1629" y="2"/>
                    <a:pt x="1623" y="3"/>
                  </a:cubicBezTo>
                  <a:cubicBezTo>
                    <a:pt x="1157" y="140"/>
                    <a:pt x="686" y="207"/>
                    <a:pt x="204" y="207"/>
                  </a:cubicBezTo>
                  <a:cubicBezTo>
                    <a:pt x="162" y="207"/>
                    <a:pt x="119" y="206"/>
                    <a:pt x="77" y="205"/>
                  </a:cubicBezTo>
                  <a:cubicBezTo>
                    <a:pt x="76" y="205"/>
                    <a:pt x="75" y="205"/>
                    <a:pt x="73" y="205"/>
                  </a:cubicBezTo>
                  <a:cubicBezTo>
                    <a:pt x="0" y="205"/>
                    <a:pt x="1" y="314"/>
                    <a:pt x="77" y="317"/>
                  </a:cubicBezTo>
                  <a:cubicBezTo>
                    <a:pt x="129" y="319"/>
                    <a:pt x="182" y="320"/>
                    <a:pt x="234" y="320"/>
                  </a:cubicBezTo>
                  <a:cubicBezTo>
                    <a:pt x="717" y="320"/>
                    <a:pt x="1187" y="250"/>
                    <a:pt x="1657" y="112"/>
                  </a:cubicBezTo>
                  <a:cubicBezTo>
                    <a:pt x="1720" y="94"/>
                    <a:pt x="1701" y="1"/>
                    <a:pt x="1641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Google Shape;4497;p60">
              <a:extLst>
                <a:ext uri="{FF2B5EF4-FFF2-40B4-BE49-F238E27FC236}">
                  <a16:creationId xmlns:a16="http://schemas.microsoft.com/office/drawing/2014/main" id="{4D892AED-A3CC-466E-AA2D-2F0109DD2F62}"/>
                </a:ext>
              </a:extLst>
            </p:cNvPr>
            <p:cNvSpPr/>
            <p:nvPr/>
          </p:nvSpPr>
          <p:spPr>
            <a:xfrm>
              <a:off x="3815444" y="2345390"/>
              <a:ext cx="23009" cy="33837"/>
            </a:xfrm>
            <a:custGeom>
              <a:avLst/>
              <a:gdLst/>
              <a:ahLst/>
              <a:cxnLst/>
              <a:rect l="l" t="t" r="r" b="b"/>
              <a:pathLst>
                <a:path w="391" h="575" extrusionOk="0">
                  <a:moveTo>
                    <a:pt x="72" y="0"/>
                  </a:moveTo>
                  <a:cubicBezTo>
                    <a:pt x="38" y="0"/>
                    <a:pt x="1" y="29"/>
                    <a:pt x="9" y="72"/>
                  </a:cubicBezTo>
                  <a:cubicBezTo>
                    <a:pt x="42" y="258"/>
                    <a:pt x="131" y="426"/>
                    <a:pt x="270" y="559"/>
                  </a:cubicBezTo>
                  <a:cubicBezTo>
                    <a:pt x="282" y="570"/>
                    <a:pt x="295" y="575"/>
                    <a:pt x="308" y="575"/>
                  </a:cubicBezTo>
                  <a:cubicBezTo>
                    <a:pt x="352" y="575"/>
                    <a:pt x="391" y="518"/>
                    <a:pt x="349" y="480"/>
                  </a:cubicBezTo>
                  <a:cubicBezTo>
                    <a:pt x="227" y="357"/>
                    <a:pt x="151" y="211"/>
                    <a:pt x="121" y="42"/>
                  </a:cubicBezTo>
                  <a:cubicBezTo>
                    <a:pt x="116" y="13"/>
                    <a:pt x="95" y="0"/>
                    <a:pt x="72" y="0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Google Shape;4498;p60">
              <a:extLst>
                <a:ext uri="{FF2B5EF4-FFF2-40B4-BE49-F238E27FC236}">
                  <a16:creationId xmlns:a16="http://schemas.microsoft.com/office/drawing/2014/main" id="{9D344123-6817-4829-AE61-634B9A0B83AD}"/>
                </a:ext>
              </a:extLst>
            </p:cNvPr>
            <p:cNvSpPr/>
            <p:nvPr/>
          </p:nvSpPr>
          <p:spPr>
            <a:xfrm>
              <a:off x="3839689" y="2350568"/>
              <a:ext cx="44901" cy="36132"/>
            </a:xfrm>
            <a:custGeom>
              <a:avLst/>
              <a:gdLst/>
              <a:ahLst/>
              <a:cxnLst/>
              <a:rect l="l" t="t" r="r" b="b"/>
              <a:pathLst>
                <a:path w="763" h="614" extrusionOk="0">
                  <a:moveTo>
                    <a:pt x="83" y="0"/>
                  </a:moveTo>
                  <a:cubicBezTo>
                    <a:pt x="41" y="0"/>
                    <a:pt x="0" y="41"/>
                    <a:pt x="30" y="83"/>
                  </a:cubicBezTo>
                  <a:cubicBezTo>
                    <a:pt x="196" y="302"/>
                    <a:pt x="405" y="477"/>
                    <a:pt x="650" y="607"/>
                  </a:cubicBezTo>
                  <a:cubicBezTo>
                    <a:pt x="659" y="612"/>
                    <a:pt x="668" y="614"/>
                    <a:pt x="677" y="614"/>
                  </a:cubicBezTo>
                  <a:cubicBezTo>
                    <a:pt x="730" y="614"/>
                    <a:pt x="763" y="538"/>
                    <a:pt x="706" y="508"/>
                  </a:cubicBezTo>
                  <a:cubicBezTo>
                    <a:pt x="481" y="392"/>
                    <a:pt x="286" y="229"/>
                    <a:pt x="130" y="24"/>
                  </a:cubicBezTo>
                  <a:cubicBezTo>
                    <a:pt x="117" y="7"/>
                    <a:pt x="100" y="0"/>
                    <a:pt x="83" y="0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Google Shape;4499;p60">
              <a:extLst>
                <a:ext uri="{FF2B5EF4-FFF2-40B4-BE49-F238E27FC236}">
                  <a16:creationId xmlns:a16="http://schemas.microsoft.com/office/drawing/2014/main" id="{D0EF01CF-318F-4A6B-BB38-893F68997ECE}"/>
                </a:ext>
              </a:extLst>
            </p:cNvPr>
            <p:cNvSpPr/>
            <p:nvPr/>
          </p:nvSpPr>
          <p:spPr>
            <a:xfrm>
              <a:off x="2922095" y="1715200"/>
              <a:ext cx="855113" cy="526862"/>
            </a:xfrm>
            <a:custGeom>
              <a:avLst/>
              <a:gdLst/>
              <a:ahLst/>
              <a:cxnLst/>
              <a:rect l="l" t="t" r="r" b="b"/>
              <a:pathLst>
                <a:path w="14531" h="8953" extrusionOk="0">
                  <a:moveTo>
                    <a:pt x="5725" y="0"/>
                  </a:moveTo>
                  <a:cubicBezTo>
                    <a:pt x="1991" y="0"/>
                    <a:pt x="0" y="1843"/>
                    <a:pt x="0" y="1843"/>
                  </a:cubicBezTo>
                  <a:lnTo>
                    <a:pt x="8501" y="8953"/>
                  </a:lnTo>
                  <a:lnTo>
                    <a:pt x="10574" y="4181"/>
                  </a:lnTo>
                  <a:lnTo>
                    <a:pt x="10620" y="4079"/>
                  </a:lnTo>
                  <a:lnTo>
                    <a:pt x="10736" y="4152"/>
                  </a:lnTo>
                  <a:lnTo>
                    <a:pt x="14531" y="6469"/>
                  </a:lnTo>
                  <a:cubicBezTo>
                    <a:pt x="14531" y="6469"/>
                    <a:pt x="13637" y="1377"/>
                    <a:pt x="8269" y="270"/>
                  </a:cubicBezTo>
                  <a:cubicBezTo>
                    <a:pt x="7348" y="79"/>
                    <a:pt x="6499" y="0"/>
                    <a:pt x="5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Google Shape;4500;p60">
              <a:extLst>
                <a:ext uri="{FF2B5EF4-FFF2-40B4-BE49-F238E27FC236}">
                  <a16:creationId xmlns:a16="http://schemas.microsoft.com/office/drawing/2014/main" id="{90F4FF4B-AC0C-426D-A23F-1923E57F4006}"/>
                </a:ext>
              </a:extLst>
            </p:cNvPr>
            <p:cNvSpPr/>
            <p:nvPr/>
          </p:nvSpPr>
          <p:spPr>
            <a:xfrm>
              <a:off x="2771036" y="1786993"/>
              <a:ext cx="708818" cy="579471"/>
            </a:xfrm>
            <a:custGeom>
              <a:avLst/>
              <a:gdLst/>
              <a:ahLst/>
              <a:cxnLst/>
              <a:rect l="l" t="t" r="r" b="b"/>
              <a:pathLst>
                <a:path w="12045" h="9847" extrusionOk="0">
                  <a:moveTo>
                    <a:pt x="3217" y="1"/>
                  </a:moveTo>
                  <a:cubicBezTo>
                    <a:pt x="2547" y="1"/>
                    <a:pt x="1939" y="127"/>
                    <a:pt x="1461" y="412"/>
                  </a:cubicBezTo>
                  <a:cubicBezTo>
                    <a:pt x="1" y="1283"/>
                    <a:pt x="196" y="3438"/>
                    <a:pt x="196" y="3438"/>
                  </a:cubicBezTo>
                  <a:lnTo>
                    <a:pt x="10058" y="9846"/>
                  </a:lnTo>
                  <a:cubicBezTo>
                    <a:pt x="10058" y="9846"/>
                    <a:pt x="11863" y="9733"/>
                    <a:pt x="11952" y="8240"/>
                  </a:cubicBezTo>
                  <a:cubicBezTo>
                    <a:pt x="12045" y="6743"/>
                    <a:pt x="9462" y="2544"/>
                    <a:pt x="7527" y="1342"/>
                  </a:cubicBezTo>
                  <a:cubicBezTo>
                    <a:pt x="6227" y="536"/>
                    <a:pt x="4592" y="1"/>
                    <a:pt x="3217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Google Shape;4501;p60">
              <a:extLst>
                <a:ext uri="{FF2B5EF4-FFF2-40B4-BE49-F238E27FC236}">
                  <a16:creationId xmlns:a16="http://schemas.microsoft.com/office/drawing/2014/main" id="{CE7D29D2-9B93-40E7-8DAB-A7FD761506CB}"/>
                </a:ext>
              </a:extLst>
            </p:cNvPr>
            <p:cNvSpPr/>
            <p:nvPr/>
          </p:nvSpPr>
          <p:spPr>
            <a:xfrm>
              <a:off x="3634491" y="1963180"/>
              <a:ext cx="316717" cy="311892"/>
            </a:xfrm>
            <a:custGeom>
              <a:avLst/>
              <a:gdLst/>
              <a:ahLst/>
              <a:cxnLst/>
              <a:rect l="l" t="t" r="r" b="b"/>
              <a:pathLst>
                <a:path w="5382" h="5300" extrusionOk="0">
                  <a:moveTo>
                    <a:pt x="2216" y="0"/>
                  </a:moveTo>
                  <a:cubicBezTo>
                    <a:pt x="2212" y="0"/>
                    <a:pt x="2207" y="0"/>
                    <a:pt x="2203" y="1"/>
                  </a:cubicBezTo>
                  <a:cubicBezTo>
                    <a:pt x="1620" y="30"/>
                    <a:pt x="2232" y="2119"/>
                    <a:pt x="2232" y="2119"/>
                  </a:cubicBezTo>
                  <a:cubicBezTo>
                    <a:pt x="2232" y="2119"/>
                    <a:pt x="1720" y="693"/>
                    <a:pt x="1203" y="693"/>
                  </a:cubicBezTo>
                  <a:cubicBezTo>
                    <a:pt x="1168" y="693"/>
                    <a:pt x="1134" y="699"/>
                    <a:pt x="1100" y="713"/>
                  </a:cubicBezTo>
                  <a:cubicBezTo>
                    <a:pt x="551" y="931"/>
                    <a:pt x="1951" y="2514"/>
                    <a:pt x="1951" y="2514"/>
                  </a:cubicBezTo>
                  <a:cubicBezTo>
                    <a:pt x="1951" y="2514"/>
                    <a:pt x="1019" y="2079"/>
                    <a:pt x="501" y="2079"/>
                  </a:cubicBezTo>
                  <a:cubicBezTo>
                    <a:pt x="345" y="2079"/>
                    <a:pt x="226" y="2119"/>
                    <a:pt x="183" y="2223"/>
                  </a:cubicBezTo>
                  <a:cubicBezTo>
                    <a:pt x="1" y="2669"/>
                    <a:pt x="1865" y="3053"/>
                    <a:pt x="1865" y="3053"/>
                  </a:cubicBezTo>
                  <a:cubicBezTo>
                    <a:pt x="1865" y="3053"/>
                    <a:pt x="276" y="3501"/>
                    <a:pt x="458" y="4001"/>
                  </a:cubicBezTo>
                  <a:cubicBezTo>
                    <a:pt x="505" y="4128"/>
                    <a:pt x="636" y="4176"/>
                    <a:pt x="805" y="4176"/>
                  </a:cubicBezTo>
                  <a:cubicBezTo>
                    <a:pt x="1297" y="4176"/>
                    <a:pt x="2110" y="3773"/>
                    <a:pt x="2110" y="3772"/>
                  </a:cubicBezTo>
                  <a:lnTo>
                    <a:pt x="2110" y="3772"/>
                  </a:lnTo>
                  <a:cubicBezTo>
                    <a:pt x="2110" y="3773"/>
                    <a:pt x="1438" y="4818"/>
                    <a:pt x="1928" y="5246"/>
                  </a:cubicBezTo>
                  <a:cubicBezTo>
                    <a:pt x="1970" y="5283"/>
                    <a:pt x="2012" y="5300"/>
                    <a:pt x="2053" y="5300"/>
                  </a:cubicBezTo>
                  <a:cubicBezTo>
                    <a:pt x="2481" y="5300"/>
                    <a:pt x="2813" y="3441"/>
                    <a:pt x="2813" y="3441"/>
                  </a:cubicBezTo>
                  <a:cubicBezTo>
                    <a:pt x="2813" y="3441"/>
                    <a:pt x="3087" y="5265"/>
                    <a:pt x="3607" y="5265"/>
                  </a:cubicBezTo>
                  <a:cubicBezTo>
                    <a:pt x="3637" y="5265"/>
                    <a:pt x="3668" y="5259"/>
                    <a:pt x="3699" y="5246"/>
                  </a:cubicBezTo>
                  <a:cubicBezTo>
                    <a:pt x="4279" y="5011"/>
                    <a:pt x="3302" y="3209"/>
                    <a:pt x="3302" y="3209"/>
                  </a:cubicBezTo>
                  <a:lnTo>
                    <a:pt x="3302" y="3209"/>
                  </a:lnTo>
                  <a:cubicBezTo>
                    <a:pt x="3302" y="3209"/>
                    <a:pt x="4233" y="4111"/>
                    <a:pt x="4766" y="4111"/>
                  </a:cubicBezTo>
                  <a:cubicBezTo>
                    <a:pt x="4902" y="4111"/>
                    <a:pt x="5012" y="4052"/>
                    <a:pt x="5074" y="3904"/>
                  </a:cubicBezTo>
                  <a:cubicBezTo>
                    <a:pt x="5382" y="3180"/>
                    <a:pt x="3425" y="2683"/>
                    <a:pt x="3424" y="2683"/>
                  </a:cubicBezTo>
                  <a:lnTo>
                    <a:pt x="3424" y="2683"/>
                  </a:lnTo>
                  <a:cubicBezTo>
                    <a:pt x="3425" y="2683"/>
                    <a:pt x="3538" y="2690"/>
                    <a:pt x="3705" y="2690"/>
                  </a:cubicBezTo>
                  <a:cubicBezTo>
                    <a:pt x="4196" y="2690"/>
                    <a:pt x="5154" y="2626"/>
                    <a:pt x="5107" y="2119"/>
                  </a:cubicBezTo>
                  <a:cubicBezTo>
                    <a:pt x="5088" y="1914"/>
                    <a:pt x="4915" y="1842"/>
                    <a:pt x="4683" y="1842"/>
                  </a:cubicBezTo>
                  <a:cubicBezTo>
                    <a:pt x="4149" y="1842"/>
                    <a:pt x="3302" y="2223"/>
                    <a:pt x="3302" y="2223"/>
                  </a:cubicBezTo>
                  <a:cubicBezTo>
                    <a:pt x="3302" y="2223"/>
                    <a:pt x="4740" y="649"/>
                    <a:pt x="4156" y="444"/>
                  </a:cubicBezTo>
                  <a:cubicBezTo>
                    <a:pt x="4126" y="433"/>
                    <a:pt x="4096" y="428"/>
                    <a:pt x="4065" y="428"/>
                  </a:cubicBezTo>
                  <a:cubicBezTo>
                    <a:pt x="3500" y="428"/>
                    <a:pt x="2813" y="2119"/>
                    <a:pt x="2813" y="2119"/>
                  </a:cubicBezTo>
                  <a:cubicBezTo>
                    <a:pt x="2813" y="1981"/>
                    <a:pt x="2783" y="0"/>
                    <a:pt x="2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Google Shape;4502;p60">
              <a:extLst>
                <a:ext uri="{FF2B5EF4-FFF2-40B4-BE49-F238E27FC236}">
                  <a16:creationId xmlns:a16="http://schemas.microsoft.com/office/drawing/2014/main" id="{EC1BFF55-E3B4-4699-84A0-293879F5BA8F}"/>
                </a:ext>
              </a:extLst>
            </p:cNvPr>
            <p:cNvSpPr/>
            <p:nvPr/>
          </p:nvSpPr>
          <p:spPr>
            <a:xfrm>
              <a:off x="2921624" y="1768574"/>
              <a:ext cx="9063" cy="32778"/>
            </a:xfrm>
            <a:custGeom>
              <a:avLst/>
              <a:gdLst/>
              <a:ahLst/>
              <a:cxnLst/>
              <a:rect l="l" t="t" r="r" b="b"/>
              <a:pathLst>
                <a:path w="154" h="557" extrusionOk="0">
                  <a:moveTo>
                    <a:pt x="90" y="1"/>
                  </a:moveTo>
                  <a:cubicBezTo>
                    <a:pt x="61" y="1"/>
                    <a:pt x="33" y="19"/>
                    <a:pt x="34" y="55"/>
                  </a:cubicBezTo>
                  <a:cubicBezTo>
                    <a:pt x="38" y="198"/>
                    <a:pt x="31" y="344"/>
                    <a:pt x="8" y="486"/>
                  </a:cubicBezTo>
                  <a:cubicBezTo>
                    <a:pt x="0" y="528"/>
                    <a:pt x="38" y="557"/>
                    <a:pt x="72" y="557"/>
                  </a:cubicBezTo>
                  <a:cubicBezTo>
                    <a:pt x="93" y="557"/>
                    <a:pt x="113" y="544"/>
                    <a:pt x="117" y="516"/>
                  </a:cubicBezTo>
                  <a:cubicBezTo>
                    <a:pt x="144" y="364"/>
                    <a:pt x="154" y="211"/>
                    <a:pt x="150" y="55"/>
                  </a:cubicBezTo>
                  <a:cubicBezTo>
                    <a:pt x="149" y="19"/>
                    <a:pt x="119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Google Shape;4503;p60">
              <a:extLst>
                <a:ext uri="{FF2B5EF4-FFF2-40B4-BE49-F238E27FC236}">
                  <a16:creationId xmlns:a16="http://schemas.microsoft.com/office/drawing/2014/main" id="{CFC8CA64-D9AB-4D6A-9A92-4EC0CDB2CA07}"/>
                </a:ext>
              </a:extLst>
            </p:cNvPr>
            <p:cNvSpPr/>
            <p:nvPr/>
          </p:nvSpPr>
          <p:spPr>
            <a:xfrm>
              <a:off x="2937866" y="1771987"/>
              <a:ext cx="8415" cy="32719"/>
            </a:xfrm>
            <a:custGeom>
              <a:avLst/>
              <a:gdLst/>
              <a:ahLst/>
              <a:cxnLst/>
              <a:rect l="l" t="t" r="r" b="b"/>
              <a:pathLst>
                <a:path w="143" h="556" extrusionOk="0">
                  <a:moveTo>
                    <a:pt x="87" y="0"/>
                  </a:moveTo>
                  <a:cubicBezTo>
                    <a:pt x="58" y="0"/>
                    <a:pt x="27" y="19"/>
                    <a:pt x="23" y="54"/>
                  </a:cubicBezTo>
                  <a:cubicBezTo>
                    <a:pt x="7" y="202"/>
                    <a:pt x="0" y="352"/>
                    <a:pt x="7" y="501"/>
                  </a:cubicBezTo>
                  <a:cubicBezTo>
                    <a:pt x="10" y="537"/>
                    <a:pt x="40" y="555"/>
                    <a:pt x="69" y="555"/>
                  </a:cubicBezTo>
                  <a:cubicBezTo>
                    <a:pt x="97" y="555"/>
                    <a:pt x="124" y="537"/>
                    <a:pt x="122" y="501"/>
                  </a:cubicBezTo>
                  <a:cubicBezTo>
                    <a:pt x="116" y="352"/>
                    <a:pt x="122" y="202"/>
                    <a:pt x="139" y="54"/>
                  </a:cubicBezTo>
                  <a:cubicBezTo>
                    <a:pt x="143" y="18"/>
                    <a:pt x="11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Google Shape;4504;p60">
              <a:extLst>
                <a:ext uri="{FF2B5EF4-FFF2-40B4-BE49-F238E27FC236}">
                  <a16:creationId xmlns:a16="http://schemas.microsoft.com/office/drawing/2014/main" id="{27341983-AC99-4A54-B703-79CD599D5278}"/>
                </a:ext>
              </a:extLst>
            </p:cNvPr>
            <p:cNvSpPr/>
            <p:nvPr/>
          </p:nvSpPr>
          <p:spPr>
            <a:xfrm>
              <a:off x="3007128" y="1826891"/>
              <a:ext cx="15712" cy="19302"/>
            </a:xfrm>
            <a:custGeom>
              <a:avLst/>
              <a:gdLst/>
              <a:ahLst/>
              <a:cxnLst/>
              <a:rect l="l" t="t" r="r" b="b"/>
              <a:pathLst>
                <a:path w="267" h="328" extrusionOk="0">
                  <a:moveTo>
                    <a:pt x="187" y="1"/>
                  </a:moveTo>
                  <a:cubicBezTo>
                    <a:pt x="170" y="1"/>
                    <a:pt x="153" y="9"/>
                    <a:pt x="142" y="28"/>
                  </a:cubicBezTo>
                  <a:cubicBezTo>
                    <a:pt x="105" y="101"/>
                    <a:pt x="65" y="171"/>
                    <a:pt x="25" y="243"/>
                  </a:cubicBezTo>
                  <a:cubicBezTo>
                    <a:pt x="0" y="287"/>
                    <a:pt x="40" y="327"/>
                    <a:pt x="79" y="327"/>
                  </a:cubicBezTo>
                  <a:cubicBezTo>
                    <a:pt x="96" y="327"/>
                    <a:pt x="113" y="319"/>
                    <a:pt x="125" y="299"/>
                  </a:cubicBezTo>
                  <a:cubicBezTo>
                    <a:pt x="165" y="227"/>
                    <a:pt x="204" y="157"/>
                    <a:pt x="244" y="84"/>
                  </a:cubicBezTo>
                  <a:cubicBezTo>
                    <a:pt x="267" y="41"/>
                    <a:pt x="226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Google Shape;4505;p60">
              <a:extLst>
                <a:ext uri="{FF2B5EF4-FFF2-40B4-BE49-F238E27FC236}">
                  <a16:creationId xmlns:a16="http://schemas.microsoft.com/office/drawing/2014/main" id="{A2B2E1B0-3157-4FAD-9488-B5CAB6D29AD7}"/>
                </a:ext>
              </a:extLst>
            </p:cNvPr>
            <p:cNvSpPr/>
            <p:nvPr/>
          </p:nvSpPr>
          <p:spPr>
            <a:xfrm>
              <a:off x="3019486" y="1831834"/>
              <a:ext cx="12711" cy="19302"/>
            </a:xfrm>
            <a:custGeom>
              <a:avLst/>
              <a:gdLst/>
              <a:ahLst/>
              <a:cxnLst/>
              <a:rect l="l" t="t" r="r" b="b"/>
              <a:pathLst>
                <a:path w="216" h="328" extrusionOk="0">
                  <a:moveTo>
                    <a:pt x="137" y="1"/>
                  </a:moveTo>
                  <a:cubicBezTo>
                    <a:pt x="120" y="1"/>
                    <a:pt x="103" y="9"/>
                    <a:pt x="94" y="30"/>
                  </a:cubicBezTo>
                  <a:cubicBezTo>
                    <a:pt x="57" y="103"/>
                    <a:pt x="31" y="179"/>
                    <a:pt x="11" y="258"/>
                  </a:cubicBezTo>
                  <a:cubicBezTo>
                    <a:pt x="1" y="301"/>
                    <a:pt x="38" y="328"/>
                    <a:pt x="72" y="328"/>
                  </a:cubicBezTo>
                  <a:cubicBezTo>
                    <a:pt x="95" y="328"/>
                    <a:pt x="116" y="316"/>
                    <a:pt x="123" y="289"/>
                  </a:cubicBezTo>
                  <a:cubicBezTo>
                    <a:pt x="140" y="219"/>
                    <a:pt x="163" y="153"/>
                    <a:pt x="193" y="87"/>
                  </a:cubicBezTo>
                  <a:cubicBezTo>
                    <a:pt x="215" y="41"/>
                    <a:pt x="174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Google Shape;4506;p60">
              <a:extLst>
                <a:ext uri="{FF2B5EF4-FFF2-40B4-BE49-F238E27FC236}">
                  <a16:creationId xmlns:a16="http://schemas.microsoft.com/office/drawing/2014/main" id="{6D28CEBA-211B-49B7-AAD8-0A418C625FF0}"/>
                </a:ext>
              </a:extLst>
            </p:cNvPr>
            <p:cNvSpPr/>
            <p:nvPr/>
          </p:nvSpPr>
          <p:spPr>
            <a:xfrm>
              <a:off x="3251753" y="1956472"/>
              <a:ext cx="26834" cy="24245"/>
            </a:xfrm>
            <a:custGeom>
              <a:avLst/>
              <a:gdLst/>
              <a:ahLst/>
              <a:cxnLst/>
              <a:rect l="l" t="t" r="r" b="b"/>
              <a:pathLst>
                <a:path w="456" h="412" extrusionOk="0">
                  <a:moveTo>
                    <a:pt x="368" y="1"/>
                  </a:moveTo>
                  <a:cubicBezTo>
                    <a:pt x="355" y="1"/>
                    <a:pt x="341" y="5"/>
                    <a:pt x="329" y="15"/>
                  </a:cubicBezTo>
                  <a:cubicBezTo>
                    <a:pt x="213" y="104"/>
                    <a:pt x="113" y="207"/>
                    <a:pt x="31" y="330"/>
                  </a:cubicBezTo>
                  <a:cubicBezTo>
                    <a:pt x="1" y="372"/>
                    <a:pt x="40" y="411"/>
                    <a:pt x="81" y="411"/>
                  </a:cubicBezTo>
                  <a:cubicBezTo>
                    <a:pt x="99" y="411"/>
                    <a:pt x="117" y="404"/>
                    <a:pt x="130" y="386"/>
                  </a:cubicBezTo>
                  <a:cubicBezTo>
                    <a:pt x="206" y="274"/>
                    <a:pt x="302" y="177"/>
                    <a:pt x="411" y="95"/>
                  </a:cubicBezTo>
                  <a:cubicBezTo>
                    <a:pt x="456" y="58"/>
                    <a:pt x="416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Google Shape;4507;p60">
              <a:extLst>
                <a:ext uri="{FF2B5EF4-FFF2-40B4-BE49-F238E27FC236}">
                  <a16:creationId xmlns:a16="http://schemas.microsoft.com/office/drawing/2014/main" id="{4275CD38-D745-47BD-BD0A-17698394E797}"/>
                </a:ext>
              </a:extLst>
            </p:cNvPr>
            <p:cNvSpPr/>
            <p:nvPr/>
          </p:nvSpPr>
          <p:spPr>
            <a:xfrm>
              <a:off x="3259285" y="1970006"/>
              <a:ext cx="27953" cy="23539"/>
            </a:xfrm>
            <a:custGeom>
              <a:avLst/>
              <a:gdLst/>
              <a:ahLst/>
              <a:cxnLst/>
              <a:rect l="l" t="t" r="r" b="b"/>
              <a:pathLst>
                <a:path w="475" h="400" extrusionOk="0">
                  <a:moveTo>
                    <a:pt x="388" y="1"/>
                  </a:moveTo>
                  <a:cubicBezTo>
                    <a:pt x="375" y="1"/>
                    <a:pt x="362" y="6"/>
                    <a:pt x="350" y="17"/>
                  </a:cubicBezTo>
                  <a:cubicBezTo>
                    <a:pt x="248" y="113"/>
                    <a:pt x="144" y="209"/>
                    <a:pt x="42" y="305"/>
                  </a:cubicBezTo>
                  <a:cubicBezTo>
                    <a:pt x="1" y="343"/>
                    <a:pt x="42" y="400"/>
                    <a:pt x="87" y="400"/>
                  </a:cubicBezTo>
                  <a:cubicBezTo>
                    <a:pt x="100" y="400"/>
                    <a:pt x="113" y="395"/>
                    <a:pt x="124" y="384"/>
                  </a:cubicBezTo>
                  <a:cubicBezTo>
                    <a:pt x="228" y="288"/>
                    <a:pt x="330" y="192"/>
                    <a:pt x="433" y="96"/>
                  </a:cubicBezTo>
                  <a:cubicBezTo>
                    <a:pt x="474" y="58"/>
                    <a:pt x="433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4508;p60">
              <a:extLst>
                <a:ext uri="{FF2B5EF4-FFF2-40B4-BE49-F238E27FC236}">
                  <a16:creationId xmlns:a16="http://schemas.microsoft.com/office/drawing/2014/main" id="{44F8B7C4-81BA-4C12-98B7-857730F2A3B4}"/>
                </a:ext>
              </a:extLst>
            </p:cNvPr>
            <p:cNvSpPr/>
            <p:nvPr/>
          </p:nvSpPr>
          <p:spPr>
            <a:xfrm>
              <a:off x="3230392" y="1857903"/>
              <a:ext cx="28541" cy="31719"/>
            </a:xfrm>
            <a:custGeom>
              <a:avLst/>
              <a:gdLst/>
              <a:ahLst/>
              <a:cxnLst/>
              <a:rect l="l" t="t" r="r" b="b"/>
              <a:pathLst>
                <a:path w="485" h="539" extrusionOk="0">
                  <a:moveTo>
                    <a:pt x="408" y="1"/>
                  </a:moveTo>
                  <a:cubicBezTo>
                    <a:pt x="395" y="1"/>
                    <a:pt x="382" y="7"/>
                    <a:pt x="371" y="21"/>
                  </a:cubicBezTo>
                  <a:cubicBezTo>
                    <a:pt x="258" y="160"/>
                    <a:pt x="146" y="299"/>
                    <a:pt x="33" y="438"/>
                  </a:cubicBezTo>
                  <a:cubicBezTo>
                    <a:pt x="0" y="481"/>
                    <a:pt x="38" y="539"/>
                    <a:pt x="78" y="539"/>
                  </a:cubicBezTo>
                  <a:cubicBezTo>
                    <a:pt x="91" y="539"/>
                    <a:pt x="104" y="533"/>
                    <a:pt x="115" y="518"/>
                  </a:cubicBezTo>
                  <a:cubicBezTo>
                    <a:pt x="228" y="379"/>
                    <a:pt x="341" y="240"/>
                    <a:pt x="450" y="101"/>
                  </a:cubicBezTo>
                  <a:cubicBezTo>
                    <a:pt x="485" y="58"/>
                    <a:pt x="448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4509;p60">
              <a:extLst>
                <a:ext uri="{FF2B5EF4-FFF2-40B4-BE49-F238E27FC236}">
                  <a16:creationId xmlns:a16="http://schemas.microsoft.com/office/drawing/2014/main" id="{2735712B-7644-43F7-8226-30F05A2D1BEE}"/>
                </a:ext>
              </a:extLst>
            </p:cNvPr>
            <p:cNvSpPr/>
            <p:nvPr/>
          </p:nvSpPr>
          <p:spPr>
            <a:xfrm>
              <a:off x="3237512" y="1876734"/>
              <a:ext cx="22833" cy="19302"/>
            </a:xfrm>
            <a:custGeom>
              <a:avLst/>
              <a:gdLst/>
              <a:ahLst/>
              <a:cxnLst/>
              <a:rect l="l" t="t" r="r" b="b"/>
              <a:pathLst>
                <a:path w="388" h="328" extrusionOk="0">
                  <a:moveTo>
                    <a:pt x="301" y="0"/>
                  </a:moveTo>
                  <a:cubicBezTo>
                    <a:pt x="288" y="0"/>
                    <a:pt x="275" y="5"/>
                    <a:pt x="263" y="16"/>
                  </a:cubicBezTo>
                  <a:cubicBezTo>
                    <a:pt x="190" y="88"/>
                    <a:pt x="117" y="161"/>
                    <a:pt x="41" y="231"/>
                  </a:cubicBezTo>
                  <a:cubicBezTo>
                    <a:pt x="1" y="271"/>
                    <a:pt x="40" y="328"/>
                    <a:pt x="84" y="328"/>
                  </a:cubicBezTo>
                  <a:cubicBezTo>
                    <a:pt x="98" y="328"/>
                    <a:pt x="112" y="322"/>
                    <a:pt x="124" y="310"/>
                  </a:cubicBezTo>
                  <a:cubicBezTo>
                    <a:pt x="196" y="241"/>
                    <a:pt x="273" y="168"/>
                    <a:pt x="346" y="99"/>
                  </a:cubicBezTo>
                  <a:cubicBezTo>
                    <a:pt x="387" y="57"/>
                    <a:pt x="346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Google Shape;4510;p60">
              <a:extLst>
                <a:ext uri="{FF2B5EF4-FFF2-40B4-BE49-F238E27FC236}">
                  <a16:creationId xmlns:a16="http://schemas.microsoft.com/office/drawing/2014/main" id="{86EE537A-FC1F-4EBD-B89D-69BF38DD89C6}"/>
                </a:ext>
              </a:extLst>
            </p:cNvPr>
            <p:cNvSpPr/>
            <p:nvPr/>
          </p:nvSpPr>
          <p:spPr>
            <a:xfrm>
              <a:off x="3377802" y="2146782"/>
              <a:ext cx="28600" cy="14182"/>
            </a:xfrm>
            <a:custGeom>
              <a:avLst/>
              <a:gdLst/>
              <a:ahLst/>
              <a:cxnLst/>
              <a:rect l="l" t="t" r="r" b="b"/>
              <a:pathLst>
                <a:path w="486" h="241" extrusionOk="0">
                  <a:moveTo>
                    <a:pt x="391" y="1"/>
                  </a:moveTo>
                  <a:cubicBezTo>
                    <a:pt x="383" y="1"/>
                    <a:pt x="375" y="3"/>
                    <a:pt x="366" y="6"/>
                  </a:cubicBezTo>
                  <a:cubicBezTo>
                    <a:pt x="267" y="49"/>
                    <a:pt x="164" y="92"/>
                    <a:pt x="61" y="136"/>
                  </a:cubicBezTo>
                  <a:cubicBezTo>
                    <a:pt x="0" y="162"/>
                    <a:pt x="38" y="241"/>
                    <a:pt x="93" y="241"/>
                  </a:cubicBezTo>
                  <a:cubicBezTo>
                    <a:pt x="101" y="241"/>
                    <a:pt x="109" y="239"/>
                    <a:pt x="117" y="235"/>
                  </a:cubicBezTo>
                  <a:cubicBezTo>
                    <a:pt x="220" y="192"/>
                    <a:pt x="323" y="149"/>
                    <a:pt x="425" y="106"/>
                  </a:cubicBezTo>
                  <a:cubicBezTo>
                    <a:pt x="486" y="80"/>
                    <a:pt x="448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Google Shape;4511;p60">
              <a:extLst>
                <a:ext uri="{FF2B5EF4-FFF2-40B4-BE49-F238E27FC236}">
                  <a16:creationId xmlns:a16="http://schemas.microsoft.com/office/drawing/2014/main" id="{D6ABCC88-00B3-4058-A74A-0C25DCC8AA4E}"/>
                </a:ext>
              </a:extLst>
            </p:cNvPr>
            <p:cNvSpPr/>
            <p:nvPr/>
          </p:nvSpPr>
          <p:spPr>
            <a:xfrm>
              <a:off x="3383922" y="2165201"/>
              <a:ext cx="24598" cy="11828"/>
            </a:xfrm>
            <a:custGeom>
              <a:avLst/>
              <a:gdLst/>
              <a:ahLst/>
              <a:cxnLst/>
              <a:rect l="l" t="t" r="r" b="b"/>
              <a:pathLst>
                <a:path w="418" h="201" extrusionOk="0">
                  <a:moveTo>
                    <a:pt x="336" y="0"/>
                  </a:moveTo>
                  <a:cubicBezTo>
                    <a:pt x="327" y="0"/>
                    <a:pt x="317" y="3"/>
                    <a:pt x="308" y="8"/>
                  </a:cubicBezTo>
                  <a:cubicBezTo>
                    <a:pt x="232" y="54"/>
                    <a:pt x="156" y="77"/>
                    <a:pt x="73" y="91"/>
                  </a:cubicBezTo>
                  <a:cubicBezTo>
                    <a:pt x="0" y="101"/>
                    <a:pt x="27" y="201"/>
                    <a:pt x="94" y="201"/>
                  </a:cubicBezTo>
                  <a:cubicBezTo>
                    <a:pt x="97" y="201"/>
                    <a:pt x="100" y="201"/>
                    <a:pt x="103" y="200"/>
                  </a:cubicBezTo>
                  <a:cubicBezTo>
                    <a:pt x="196" y="187"/>
                    <a:pt x="285" y="157"/>
                    <a:pt x="364" y="107"/>
                  </a:cubicBezTo>
                  <a:cubicBezTo>
                    <a:pt x="418" y="76"/>
                    <a:pt x="385" y="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Google Shape;4512;p60">
              <a:extLst>
                <a:ext uri="{FF2B5EF4-FFF2-40B4-BE49-F238E27FC236}">
                  <a16:creationId xmlns:a16="http://schemas.microsoft.com/office/drawing/2014/main" id="{6209E8D0-6438-4875-968A-3BA888183D2A}"/>
                </a:ext>
              </a:extLst>
            </p:cNvPr>
            <p:cNvSpPr/>
            <p:nvPr/>
          </p:nvSpPr>
          <p:spPr>
            <a:xfrm>
              <a:off x="3377214" y="2238995"/>
              <a:ext cx="11711" cy="25128"/>
            </a:xfrm>
            <a:custGeom>
              <a:avLst/>
              <a:gdLst/>
              <a:ahLst/>
              <a:cxnLst/>
              <a:rect l="l" t="t" r="r" b="b"/>
              <a:pathLst>
                <a:path w="199" h="427" extrusionOk="0">
                  <a:moveTo>
                    <a:pt x="129" y="0"/>
                  </a:moveTo>
                  <a:cubicBezTo>
                    <a:pt x="106" y="0"/>
                    <a:pt x="85" y="13"/>
                    <a:pt x="78" y="42"/>
                  </a:cubicBezTo>
                  <a:cubicBezTo>
                    <a:pt x="55" y="145"/>
                    <a:pt x="32" y="251"/>
                    <a:pt x="8" y="357"/>
                  </a:cubicBezTo>
                  <a:cubicBezTo>
                    <a:pt x="0" y="399"/>
                    <a:pt x="37" y="426"/>
                    <a:pt x="71" y="426"/>
                  </a:cubicBezTo>
                  <a:cubicBezTo>
                    <a:pt x="93" y="426"/>
                    <a:pt x="114" y="414"/>
                    <a:pt x="121" y="387"/>
                  </a:cubicBezTo>
                  <a:cubicBezTo>
                    <a:pt x="144" y="281"/>
                    <a:pt x="167" y="174"/>
                    <a:pt x="191" y="72"/>
                  </a:cubicBezTo>
                  <a:cubicBezTo>
                    <a:pt x="198" y="29"/>
                    <a:pt x="162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Google Shape;4513;p60">
              <a:extLst>
                <a:ext uri="{FF2B5EF4-FFF2-40B4-BE49-F238E27FC236}">
                  <a16:creationId xmlns:a16="http://schemas.microsoft.com/office/drawing/2014/main" id="{625DF1D2-864E-42B6-9248-C380999E84FF}"/>
                </a:ext>
              </a:extLst>
            </p:cNvPr>
            <p:cNvSpPr/>
            <p:nvPr/>
          </p:nvSpPr>
          <p:spPr>
            <a:xfrm>
              <a:off x="3392220" y="2254119"/>
              <a:ext cx="9710" cy="14182"/>
            </a:xfrm>
            <a:custGeom>
              <a:avLst/>
              <a:gdLst/>
              <a:ahLst/>
              <a:cxnLst/>
              <a:rect l="l" t="t" r="r" b="b"/>
              <a:pathLst>
                <a:path w="165" h="241" extrusionOk="0">
                  <a:moveTo>
                    <a:pt x="88" y="1"/>
                  </a:moveTo>
                  <a:cubicBezTo>
                    <a:pt x="70" y="1"/>
                    <a:pt x="54" y="9"/>
                    <a:pt x="45" y="30"/>
                  </a:cubicBezTo>
                  <a:cubicBezTo>
                    <a:pt x="22" y="80"/>
                    <a:pt x="8" y="130"/>
                    <a:pt x="5" y="186"/>
                  </a:cubicBezTo>
                  <a:cubicBezTo>
                    <a:pt x="0" y="222"/>
                    <a:pt x="26" y="241"/>
                    <a:pt x="55" y="241"/>
                  </a:cubicBezTo>
                  <a:cubicBezTo>
                    <a:pt x="84" y="241"/>
                    <a:pt x="116" y="222"/>
                    <a:pt x="121" y="186"/>
                  </a:cubicBezTo>
                  <a:cubicBezTo>
                    <a:pt x="124" y="153"/>
                    <a:pt x="130" y="120"/>
                    <a:pt x="144" y="87"/>
                  </a:cubicBezTo>
                  <a:cubicBezTo>
                    <a:pt x="165" y="41"/>
                    <a:pt x="125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Google Shape;4514;p60">
              <a:extLst>
                <a:ext uri="{FF2B5EF4-FFF2-40B4-BE49-F238E27FC236}">
                  <a16:creationId xmlns:a16="http://schemas.microsoft.com/office/drawing/2014/main" id="{510501A7-AE82-46B5-B8BC-FEC361B87119}"/>
                </a:ext>
              </a:extLst>
            </p:cNvPr>
            <p:cNvSpPr/>
            <p:nvPr/>
          </p:nvSpPr>
          <p:spPr>
            <a:xfrm>
              <a:off x="3478665" y="1860905"/>
              <a:ext cx="75207" cy="100394"/>
            </a:xfrm>
            <a:custGeom>
              <a:avLst/>
              <a:gdLst/>
              <a:ahLst/>
              <a:cxnLst/>
              <a:rect l="l" t="t" r="r" b="b"/>
              <a:pathLst>
                <a:path w="1278" h="1706" extrusionOk="0">
                  <a:moveTo>
                    <a:pt x="511" y="0"/>
                  </a:moveTo>
                  <a:cubicBezTo>
                    <a:pt x="477" y="0"/>
                    <a:pt x="440" y="27"/>
                    <a:pt x="450" y="70"/>
                  </a:cubicBezTo>
                  <a:cubicBezTo>
                    <a:pt x="579" y="566"/>
                    <a:pt x="767" y="1033"/>
                    <a:pt x="1019" y="1477"/>
                  </a:cubicBezTo>
                  <a:cubicBezTo>
                    <a:pt x="943" y="1407"/>
                    <a:pt x="864" y="1344"/>
                    <a:pt x="791" y="1274"/>
                  </a:cubicBezTo>
                  <a:cubicBezTo>
                    <a:pt x="546" y="1046"/>
                    <a:pt x="324" y="794"/>
                    <a:pt x="116" y="533"/>
                  </a:cubicBezTo>
                  <a:cubicBezTo>
                    <a:pt x="104" y="519"/>
                    <a:pt x="91" y="514"/>
                    <a:pt x="78" y="514"/>
                  </a:cubicBezTo>
                  <a:cubicBezTo>
                    <a:pt x="38" y="514"/>
                    <a:pt x="1" y="570"/>
                    <a:pt x="36" y="612"/>
                  </a:cubicBezTo>
                  <a:cubicBezTo>
                    <a:pt x="241" y="874"/>
                    <a:pt x="466" y="1126"/>
                    <a:pt x="712" y="1354"/>
                  </a:cubicBezTo>
                  <a:cubicBezTo>
                    <a:pt x="841" y="1477"/>
                    <a:pt x="983" y="1589"/>
                    <a:pt x="1116" y="1705"/>
                  </a:cubicBezTo>
                  <a:lnTo>
                    <a:pt x="1162" y="1603"/>
                  </a:lnTo>
                  <a:lnTo>
                    <a:pt x="1278" y="1676"/>
                  </a:lnTo>
                  <a:cubicBezTo>
                    <a:pt x="953" y="1169"/>
                    <a:pt x="715" y="626"/>
                    <a:pt x="562" y="39"/>
                  </a:cubicBezTo>
                  <a:cubicBezTo>
                    <a:pt x="556" y="12"/>
                    <a:pt x="534" y="0"/>
                    <a:pt x="511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Google Shape;4515;p60">
              <a:extLst>
                <a:ext uri="{FF2B5EF4-FFF2-40B4-BE49-F238E27FC236}">
                  <a16:creationId xmlns:a16="http://schemas.microsoft.com/office/drawing/2014/main" id="{78874808-FEAD-411F-8663-EF3EF228B7B7}"/>
                </a:ext>
              </a:extLst>
            </p:cNvPr>
            <p:cNvSpPr/>
            <p:nvPr/>
          </p:nvSpPr>
          <p:spPr>
            <a:xfrm>
              <a:off x="3274174" y="2302667"/>
              <a:ext cx="207026" cy="127581"/>
            </a:xfrm>
            <a:custGeom>
              <a:avLst/>
              <a:gdLst/>
              <a:ahLst/>
              <a:cxnLst/>
              <a:rect l="l" t="t" r="r" b="b"/>
              <a:pathLst>
                <a:path w="3518" h="2168" extrusionOk="0">
                  <a:moveTo>
                    <a:pt x="1540" y="1"/>
                  </a:moveTo>
                  <a:cubicBezTo>
                    <a:pt x="1301" y="1"/>
                    <a:pt x="1140" y="17"/>
                    <a:pt x="1140" y="17"/>
                  </a:cubicBezTo>
                  <a:lnTo>
                    <a:pt x="1" y="1030"/>
                  </a:lnTo>
                  <a:cubicBezTo>
                    <a:pt x="564" y="1812"/>
                    <a:pt x="1426" y="2167"/>
                    <a:pt x="2156" y="2167"/>
                  </a:cubicBezTo>
                  <a:cubicBezTo>
                    <a:pt x="2907" y="2167"/>
                    <a:pt x="3518" y="1791"/>
                    <a:pt x="3518" y="1116"/>
                  </a:cubicBezTo>
                  <a:cubicBezTo>
                    <a:pt x="3518" y="129"/>
                    <a:pt x="2218" y="1"/>
                    <a:pt x="1540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Google Shape;4516;p60">
              <a:extLst>
                <a:ext uri="{FF2B5EF4-FFF2-40B4-BE49-F238E27FC236}">
                  <a16:creationId xmlns:a16="http://schemas.microsoft.com/office/drawing/2014/main" id="{44DCFB06-081C-4CC1-B31A-4098E7B86F32}"/>
                </a:ext>
              </a:extLst>
            </p:cNvPr>
            <p:cNvSpPr/>
            <p:nvPr/>
          </p:nvSpPr>
          <p:spPr>
            <a:xfrm>
              <a:off x="2692123" y="1923812"/>
              <a:ext cx="90449" cy="128111"/>
            </a:xfrm>
            <a:custGeom>
              <a:avLst/>
              <a:gdLst/>
              <a:ahLst/>
              <a:cxnLst/>
              <a:rect l="l" t="t" r="r" b="b"/>
              <a:pathLst>
                <a:path w="1537" h="2177" extrusionOk="0">
                  <a:moveTo>
                    <a:pt x="872" y="1"/>
                  </a:moveTo>
                  <a:cubicBezTo>
                    <a:pt x="833" y="1"/>
                    <a:pt x="792" y="5"/>
                    <a:pt x="749" y="14"/>
                  </a:cubicBezTo>
                  <a:cubicBezTo>
                    <a:pt x="7" y="170"/>
                    <a:pt x="0" y="1603"/>
                    <a:pt x="679" y="2176"/>
                  </a:cubicBezTo>
                  <a:lnTo>
                    <a:pt x="1537" y="1113"/>
                  </a:lnTo>
                  <a:cubicBezTo>
                    <a:pt x="1537" y="1113"/>
                    <a:pt x="1493" y="1"/>
                    <a:pt x="872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Google Shape;4517;p60">
              <a:extLst>
                <a:ext uri="{FF2B5EF4-FFF2-40B4-BE49-F238E27FC236}">
                  <a16:creationId xmlns:a16="http://schemas.microsoft.com/office/drawing/2014/main" id="{066979BE-6D9E-49CB-98F6-7FDC739693A1}"/>
                </a:ext>
              </a:extLst>
            </p:cNvPr>
            <p:cNvSpPr/>
            <p:nvPr/>
          </p:nvSpPr>
          <p:spPr>
            <a:xfrm>
              <a:off x="2402951" y="1940524"/>
              <a:ext cx="1122104" cy="1014001"/>
            </a:xfrm>
            <a:custGeom>
              <a:avLst/>
              <a:gdLst/>
              <a:ahLst/>
              <a:cxnLst/>
              <a:rect l="l" t="t" r="r" b="b"/>
              <a:pathLst>
                <a:path w="19068" h="17231" extrusionOk="0">
                  <a:moveTo>
                    <a:pt x="7295" y="1"/>
                  </a:moveTo>
                  <a:lnTo>
                    <a:pt x="7295" y="1"/>
                  </a:lnTo>
                  <a:cubicBezTo>
                    <a:pt x="7294" y="2"/>
                    <a:pt x="7293" y="3"/>
                    <a:pt x="7292" y="3"/>
                  </a:cubicBezTo>
                  <a:lnTo>
                    <a:pt x="7292" y="3"/>
                  </a:lnTo>
                  <a:cubicBezTo>
                    <a:pt x="7293" y="3"/>
                    <a:pt x="7294" y="2"/>
                    <a:pt x="7295" y="1"/>
                  </a:cubicBezTo>
                  <a:close/>
                  <a:moveTo>
                    <a:pt x="7292" y="3"/>
                  </a:moveTo>
                  <a:cubicBezTo>
                    <a:pt x="6934" y="300"/>
                    <a:pt x="6304" y="455"/>
                    <a:pt x="5894" y="716"/>
                  </a:cubicBezTo>
                  <a:cubicBezTo>
                    <a:pt x="5428" y="1014"/>
                    <a:pt x="4974" y="1336"/>
                    <a:pt x="4540" y="1683"/>
                  </a:cubicBezTo>
                  <a:cubicBezTo>
                    <a:pt x="3683" y="2362"/>
                    <a:pt x="2901" y="3134"/>
                    <a:pt x="2246" y="4005"/>
                  </a:cubicBezTo>
                  <a:cubicBezTo>
                    <a:pt x="517" y="6293"/>
                    <a:pt x="0" y="9078"/>
                    <a:pt x="256" y="11850"/>
                  </a:cubicBezTo>
                  <a:cubicBezTo>
                    <a:pt x="351" y="12889"/>
                    <a:pt x="438" y="14274"/>
                    <a:pt x="1560" y="14589"/>
                  </a:cubicBezTo>
                  <a:cubicBezTo>
                    <a:pt x="1797" y="14655"/>
                    <a:pt x="2000" y="14685"/>
                    <a:pt x="2178" y="14685"/>
                  </a:cubicBezTo>
                  <a:cubicBezTo>
                    <a:pt x="2782" y="14685"/>
                    <a:pt x="3103" y="14335"/>
                    <a:pt x="3554" y="13846"/>
                  </a:cubicBezTo>
                  <a:cubicBezTo>
                    <a:pt x="3659" y="15098"/>
                    <a:pt x="4074" y="16327"/>
                    <a:pt x="4871" y="16506"/>
                  </a:cubicBezTo>
                  <a:cubicBezTo>
                    <a:pt x="4935" y="16520"/>
                    <a:pt x="4999" y="16527"/>
                    <a:pt x="5064" y="16527"/>
                  </a:cubicBezTo>
                  <a:cubicBezTo>
                    <a:pt x="5687" y="16527"/>
                    <a:pt x="6382" y="15901"/>
                    <a:pt x="6958" y="15092"/>
                  </a:cubicBezTo>
                  <a:cubicBezTo>
                    <a:pt x="7234" y="16245"/>
                    <a:pt x="7813" y="17230"/>
                    <a:pt x="8669" y="17230"/>
                  </a:cubicBezTo>
                  <a:cubicBezTo>
                    <a:pt x="8695" y="17230"/>
                    <a:pt x="8722" y="17229"/>
                    <a:pt x="8749" y="17227"/>
                  </a:cubicBezTo>
                  <a:cubicBezTo>
                    <a:pt x="9703" y="17164"/>
                    <a:pt x="10296" y="16293"/>
                    <a:pt x="10591" y="15340"/>
                  </a:cubicBezTo>
                  <a:cubicBezTo>
                    <a:pt x="10999" y="16251"/>
                    <a:pt x="11667" y="17057"/>
                    <a:pt x="12555" y="17057"/>
                  </a:cubicBezTo>
                  <a:cubicBezTo>
                    <a:pt x="12716" y="17057"/>
                    <a:pt x="12885" y="17030"/>
                    <a:pt x="13061" y="16973"/>
                  </a:cubicBezTo>
                  <a:cubicBezTo>
                    <a:pt x="14021" y="16658"/>
                    <a:pt x="14690" y="15886"/>
                    <a:pt x="15074" y="15062"/>
                  </a:cubicBezTo>
                  <a:cubicBezTo>
                    <a:pt x="15406" y="15416"/>
                    <a:pt x="15828" y="15658"/>
                    <a:pt x="16320" y="15658"/>
                  </a:cubicBezTo>
                  <a:cubicBezTo>
                    <a:pt x="16490" y="15658"/>
                    <a:pt x="16669" y="15629"/>
                    <a:pt x="16856" y="15565"/>
                  </a:cubicBezTo>
                  <a:cubicBezTo>
                    <a:pt x="19067" y="14803"/>
                    <a:pt x="16104" y="4737"/>
                    <a:pt x="16104" y="4737"/>
                  </a:cubicBezTo>
                  <a:cubicBezTo>
                    <a:pt x="16104" y="4737"/>
                    <a:pt x="14499" y="7764"/>
                    <a:pt x="11138" y="7764"/>
                  </a:cubicBezTo>
                  <a:cubicBezTo>
                    <a:pt x="10781" y="7764"/>
                    <a:pt x="10404" y="7730"/>
                    <a:pt x="10007" y="7654"/>
                  </a:cubicBezTo>
                  <a:cubicBezTo>
                    <a:pt x="5871" y="6866"/>
                    <a:pt x="5278" y="4833"/>
                    <a:pt x="5278" y="4833"/>
                  </a:cubicBezTo>
                  <a:cubicBezTo>
                    <a:pt x="5278" y="4833"/>
                    <a:pt x="3965" y="2768"/>
                    <a:pt x="729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Google Shape;4518;p60">
              <a:extLst>
                <a:ext uri="{FF2B5EF4-FFF2-40B4-BE49-F238E27FC236}">
                  <a16:creationId xmlns:a16="http://schemas.microsoft.com/office/drawing/2014/main" id="{3837F65C-7703-4DC8-8D0E-622E3A2EFAA6}"/>
                </a:ext>
              </a:extLst>
            </p:cNvPr>
            <p:cNvSpPr/>
            <p:nvPr/>
          </p:nvSpPr>
          <p:spPr>
            <a:xfrm>
              <a:off x="2667937" y="1903157"/>
              <a:ext cx="681748" cy="513268"/>
            </a:xfrm>
            <a:custGeom>
              <a:avLst/>
              <a:gdLst/>
              <a:ahLst/>
              <a:cxnLst/>
              <a:rect l="l" t="t" r="r" b="b"/>
              <a:pathLst>
                <a:path w="11585" h="8722" extrusionOk="0">
                  <a:moveTo>
                    <a:pt x="4907" y="0"/>
                  </a:moveTo>
                  <a:cubicBezTo>
                    <a:pt x="4685" y="0"/>
                    <a:pt x="4459" y="16"/>
                    <a:pt x="4229" y="50"/>
                  </a:cubicBezTo>
                  <a:cubicBezTo>
                    <a:pt x="4110" y="64"/>
                    <a:pt x="3991" y="87"/>
                    <a:pt x="3872" y="113"/>
                  </a:cubicBezTo>
                  <a:cubicBezTo>
                    <a:pt x="3872" y="113"/>
                    <a:pt x="1097" y="1431"/>
                    <a:pt x="550" y="3689"/>
                  </a:cubicBezTo>
                  <a:cubicBezTo>
                    <a:pt x="0" y="5945"/>
                    <a:pt x="3144" y="7733"/>
                    <a:pt x="3144" y="7733"/>
                  </a:cubicBezTo>
                  <a:cubicBezTo>
                    <a:pt x="3144" y="7733"/>
                    <a:pt x="4750" y="8721"/>
                    <a:pt x="6658" y="8721"/>
                  </a:cubicBezTo>
                  <a:cubicBezTo>
                    <a:pt x="7100" y="8721"/>
                    <a:pt x="7559" y="8668"/>
                    <a:pt x="8018" y="8537"/>
                  </a:cubicBezTo>
                  <a:cubicBezTo>
                    <a:pt x="8826" y="8309"/>
                    <a:pt x="9502" y="7852"/>
                    <a:pt x="10041" y="7342"/>
                  </a:cubicBezTo>
                  <a:cubicBezTo>
                    <a:pt x="11134" y="6315"/>
                    <a:pt x="11584" y="5335"/>
                    <a:pt x="11584" y="5335"/>
                  </a:cubicBezTo>
                  <a:cubicBezTo>
                    <a:pt x="11584" y="5335"/>
                    <a:pt x="10869" y="3604"/>
                    <a:pt x="9498" y="2245"/>
                  </a:cubicBezTo>
                  <a:cubicBezTo>
                    <a:pt x="9077" y="1828"/>
                    <a:pt x="8604" y="1424"/>
                    <a:pt x="8087" y="1073"/>
                  </a:cubicBezTo>
                  <a:cubicBezTo>
                    <a:pt x="7157" y="447"/>
                    <a:pt x="6082" y="0"/>
                    <a:pt x="4907" y="0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Google Shape;4519;p60">
              <a:extLst>
                <a:ext uri="{FF2B5EF4-FFF2-40B4-BE49-F238E27FC236}">
                  <a16:creationId xmlns:a16="http://schemas.microsoft.com/office/drawing/2014/main" id="{D8FF89DF-8DA8-4623-9BB7-F1942B01C8AC}"/>
                </a:ext>
              </a:extLst>
            </p:cNvPr>
            <p:cNvSpPr/>
            <p:nvPr/>
          </p:nvSpPr>
          <p:spPr>
            <a:xfrm>
              <a:off x="2741024" y="2129599"/>
              <a:ext cx="61084" cy="59848"/>
            </a:xfrm>
            <a:custGeom>
              <a:avLst/>
              <a:gdLst/>
              <a:ahLst/>
              <a:cxnLst/>
              <a:rect l="l" t="t" r="r" b="b"/>
              <a:pathLst>
                <a:path w="1038" h="1017" extrusionOk="0">
                  <a:moveTo>
                    <a:pt x="520" y="0"/>
                  </a:moveTo>
                  <a:cubicBezTo>
                    <a:pt x="233" y="0"/>
                    <a:pt x="1" y="229"/>
                    <a:pt x="1" y="511"/>
                  </a:cubicBezTo>
                  <a:cubicBezTo>
                    <a:pt x="1" y="792"/>
                    <a:pt x="233" y="1017"/>
                    <a:pt x="520" y="1017"/>
                  </a:cubicBezTo>
                  <a:cubicBezTo>
                    <a:pt x="805" y="1017"/>
                    <a:pt x="1037" y="792"/>
                    <a:pt x="1037" y="511"/>
                  </a:cubicBezTo>
                  <a:cubicBezTo>
                    <a:pt x="1037" y="229"/>
                    <a:pt x="805" y="0"/>
                    <a:pt x="520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Google Shape;4520;p60">
              <a:extLst>
                <a:ext uri="{FF2B5EF4-FFF2-40B4-BE49-F238E27FC236}">
                  <a16:creationId xmlns:a16="http://schemas.microsoft.com/office/drawing/2014/main" id="{2FB66CFE-DB27-47F4-ACA1-5F1059786406}"/>
                </a:ext>
              </a:extLst>
            </p:cNvPr>
            <p:cNvSpPr/>
            <p:nvPr/>
          </p:nvSpPr>
          <p:spPr>
            <a:xfrm>
              <a:off x="2971173" y="2249823"/>
              <a:ext cx="61084" cy="59907"/>
            </a:xfrm>
            <a:custGeom>
              <a:avLst/>
              <a:gdLst/>
              <a:ahLst/>
              <a:cxnLst/>
              <a:rect l="l" t="t" r="r" b="b"/>
              <a:pathLst>
                <a:path w="1038" h="1018" extrusionOk="0">
                  <a:moveTo>
                    <a:pt x="517" y="1"/>
                  </a:moveTo>
                  <a:cubicBezTo>
                    <a:pt x="232" y="1"/>
                    <a:pt x="1" y="229"/>
                    <a:pt x="1" y="511"/>
                  </a:cubicBezTo>
                  <a:cubicBezTo>
                    <a:pt x="1" y="792"/>
                    <a:pt x="232" y="1017"/>
                    <a:pt x="517" y="1017"/>
                  </a:cubicBezTo>
                  <a:cubicBezTo>
                    <a:pt x="805" y="1017"/>
                    <a:pt x="1037" y="792"/>
                    <a:pt x="1037" y="511"/>
                  </a:cubicBezTo>
                  <a:cubicBezTo>
                    <a:pt x="1037" y="229"/>
                    <a:pt x="805" y="1"/>
                    <a:pt x="517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Google Shape;4521;p60">
              <a:extLst>
                <a:ext uri="{FF2B5EF4-FFF2-40B4-BE49-F238E27FC236}">
                  <a16:creationId xmlns:a16="http://schemas.microsoft.com/office/drawing/2014/main" id="{A390FD20-1752-4632-B512-E97C8A965B66}"/>
                </a:ext>
              </a:extLst>
            </p:cNvPr>
            <p:cNvSpPr/>
            <p:nvPr/>
          </p:nvSpPr>
          <p:spPr>
            <a:xfrm>
              <a:off x="3023605" y="2125480"/>
              <a:ext cx="60260" cy="55140"/>
            </a:xfrm>
            <a:custGeom>
              <a:avLst/>
              <a:gdLst/>
              <a:ahLst/>
              <a:cxnLst/>
              <a:rect l="l" t="t" r="r" b="b"/>
              <a:pathLst>
                <a:path w="1024" h="937" extrusionOk="0">
                  <a:moveTo>
                    <a:pt x="298" y="1"/>
                  </a:moveTo>
                  <a:cubicBezTo>
                    <a:pt x="236" y="1"/>
                    <a:pt x="173" y="14"/>
                    <a:pt x="120" y="47"/>
                  </a:cubicBezTo>
                  <a:cubicBezTo>
                    <a:pt x="50" y="87"/>
                    <a:pt x="1" y="170"/>
                    <a:pt x="16" y="249"/>
                  </a:cubicBezTo>
                  <a:cubicBezTo>
                    <a:pt x="27" y="312"/>
                    <a:pt x="73" y="362"/>
                    <a:pt x="120" y="408"/>
                  </a:cubicBezTo>
                  <a:cubicBezTo>
                    <a:pt x="215" y="511"/>
                    <a:pt x="311" y="613"/>
                    <a:pt x="411" y="716"/>
                  </a:cubicBezTo>
                  <a:cubicBezTo>
                    <a:pt x="487" y="796"/>
                    <a:pt x="566" y="875"/>
                    <a:pt x="669" y="915"/>
                  </a:cubicBezTo>
                  <a:cubicBezTo>
                    <a:pt x="705" y="929"/>
                    <a:pt x="744" y="936"/>
                    <a:pt x="783" y="936"/>
                  </a:cubicBezTo>
                  <a:cubicBezTo>
                    <a:pt x="856" y="936"/>
                    <a:pt x="927" y="910"/>
                    <a:pt x="970" y="852"/>
                  </a:cubicBezTo>
                  <a:cubicBezTo>
                    <a:pt x="1000" y="805"/>
                    <a:pt x="1014" y="749"/>
                    <a:pt x="1014" y="697"/>
                  </a:cubicBezTo>
                  <a:cubicBezTo>
                    <a:pt x="1023" y="372"/>
                    <a:pt x="676" y="37"/>
                    <a:pt x="354" y="4"/>
                  </a:cubicBezTo>
                  <a:cubicBezTo>
                    <a:pt x="336" y="2"/>
                    <a:pt x="317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Google Shape;4522;p60">
              <a:extLst>
                <a:ext uri="{FF2B5EF4-FFF2-40B4-BE49-F238E27FC236}">
                  <a16:creationId xmlns:a16="http://schemas.microsoft.com/office/drawing/2014/main" id="{58DE04D3-E355-4860-8BB6-0D6EBA8F16A9}"/>
                </a:ext>
              </a:extLst>
            </p:cNvPr>
            <p:cNvSpPr/>
            <p:nvPr/>
          </p:nvSpPr>
          <p:spPr>
            <a:xfrm>
              <a:off x="2771448" y="2034385"/>
              <a:ext cx="72559" cy="34897"/>
            </a:xfrm>
            <a:custGeom>
              <a:avLst/>
              <a:gdLst/>
              <a:ahLst/>
              <a:cxnLst/>
              <a:rect l="l" t="t" r="r" b="b"/>
              <a:pathLst>
                <a:path w="1233" h="593" extrusionOk="0">
                  <a:moveTo>
                    <a:pt x="553" y="0"/>
                  </a:moveTo>
                  <a:cubicBezTo>
                    <a:pt x="287" y="0"/>
                    <a:pt x="32" y="113"/>
                    <a:pt x="3" y="386"/>
                  </a:cubicBezTo>
                  <a:cubicBezTo>
                    <a:pt x="0" y="437"/>
                    <a:pt x="7" y="486"/>
                    <a:pt x="40" y="526"/>
                  </a:cubicBezTo>
                  <a:cubicBezTo>
                    <a:pt x="79" y="574"/>
                    <a:pt x="148" y="592"/>
                    <a:pt x="213" y="592"/>
                  </a:cubicBezTo>
                  <a:cubicBezTo>
                    <a:pt x="219" y="592"/>
                    <a:pt x="226" y="592"/>
                    <a:pt x="232" y="591"/>
                  </a:cubicBezTo>
                  <a:cubicBezTo>
                    <a:pt x="375" y="588"/>
                    <a:pt x="503" y="529"/>
                    <a:pt x="642" y="496"/>
                  </a:cubicBezTo>
                  <a:cubicBezTo>
                    <a:pt x="775" y="463"/>
                    <a:pt x="960" y="502"/>
                    <a:pt x="1080" y="449"/>
                  </a:cubicBezTo>
                  <a:cubicBezTo>
                    <a:pt x="1232" y="380"/>
                    <a:pt x="1202" y="284"/>
                    <a:pt x="1093" y="181"/>
                  </a:cubicBezTo>
                  <a:cubicBezTo>
                    <a:pt x="974" y="68"/>
                    <a:pt x="760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Google Shape;4523;p60">
              <a:extLst>
                <a:ext uri="{FF2B5EF4-FFF2-40B4-BE49-F238E27FC236}">
                  <a16:creationId xmlns:a16="http://schemas.microsoft.com/office/drawing/2014/main" id="{1EBC7BA9-6617-4789-B58D-25A432259A61}"/>
                </a:ext>
              </a:extLst>
            </p:cNvPr>
            <p:cNvSpPr/>
            <p:nvPr/>
          </p:nvSpPr>
          <p:spPr>
            <a:xfrm>
              <a:off x="2901793" y="1903157"/>
              <a:ext cx="242099" cy="172423"/>
            </a:xfrm>
            <a:custGeom>
              <a:avLst/>
              <a:gdLst/>
              <a:ahLst/>
              <a:cxnLst/>
              <a:rect l="l" t="t" r="r" b="b"/>
              <a:pathLst>
                <a:path w="4114" h="2930" extrusionOk="0">
                  <a:moveTo>
                    <a:pt x="933" y="0"/>
                  </a:moveTo>
                  <a:cubicBezTo>
                    <a:pt x="711" y="0"/>
                    <a:pt x="485" y="16"/>
                    <a:pt x="255" y="50"/>
                  </a:cubicBezTo>
                  <a:cubicBezTo>
                    <a:pt x="107" y="328"/>
                    <a:pt x="34" y="653"/>
                    <a:pt x="20" y="921"/>
                  </a:cubicBezTo>
                  <a:cubicBezTo>
                    <a:pt x="0" y="1328"/>
                    <a:pt x="104" y="1739"/>
                    <a:pt x="305" y="2093"/>
                  </a:cubicBezTo>
                  <a:cubicBezTo>
                    <a:pt x="461" y="2358"/>
                    <a:pt x="673" y="2603"/>
                    <a:pt x="941" y="2756"/>
                  </a:cubicBezTo>
                  <a:cubicBezTo>
                    <a:pt x="1132" y="2865"/>
                    <a:pt x="1354" y="2929"/>
                    <a:pt x="1573" y="2929"/>
                  </a:cubicBezTo>
                  <a:cubicBezTo>
                    <a:pt x="1665" y="2929"/>
                    <a:pt x="1756" y="2918"/>
                    <a:pt x="1845" y="2895"/>
                  </a:cubicBezTo>
                  <a:cubicBezTo>
                    <a:pt x="1875" y="2885"/>
                    <a:pt x="1904" y="2875"/>
                    <a:pt x="1935" y="2858"/>
                  </a:cubicBezTo>
                  <a:cubicBezTo>
                    <a:pt x="2001" y="2812"/>
                    <a:pt x="2021" y="2716"/>
                    <a:pt x="2007" y="2633"/>
                  </a:cubicBezTo>
                  <a:cubicBezTo>
                    <a:pt x="1991" y="2554"/>
                    <a:pt x="1951" y="2477"/>
                    <a:pt x="1918" y="2404"/>
                  </a:cubicBezTo>
                  <a:cubicBezTo>
                    <a:pt x="1855" y="2259"/>
                    <a:pt x="1825" y="2103"/>
                    <a:pt x="1828" y="1947"/>
                  </a:cubicBezTo>
                  <a:cubicBezTo>
                    <a:pt x="1828" y="1838"/>
                    <a:pt x="1852" y="1716"/>
                    <a:pt x="1944" y="1653"/>
                  </a:cubicBezTo>
                  <a:cubicBezTo>
                    <a:pt x="1987" y="1624"/>
                    <a:pt x="2037" y="1613"/>
                    <a:pt x="2090" y="1613"/>
                  </a:cubicBezTo>
                  <a:cubicBezTo>
                    <a:pt x="2179" y="1613"/>
                    <a:pt x="2277" y="1644"/>
                    <a:pt x="2365" y="1669"/>
                  </a:cubicBezTo>
                  <a:cubicBezTo>
                    <a:pt x="2499" y="1706"/>
                    <a:pt x="2638" y="1723"/>
                    <a:pt x="2778" y="1723"/>
                  </a:cubicBezTo>
                  <a:cubicBezTo>
                    <a:pt x="2955" y="1723"/>
                    <a:pt x="3132" y="1696"/>
                    <a:pt x="3302" y="1649"/>
                  </a:cubicBezTo>
                  <a:cubicBezTo>
                    <a:pt x="3604" y="1567"/>
                    <a:pt x="3902" y="1411"/>
                    <a:pt x="4070" y="1149"/>
                  </a:cubicBezTo>
                  <a:cubicBezTo>
                    <a:pt x="4087" y="1126"/>
                    <a:pt x="4104" y="1100"/>
                    <a:pt x="4113" y="1073"/>
                  </a:cubicBezTo>
                  <a:cubicBezTo>
                    <a:pt x="3183" y="447"/>
                    <a:pt x="2108" y="0"/>
                    <a:pt x="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Google Shape;4524;p60">
              <a:extLst>
                <a:ext uri="{FF2B5EF4-FFF2-40B4-BE49-F238E27FC236}">
                  <a16:creationId xmlns:a16="http://schemas.microsoft.com/office/drawing/2014/main" id="{17C76004-A459-491A-A483-B41EF7CE861C}"/>
                </a:ext>
              </a:extLst>
            </p:cNvPr>
            <p:cNvSpPr/>
            <p:nvPr/>
          </p:nvSpPr>
          <p:spPr>
            <a:xfrm>
              <a:off x="3198556" y="2035268"/>
              <a:ext cx="152062" cy="300005"/>
            </a:xfrm>
            <a:custGeom>
              <a:avLst/>
              <a:gdLst/>
              <a:ahLst/>
              <a:cxnLst/>
              <a:rect l="l" t="t" r="r" b="b"/>
              <a:pathLst>
                <a:path w="2584" h="5098" extrusionOk="0">
                  <a:moveTo>
                    <a:pt x="481" y="0"/>
                  </a:moveTo>
                  <a:lnTo>
                    <a:pt x="481" y="0"/>
                  </a:lnTo>
                  <a:cubicBezTo>
                    <a:pt x="239" y="524"/>
                    <a:pt x="1" y="1514"/>
                    <a:pt x="935" y="2524"/>
                  </a:cubicBezTo>
                  <a:cubicBezTo>
                    <a:pt x="935" y="2524"/>
                    <a:pt x="107" y="3951"/>
                    <a:pt x="1077" y="5097"/>
                  </a:cubicBezTo>
                  <a:cubicBezTo>
                    <a:pt x="2170" y="4070"/>
                    <a:pt x="2584" y="3127"/>
                    <a:pt x="2584" y="3127"/>
                  </a:cubicBezTo>
                  <a:cubicBezTo>
                    <a:pt x="2584" y="3127"/>
                    <a:pt x="1852" y="1359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Google Shape;4525;p60">
              <a:extLst>
                <a:ext uri="{FF2B5EF4-FFF2-40B4-BE49-F238E27FC236}">
                  <a16:creationId xmlns:a16="http://schemas.microsoft.com/office/drawing/2014/main" id="{769D0F92-AD95-4F8F-9C46-DB05D410D2F5}"/>
                </a:ext>
              </a:extLst>
            </p:cNvPr>
            <p:cNvSpPr/>
            <p:nvPr/>
          </p:nvSpPr>
          <p:spPr>
            <a:xfrm>
              <a:off x="2645693" y="2069163"/>
              <a:ext cx="453950" cy="411874"/>
            </a:xfrm>
            <a:custGeom>
              <a:avLst/>
              <a:gdLst/>
              <a:ahLst/>
              <a:cxnLst/>
              <a:rect l="l" t="t" r="r" b="b"/>
              <a:pathLst>
                <a:path w="7714" h="6999" extrusionOk="0">
                  <a:moveTo>
                    <a:pt x="928" y="0"/>
                  </a:moveTo>
                  <a:lnTo>
                    <a:pt x="928" y="0"/>
                  </a:lnTo>
                  <a:cubicBezTo>
                    <a:pt x="928" y="2"/>
                    <a:pt x="927" y="4"/>
                    <a:pt x="926" y="5"/>
                  </a:cubicBezTo>
                  <a:lnTo>
                    <a:pt x="926" y="5"/>
                  </a:lnTo>
                  <a:cubicBezTo>
                    <a:pt x="927" y="4"/>
                    <a:pt x="928" y="2"/>
                    <a:pt x="928" y="0"/>
                  </a:cubicBezTo>
                  <a:close/>
                  <a:moveTo>
                    <a:pt x="926" y="5"/>
                  </a:moveTo>
                  <a:lnTo>
                    <a:pt x="926" y="5"/>
                  </a:lnTo>
                  <a:cubicBezTo>
                    <a:pt x="853" y="166"/>
                    <a:pt x="745" y="310"/>
                    <a:pt x="634" y="445"/>
                  </a:cubicBezTo>
                  <a:cubicBezTo>
                    <a:pt x="531" y="570"/>
                    <a:pt x="415" y="686"/>
                    <a:pt x="336" y="829"/>
                  </a:cubicBezTo>
                  <a:cubicBezTo>
                    <a:pt x="247" y="981"/>
                    <a:pt x="207" y="1157"/>
                    <a:pt x="167" y="1329"/>
                  </a:cubicBezTo>
                  <a:cubicBezTo>
                    <a:pt x="84" y="1693"/>
                    <a:pt x="1" y="2057"/>
                    <a:pt x="5" y="2432"/>
                  </a:cubicBezTo>
                  <a:cubicBezTo>
                    <a:pt x="8" y="2932"/>
                    <a:pt x="170" y="3415"/>
                    <a:pt x="349" y="3885"/>
                  </a:cubicBezTo>
                  <a:cubicBezTo>
                    <a:pt x="531" y="4352"/>
                    <a:pt x="740" y="4816"/>
                    <a:pt x="1048" y="5213"/>
                  </a:cubicBezTo>
                  <a:cubicBezTo>
                    <a:pt x="1478" y="5762"/>
                    <a:pt x="2087" y="6160"/>
                    <a:pt x="2743" y="6422"/>
                  </a:cubicBezTo>
                  <a:cubicBezTo>
                    <a:pt x="3399" y="6684"/>
                    <a:pt x="4098" y="6816"/>
                    <a:pt x="4797" y="6909"/>
                  </a:cubicBezTo>
                  <a:cubicBezTo>
                    <a:pt x="5159" y="6959"/>
                    <a:pt x="5527" y="6998"/>
                    <a:pt x="5892" y="6998"/>
                  </a:cubicBezTo>
                  <a:cubicBezTo>
                    <a:pt x="6223" y="6998"/>
                    <a:pt x="6552" y="6966"/>
                    <a:pt x="6872" y="6879"/>
                  </a:cubicBezTo>
                  <a:cubicBezTo>
                    <a:pt x="7101" y="6816"/>
                    <a:pt x="7369" y="6641"/>
                    <a:pt x="7310" y="6415"/>
                  </a:cubicBezTo>
                  <a:cubicBezTo>
                    <a:pt x="7273" y="6293"/>
                    <a:pt x="7714" y="5872"/>
                    <a:pt x="7589" y="5872"/>
                  </a:cubicBezTo>
                  <a:cubicBezTo>
                    <a:pt x="7589" y="5872"/>
                    <a:pt x="7588" y="5872"/>
                    <a:pt x="7588" y="5872"/>
                  </a:cubicBezTo>
                  <a:cubicBezTo>
                    <a:pt x="7552" y="5873"/>
                    <a:pt x="7517" y="5874"/>
                    <a:pt x="7483" y="5874"/>
                  </a:cubicBezTo>
                  <a:cubicBezTo>
                    <a:pt x="6924" y="5874"/>
                    <a:pt x="6488" y="5741"/>
                    <a:pt x="6151" y="5273"/>
                  </a:cubicBezTo>
                  <a:cubicBezTo>
                    <a:pt x="5819" y="4813"/>
                    <a:pt x="5641" y="4266"/>
                    <a:pt x="5303" y="3809"/>
                  </a:cubicBezTo>
                  <a:cubicBezTo>
                    <a:pt x="4717" y="3011"/>
                    <a:pt x="3724" y="2597"/>
                    <a:pt x="2743" y="2398"/>
                  </a:cubicBezTo>
                  <a:cubicBezTo>
                    <a:pt x="2412" y="2332"/>
                    <a:pt x="2071" y="2285"/>
                    <a:pt x="1753" y="2170"/>
                  </a:cubicBezTo>
                  <a:cubicBezTo>
                    <a:pt x="1422" y="2051"/>
                    <a:pt x="1170" y="1842"/>
                    <a:pt x="1005" y="1584"/>
                  </a:cubicBezTo>
                  <a:cubicBezTo>
                    <a:pt x="717" y="1138"/>
                    <a:pt x="684" y="544"/>
                    <a:pt x="9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Google Shape;4526;p60">
              <a:extLst>
                <a:ext uri="{FF2B5EF4-FFF2-40B4-BE49-F238E27FC236}">
                  <a16:creationId xmlns:a16="http://schemas.microsoft.com/office/drawing/2014/main" id="{0DE0527E-4AD2-4F78-BBA0-EAFF23E05BB0}"/>
                </a:ext>
              </a:extLst>
            </p:cNvPr>
            <p:cNvSpPr/>
            <p:nvPr/>
          </p:nvSpPr>
          <p:spPr>
            <a:xfrm>
              <a:off x="2800871" y="2107826"/>
              <a:ext cx="29483" cy="35308"/>
            </a:xfrm>
            <a:custGeom>
              <a:avLst/>
              <a:gdLst/>
              <a:ahLst/>
              <a:cxnLst/>
              <a:rect l="l" t="t" r="r" b="b"/>
              <a:pathLst>
                <a:path w="501" h="600" extrusionOk="0">
                  <a:moveTo>
                    <a:pt x="313" y="1"/>
                  </a:moveTo>
                  <a:cubicBezTo>
                    <a:pt x="218" y="1"/>
                    <a:pt x="114" y="96"/>
                    <a:pt x="63" y="231"/>
                  </a:cubicBezTo>
                  <a:cubicBezTo>
                    <a:pt x="0" y="393"/>
                    <a:pt x="37" y="552"/>
                    <a:pt x="142" y="592"/>
                  </a:cubicBezTo>
                  <a:cubicBezTo>
                    <a:pt x="157" y="597"/>
                    <a:pt x="172" y="600"/>
                    <a:pt x="187" y="600"/>
                  </a:cubicBezTo>
                  <a:cubicBezTo>
                    <a:pt x="282" y="600"/>
                    <a:pt x="389" y="507"/>
                    <a:pt x="440" y="370"/>
                  </a:cubicBezTo>
                  <a:cubicBezTo>
                    <a:pt x="500" y="208"/>
                    <a:pt x="464" y="46"/>
                    <a:pt x="361" y="10"/>
                  </a:cubicBezTo>
                  <a:cubicBezTo>
                    <a:pt x="346" y="4"/>
                    <a:pt x="330" y="1"/>
                    <a:pt x="313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Google Shape;4527;p60">
              <a:extLst>
                <a:ext uri="{FF2B5EF4-FFF2-40B4-BE49-F238E27FC236}">
                  <a16:creationId xmlns:a16="http://schemas.microsoft.com/office/drawing/2014/main" id="{B8BC1AAE-EDBA-4EB3-8592-25FB11BA38CD}"/>
                </a:ext>
              </a:extLst>
            </p:cNvPr>
            <p:cNvSpPr/>
            <p:nvPr/>
          </p:nvSpPr>
          <p:spPr>
            <a:xfrm>
              <a:off x="2999066" y="2206217"/>
              <a:ext cx="29306" cy="35191"/>
            </a:xfrm>
            <a:custGeom>
              <a:avLst/>
              <a:gdLst/>
              <a:ahLst/>
              <a:cxnLst/>
              <a:rect l="l" t="t" r="r" b="b"/>
              <a:pathLst>
                <a:path w="498" h="598" extrusionOk="0">
                  <a:moveTo>
                    <a:pt x="309" y="1"/>
                  </a:moveTo>
                  <a:cubicBezTo>
                    <a:pt x="214" y="1"/>
                    <a:pt x="111" y="93"/>
                    <a:pt x="60" y="231"/>
                  </a:cubicBezTo>
                  <a:cubicBezTo>
                    <a:pt x="0" y="390"/>
                    <a:pt x="33" y="552"/>
                    <a:pt x="139" y="589"/>
                  </a:cubicBezTo>
                  <a:cubicBezTo>
                    <a:pt x="155" y="595"/>
                    <a:pt x="171" y="598"/>
                    <a:pt x="187" y="598"/>
                  </a:cubicBezTo>
                  <a:cubicBezTo>
                    <a:pt x="281" y="598"/>
                    <a:pt x="387" y="505"/>
                    <a:pt x="437" y="367"/>
                  </a:cubicBezTo>
                  <a:cubicBezTo>
                    <a:pt x="497" y="208"/>
                    <a:pt x="464" y="46"/>
                    <a:pt x="358" y="10"/>
                  </a:cubicBezTo>
                  <a:cubicBezTo>
                    <a:pt x="342" y="4"/>
                    <a:pt x="326" y="1"/>
                    <a:pt x="309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Google Shape;4528;p60">
              <a:extLst>
                <a:ext uri="{FF2B5EF4-FFF2-40B4-BE49-F238E27FC236}">
                  <a16:creationId xmlns:a16="http://schemas.microsoft.com/office/drawing/2014/main" id="{37EE2DFF-E139-4528-BB7B-CE5D917F3547}"/>
                </a:ext>
              </a:extLst>
            </p:cNvPr>
            <p:cNvSpPr/>
            <p:nvPr/>
          </p:nvSpPr>
          <p:spPr>
            <a:xfrm>
              <a:off x="2815700" y="2228991"/>
              <a:ext cx="106455" cy="37015"/>
            </a:xfrm>
            <a:custGeom>
              <a:avLst/>
              <a:gdLst/>
              <a:ahLst/>
              <a:cxnLst/>
              <a:rect l="l" t="t" r="r" b="b"/>
              <a:pathLst>
                <a:path w="1809" h="629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46"/>
                    <a:pt x="208" y="262"/>
                    <a:pt x="351" y="358"/>
                  </a:cubicBezTo>
                  <a:cubicBezTo>
                    <a:pt x="490" y="454"/>
                    <a:pt x="649" y="523"/>
                    <a:pt x="815" y="570"/>
                  </a:cubicBezTo>
                  <a:cubicBezTo>
                    <a:pt x="957" y="604"/>
                    <a:pt x="1102" y="628"/>
                    <a:pt x="1247" y="628"/>
                  </a:cubicBezTo>
                  <a:cubicBezTo>
                    <a:pt x="1271" y="628"/>
                    <a:pt x="1294" y="628"/>
                    <a:pt x="1318" y="626"/>
                  </a:cubicBezTo>
                  <a:cubicBezTo>
                    <a:pt x="1400" y="626"/>
                    <a:pt x="1487" y="607"/>
                    <a:pt x="1567" y="599"/>
                  </a:cubicBezTo>
                  <a:cubicBezTo>
                    <a:pt x="1649" y="580"/>
                    <a:pt x="1732" y="557"/>
                    <a:pt x="1808" y="533"/>
                  </a:cubicBezTo>
                  <a:cubicBezTo>
                    <a:pt x="1726" y="523"/>
                    <a:pt x="1642" y="527"/>
                    <a:pt x="1563" y="523"/>
                  </a:cubicBezTo>
                  <a:cubicBezTo>
                    <a:pt x="1480" y="514"/>
                    <a:pt x="1400" y="517"/>
                    <a:pt x="1321" y="503"/>
                  </a:cubicBezTo>
                  <a:cubicBezTo>
                    <a:pt x="1162" y="491"/>
                    <a:pt x="1006" y="460"/>
                    <a:pt x="854" y="421"/>
                  </a:cubicBezTo>
                  <a:cubicBezTo>
                    <a:pt x="702" y="381"/>
                    <a:pt x="553" y="324"/>
                    <a:pt x="410" y="255"/>
                  </a:cubicBezTo>
                  <a:cubicBezTo>
                    <a:pt x="268" y="185"/>
                    <a:pt x="129" y="103"/>
                    <a:pt x="0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Google Shape;4529;p60">
              <a:extLst>
                <a:ext uri="{FF2B5EF4-FFF2-40B4-BE49-F238E27FC236}">
                  <a16:creationId xmlns:a16="http://schemas.microsoft.com/office/drawing/2014/main" id="{05BB26CF-2447-483E-AA50-1BC7A60D8681}"/>
                </a:ext>
              </a:extLst>
            </p:cNvPr>
            <p:cNvSpPr/>
            <p:nvPr/>
          </p:nvSpPr>
          <p:spPr>
            <a:xfrm>
              <a:off x="2837120" y="2156256"/>
              <a:ext cx="84623" cy="71559"/>
            </a:xfrm>
            <a:custGeom>
              <a:avLst/>
              <a:gdLst/>
              <a:ahLst/>
              <a:cxnLst/>
              <a:rect l="l" t="t" r="r" b="b"/>
              <a:pathLst>
                <a:path w="1438" h="1216" extrusionOk="0">
                  <a:moveTo>
                    <a:pt x="1365" y="0"/>
                  </a:moveTo>
                  <a:cubicBezTo>
                    <a:pt x="1359" y="0"/>
                    <a:pt x="1352" y="2"/>
                    <a:pt x="1345" y="4"/>
                  </a:cubicBezTo>
                  <a:cubicBezTo>
                    <a:pt x="914" y="177"/>
                    <a:pt x="483" y="348"/>
                    <a:pt x="53" y="521"/>
                  </a:cubicBezTo>
                  <a:cubicBezTo>
                    <a:pt x="17" y="534"/>
                    <a:pt x="0" y="567"/>
                    <a:pt x="20" y="604"/>
                  </a:cubicBezTo>
                  <a:cubicBezTo>
                    <a:pt x="116" y="796"/>
                    <a:pt x="212" y="991"/>
                    <a:pt x="305" y="1187"/>
                  </a:cubicBezTo>
                  <a:cubicBezTo>
                    <a:pt x="315" y="1207"/>
                    <a:pt x="331" y="1216"/>
                    <a:pt x="349" y="1216"/>
                  </a:cubicBezTo>
                  <a:cubicBezTo>
                    <a:pt x="387" y="1216"/>
                    <a:pt x="428" y="1174"/>
                    <a:pt x="408" y="1130"/>
                  </a:cubicBezTo>
                  <a:cubicBezTo>
                    <a:pt x="322" y="955"/>
                    <a:pt x="235" y="780"/>
                    <a:pt x="149" y="604"/>
                  </a:cubicBezTo>
                  <a:lnTo>
                    <a:pt x="149" y="604"/>
                  </a:lnTo>
                  <a:cubicBezTo>
                    <a:pt x="558" y="440"/>
                    <a:pt x="969" y="277"/>
                    <a:pt x="1377" y="114"/>
                  </a:cubicBezTo>
                  <a:cubicBezTo>
                    <a:pt x="1437" y="90"/>
                    <a:pt x="1419" y="0"/>
                    <a:pt x="1365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Google Shape;4530;p60">
              <a:extLst>
                <a:ext uri="{FF2B5EF4-FFF2-40B4-BE49-F238E27FC236}">
                  <a16:creationId xmlns:a16="http://schemas.microsoft.com/office/drawing/2014/main" id="{16236692-AEA6-476C-8003-E388269F2C37}"/>
                </a:ext>
              </a:extLst>
            </p:cNvPr>
            <p:cNvSpPr/>
            <p:nvPr/>
          </p:nvSpPr>
          <p:spPr>
            <a:xfrm>
              <a:off x="2934511" y="1934345"/>
              <a:ext cx="22068" cy="66086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25" y="0"/>
                  </a:moveTo>
                  <a:cubicBezTo>
                    <a:pt x="207" y="0"/>
                    <a:pt x="190" y="9"/>
                    <a:pt x="179" y="30"/>
                  </a:cubicBezTo>
                  <a:cubicBezTo>
                    <a:pt x="1" y="398"/>
                    <a:pt x="84" y="739"/>
                    <a:pt x="253" y="1093"/>
                  </a:cubicBezTo>
                  <a:cubicBezTo>
                    <a:pt x="262" y="1114"/>
                    <a:pt x="279" y="1123"/>
                    <a:pt x="296" y="1123"/>
                  </a:cubicBezTo>
                  <a:cubicBezTo>
                    <a:pt x="334" y="1123"/>
                    <a:pt x="375" y="1082"/>
                    <a:pt x="352" y="1037"/>
                  </a:cubicBezTo>
                  <a:cubicBezTo>
                    <a:pt x="203" y="722"/>
                    <a:pt x="117" y="414"/>
                    <a:pt x="279" y="86"/>
                  </a:cubicBezTo>
                  <a:cubicBezTo>
                    <a:pt x="302" y="41"/>
                    <a:pt x="262" y="0"/>
                    <a:pt x="22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Google Shape;4531;p60">
              <a:extLst>
                <a:ext uri="{FF2B5EF4-FFF2-40B4-BE49-F238E27FC236}">
                  <a16:creationId xmlns:a16="http://schemas.microsoft.com/office/drawing/2014/main" id="{A0E8ABA8-A48E-4E48-A30F-933CBF6E8E29}"/>
                </a:ext>
              </a:extLst>
            </p:cNvPr>
            <p:cNvSpPr/>
            <p:nvPr/>
          </p:nvSpPr>
          <p:spPr>
            <a:xfrm>
              <a:off x="2955990" y="1953176"/>
              <a:ext cx="10004" cy="30895"/>
            </a:xfrm>
            <a:custGeom>
              <a:avLst/>
              <a:gdLst/>
              <a:ahLst/>
              <a:cxnLst/>
              <a:rect l="l" t="t" r="r" b="b"/>
              <a:pathLst>
                <a:path w="170" h="525" extrusionOk="0">
                  <a:moveTo>
                    <a:pt x="72" y="0"/>
                  </a:moveTo>
                  <a:cubicBezTo>
                    <a:pt x="51" y="0"/>
                    <a:pt x="31" y="12"/>
                    <a:pt x="27" y="41"/>
                  </a:cubicBezTo>
                  <a:cubicBezTo>
                    <a:pt x="0" y="190"/>
                    <a:pt x="7" y="339"/>
                    <a:pt x="46" y="485"/>
                  </a:cubicBezTo>
                  <a:cubicBezTo>
                    <a:pt x="54" y="513"/>
                    <a:pt x="76" y="525"/>
                    <a:pt x="99" y="525"/>
                  </a:cubicBezTo>
                  <a:cubicBezTo>
                    <a:pt x="134" y="525"/>
                    <a:pt x="169" y="497"/>
                    <a:pt x="159" y="455"/>
                  </a:cubicBezTo>
                  <a:cubicBezTo>
                    <a:pt x="123" y="330"/>
                    <a:pt x="116" y="200"/>
                    <a:pt x="136" y="71"/>
                  </a:cubicBezTo>
                  <a:cubicBezTo>
                    <a:pt x="144" y="29"/>
                    <a:pt x="106" y="0"/>
                    <a:pt x="7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Google Shape;4532;p60">
              <a:extLst>
                <a:ext uri="{FF2B5EF4-FFF2-40B4-BE49-F238E27FC236}">
                  <a16:creationId xmlns:a16="http://schemas.microsoft.com/office/drawing/2014/main" id="{EF61A607-3F35-4F84-80C4-48725D48641E}"/>
                </a:ext>
              </a:extLst>
            </p:cNvPr>
            <p:cNvSpPr/>
            <p:nvPr/>
          </p:nvSpPr>
          <p:spPr>
            <a:xfrm>
              <a:off x="3243809" y="2099234"/>
              <a:ext cx="18772" cy="45371"/>
            </a:xfrm>
            <a:custGeom>
              <a:avLst/>
              <a:gdLst/>
              <a:ahLst/>
              <a:cxnLst/>
              <a:rect l="l" t="t" r="r" b="b"/>
              <a:pathLst>
                <a:path w="319" h="771" extrusionOk="0">
                  <a:moveTo>
                    <a:pt x="139" y="0"/>
                  </a:moveTo>
                  <a:cubicBezTo>
                    <a:pt x="115" y="0"/>
                    <a:pt x="92" y="12"/>
                    <a:pt x="83" y="39"/>
                  </a:cubicBezTo>
                  <a:cubicBezTo>
                    <a:pt x="0" y="278"/>
                    <a:pt x="37" y="536"/>
                    <a:pt x="185" y="745"/>
                  </a:cubicBezTo>
                  <a:cubicBezTo>
                    <a:pt x="198" y="763"/>
                    <a:pt x="217" y="771"/>
                    <a:pt x="235" y="771"/>
                  </a:cubicBezTo>
                  <a:cubicBezTo>
                    <a:pt x="277" y="771"/>
                    <a:pt x="319" y="730"/>
                    <a:pt x="288" y="689"/>
                  </a:cubicBezTo>
                  <a:cubicBezTo>
                    <a:pt x="153" y="503"/>
                    <a:pt x="120" y="284"/>
                    <a:pt x="196" y="70"/>
                  </a:cubicBezTo>
                  <a:cubicBezTo>
                    <a:pt x="210" y="28"/>
                    <a:pt x="174" y="0"/>
                    <a:pt x="13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Google Shape;4533;p60">
              <a:extLst>
                <a:ext uri="{FF2B5EF4-FFF2-40B4-BE49-F238E27FC236}">
                  <a16:creationId xmlns:a16="http://schemas.microsoft.com/office/drawing/2014/main" id="{5DC64719-E359-4E6A-8C74-4F3E6ABF29D3}"/>
                </a:ext>
              </a:extLst>
            </p:cNvPr>
            <p:cNvSpPr/>
            <p:nvPr/>
          </p:nvSpPr>
          <p:spPr>
            <a:xfrm>
              <a:off x="3263699" y="2108649"/>
              <a:ext cx="19008" cy="48549"/>
            </a:xfrm>
            <a:custGeom>
              <a:avLst/>
              <a:gdLst/>
              <a:ahLst/>
              <a:cxnLst/>
              <a:rect l="l" t="t" r="r" b="b"/>
              <a:pathLst>
                <a:path w="323" h="825" extrusionOk="0">
                  <a:moveTo>
                    <a:pt x="106" y="1"/>
                  </a:moveTo>
                  <a:cubicBezTo>
                    <a:pt x="84" y="1"/>
                    <a:pt x="63" y="13"/>
                    <a:pt x="56" y="42"/>
                  </a:cubicBezTo>
                  <a:cubicBezTo>
                    <a:pt x="0" y="307"/>
                    <a:pt x="46" y="569"/>
                    <a:pt x="192" y="797"/>
                  </a:cubicBezTo>
                  <a:cubicBezTo>
                    <a:pt x="205" y="816"/>
                    <a:pt x="223" y="824"/>
                    <a:pt x="241" y="824"/>
                  </a:cubicBezTo>
                  <a:cubicBezTo>
                    <a:pt x="282" y="824"/>
                    <a:pt x="322" y="784"/>
                    <a:pt x="295" y="740"/>
                  </a:cubicBezTo>
                  <a:cubicBezTo>
                    <a:pt x="162" y="538"/>
                    <a:pt x="119" y="307"/>
                    <a:pt x="169" y="72"/>
                  </a:cubicBezTo>
                  <a:cubicBezTo>
                    <a:pt x="177" y="29"/>
                    <a:pt x="140" y="1"/>
                    <a:pt x="10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Google Shape;4534;p60">
              <a:extLst>
                <a:ext uri="{FF2B5EF4-FFF2-40B4-BE49-F238E27FC236}">
                  <a16:creationId xmlns:a16="http://schemas.microsoft.com/office/drawing/2014/main" id="{7F134A45-736E-427D-8D90-08B6EB026065}"/>
                </a:ext>
              </a:extLst>
            </p:cNvPr>
            <p:cNvSpPr/>
            <p:nvPr/>
          </p:nvSpPr>
          <p:spPr>
            <a:xfrm>
              <a:off x="2608796" y="2165201"/>
              <a:ext cx="30424" cy="27541"/>
            </a:xfrm>
            <a:custGeom>
              <a:avLst/>
              <a:gdLst/>
              <a:ahLst/>
              <a:cxnLst/>
              <a:rect l="l" t="t" r="r" b="b"/>
              <a:pathLst>
                <a:path w="517" h="468" extrusionOk="0">
                  <a:moveTo>
                    <a:pt x="427" y="1"/>
                  </a:moveTo>
                  <a:cubicBezTo>
                    <a:pt x="415" y="1"/>
                    <a:pt x="401" y="5"/>
                    <a:pt x="390" y="14"/>
                  </a:cubicBezTo>
                  <a:cubicBezTo>
                    <a:pt x="264" y="124"/>
                    <a:pt x="145" y="243"/>
                    <a:pt x="36" y="369"/>
                  </a:cubicBezTo>
                  <a:cubicBezTo>
                    <a:pt x="0" y="412"/>
                    <a:pt x="37" y="468"/>
                    <a:pt x="79" y="468"/>
                  </a:cubicBezTo>
                  <a:cubicBezTo>
                    <a:pt x="93" y="468"/>
                    <a:pt x="106" y="462"/>
                    <a:pt x="119" y="448"/>
                  </a:cubicBezTo>
                  <a:cubicBezTo>
                    <a:pt x="227" y="323"/>
                    <a:pt x="343" y="207"/>
                    <a:pt x="473" y="97"/>
                  </a:cubicBezTo>
                  <a:cubicBezTo>
                    <a:pt x="517" y="58"/>
                    <a:pt x="475" y="1"/>
                    <a:pt x="427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Google Shape;4535;p60">
              <a:extLst>
                <a:ext uri="{FF2B5EF4-FFF2-40B4-BE49-F238E27FC236}">
                  <a16:creationId xmlns:a16="http://schemas.microsoft.com/office/drawing/2014/main" id="{0327C7CF-E5D6-4A4F-BFE6-08F71C6B71DD}"/>
                </a:ext>
              </a:extLst>
            </p:cNvPr>
            <p:cNvSpPr/>
            <p:nvPr/>
          </p:nvSpPr>
          <p:spPr>
            <a:xfrm>
              <a:off x="2619741" y="2184326"/>
              <a:ext cx="23598" cy="23009"/>
            </a:xfrm>
            <a:custGeom>
              <a:avLst/>
              <a:gdLst/>
              <a:ahLst/>
              <a:cxnLst/>
              <a:rect l="l" t="t" r="r" b="b"/>
              <a:pathLst>
                <a:path w="401" h="391" extrusionOk="0">
                  <a:moveTo>
                    <a:pt x="321" y="0"/>
                  </a:moveTo>
                  <a:cubicBezTo>
                    <a:pt x="308" y="0"/>
                    <a:pt x="295" y="5"/>
                    <a:pt x="283" y="18"/>
                  </a:cubicBezTo>
                  <a:cubicBezTo>
                    <a:pt x="200" y="110"/>
                    <a:pt x="118" y="200"/>
                    <a:pt x="38" y="293"/>
                  </a:cubicBezTo>
                  <a:cubicBezTo>
                    <a:pt x="1" y="333"/>
                    <a:pt x="40" y="391"/>
                    <a:pt x="81" y="391"/>
                  </a:cubicBezTo>
                  <a:cubicBezTo>
                    <a:pt x="94" y="391"/>
                    <a:pt x="107" y="385"/>
                    <a:pt x="118" y="372"/>
                  </a:cubicBezTo>
                  <a:cubicBezTo>
                    <a:pt x="200" y="279"/>
                    <a:pt x="283" y="189"/>
                    <a:pt x="363" y="97"/>
                  </a:cubicBezTo>
                  <a:cubicBezTo>
                    <a:pt x="401" y="56"/>
                    <a:pt x="363" y="0"/>
                    <a:pt x="32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Google Shape;4536;p60">
              <a:extLst>
                <a:ext uri="{FF2B5EF4-FFF2-40B4-BE49-F238E27FC236}">
                  <a16:creationId xmlns:a16="http://schemas.microsoft.com/office/drawing/2014/main" id="{C0FBF72D-C623-46D3-9683-8867E05DB896}"/>
                </a:ext>
              </a:extLst>
            </p:cNvPr>
            <p:cNvSpPr/>
            <p:nvPr/>
          </p:nvSpPr>
          <p:spPr>
            <a:xfrm>
              <a:off x="2863189" y="2441604"/>
              <a:ext cx="22656" cy="28247"/>
            </a:xfrm>
            <a:custGeom>
              <a:avLst/>
              <a:gdLst/>
              <a:ahLst/>
              <a:cxnLst/>
              <a:rect l="l" t="t" r="r" b="b"/>
              <a:pathLst>
                <a:path w="385" h="480" extrusionOk="0">
                  <a:moveTo>
                    <a:pt x="306" y="1"/>
                  </a:moveTo>
                  <a:cubicBezTo>
                    <a:pt x="289" y="1"/>
                    <a:pt x="273" y="9"/>
                    <a:pt x="263" y="30"/>
                  </a:cubicBezTo>
                  <a:cubicBezTo>
                    <a:pt x="193" y="156"/>
                    <a:pt x="117" y="278"/>
                    <a:pt x="31" y="398"/>
                  </a:cubicBezTo>
                  <a:cubicBezTo>
                    <a:pt x="1" y="439"/>
                    <a:pt x="40" y="479"/>
                    <a:pt x="81" y="479"/>
                  </a:cubicBezTo>
                  <a:cubicBezTo>
                    <a:pt x="99" y="479"/>
                    <a:pt x="117" y="472"/>
                    <a:pt x="130" y="454"/>
                  </a:cubicBezTo>
                  <a:cubicBezTo>
                    <a:pt x="216" y="338"/>
                    <a:pt x="292" y="216"/>
                    <a:pt x="362" y="86"/>
                  </a:cubicBezTo>
                  <a:cubicBezTo>
                    <a:pt x="385" y="43"/>
                    <a:pt x="344" y="1"/>
                    <a:pt x="30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Google Shape;4537;p60">
              <a:extLst>
                <a:ext uri="{FF2B5EF4-FFF2-40B4-BE49-F238E27FC236}">
                  <a16:creationId xmlns:a16="http://schemas.microsoft.com/office/drawing/2014/main" id="{364BDA56-1B04-4712-84CD-B213D521DA97}"/>
                </a:ext>
              </a:extLst>
            </p:cNvPr>
            <p:cNvSpPr/>
            <p:nvPr/>
          </p:nvSpPr>
          <p:spPr>
            <a:xfrm>
              <a:off x="2876606" y="2450373"/>
              <a:ext cx="22362" cy="23304"/>
            </a:xfrm>
            <a:custGeom>
              <a:avLst/>
              <a:gdLst/>
              <a:ahLst/>
              <a:cxnLst/>
              <a:rect l="l" t="t" r="r" b="b"/>
              <a:pathLst>
                <a:path w="380" h="396" extrusionOk="0">
                  <a:moveTo>
                    <a:pt x="302" y="0"/>
                  </a:moveTo>
                  <a:cubicBezTo>
                    <a:pt x="285" y="0"/>
                    <a:pt x="269" y="9"/>
                    <a:pt x="260" y="30"/>
                  </a:cubicBezTo>
                  <a:cubicBezTo>
                    <a:pt x="214" y="139"/>
                    <a:pt x="141" y="229"/>
                    <a:pt x="48" y="302"/>
                  </a:cubicBezTo>
                  <a:cubicBezTo>
                    <a:pt x="1" y="338"/>
                    <a:pt x="42" y="395"/>
                    <a:pt x="91" y="395"/>
                  </a:cubicBezTo>
                  <a:cubicBezTo>
                    <a:pt x="104" y="395"/>
                    <a:pt x="118" y="391"/>
                    <a:pt x="130" y="381"/>
                  </a:cubicBezTo>
                  <a:cubicBezTo>
                    <a:pt x="230" y="302"/>
                    <a:pt x="309" y="202"/>
                    <a:pt x="359" y="86"/>
                  </a:cubicBezTo>
                  <a:cubicBezTo>
                    <a:pt x="379" y="41"/>
                    <a:pt x="339" y="0"/>
                    <a:pt x="30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Google Shape;4538;p60">
              <a:extLst>
                <a:ext uri="{FF2B5EF4-FFF2-40B4-BE49-F238E27FC236}">
                  <a16:creationId xmlns:a16="http://schemas.microsoft.com/office/drawing/2014/main" id="{324A010D-2C15-45D5-921E-3298BAE2E62E}"/>
                </a:ext>
              </a:extLst>
            </p:cNvPr>
            <p:cNvSpPr/>
            <p:nvPr/>
          </p:nvSpPr>
          <p:spPr>
            <a:xfrm>
              <a:off x="2965641" y="2677815"/>
              <a:ext cx="12064" cy="19243"/>
            </a:xfrm>
            <a:custGeom>
              <a:avLst/>
              <a:gdLst/>
              <a:ahLst/>
              <a:cxnLst/>
              <a:rect l="l" t="t" r="r" b="b"/>
              <a:pathLst>
                <a:path w="205" h="327" extrusionOk="0">
                  <a:moveTo>
                    <a:pt x="126" y="0"/>
                  </a:moveTo>
                  <a:cubicBezTo>
                    <a:pt x="109" y="0"/>
                    <a:pt x="94" y="9"/>
                    <a:pt x="84" y="29"/>
                  </a:cubicBezTo>
                  <a:cubicBezTo>
                    <a:pt x="52" y="102"/>
                    <a:pt x="25" y="178"/>
                    <a:pt x="8" y="255"/>
                  </a:cubicBezTo>
                  <a:cubicBezTo>
                    <a:pt x="0" y="299"/>
                    <a:pt x="38" y="327"/>
                    <a:pt x="73" y="327"/>
                  </a:cubicBezTo>
                  <a:cubicBezTo>
                    <a:pt x="95" y="327"/>
                    <a:pt x="116" y="315"/>
                    <a:pt x="121" y="287"/>
                  </a:cubicBezTo>
                  <a:cubicBezTo>
                    <a:pt x="134" y="218"/>
                    <a:pt x="154" y="152"/>
                    <a:pt x="184" y="89"/>
                  </a:cubicBezTo>
                  <a:cubicBezTo>
                    <a:pt x="205" y="43"/>
                    <a:pt x="163" y="0"/>
                    <a:pt x="12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Google Shape;4539;p60">
              <a:extLst>
                <a:ext uri="{FF2B5EF4-FFF2-40B4-BE49-F238E27FC236}">
                  <a16:creationId xmlns:a16="http://schemas.microsoft.com/office/drawing/2014/main" id="{FA3BA533-2058-43BC-808E-F13EEAA3C62D}"/>
                </a:ext>
              </a:extLst>
            </p:cNvPr>
            <p:cNvSpPr/>
            <p:nvPr/>
          </p:nvSpPr>
          <p:spPr>
            <a:xfrm>
              <a:off x="2983472" y="2679463"/>
              <a:ext cx="18596" cy="36191"/>
            </a:xfrm>
            <a:custGeom>
              <a:avLst/>
              <a:gdLst/>
              <a:ahLst/>
              <a:cxnLst/>
              <a:rect l="l" t="t" r="r" b="b"/>
              <a:pathLst>
                <a:path w="316" h="615" extrusionOk="0">
                  <a:moveTo>
                    <a:pt x="244" y="0"/>
                  </a:moveTo>
                  <a:cubicBezTo>
                    <a:pt x="221" y="0"/>
                    <a:pt x="201" y="12"/>
                    <a:pt x="195" y="41"/>
                  </a:cubicBezTo>
                  <a:cubicBezTo>
                    <a:pt x="162" y="213"/>
                    <a:pt x="106" y="372"/>
                    <a:pt x="23" y="528"/>
                  </a:cubicBezTo>
                  <a:cubicBezTo>
                    <a:pt x="0" y="574"/>
                    <a:pt x="41" y="615"/>
                    <a:pt x="79" y="615"/>
                  </a:cubicBezTo>
                  <a:cubicBezTo>
                    <a:pt x="96" y="615"/>
                    <a:pt x="112" y="607"/>
                    <a:pt x="122" y="588"/>
                  </a:cubicBezTo>
                  <a:cubicBezTo>
                    <a:pt x="209" y="422"/>
                    <a:pt x="272" y="250"/>
                    <a:pt x="308" y="71"/>
                  </a:cubicBezTo>
                  <a:cubicBezTo>
                    <a:pt x="316" y="29"/>
                    <a:pt x="278" y="0"/>
                    <a:pt x="24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Google Shape;4540;p60">
              <a:extLst>
                <a:ext uri="{FF2B5EF4-FFF2-40B4-BE49-F238E27FC236}">
                  <a16:creationId xmlns:a16="http://schemas.microsoft.com/office/drawing/2014/main" id="{1F81EA57-403B-462D-BB06-003BAE22A872}"/>
                </a:ext>
              </a:extLst>
            </p:cNvPr>
            <p:cNvSpPr/>
            <p:nvPr/>
          </p:nvSpPr>
          <p:spPr>
            <a:xfrm>
              <a:off x="3000537" y="2629443"/>
              <a:ext cx="13829" cy="24010"/>
            </a:xfrm>
            <a:custGeom>
              <a:avLst/>
              <a:gdLst/>
              <a:ahLst/>
              <a:cxnLst/>
              <a:rect l="l" t="t" r="r" b="b"/>
              <a:pathLst>
                <a:path w="235" h="408" extrusionOk="0">
                  <a:moveTo>
                    <a:pt x="164" y="1"/>
                  </a:moveTo>
                  <a:cubicBezTo>
                    <a:pt x="141" y="1"/>
                    <a:pt x="118" y="13"/>
                    <a:pt x="110" y="40"/>
                  </a:cubicBezTo>
                  <a:cubicBezTo>
                    <a:pt x="78" y="140"/>
                    <a:pt x="48" y="239"/>
                    <a:pt x="15" y="338"/>
                  </a:cubicBezTo>
                  <a:cubicBezTo>
                    <a:pt x="1" y="380"/>
                    <a:pt x="36" y="408"/>
                    <a:pt x="71" y="408"/>
                  </a:cubicBezTo>
                  <a:cubicBezTo>
                    <a:pt x="95" y="408"/>
                    <a:pt x="118" y="396"/>
                    <a:pt x="127" y="368"/>
                  </a:cubicBezTo>
                  <a:cubicBezTo>
                    <a:pt x="157" y="268"/>
                    <a:pt x="190" y="169"/>
                    <a:pt x="220" y="70"/>
                  </a:cubicBezTo>
                  <a:cubicBezTo>
                    <a:pt x="234" y="28"/>
                    <a:pt x="199" y="1"/>
                    <a:pt x="16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Google Shape;4541;p60">
              <a:extLst>
                <a:ext uri="{FF2B5EF4-FFF2-40B4-BE49-F238E27FC236}">
                  <a16:creationId xmlns:a16="http://schemas.microsoft.com/office/drawing/2014/main" id="{7DFD3E69-FD79-4F32-BEB8-BC704EE2D55C}"/>
                </a:ext>
              </a:extLst>
            </p:cNvPr>
            <p:cNvSpPr/>
            <p:nvPr/>
          </p:nvSpPr>
          <p:spPr>
            <a:xfrm>
              <a:off x="3238160" y="2461436"/>
              <a:ext cx="8062" cy="21244"/>
            </a:xfrm>
            <a:custGeom>
              <a:avLst/>
              <a:gdLst/>
              <a:ahLst/>
              <a:cxnLst/>
              <a:rect l="l" t="t" r="r" b="b"/>
              <a:pathLst>
                <a:path w="137" h="361" extrusionOk="0">
                  <a:moveTo>
                    <a:pt x="56" y="1"/>
                  </a:moveTo>
                  <a:cubicBezTo>
                    <a:pt x="27" y="1"/>
                    <a:pt x="0" y="18"/>
                    <a:pt x="3" y="54"/>
                  </a:cubicBezTo>
                  <a:cubicBezTo>
                    <a:pt x="6" y="140"/>
                    <a:pt x="14" y="223"/>
                    <a:pt x="17" y="305"/>
                  </a:cubicBezTo>
                  <a:cubicBezTo>
                    <a:pt x="20" y="342"/>
                    <a:pt x="51" y="360"/>
                    <a:pt x="80" y="360"/>
                  </a:cubicBezTo>
                  <a:cubicBezTo>
                    <a:pt x="109" y="360"/>
                    <a:pt x="136" y="342"/>
                    <a:pt x="133" y="305"/>
                  </a:cubicBezTo>
                  <a:cubicBezTo>
                    <a:pt x="130" y="223"/>
                    <a:pt x="123" y="140"/>
                    <a:pt x="119" y="54"/>
                  </a:cubicBezTo>
                  <a:cubicBezTo>
                    <a:pt x="116" y="19"/>
                    <a:pt x="85" y="1"/>
                    <a:pt x="5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Google Shape;4542;p60">
              <a:extLst>
                <a:ext uri="{FF2B5EF4-FFF2-40B4-BE49-F238E27FC236}">
                  <a16:creationId xmlns:a16="http://schemas.microsoft.com/office/drawing/2014/main" id="{934E88FA-8A53-479F-B2B8-A2B19EFDE253}"/>
                </a:ext>
              </a:extLst>
            </p:cNvPr>
            <p:cNvSpPr/>
            <p:nvPr/>
          </p:nvSpPr>
          <p:spPr>
            <a:xfrm>
              <a:off x="3255107" y="2474029"/>
              <a:ext cx="6826" cy="24834"/>
            </a:xfrm>
            <a:custGeom>
              <a:avLst/>
              <a:gdLst/>
              <a:ahLst/>
              <a:cxnLst/>
              <a:rect l="l" t="t" r="r" b="b"/>
              <a:pathLst>
                <a:path w="116" h="422" extrusionOk="0">
                  <a:moveTo>
                    <a:pt x="58" y="0"/>
                  </a:moveTo>
                  <a:cubicBezTo>
                    <a:pt x="29" y="0"/>
                    <a:pt x="1" y="19"/>
                    <a:pt x="1" y="55"/>
                  </a:cubicBezTo>
                  <a:lnTo>
                    <a:pt x="1" y="366"/>
                  </a:lnTo>
                  <a:cubicBezTo>
                    <a:pt x="1" y="403"/>
                    <a:pt x="29" y="421"/>
                    <a:pt x="58" y="421"/>
                  </a:cubicBezTo>
                  <a:cubicBezTo>
                    <a:pt x="87" y="421"/>
                    <a:pt x="116" y="403"/>
                    <a:pt x="116" y="366"/>
                  </a:cubicBezTo>
                  <a:lnTo>
                    <a:pt x="116" y="55"/>
                  </a:lnTo>
                  <a:cubicBezTo>
                    <a:pt x="116" y="19"/>
                    <a:pt x="87" y="0"/>
                    <a:pt x="5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Google Shape;4543;p60">
              <a:extLst>
                <a:ext uri="{FF2B5EF4-FFF2-40B4-BE49-F238E27FC236}">
                  <a16:creationId xmlns:a16="http://schemas.microsoft.com/office/drawing/2014/main" id="{482881C0-27CB-4DBA-9E75-BFA93C91B101}"/>
                </a:ext>
              </a:extLst>
            </p:cNvPr>
            <p:cNvSpPr/>
            <p:nvPr/>
          </p:nvSpPr>
          <p:spPr>
            <a:xfrm>
              <a:off x="3259580" y="2433484"/>
              <a:ext cx="9710" cy="24127"/>
            </a:xfrm>
            <a:custGeom>
              <a:avLst/>
              <a:gdLst/>
              <a:ahLst/>
              <a:cxnLst/>
              <a:rect l="l" t="t" r="r" b="b"/>
              <a:pathLst>
                <a:path w="165" h="410" extrusionOk="0">
                  <a:moveTo>
                    <a:pt x="58" y="1"/>
                  </a:moveTo>
                  <a:cubicBezTo>
                    <a:pt x="29" y="1"/>
                    <a:pt x="0" y="19"/>
                    <a:pt x="0" y="55"/>
                  </a:cubicBezTo>
                  <a:cubicBezTo>
                    <a:pt x="0" y="161"/>
                    <a:pt x="14" y="267"/>
                    <a:pt x="40" y="370"/>
                  </a:cubicBezTo>
                  <a:cubicBezTo>
                    <a:pt x="48" y="398"/>
                    <a:pt x="70" y="410"/>
                    <a:pt x="93" y="410"/>
                  </a:cubicBezTo>
                  <a:cubicBezTo>
                    <a:pt x="128" y="410"/>
                    <a:pt x="165" y="382"/>
                    <a:pt x="153" y="340"/>
                  </a:cubicBezTo>
                  <a:cubicBezTo>
                    <a:pt x="126" y="247"/>
                    <a:pt x="116" y="152"/>
                    <a:pt x="116" y="55"/>
                  </a:cubicBezTo>
                  <a:cubicBezTo>
                    <a:pt x="116" y="19"/>
                    <a:pt x="87" y="1"/>
                    <a:pt x="5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Google Shape;4544;p60">
              <a:extLst>
                <a:ext uri="{FF2B5EF4-FFF2-40B4-BE49-F238E27FC236}">
                  <a16:creationId xmlns:a16="http://schemas.microsoft.com/office/drawing/2014/main" id="{8F8106B9-A6FC-49FC-864E-5A7E1913EC39}"/>
                </a:ext>
              </a:extLst>
            </p:cNvPr>
            <p:cNvSpPr/>
            <p:nvPr/>
          </p:nvSpPr>
          <p:spPr>
            <a:xfrm>
              <a:off x="3160482" y="2763496"/>
              <a:ext cx="7944" cy="27070"/>
            </a:xfrm>
            <a:custGeom>
              <a:avLst/>
              <a:gdLst/>
              <a:ahLst/>
              <a:cxnLst/>
              <a:rect l="l" t="t" r="r" b="b"/>
              <a:pathLst>
                <a:path w="135" h="460" extrusionOk="0">
                  <a:moveTo>
                    <a:pt x="55" y="0"/>
                  </a:moveTo>
                  <a:cubicBezTo>
                    <a:pt x="26" y="0"/>
                    <a:pt x="1" y="18"/>
                    <a:pt x="6" y="54"/>
                  </a:cubicBezTo>
                  <a:cubicBezTo>
                    <a:pt x="15" y="173"/>
                    <a:pt x="19" y="289"/>
                    <a:pt x="15" y="405"/>
                  </a:cubicBezTo>
                  <a:cubicBezTo>
                    <a:pt x="14" y="441"/>
                    <a:pt x="41" y="459"/>
                    <a:pt x="70" y="459"/>
                  </a:cubicBezTo>
                  <a:cubicBezTo>
                    <a:pt x="98" y="459"/>
                    <a:pt x="128" y="441"/>
                    <a:pt x="131" y="405"/>
                  </a:cubicBezTo>
                  <a:cubicBezTo>
                    <a:pt x="134" y="289"/>
                    <a:pt x="131" y="173"/>
                    <a:pt x="122" y="54"/>
                  </a:cubicBezTo>
                  <a:cubicBezTo>
                    <a:pt x="116" y="18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Google Shape;4545;p60">
              <a:extLst>
                <a:ext uri="{FF2B5EF4-FFF2-40B4-BE49-F238E27FC236}">
                  <a16:creationId xmlns:a16="http://schemas.microsoft.com/office/drawing/2014/main" id="{3B0633BF-719F-482D-AA4F-F055D1B45AC9}"/>
                </a:ext>
              </a:extLst>
            </p:cNvPr>
            <p:cNvSpPr/>
            <p:nvPr/>
          </p:nvSpPr>
          <p:spPr>
            <a:xfrm>
              <a:off x="3172193" y="2765556"/>
              <a:ext cx="12299" cy="31719"/>
            </a:xfrm>
            <a:custGeom>
              <a:avLst/>
              <a:gdLst/>
              <a:ahLst/>
              <a:cxnLst/>
              <a:rect l="l" t="t" r="r" b="b"/>
              <a:pathLst>
                <a:path w="209" h="539" extrusionOk="0">
                  <a:moveTo>
                    <a:pt x="73" y="1"/>
                  </a:moveTo>
                  <a:cubicBezTo>
                    <a:pt x="38" y="1"/>
                    <a:pt x="0" y="30"/>
                    <a:pt x="8" y="72"/>
                  </a:cubicBezTo>
                  <a:cubicBezTo>
                    <a:pt x="35" y="214"/>
                    <a:pt x="62" y="356"/>
                    <a:pt x="88" y="499"/>
                  </a:cubicBezTo>
                  <a:cubicBezTo>
                    <a:pt x="93" y="526"/>
                    <a:pt x="114" y="538"/>
                    <a:pt x="136" y="538"/>
                  </a:cubicBezTo>
                  <a:cubicBezTo>
                    <a:pt x="170" y="538"/>
                    <a:pt x="209" y="510"/>
                    <a:pt x="201" y="465"/>
                  </a:cubicBezTo>
                  <a:cubicBezTo>
                    <a:pt x="174" y="326"/>
                    <a:pt x="148" y="184"/>
                    <a:pt x="121" y="42"/>
                  </a:cubicBezTo>
                  <a:cubicBezTo>
                    <a:pt x="116" y="13"/>
                    <a:pt x="95" y="1"/>
                    <a:pt x="7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Google Shape;4546;p60">
              <a:extLst>
                <a:ext uri="{FF2B5EF4-FFF2-40B4-BE49-F238E27FC236}">
                  <a16:creationId xmlns:a16="http://schemas.microsoft.com/office/drawing/2014/main" id="{5AE3C73B-FFE2-4749-8993-2157027FFEA4}"/>
                </a:ext>
              </a:extLst>
            </p:cNvPr>
            <p:cNvSpPr/>
            <p:nvPr/>
          </p:nvSpPr>
          <p:spPr>
            <a:xfrm>
              <a:off x="3188022" y="2716183"/>
              <a:ext cx="10710" cy="25893"/>
            </a:xfrm>
            <a:custGeom>
              <a:avLst/>
              <a:gdLst/>
              <a:ahLst/>
              <a:cxnLst/>
              <a:rect l="l" t="t" r="r" b="b"/>
              <a:pathLst>
                <a:path w="182" h="440" extrusionOk="0">
                  <a:moveTo>
                    <a:pt x="70" y="1"/>
                  </a:moveTo>
                  <a:cubicBezTo>
                    <a:pt x="37" y="1"/>
                    <a:pt x="0" y="29"/>
                    <a:pt x="8" y="72"/>
                  </a:cubicBezTo>
                  <a:cubicBezTo>
                    <a:pt x="24" y="182"/>
                    <a:pt x="44" y="288"/>
                    <a:pt x="64" y="398"/>
                  </a:cubicBezTo>
                  <a:cubicBezTo>
                    <a:pt x="69" y="427"/>
                    <a:pt x="90" y="439"/>
                    <a:pt x="112" y="439"/>
                  </a:cubicBezTo>
                  <a:cubicBezTo>
                    <a:pt x="145" y="439"/>
                    <a:pt x="182" y="411"/>
                    <a:pt x="173" y="367"/>
                  </a:cubicBezTo>
                  <a:cubicBezTo>
                    <a:pt x="157" y="258"/>
                    <a:pt x="137" y="152"/>
                    <a:pt x="117" y="43"/>
                  </a:cubicBezTo>
                  <a:cubicBezTo>
                    <a:pt x="113" y="14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Google Shape;4547;p60">
              <a:extLst>
                <a:ext uri="{FF2B5EF4-FFF2-40B4-BE49-F238E27FC236}">
                  <a16:creationId xmlns:a16="http://schemas.microsoft.com/office/drawing/2014/main" id="{5CDCCA28-4516-42D5-A795-D0450C0DE083}"/>
                </a:ext>
              </a:extLst>
            </p:cNvPr>
            <p:cNvSpPr/>
            <p:nvPr/>
          </p:nvSpPr>
          <p:spPr>
            <a:xfrm>
              <a:off x="2653578" y="2525991"/>
              <a:ext cx="19949" cy="48667"/>
            </a:xfrm>
            <a:custGeom>
              <a:avLst/>
              <a:gdLst/>
              <a:ahLst/>
              <a:cxnLst/>
              <a:rect l="l" t="t" r="r" b="b"/>
              <a:pathLst>
                <a:path w="339" h="827" extrusionOk="0">
                  <a:moveTo>
                    <a:pt x="270" y="0"/>
                  </a:moveTo>
                  <a:cubicBezTo>
                    <a:pt x="247" y="0"/>
                    <a:pt x="224" y="12"/>
                    <a:pt x="215" y="40"/>
                  </a:cubicBezTo>
                  <a:cubicBezTo>
                    <a:pt x="136" y="275"/>
                    <a:pt x="70" y="513"/>
                    <a:pt x="10" y="755"/>
                  </a:cubicBezTo>
                  <a:cubicBezTo>
                    <a:pt x="0" y="799"/>
                    <a:pt x="36" y="827"/>
                    <a:pt x="70" y="827"/>
                  </a:cubicBezTo>
                  <a:cubicBezTo>
                    <a:pt x="93" y="827"/>
                    <a:pt x="115" y="814"/>
                    <a:pt x="122" y="785"/>
                  </a:cubicBezTo>
                  <a:cubicBezTo>
                    <a:pt x="179" y="543"/>
                    <a:pt x="248" y="304"/>
                    <a:pt x="324" y="70"/>
                  </a:cubicBezTo>
                  <a:cubicBezTo>
                    <a:pt x="338" y="28"/>
                    <a:pt x="304" y="0"/>
                    <a:pt x="27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Google Shape;4548;p60">
              <a:extLst>
                <a:ext uri="{FF2B5EF4-FFF2-40B4-BE49-F238E27FC236}">
                  <a16:creationId xmlns:a16="http://schemas.microsoft.com/office/drawing/2014/main" id="{0409F027-CDDF-48D9-9A25-062CF49AA5E7}"/>
                </a:ext>
              </a:extLst>
            </p:cNvPr>
            <p:cNvSpPr/>
            <p:nvPr/>
          </p:nvSpPr>
          <p:spPr>
            <a:xfrm>
              <a:off x="2669937" y="2545822"/>
              <a:ext cx="18655" cy="35014"/>
            </a:xfrm>
            <a:custGeom>
              <a:avLst/>
              <a:gdLst/>
              <a:ahLst/>
              <a:cxnLst/>
              <a:rect l="l" t="t" r="r" b="b"/>
              <a:pathLst>
                <a:path w="317" h="595" extrusionOk="0">
                  <a:moveTo>
                    <a:pt x="238" y="1"/>
                  </a:moveTo>
                  <a:cubicBezTo>
                    <a:pt x="220" y="1"/>
                    <a:pt x="203" y="10"/>
                    <a:pt x="192" y="31"/>
                  </a:cubicBezTo>
                  <a:cubicBezTo>
                    <a:pt x="110" y="186"/>
                    <a:pt x="46" y="352"/>
                    <a:pt x="10" y="524"/>
                  </a:cubicBezTo>
                  <a:cubicBezTo>
                    <a:pt x="0" y="566"/>
                    <a:pt x="37" y="595"/>
                    <a:pt x="71" y="595"/>
                  </a:cubicBezTo>
                  <a:cubicBezTo>
                    <a:pt x="93" y="595"/>
                    <a:pt x="114" y="583"/>
                    <a:pt x="119" y="554"/>
                  </a:cubicBezTo>
                  <a:cubicBezTo>
                    <a:pt x="156" y="392"/>
                    <a:pt x="212" y="236"/>
                    <a:pt x="292" y="86"/>
                  </a:cubicBezTo>
                  <a:cubicBezTo>
                    <a:pt x="317" y="41"/>
                    <a:pt x="276" y="1"/>
                    <a:pt x="23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Google Shape;4549;p60">
              <a:extLst>
                <a:ext uri="{FF2B5EF4-FFF2-40B4-BE49-F238E27FC236}">
                  <a16:creationId xmlns:a16="http://schemas.microsoft.com/office/drawing/2014/main" id="{AC040128-1AF2-4EA1-8531-D8F005B14CB2}"/>
                </a:ext>
              </a:extLst>
            </p:cNvPr>
            <p:cNvSpPr/>
            <p:nvPr/>
          </p:nvSpPr>
          <p:spPr>
            <a:xfrm>
              <a:off x="2686120" y="2516575"/>
              <a:ext cx="17713" cy="28364"/>
            </a:xfrm>
            <a:custGeom>
              <a:avLst/>
              <a:gdLst/>
              <a:ahLst/>
              <a:cxnLst/>
              <a:rect l="l" t="t" r="r" b="b"/>
              <a:pathLst>
                <a:path w="301" h="482" extrusionOk="0">
                  <a:moveTo>
                    <a:pt x="231" y="0"/>
                  </a:moveTo>
                  <a:cubicBezTo>
                    <a:pt x="208" y="0"/>
                    <a:pt x="184" y="12"/>
                    <a:pt x="172" y="37"/>
                  </a:cubicBezTo>
                  <a:cubicBezTo>
                    <a:pt x="122" y="163"/>
                    <a:pt x="69" y="289"/>
                    <a:pt x="17" y="412"/>
                  </a:cubicBezTo>
                  <a:cubicBezTo>
                    <a:pt x="0" y="454"/>
                    <a:pt x="34" y="482"/>
                    <a:pt x="71" y="482"/>
                  </a:cubicBezTo>
                  <a:cubicBezTo>
                    <a:pt x="94" y="482"/>
                    <a:pt x="117" y="470"/>
                    <a:pt x="129" y="444"/>
                  </a:cubicBezTo>
                  <a:cubicBezTo>
                    <a:pt x="179" y="319"/>
                    <a:pt x="232" y="193"/>
                    <a:pt x="284" y="67"/>
                  </a:cubicBezTo>
                  <a:cubicBezTo>
                    <a:pt x="301" y="27"/>
                    <a:pt x="267" y="0"/>
                    <a:pt x="23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Google Shape;4550;p60">
              <a:extLst>
                <a:ext uri="{FF2B5EF4-FFF2-40B4-BE49-F238E27FC236}">
                  <a16:creationId xmlns:a16="http://schemas.microsoft.com/office/drawing/2014/main" id="{2DB41A39-D399-4DF1-BC58-16EA8443F1FE}"/>
                </a:ext>
              </a:extLst>
            </p:cNvPr>
            <p:cNvSpPr/>
            <p:nvPr/>
          </p:nvSpPr>
          <p:spPr>
            <a:xfrm>
              <a:off x="2795339" y="2728718"/>
              <a:ext cx="8533" cy="38486"/>
            </a:xfrm>
            <a:custGeom>
              <a:avLst/>
              <a:gdLst/>
              <a:ahLst/>
              <a:cxnLst/>
              <a:rect l="l" t="t" r="r" b="b"/>
              <a:pathLst>
                <a:path w="145" h="654" extrusionOk="0">
                  <a:moveTo>
                    <a:pt x="70" y="1"/>
                  </a:moveTo>
                  <a:cubicBezTo>
                    <a:pt x="41" y="1"/>
                    <a:pt x="13" y="19"/>
                    <a:pt x="15" y="55"/>
                  </a:cubicBezTo>
                  <a:cubicBezTo>
                    <a:pt x="28" y="237"/>
                    <a:pt x="25" y="420"/>
                    <a:pt x="5" y="602"/>
                  </a:cubicBezTo>
                  <a:cubicBezTo>
                    <a:pt x="0" y="636"/>
                    <a:pt x="26" y="654"/>
                    <a:pt x="55" y="654"/>
                  </a:cubicBezTo>
                  <a:cubicBezTo>
                    <a:pt x="83" y="654"/>
                    <a:pt x="114" y="636"/>
                    <a:pt x="117" y="602"/>
                  </a:cubicBezTo>
                  <a:cubicBezTo>
                    <a:pt x="137" y="420"/>
                    <a:pt x="144" y="237"/>
                    <a:pt x="131" y="55"/>
                  </a:cubicBezTo>
                  <a:cubicBezTo>
                    <a:pt x="129" y="19"/>
                    <a:pt x="99" y="1"/>
                    <a:pt x="7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Google Shape;4551;p60">
              <a:extLst>
                <a:ext uri="{FF2B5EF4-FFF2-40B4-BE49-F238E27FC236}">
                  <a16:creationId xmlns:a16="http://schemas.microsoft.com/office/drawing/2014/main" id="{31D58123-8782-42BE-A5D1-F8334D582A6B}"/>
                </a:ext>
              </a:extLst>
            </p:cNvPr>
            <p:cNvSpPr/>
            <p:nvPr/>
          </p:nvSpPr>
          <p:spPr>
            <a:xfrm>
              <a:off x="2820349" y="2738486"/>
              <a:ext cx="6885" cy="27482"/>
            </a:xfrm>
            <a:custGeom>
              <a:avLst/>
              <a:gdLst/>
              <a:ahLst/>
              <a:cxnLst/>
              <a:rect l="l" t="t" r="r" b="b"/>
              <a:pathLst>
                <a:path w="117" h="467" extrusionOk="0">
                  <a:moveTo>
                    <a:pt x="59" y="0"/>
                  </a:moveTo>
                  <a:cubicBezTo>
                    <a:pt x="30" y="0"/>
                    <a:pt x="1" y="19"/>
                    <a:pt x="1" y="55"/>
                  </a:cubicBezTo>
                  <a:lnTo>
                    <a:pt x="1" y="413"/>
                  </a:lnTo>
                  <a:cubicBezTo>
                    <a:pt x="1" y="449"/>
                    <a:pt x="30" y="467"/>
                    <a:pt x="59" y="467"/>
                  </a:cubicBezTo>
                  <a:cubicBezTo>
                    <a:pt x="88" y="467"/>
                    <a:pt x="117" y="449"/>
                    <a:pt x="117" y="413"/>
                  </a:cubicBezTo>
                  <a:lnTo>
                    <a:pt x="117" y="55"/>
                  </a:lnTo>
                  <a:cubicBezTo>
                    <a:pt x="117" y="19"/>
                    <a:pt x="88" y="0"/>
                    <a:pt x="5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Google Shape;4552;p60">
              <a:extLst>
                <a:ext uri="{FF2B5EF4-FFF2-40B4-BE49-F238E27FC236}">
                  <a16:creationId xmlns:a16="http://schemas.microsoft.com/office/drawing/2014/main" id="{C126F890-5796-4BD6-A88C-ECBDCF76EB85}"/>
                </a:ext>
              </a:extLst>
            </p:cNvPr>
            <p:cNvSpPr/>
            <p:nvPr/>
          </p:nvSpPr>
          <p:spPr>
            <a:xfrm>
              <a:off x="2823939" y="2687996"/>
              <a:ext cx="8651" cy="16242"/>
            </a:xfrm>
            <a:custGeom>
              <a:avLst/>
              <a:gdLst/>
              <a:ahLst/>
              <a:cxnLst/>
              <a:rect l="l" t="t" r="r" b="b"/>
              <a:pathLst>
                <a:path w="147" h="276" extrusionOk="0">
                  <a:moveTo>
                    <a:pt x="91" y="1"/>
                  </a:moveTo>
                  <a:cubicBezTo>
                    <a:pt x="63" y="1"/>
                    <a:pt x="32" y="19"/>
                    <a:pt x="29" y="55"/>
                  </a:cubicBezTo>
                  <a:cubicBezTo>
                    <a:pt x="19" y="111"/>
                    <a:pt x="12" y="164"/>
                    <a:pt x="6" y="221"/>
                  </a:cubicBezTo>
                  <a:cubicBezTo>
                    <a:pt x="1" y="257"/>
                    <a:pt x="27" y="275"/>
                    <a:pt x="56" y="275"/>
                  </a:cubicBezTo>
                  <a:cubicBezTo>
                    <a:pt x="85" y="275"/>
                    <a:pt x="116" y="257"/>
                    <a:pt x="122" y="221"/>
                  </a:cubicBezTo>
                  <a:cubicBezTo>
                    <a:pt x="128" y="164"/>
                    <a:pt x="135" y="111"/>
                    <a:pt x="141" y="55"/>
                  </a:cubicBezTo>
                  <a:cubicBezTo>
                    <a:pt x="146" y="19"/>
                    <a:pt x="120" y="1"/>
                    <a:pt x="9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Google Shape;4553;p60">
              <a:extLst>
                <a:ext uri="{FF2B5EF4-FFF2-40B4-BE49-F238E27FC236}">
                  <a16:creationId xmlns:a16="http://schemas.microsoft.com/office/drawing/2014/main" id="{2B20C8BE-F65B-4243-840F-A609FC16E72C}"/>
                </a:ext>
              </a:extLst>
            </p:cNvPr>
            <p:cNvSpPr/>
            <p:nvPr/>
          </p:nvSpPr>
          <p:spPr>
            <a:xfrm>
              <a:off x="2638808" y="2320204"/>
              <a:ext cx="18125" cy="38427"/>
            </a:xfrm>
            <a:custGeom>
              <a:avLst/>
              <a:gdLst/>
              <a:ahLst/>
              <a:cxnLst/>
              <a:rect l="l" t="t" r="r" b="b"/>
              <a:pathLst>
                <a:path w="308" h="653" extrusionOk="0">
                  <a:moveTo>
                    <a:pt x="238" y="0"/>
                  </a:moveTo>
                  <a:cubicBezTo>
                    <a:pt x="215" y="0"/>
                    <a:pt x="193" y="12"/>
                    <a:pt x="185" y="40"/>
                  </a:cubicBezTo>
                  <a:cubicBezTo>
                    <a:pt x="128" y="219"/>
                    <a:pt x="69" y="401"/>
                    <a:pt x="12" y="583"/>
                  </a:cubicBezTo>
                  <a:cubicBezTo>
                    <a:pt x="0" y="625"/>
                    <a:pt x="35" y="652"/>
                    <a:pt x="70" y="652"/>
                  </a:cubicBezTo>
                  <a:cubicBezTo>
                    <a:pt x="93" y="652"/>
                    <a:pt x="116" y="640"/>
                    <a:pt x="125" y="613"/>
                  </a:cubicBezTo>
                  <a:cubicBezTo>
                    <a:pt x="182" y="431"/>
                    <a:pt x="237" y="252"/>
                    <a:pt x="294" y="70"/>
                  </a:cubicBezTo>
                  <a:cubicBezTo>
                    <a:pt x="308" y="28"/>
                    <a:pt x="272" y="0"/>
                    <a:pt x="23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Google Shape;4554;p60">
              <a:extLst>
                <a:ext uri="{FF2B5EF4-FFF2-40B4-BE49-F238E27FC236}">
                  <a16:creationId xmlns:a16="http://schemas.microsoft.com/office/drawing/2014/main" id="{ED11CD1B-DCB4-48A5-821D-776555595EA4}"/>
                </a:ext>
              </a:extLst>
            </p:cNvPr>
            <p:cNvSpPr/>
            <p:nvPr/>
          </p:nvSpPr>
          <p:spPr>
            <a:xfrm>
              <a:off x="2646928" y="2340859"/>
              <a:ext cx="19184" cy="22774"/>
            </a:xfrm>
            <a:custGeom>
              <a:avLst/>
              <a:gdLst/>
              <a:ahLst/>
              <a:cxnLst/>
              <a:rect l="l" t="t" r="r" b="b"/>
              <a:pathLst>
                <a:path w="326" h="387" extrusionOk="0">
                  <a:moveTo>
                    <a:pt x="246" y="1"/>
                  </a:moveTo>
                  <a:cubicBezTo>
                    <a:pt x="233" y="1"/>
                    <a:pt x="220" y="6"/>
                    <a:pt x="209" y="20"/>
                  </a:cubicBezTo>
                  <a:cubicBezTo>
                    <a:pt x="136" y="106"/>
                    <a:pt x="73" y="199"/>
                    <a:pt x="24" y="301"/>
                  </a:cubicBezTo>
                  <a:cubicBezTo>
                    <a:pt x="1" y="345"/>
                    <a:pt x="41" y="387"/>
                    <a:pt x="79" y="387"/>
                  </a:cubicBezTo>
                  <a:cubicBezTo>
                    <a:pt x="96" y="387"/>
                    <a:pt x="113" y="378"/>
                    <a:pt x="123" y="358"/>
                  </a:cubicBezTo>
                  <a:cubicBezTo>
                    <a:pt x="169" y="265"/>
                    <a:pt x="222" y="179"/>
                    <a:pt x="288" y="100"/>
                  </a:cubicBezTo>
                  <a:cubicBezTo>
                    <a:pt x="326" y="57"/>
                    <a:pt x="287" y="1"/>
                    <a:pt x="24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Google Shape;4555;p60">
              <a:extLst>
                <a:ext uri="{FF2B5EF4-FFF2-40B4-BE49-F238E27FC236}">
                  <a16:creationId xmlns:a16="http://schemas.microsoft.com/office/drawing/2014/main" id="{89C3E076-1918-44D8-88EA-01187D664FD4}"/>
                </a:ext>
              </a:extLst>
            </p:cNvPr>
            <p:cNvSpPr/>
            <p:nvPr/>
          </p:nvSpPr>
          <p:spPr>
            <a:xfrm>
              <a:off x="2762268" y="1905275"/>
              <a:ext cx="159889" cy="104572"/>
            </a:xfrm>
            <a:custGeom>
              <a:avLst/>
              <a:gdLst/>
              <a:ahLst/>
              <a:cxnLst/>
              <a:rect l="l" t="t" r="r" b="b"/>
              <a:pathLst>
                <a:path w="2717" h="1777" extrusionOk="0">
                  <a:moveTo>
                    <a:pt x="2716" y="1"/>
                  </a:moveTo>
                  <a:lnTo>
                    <a:pt x="2716" y="1"/>
                  </a:lnTo>
                  <a:cubicBezTo>
                    <a:pt x="841" y="176"/>
                    <a:pt x="159" y="1246"/>
                    <a:pt x="159" y="1246"/>
                  </a:cubicBezTo>
                  <a:lnTo>
                    <a:pt x="1" y="1776"/>
                  </a:lnTo>
                  <a:cubicBezTo>
                    <a:pt x="1984" y="1567"/>
                    <a:pt x="2716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Google Shape;4556;p60">
              <a:extLst>
                <a:ext uri="{FF2B5EF4-FFF2-40B4-BE49-F238E27FC236}">
                  <a16:creationId xmlns:a16="http://schemas.microsoft.com/office/drawing/2014/main" id="{326216C3-373F-4B78-B11A-769486EC5555}"/>
                </a:ext>
              </a:extLst>
            </p:cNvPr>
            <p:cNvSpPr/>
            <p:nvPr/>
          </p:nvSpPr>
          <p:spPr>
            <a:xfrm>
              <a:off x="2415779" y="2366398"/>
              <a:ext cx="1029360" cy="592359"/>
            </a:xfrm>
            <a:custGeom>
              <a:avLst/>
              <a:gdLst/>
              <a:ahLst/>
              <a:cxnLst/>
              <a:rect l="l" t="t" r="r" b="b"/>
              <a:pathLst>
                <a:path w="17492" h="10066" extrusionOk="0">
                  <a:moveTo>
                    <a:pt x="3642" y="4718"/>
                  </a:moveTo>
                  <a:cubicBezTo>
                    <a:pt x="3649" y="4718"/>
                    <a:pt x="3655" y="4722"/>
                    <a:pt x="3670" y="4732"/>
                  </a:cubicBezTo>
                  <a:cubicBezTo>
                    <a:pt x="3706" y="4758"/>
                    <a:pt x="3733" y="4821"/>
                    <a:pt x="3746" y="4881"/>
                  </a:cubicBezTo>
                  <a:cubicBezTo>
                    <a:pt x="3776" y="5007"/>
                    <a:pt x="3776" y="5142"/>
                    <a:pt x="3769" y="5275"/>
                  </a:cubicBezTo>
                  <a:cubicBezTo>
                    <a:pt x="3732" y="5703"/>
                    <a:pt x="3602" y="6133"/>
                    <a:pt x="3375" y="6504"/>
                  </a:cubicBezTo>
                  <a:lnTo>
                    <a:pt x="3375" y="6504"/>
                  </a:lnTo>
                  <a:cubicBezTo>
                    <a:pt x="3362" y="6188"/>
                    <a:pt x="3371" y="5872"/>
                    <a:pt x="3402" y="5559"/>
                  </a:cubicBezTo>
                  <a:cubicBezTo>
                    <a:pt x="3415" y="5424"/>
                    <a:pt x="3431" y="5288"/>
                    <a:pt x="3458" y="5159"/>
                  </a:cubicBezTo>
                  <a:cubicBezTo>
                    <a:pt x="3484" y="5027"/>
                    <a:pt x="3518" y="4894"/>
                    <a:pt x="3577" y="4781"/>
                  </a:cubicBezTo>
                  <a:cubicBezTo>
                    <a:pt x="3594" y="4758"/>
                    <a:pt x="3610" y="4732"/>
                    <a:pt x="3627" y="4722"/>
                  </a:cubicBezTo>
                  <a:cubicBezTo>
                    <a:pt x="3633" y="4719"/>
                    <a:pt x="3637" y="4718"/>
                    <a:pt x="3642" y="4718"/>
                  </a:cubicBezTo>
                  <a:close/>
                  <a:moveTo>
                    <a:pt x="14755" y="5980"/>
                  </a:moveTo>
                  <a:cubicBezTo>
                    <a:pt x="14781" y="5980"/>
                    <a:pt x="14806" y="5986"/>
                    <a:pt x="14826" y="5997"/>
                  </a:cubicBezTo>
                  <a:cubicBezTo>
                    <a:pt x="14872" y="6024"/>
                    <a:pt x="14903" y="6080"/>
                    <a:pt x="14926" y="6136"/>
                  </a:cubicBezTo>
                  <a:cubicBezTo>
                    <a:pt x="14969" y="6255"/>
                    <a:pt x="14979" y="6391"/>
                    <a:pt x="14975" y="6524"/>
                  </a:cubicBezTo>
                  <a:cubicBezTo>
                    <a:pt x="14972" y="6791"/>
                    <a:pt x="14922" y="7060"/>
                    <a:pt x="14856" y="7318"/>
                  </a:cubicBezTo>
                  <a:cubicBezTo>
                    <a:pt x="14844" y="7362"/>
                    <a:pt x="14831" y="7406"/>
                    <a:pt x="14818" y="7449"/>
                  </a:cubicBezTo>
                  <a:lnTo>
                    <a:pt x="14818" y="7449"/>
                  </a:lnTo>
                  <a:cubicBezTo>
                    <a:pt x="14693" y="7223"/>
                    <a:pt x="14606" y="6978"/>
                    <a:pt x="14562" y="6725"/>
                  </a:cubicBezTo>
                  <a:cubicBezTo>
                    <a:pt x="14538" y="6593"/>
                    <a:pt x="14528" y="6461"/>
                    <a:pt x="14538" y="6328"/>
                  </a:cubicBezTo>
                  <a:cubicBezTo>
                    <a:pt x="14551" y="6202"/>
                    <a:pt x="14585" y="6060"/>
                    <a:pt x="14677" y="6001"/>
                  </a:cubicBezTo>
                  <a:cubicBezTo>
                    <a:pt x="14700" y="5987"/>
                    <a:pt x="14728" y="5980"/>
                    <a:pt x="14755" y="5980"/>
                  </a:cubicBezTo>
                  <a:close/>
                  <a:moveTo>
                    <a:pt x="6965" y="6225"/>
                  </a:moveTo>
                  <a:cubicBezTo>
                    <a:pt x="6987" y="6225"/>
                    <a:pt x="7009" y="6234"/>
                    <a:pt x="7031" y="6249"/>
                  </a:cubicBezTo>
                  <a:cubicBezTo>
                    <a:pt x="7104" y="6299"/>
                    <a:pt x="7117" y="6444"/>
                    <a:pt x="7107" y="6570"/>
                  </a:cubicBezTo>
                  <a:cubicBezTo>
                    <a:pt x="7084" y="6828"/>
                    <a:pt x="6992" y="7086"/>
                    <a:pt x="6885" y="7332"/>
                  </a:cubicBezTo>
                  <a:cubicBezTo>
                    <a:pt x="6849" y="7417"/>
                    <a:pt x="6809" y="7501"/>
                    <a:pt x="6767" y="7584"/>
                  </a:cubicBezTo>
                  <a:lnTo>
                    <a:pt x="6767" y="7584"/>
                  </a:lnTo>
                  <a:cubicBezTo>
                    <a:pt x="6750" y="7444"/>
                    <a:pt x="6739" y="7303"/>
                    <a:pt x="6733" y="7163"/>
                  </a:cubicBezTo>
                  <a:cubicBezTo>
                    <a:pt x="6726" y="6898"/>
                    <a:pt x="6737" y="6620"/>
                    <a:pt x="6826" y="6381"/>
                  </a:cubicBezTo>
                  <a:cubicBezTo>
                    <a:pt x="6849" y="6325"/>
                    <a:pt x="6882" y="6268"/>
                    <a:pt x="6919" y="6242"/>
                  </a:cubicBezTo>
                  <a:cubicBezTo>
                    <a:pt x="6933" y="6230"/>
                    <a:pt x="6949" y="6225"/>
                    <a:pt x="6965" y="6225"/>
                  </a:cubicBezTo>
                  <a:close/>
                  <a:moveTo>
                    <a:pt x="10452" y="6547"/>
                  </a:moveTo>
                  <a:cubicBezTo>
                    <a:pt x="10452" y="6547"/>
                    <a:pt x="10458" y="6547"/>
                    <a:pt x="10472" y="6560"/>
                  </a:cubicBezTo>
                  <a:cubicBezTo>
                    <a:pt x="10481" y="6570"/>
                    <a:pt x="10495" y="6597"/>
                    <a:pt x="10501" y="6623"/>
                  </a:cubicBezTo>
                  <a:cubicBezTo>
                    <a:pt x="10518" y="6679"/>
                    <a:pt x="10524" y="6745"/>
                    <a:pt x="10528" y="6808"/>
                  </a:cubicBezTo>
                  <a:cubicBezTo>
                    <a:pt x="10531" y="6941"/>
                    <a:pt x="10518" y="7073"/>
                    <a:pt x="10498" y="7205"/>
                  </a:cubicBezTo>
                  <a:cubicBezTo>
                    <a:pt x="10476" y="7355"/>
                    <a:pt x="10444" y="7504"/>
                    <a:pt x="10406" y="7652"/>
                  </a:cubicBezTo>
                  <a:lnTo>
                    <a:pt x="10406" y="7652"/>
                  </a:lnTo>
                  <a:cubicBezTo>
                    <a:pt x="10382" y="7523"/>
                    <a:pt x="10366" y="7393"/>
                    <a:pt x="10356" y="7262"/>
                  </a:cubicBezTo>
                  <a:cubicBezTo>
                    <a:pt x="10345" y="7129"/>
                    <a:pt x="10345" y="6997"/>
                    <a:pt x="10356" y="6864"/>
                  </a:cubicBezTo>
                  <a:cubicBezTo>
                    <a:pt x="10362" y="6799"/>
                    <a:pt x="10373" y="6732"/>
                    <a:pt x="10389" y="6672"/>
                  </a:cubicBezTo>
                  <a:cubicBezTo>
                    <a:pt x="10399" y="6617"/>
                    <a:pt x="10438" y="6550"/>
                    <a:pt x="10452" y="6547"/>
                  </a:cubicBezTo>
                  <a:close/>
                  <a:moveTo>
                    <a:pt x="375" y="0"/>
                  </a:moveTo>
                  <a:lnTo>
                    <a:pt x="375" y="0"/>
                  </a:lnTo>
                  <a:cubicBezTo>
                    <a:pt x="183" y="1076"/>
                    <a:pt x="57" y="2166"/>
                    <a:pt x="21" y="3259"/>
                  </a:cubicBezTo>
                  <a:cubicBezTo>
                    <a:pt x="1" y="3805"/>
                    <a:pt x="7" y="4351"/>
                    <a:pt x="64" y="4897"/>
                  </a:cubicBezTo>
                  <a:cubicBezTo>
                    <a:pt x="120" y="5440"/>
                    <a:pt x="216" y="5990"/>
                    <a:pt x="451" y="6493"/>
                  </a:cubicBezTo>
                  <a:cubicBezTo>
                    <a:pt x="574" y="6745"/>
                    <a:pt x="733" y="6984"/>
                    <a:pt x="964" y="7156"/>
                  </a:cubicBezTo>
                  <a:cubicBezTo>
                    <a:pt x="1077" y="7242"/>
                    <a:pt x="1206" y="7308"/>
                    <a:pt x="1342" y="7352"/>
                  </a:cubicBezTo>
                  <a:cubicBezTo>
                    <a:pt x="1478" y="7395"/>
                    <a:pt x="1617" y="7424"/>
                    <a:pt x="1759" y="7437"/>
                  </a:cubicBezTo>
                  <a:cubicBezTo>
                    <a:pt x="1828" y="7446"/>
                    <a:pt x="1897" y="7450"/>
                    <a:pt x="1967" y="7450"/>
                  </a:cubicBezTo>
                  <a:cubicBezTo>
                    <a:pt x="2182" y="7450"/>
                    <a:pt x="2399" y="7410"/>
                    <a:pt x="2597" y="7325"/>
                  </a:cubicBezTo>
                  <a:cubicBezTo>
                    <a:pt x="2862" y="7216"/>
                    <a:pt x="3087" y="7034"/>
                    <a:pt x="3266" y="6815"/>
                  </a:cubicBezTo>
                  <a:cubicBezTo>
                    <a:pt x="3272" y="6807"/>
                    <a:pt x="3279" y="6799"/>
                    <a:pt x="3285" y="6791"/>
                  </a:cubicBezTo>
                  <a:lnTo>
                    <a:pt x="3285" y="6791"/>
                  </a:lnTo>
                  <a:cubicBezTo>
                    <a:pt x="3295" y="6926"/>
                    <a:pt x="3308" y="7061"/>
                    <a:pt x="3325" y="7196"/>
                  </a:cubicBezTo>
                  <a:cubicBezTo>
                    <a:pt x="3402" y="7739"/>
                    <a:pt x="3527" y="8292"/>
                    <a:pt x="3839" y="8766"/>
                  </a:cubicBezTo>
                  <a:cubicBezTo>
                    <a:pt x="3998" y="9001"/>
                    <a:pt x="4223" y="9209"/>
                    <a:pt x="4508" y="9292"/>
                  </a:cubicBezTo>
                  <a:cubicBezTo>
                    <a:pt x="4616" y="9325"/>
                    <a:pt x="4728" y="9340"/>
                    <a:pt x="4840" y="9340"/>
                  </a:cubicBezTo>
                  <a:cubicBezTo>
                    <a:pt x="5021" y="9340"/>
                    <a:pt x="5201" y="9300"/>
                    <a:pt x="5366" y="9232"/>
                  </a:cubicBezTo>
                  <a:cubicBezTo>
                    <a:pt x="5630" y="9120"/>
                    <a:pt x="5862" y="8948"/>
                    <a:pt x="6067" y="8755"/>
                  </a:cubicBezTo>
                  <a:cubicBezTo>
                    <a:pt x="6269" y="8560"/>
                    <a:pt x="6445" y="8341"/>
                    <a:pt x="6604" y="8113"/>
                  </a:cubicBezTo>
                  <a:cubicBezTo>
                    <a:pt x="6632" y="8070"/>
                    <a:pt x="6660" y="8027"/>
                    <a:pt x="6688" y="7984"/>
                  </a:cubicBezTo>
                  <a:lnTo>
                    <a:pt x="6688" y="7984"/>
                  </a:lnTo>
                  <a:cubicBezTo>
                    <a:pt x="6745" y="8258"/>
                    <a:pt x="6826" y="8528"/>
                    <a:pt x="6935" y="8789"/>
                  </a:cubicBezTo>
                  <a:cubicBezTo>
                    <a:pt x="7044" y="9044"/>
                    <a:pt x="7183" y="9292"/>
                    <a:pt x="7372" y="9507"/>
                  </a:cubicBezTo>
                  <a:cubicBezTo>
                    <a:pt x="7557" y="9726"/>
                    <a:pt x="7799" y="9904"/>
                    <a:pt x="8080" y="9997"/>
                  </a:cubicBezTo>
                  <a:cubicBezTo>
                    <a:pt x="8222" y="10041"/>
                    <a:pt x="8373" y="10065"/>
                    <a:pt x="8523" y="10065"/>
                  </a:cubicBezTo>
                  <a:cubicBezTo>
                    <a:pt x="8667" y="10065"/>
                    <a:pt x="8812" y="10043"/>
                    <a:pt x="8948" y="9994"/>
                  </a:cubicBezTo>
                  <a:cubicBezTo>
                    <a:pt x="9230" y="9895"/>
                    <a:pt x="9459" y="9706"/>
                    <a:pt x="9647" y="9497"/>
                  </a:cubicBezTo>
                  <a:cubicBezTo>
                    <a:pt x="9996" y="9102"/>
                    <a:pt x="10226" y="8633"/>
                    <a:pt x="10398" y="8151"/>
                  </a:cubicBezTo>
                  <a:lnTo>
                    <a:pt x="10398" y="8151"/>
                  </a:lnTo>
                  <a:cubicBezTo>
                    <a:pt x="10559" y="8656"/>
                    <a:pt x="10827" y="9154"/>
                    <a:pt x="11263" y="9494"/>
                  </a:cubicBezTo>
                  <a:cubicBezTo>
                    <a:pt x="11488" y="9666"/>
                    <a:pt x="11760" y="9788"/>
                    <a:pt x="12041" y="9838"/>
                  </a:cubicBezTo>
                  <a:cubicBezTo>
                    <a:pt x="12160" y="9859"/>
                    <a:pt x="12280" y="9869"/>
                    <a:pt x="12399" y="9869"/>
                  </a:cubicBezTo>
                  <a:cubicBezTo>
                    <a:pt x="12567" y="9869"/>
                    <a:pt x="12734" y="9849"/>
                    <a:pt x="12896" y="9808"/>
                  </a:cubicBezTo>
                  <a:cubicBezTo>
                    <a:pt x="13459" y="9669"/>
                    <a:pt x="13916" y="9285"/>
                    <a:pt x="14247" y="8842"/>
                  </a:cubicBezTo>
                  <a:cubicBezTo>
                    <a:pt x="14512" y="8485"/>
                    <a:pt x="14710" y="8088"/>
                    <a:pt x="14852" y="7674"/>
                  </a:cubicBezTo>
                  <a:lnTo>
                    <a:pt x="14852" y="7674"/>
                  </a:lnTo>
                  <a:cubicBezTo>
                    <a:pt x="14978" y="7855"/>
                    <a:pt x="15135" y="8018"/>
                    <a:pt x="15320" y="8146"/>
                  </a:cubicBezTo>
                  <a:cubicBezTo>
                    <a:pt x="15551" y="8309"/>
                    <a:pt x="15836" y="8401"/>
                    <a:pt x="16121" y="8411"/>
                  </a:cubicBezTo>
                  <a:cubicBezTo>
                    <a:pt x="16149" y="8412"/>
                    <a:pt x="16177" y="8413"/>
                    <a:pt x="16205" y="8413"/>
                  </a:cubicBezTo>
                  <a:cubicBezTo>
                    <a:pt x="16319" y="8413"/>
                    <a:pt x="16433" y="8403"/>
                    <a:pt x="16545" y="8381"/>
                  </a:cubicBezTo>
                  <a:cubicBezTo>
                    <a:pt x="16688" y="8351"/>
                    <a:pt x="16823" y="8285"/>
                    <a:pt x="16932" y="8189"/>
                  </a:cubicBezTo>
                  <a:cubicBezTo>
                    <a:pt x="17148" y="7994"/>
                    <a:pt x="17260" y="7722"/>
                    <a:pt x="17336" y="7461"/>
                  </a:cubicBezTo>
                  <a:cubicBezTo>
                    <a:pt x="17478" y="6924"/>
                    <a:pt x="17492" y="6368"/>
                    <a:pt x="17486" y="5822"/>
                  </a:cubicBezTo>
                  <a:cubicBezTo>
                    <a:pt x="17472" y="5275"/>
                    <a:pt x="17419" y="4729"/>
                    <a:pt x="17350" y="4189"/>
                  </a:cubicBezTo>
                  <a:cubicBezTo>
                    <a:pt x="17211" y="3103"/>
                    <a:pt x="17002" y="2030"/>
                    <a:pt x="16743" y="967"/>
                  </a:cubicBezTo>
                  <a:lnTo>
                    <a:pt x="16743" y="967"/>
                  </a:lnTo>
                  <a:cubicBezTo>
                    <a:pt x="16989" y="2030"/>
                    <a:pt x="17184" y="3109"/>
                    <a:pt x="17313" y="4193"/>
                  </a:cubicBezTo>
                  <a:cubicBezTo>
                    <a:pt x="17376" y="4735"/>
                    <a:pt x="17423" y="5278"/>
                    <a:pt x="17429" y="5825"/>
                  </a:cubicBezTo>
                  <a:cubicBezTo>
                    <a:pt x="17432" y="6368"/>
                    <a:pt x="17412" y="6918"/>
                    <a:pt x="17264" y="7441"/>
                  </a:cubicBezTo>
                  <a:cubicBezTo>
                    <a:pt x="17188" y="7696"/>
                    <a:pt x="17078" y="7954"/>
                    <a:pt x="16879" y="8130"/>
                  </a:cubicBezTo>
                  <a:cubicBezTo>
                    <a:pt x="16700" y="8296"/>
                    <a:pt x="16441" y="8332"/>
                    <a:pt x="16192" y="8332"/>
                  </a:cubicBezTo>
                  <a:cubicBezTo>
                    <a:pt x="16170" y="8332"/>
                    <a:pt x="16147" y="8332"/>
                    <a:pt x="16124" y="8332"/>
                  </a:cubicBezTo>
                  <a:cubicBezTo>
                    <a:pt x="15853" y="8318"/>
                    <a:pt x="15588" y="8229"/>
                    <a:pt x="15369" y="8076"/>
                  </a:cubicBezTo>
                  <a:cubicBezTo>
                    <a:pt x="15175" y="7940"/>
                    <a:pt x="15014" y="7763"/>
                    <a:pt x="14887" y="7566"/>
                  </a:cubicBezTo>
                  <a:lnTo>
                    <a:pt x="14887" y="7566"/>
                  </a:lnTo>
                  <a:cubicBezTo>
                    <a:pt x="14911" y="7492"/>
                    <a:pt x="14932" y="7419"/>
                    <a:pt x="14952" y="7345"/>
                  </a:cubicBezTo>
                  <a:cubicBezTo>
                    <a:pt x="15022" y="7077"/>
                    <a:pt x="15071" y="6805"/>
                    <a:pt x="15074" y="6524"/>
                  </a:cubicBezTo>
                  <a:cubicBezTo>
                    <a:pt x="15074" y="6384"/>
                    <a:pt x="15068" y="6242"/>
                    <a:pt x="15019" y="6103"/>
                  </a:cubicBezTo>
                  <a:cubicBezTo>
                    <a:pt x="14988" y="6036"/>
                    <a:pt x="14952" y="5961"/>
                    <a:pt x="14876" y="5917"/>
                  </a:cubicBezTo>
                  <a:cubicBezTo>
                    <a:pt x="14837" y="5896"/>
                    <a:pt x="14794" y="5885"/>
                    <a:pt x="14752" y="5885"/>
                  </a:cubicBezTo>
                  <a:cubicBezTo>
                    <a:pt x="14708" y="5885"/>
                    <a:pt x="14665" y="5897"/>
                    <a:pt x="14628" y="5921"/>
                  </a:cubicBezTo>
                  <a:cubicBezTo>
                    <a:pt x="14551" y="5967"/>
                    <a:pt x="14515" y="6040"/>
                    <a:pt x="14489" y="6109"/>
                  </a:cubicBezTo>
                  <a:cubicBezTo>
                    <a:pt x="14465" y="6179"/>
                    <a:pt x="14452" y="6252"/>
                    <a:pt x="14446" y="6322"/>
                  </a:cubicBezTo>
                  <a:cubicBezTo>
                    <a:pt x="14435" y="6464"/>
                    <a:pt x="14446" y="6603"/>
                    <a:pt x="14472" y="6742"/>
                  </a:cubicBezTo>
                  <a:cubicBezTo>
                    <a:pt x="14518" y="7017"/>
                    <a:pt x="14617" y="7279"/>
                    <a:pt x="14756" y="7523"/>
                  </a:cubicBezTo>
                  <a:cubicBezTo>
                    <a:pt x="14765" y="7538"/>
                    <a:pt x="14773" y="7552"/>
                    <a:pt x="14781" y="7566"/>
                  </a:cubicBezTo>
                  <a:lnTo>
                    <a:pt x="14781" y="7566"/>
                  </a:lnTo>
                  <a:cubicBezTo>
                    <a:pt x="14639" y="7999"/>
                    <a:pt x="14434" y="8414"/>
                    <a:pt x="14160" y="8778"/>
                  </a:cubicBezTo>
                  <a:cubicBezTo>
                    <a:pt x="13836" y="9206"/>
                    <a:pt x="13396" y="9573"/>
                    <a:pt x="12866" y="9699"/>
                  </a:cubicBezTo>
                  <a:cubicBezTo>
                    <a:pt x="12716" y="9735"/>
                    <a:pt x="12561" y="9754"/>
                    <a:pt x="12407" y="9754"/>
                  </a:cubicBezTo>
                  <a:cubicBezTo>
                    <a:pt x="12021" y="9754"/>
                    <a:pt x="11636" y="9639"/>
                    <a:pt x="11336" y="9398"/>
                  </a:cubicBezTo>
                  <a:cubicBezTo>
                    <a:pt x="10912" y="9067"/>
                    <a:pt x="10654" y="8567"/>
                    <a:pt x="10501" y="8053"/>
                  </a:cubicBezTo>
                  <a:cubicBezTo>
                    <a:pt x="10490" y="8015"/>
                    <a:pt x="10479" y="7976"/>
                    <a:pt x="10469" y="7937"/>
                  </a:cubicBezTo>
                  <a:lnTo>
                    <a:pt x="10469" y="7937"/>
                  </a:lnTo>
                  <a:cubicBezTo>
                    <a:pt x="10541" y="7704"/>
                    <a:pt x="10599" y="7467"/>
                    <a:pt x="10634" y="7225"/>
                  </a:cubicBezTo>
                  <a:cubicBezTo>
                    <a:pt x="10654" y="7086"/>
                    <a:pt x="10667" y="6947"/>
                    <a:pt x="10663" y="6805"/>
                  </a:cubicBezTo>
                  <a:cubicBezTo>
                    <a:pt x="10660" y="6736"/>
                    <a:pt x="10654" y="6663"/>
                    <a:pt x="10631" y="6586"/>
                  </a:cubicBezTo>
                  <a:cubicBezTo>
                    <a:pt x="10620" y="6550"/>
                    <a:pt x="10604" y="6510"/>
                    <a:pt x="10571" y="6470"/>
                  </a:cubicBezTo>
                  <a:cubicBezTo>
                    <a:pt x="10546" y="6440"/>
                    <a:pt x="10501" y="6415"/>
                    <a:pt x="10452" y="6415"/>
                  </a:cubicBezTo>
                  <a:cubicBezTo>
                    <a:pt x="10436" y="6415"/>
                    <a:pt x="10419" y="6418"/>
                    <a:pt x="10402" y="6424"/>
                  </a:cubicBezTo>
                  <a:cubicBezTo>
                    <a:pt x="10342" y="6450"/>
                    <a:pt x="10319" y="6497"/>
                    <a:pt x="10299" y="6530"/>
                  </a:cubicBezTo>
                  <a:cubicBezTo>
                    <a:pt x="10280" y="6566"/>
                    <a:pt x="10270" y="6603"/>
                    <a:pt x="10260" y="6640"/>
                  </a:cubicBezTo>
                  <a:cubicBezTo>
                    <a:pt x="10240" y="6712"/>
                    <a:pt x="10230" y="6782"/>
                    <a:pt x="10223" y="6851"/>
                  </a:cubicBezTo>
                  <a:cubicBezTo>
                    <a:pt x="10214" y="6994"/>
                    <a:pt x="10214" y="7133"/>
                    <a:pt x="10226" y="7272"/>
                  </a:cubicBezTo>
                  <a:cubicBezTo>
                    <a:pt x="10242" y="7489"/>
                    <a:pt x="10278" y="7704"/>
                    <a:pt x="10330" y="7914"/>
                  </a:cubicBezTo>
                  <a:lnTo>
                    <a:pt x="10330" y="7914"/>
                  </a:lnTo>
                  <a:cubicBezTo>
                    <a:pt x="10322" y="7939"/>
                    <a:pt x="10314" y="7965"/>
                    <a:pt x="10306" y="7991"/>
                  </a:cubicBezTo>
                  <a:cubicBezTo>
                    <a:pt x="10134" y="8500"/>
                    <a:pt x="9896" y="9001"/>
                    <a:pt x="9538" y="9401"/>
                  </a:cubicBezTo>
                  <a:cubicBezTo>
                    <a:pt x="9359" y="9597"/>
                    <a:pt x="9144" y="9765"/>
                    <a:pt x="8899" y="9851"/>
                  </a:cubicBezTo>
                  <a:cubicBezTo>
                    <a:pt x="8780" y="9895"/>
                    <a:pt x="8654" y="9915"/>
                    <a:pt x="8527" y="9915"/>
                  </a:cubicBezTo>
                  <a:cubicBezTo>
                    <a:pt x="8392" y="9915"/>
                    <a:pt x="8257" y="9892"/>
                    <a:pt x="8127" y="9851"/>
                  </a:cubicBezTo>
                  <a:cubicBezTo>
                    <a:pt x="7879" y="9772"/>
                    <a:pt x="7660" y="9613"/>
                    <a:pt x="7484" y="9411"/>
                  </a:cubicBezTo>
                  <a:cubicBezTo>
                    <a:pt x="7313" y="9212"/>
                    <a:pt x="7177" y="8977"/>
                    <a:pt x="7071" y="8732"/>
                  </a:cubicBezTo>
                  <a:cubicBezTo>
                    <a:pt x="6943" y="8434"/>
                    <a:pt x="6854" y="8119"/>
                    <a:pt x="6799" y="7799"/>
                  </a:cubicBezTo>
                  <a:lnTo>
                    <a:pt x="6799" y="7799"/>
                  </a:lnTo>
                  <a:cubicBezTo>
                    <a:pt x="6875" y="7664"/>
                    <a:pt x="6945" y="7526"/>
                    <a:pt x="7008" y="7384"/>
                  </a:cubicBezTo>
                  <a:cubicBezTo>
                    <a:pt x="7117" y="7129"/>
                    <a:pt x="7213" y="6864"/>
                    <a:pt x="7240" y="6580"/>
                  </a:cubicBezTo>
                  <a:cubicBezTo>
                    <a:pt x="7246" y="6507"/>
                    <a:pt x="7246" y="6434"/>
                    <a:pt x="7233" y="6358"/>
                  </a:cubicBezTo>
                  <a:cubicBezTo>
                    <a:pt x="7220" y="6282"/>
                    <a:pt x="7190" y="6195"/>
                    <a:pt x="7111" y="6140"/>
                  </a:cubicBezTo>
                  <a:cubicBezTo>
                    <a:pt x="7071" y="6113"/>
                    <a:pt x="7027" y="6096"/>
                    <a:pt x="6978" y="6093"/>
                  </a:cubicBezTo>
                  <a:cubicBezTo>
                    <a:pt x="6971" y="6092"/>
                    <a:pt x="6965" y="6092"/>
                    <a:pt x="6958" y="6092"/>
                  </a:cubicBezTo>
                  <a:cubicBezTo>
                    <a:pt x="6912" y="6092"/>
                    <a:pt x="6868" y="6110"/>
                    <a:pt x="6836" y="6136"/>
                  </a:cubicBezTo>
                  <a:cubicBezTo>
                    <a:pt x="6763" y="6192"/>
                    <a:pt x="6726" y="6262"/>
                    <a:pt x="6697" y="6331"/>
                  </a:cubicBezTo>
                  <a:cubicBezTo>
                    <a:pt x="6594" y="6609"/>
                    <a:pt x="6587" y="6891"/>
                    <a:pt x="6590" y="7166"/>
                  </a:cubicBezTo>
                  <a:cubicBezTo>
                    <a:pt x="6598" y="7376"/>
                    <a:pt x="6618" y="7586"/>
                    <a:pt x="6652" y="7793"/>
                  </a:cubicBezTo>
                  <a:lnTo>
                    <a:pt x="6652" y="7793"/>
                  </a:lnTo>
                  <a:cubicBezTo>
                    <a:pt x="6603" y="7878"/>
                    <a:pt x="6550" y="7961"/>
                    <a:pt x="6495" y="8043"/>
                  </a:cubicBezTo>
                  <a:cubicBezTo>
                    <a:pt x="6346" y="8269"/>
                    <a:pt x="6173" y="8480"/>
                    <a:pt x="5978" y="8666"/>
                  </a:cubicBezTo>
                  <a:cubicBezTo>
                    <a:pt x="5783" y="8855"/>
                    <a:pt x="5564" y="9017"/>
                    <a:pt x="5319" y="9120"/>
                  </a:cubicBezTo>
                  <a:cubicBezTo>
                    <a:pt x="5165" y="9186"/>
                    <a:pt x="4998" y="9224"/>
                    <a:pt x="4832" y="9224"/>
                  </a:cubicBezTo>
                  <a:cubicBezTo>
                    <a:pt x="4735" y="9224"/>
                    <a:pt x="4637" y="9211"/>
                    <a:pt x="4544" y="9183"/>
                  </a:cubicBezTo>
                  <a:cubicBezTo>
                    <a:pt x="4293" y="9110"/>
                    <a:pt x="4084" y="8924"/>
                    <a:pt x="3935" y="8703"/>
                  </a:cubicBezTo>
                  <a:cubicBezTo>
                    <a:pt x="3637" y="8258"/>
                    <a:pt x="3511" y="7716"/>
                    <a:pt x="3435" y="7182"/>
                  </a:cubicBezTo>
                  <a:cubicBezTo>
                    <a:pt x="3411" y="7009"/>
                    <a:pt x="3394" y="6834"/>
                    <a:pt x="3383" y="6658"/>
                  </a:cubicBezTo>
                  <a:lnTo>
                    <a:pt x="3383" y="6658"/>
                  </a:lnTo>
                  <a:cubicBezTo>
                    <a:pt x="3504" y="6481"/>
                    <a:pt x="3600" y="6288"/>
                    <a:pt x="3677" y="6090"/>
                  </a:cubicBezTo>
                  <a:cubicBezTo>
                    <a:pt x="3776" y="5831"/>
                    <a:pt x="3842" y="5559"/>
                    <a:pt x="3862" y="5281"/>
                  </a:cubicBezTo>
                  <a:cubicBezTo>
                    <a:pt x="3872" y="5142"/>
                    <a:pt x="3872" y="5000"/>
                    <a:pt x="3839" y="4858"/>
                  </a:cubicBezTo>
                  <a:cubicBezTo>
                    <a:pt x="3822" y="4789"/>
                    <a:pt x="3799" y="4712"/>
                    <a:pt x="3726" y="4653"/>
                  </a:cubicBezTo>
                  <a:cubicBezTo>
                    <a:pt x="3709" y="4639"/>
                    <a:pt x="3689" y="4630"/>
                    <a:pt x="3657" y="4622"/>
                  </a:cubicBezTo>
                  <a:cubicBezTo>
                    <a:pt x="3652" y="4622"/>
                    <a:pt x="3647" y="4622"/>
                    <a:pt x="3642" y="4622"/>
                  </a:cubicBezTo>
                  <a:cubicBezTo>
                    <a:pt x="3617" y="4622"/>
                    <a:pt x="3594" y="4628"/>
                    <a:pt x="3577" y="4642"/>
                  </a:cubicBezTo>
                  <a:cubicBezTo>
                    <a:pt x="3534" y="4669"/>
                    <a:pt x="3511" y="4702"/>
                    <a:pt x="3491" y="4735"/>
                  </a:cubicBezTo>
                  <a:cubicBezTo>
                    <a:pt x="3418" y="4868"/>
                    <a:pt x="3388" y="5003"/>
                    <a:pt x="3359" y="5139"/>
                  </a:cubicBezTo>
                  <a:cubicBezTo>
                    <a:pt x="3332" y="5275"/>
                    <a:pt x="3312" y="5411"/>
                    <a:pt x="3299" y="5550"/>
                  </a:cubicBezTo>
                  <a:cubicBezTo>
                    <a:pt x="3264" y="5916"/>
                    <a:pt x="3256" y="6285"/>
                    <a:pt x="3276" y="6654"/>
                  </a:cubicBezTo>
                  <a:lnTo>
                    <a:pt x="3276" y="6654"/>
                  </a:lnTo>
                  <a:cubicBezTo>
                    <a:pt x="3251" y="6689"/>
                    <a:pt x="3224" y="6724"/>
                    <a:pt x="3197" y="6759"/>
                  </a:cubicBezTo>
                  <a:cubicBezTo>
                    <a:pt x="3027" y="6967"/>
                    <a:pt x="2812" y="7143"/>
                    <a:pt x="2564" y="7248"/>
                  </a:cubicBezTo>
                  <a:cubicBezTo>
                    <a:pt x="2373" y="7330"/>
                    <a:pt x="2165" y="7368"/>
                    <a:pt x="1955" y="7368"/>
                  </a:cubicBezTo>
                  <a:cubicBezTo>
                    <a:pt x="1892" y="7368"/>
                    <a:pt x="1829" y="7365"/>
                    <a:pt x="1766" y="7358"/>
                  </a:cubicBezTo>
                  <a:cubicBezTo>
                    <a:pt x="1498" y="7325"/>
                    <a:pt x="1223" y="7259"/>
                    <a:pt x="1011" y="7093"/>
                  </a:cubicBezTo>
                  <a:cubicBezTo>
                    <a:pt x="796" y="6934"/>
                    <a:pt x="640" y="6702"/>
                    <a:pt x="521" y="6464"/>
                  </a:cubicBezTo>
                  <a:cubicBezTo>
                    <a:pt x="286" y="5974"/>
                    <a:pt x="183" y="5431"/>
                    <a:pt x="120" y="4891"/>
                  </a:cubicBezTo>
                  <a:cubicBezTo>
                    <a:pt x="57" y="4351"/>
                    <a:pt x="47" y="3805"/>
                    <a:pt x="57" y="3259"/>
                  </a:cubicBezTo>
                  <a:cubicBezTo>
                    <a:pt x="84" y="2169"/>
                    <a:pt x="196" y="1079"/>
                    <a:pt x="375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Google Shape;4557;p60">
              <a:extLst>
                <a:ext uri="{FF2B5EF4-FFF2-40B4-BE49-F238E27FC236}">
                  <a16:creationId xmlns:a16="http://schemas.microsoft.com/office/drawing/2014/main" id="{A26EEFD7-9448-4EF4-A447-CD90BAA31C24}"/>
                </a:ext>
              </a:extLst>
            </p:cNvPr>
            <p:cNvSpPr/>
            <p:nvPr/>
          </p:nvSpPr>
          <p:spPr>
            <a:xfrm>
              <a:off x="2254128" y="2616144"/>
              <a:ext cx="351143" cy="177719"/>
            </a:xfrm>
            <a:custGeom>
              <a:avLst/>
              <a:gdLst/>
              <a:ahLst/>
              <a:cxnLst/>
              <a:rect l="l" t="t" r="r" b="b"/>
              <a:pathLst>
                <a:path w="5967" h="3020" extrusionOk="0">
                  <a:moveTo>
                    <a:pt x="754" y="1"/>
                  </a:moveTo>
                  <a:cubicBezTo>
                    <a:pt x="754" y="1"/>
                    <a:pt x="75" y="587"/>
                    <a:pt x="32" y="1359"/>
                  </a:cubicBezTo>
                  <a:cubicBezTo>
                    <a:pt x="1" y="1924"/>
                    <a:pt x="898" y="3020"/>
                    <a:pt x="2224" y="3020"/>
                  </a:cubicBezTo>
                  <a:cubicBezTo>
                    <a:pt x="2707" y="3020"/>
                    <a:pt x="3248" y="2874"/>
                    <a:pt x="3821" y="2504"/>
                  </a:cubicBezTo>
                  <a:cubicBezTo>
                    <a:pt x="5967" y="1121"/>
                    <a:pt x="754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Google Shape;4558;p60">
              <a:extLst>
                <a:ext uri="{FF2B5EF4-FFF2-40B4-BE49-F238E27FC236}">
                  <a16:creationId xmlns:a16="http://schemas.microsoft.com/office/drawing/2014/main" id="{790213B9-2685-4EA6-8A74-92DDB4538A37}"/>
                </a:ext>
              </a:extLst>
            </p:cNvPr>
            <p:cNvSpPr/>
            <p:nvPr/>
          </p:nvSpPr>
          <p:spPr>
            <a:xfrm>
              <a:off x="2273841" y="2450490"/>
              <a:ext cx="297886" cy="308537"/>
            </a:xfrm>
            <a:custGeom>
              <a:avLst/>
              <a:gdLst/>
              <a:ahLst/>
              <a:cxnLst/>
              <a:rect l="l" t="t" r="r" b="b"/>
              <a:pathLst>
                <a:path w="5062" h="5243" extrusionOk="0">
                  <a:moveTo>
                    <a:pt x="2432" y="0"/>
                  </a:moveTo>
                  <a:cubicBezTo>
                    <a:pt x="888" y="0"/>
                    <a:pt x="194" y="2926"/>
                    <a:pt x="194" y="2926"/>
                  </a:cubicBezTo>
                  <a:cubicBezTo>
                    <a:pt x="0" y="4689"/>
                    <a:pt x="1295" y="5242"/>
                    <a:pt x="2271" y="5242"/>
                  </a:cubicBezTo>
                  <a:cubicBezTo>
                    <a:pt x="2526" y="5242"/>
                    <a:pt x="2760" y="5205"/>
                    <a:pt x="2939" y="5141"/>
                  </a:cubicBezTo>
                  <a:cubicBezTo>
                    <a:pt x="3804" y="4833"/>
                    <a:pt x="5062" y="2859"/>
                    <a:pt x="4747" y="2717"/>
                  </a:cubicBezTo>
                  <a:cubicBezTo>
                    <a:pt x="4721" y="2705"/>
                    <a:pt x="4691" y="2700"/>
                    <a:pt x="4658" y="2700"/>
                  </a:cubicBezTo>
                  <a:cubicBezTo>
                    <a:pt x="4289" y="2700"/>
                    <a:pt x="3522" y="3352"/>
                    <a:pt x="3522" y="3352"/>
                  </a:cubicBezTo>
                  <a:cubicBezTo>
                    <a:pt x="3522" y="3352"/>
                    <a:pt x="4400" y="359"/>
                    <a:pt x="2681" y="25"/>
                  </a:cubicBezTo>
                  <a:cubicBezTo>
                    <a:pt x="2596" y="8"/>
                    <a:pt x="2513" y="0"/>
                    <a:pt x="2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Google Shape;4559;p60">
              <a:extLst>
                <a:ext uri="{FF2B5EF4-FFF2-40B4-BE49-F238E27FC236}">
                  <a16:creationId xmlns:a16="http://schemas.microsoft.com/office/drawing/2014/main" id="{F61C9000-C200-4A9B-9CBE-0A3EED57605C}"/>
                </a:ext>
              </a:extLst>
            </p:cNvPr>
            <p:cNvSpPr/>
            <p:nvPr/>
          </p:nvSpPr>
          <p:spPr>
            <a:xfrm>
              <a:off x="2437435" y="2450608"/>
              <a:ext cx="19184" cy="115930"/>
            </a:xfrm>
            <a:custGeom>
              <a:avLst/>
              <a:gdLst/>
              <a:ahLst/>
              <a:cxnLst/>
              <a:rect l="l" t="t" r="r" b="b"/>
              <a:pathLst>
                <a:path w="326" h="1970" extrusionOk="0">
                  <a:moveTo>
                    <a:pt x="70" y="1"/>
                  </a:moveTo>
                  <a:cubicBezTo>
                    <a:pt x="37" y="1"/>
                    <a:pt x="1" y="29"/>
                    <a:pt x="10" y="72"/>
                  </a:cubicBezTo>
                  <a:cubicBezTo>
                    <a:pt x="130" y="685"/>
                    <a:pt x="209" y="1287"/>
                    <a:pt x="40" y="1897"/>
                  </a:cubicBezTo>
                  <a:cubicBezTo>
                    <a:pt x="30" y="1941"/>
                    <a:pt x="66" y="1969"/>
                    <a:pt x="101" y="1969"/>
                  </a:cubicBezTo>
                  <a:cubicBezTo>
                    <a:pt x="123" y="1969"/>
                    <a:pt x="145" y="1957"/>
                    <a:pt x="153" y="1930"/>
                  </a:cubicBezTo>
                  <a:cubicBezTo>
                    <a:pt x="325" y="1301"/>
                    <a:pt x="246" y="671"/>
                    <a:pt x="119" y="43"/>
                  </a:cubicBezTo>
                  <a:cubicBezTo>
                    <a:pt x="114" y="13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4" name="Google Shape;4560;p60">
              <a:extLst>
                <a:ext uri="{FF2B5EF4-FFF2-40B4-BE49-F238E27FC236}">
                  <a16:creationId xmlns:a16="http://schemas.microsoft.com/office/drawing/2014/main" id="{4279E68F-B8A4-40C0-AAD9-8B824AEDB53F}"/>
                </a:ext>
              </a:extLst>
            </p:cNvPr>
            <p:cNvSpPr/>
            <p:nvPr/>
          </p:nvSpPr>
          <p:spPr>
            <a:xfrm>
              <a:off x="2386474" y="2447724"/>
              <a:ext cx="22774" cy="129818"/>
            </a:xfrm>
            <a:custGeom>
              <a:avLst/>
              <a:gdLst/>
              <a:ahLst/>
              <a:cxnLst/>
              <a:rect l="l" t="t" r="r" b="b"/>
              <a:pathLst>
                <a:path w="387" h="2206" extrusionOk="0">
                  <a:moveTo>
                    <a:pt x="268" y="0"/>
                  </a:moveTo>
                  <a:cubicBezTo>
                    <a:pt x="239" y="0"/>
                    <a:pt x="212" y="19"/>
                    <a:pt x="218" y="55"/>
                  </a:cubicBezTo>
                  <a:cubicBezTo>
                    <a:pt x="273" y="462"/>
                    <a:pt x="267" y="859"/>
                    <a:pt x="174" y="1264"/>
                  </a:cubicBezTo>
                  <a:cubicBezTo>
                    <a:pt x="105" y="1562"/>
                    <a:pt x="12" y="1843"/>
                    <a:pt x="2" y="2151"/>
                  </a:cubicBezTo>
                  <a:cubicBezTo>
                    <a:pt x="1" y="2187"/>
                    <a:pt x="29" y="2206"/>
                    <a:pt x="57" y="2206"/>
                  </a:cubicBezTo>
                  <a:cubicBezTo>
                    <a:pt x="86" y="2206"/>
                    <a:pt x="114" y="2187"/>
                    <a:pt x="114" y="2151"/>
                  </a:cubicBezTo>
                  <a:cubicBezTo>
                    <a:pt x="128" y="1750"/>
                    <a:pt x="287" y="1383"/>
                    <a:pt x="343" y="989"/>
                  </a:cubicBezTo>
                  <a:cubicBezTo>
                    <a:pt x="386" y="677"/>
                    <a:pt x="377" y="367"/>
                    <a:pt x="333" y="55"/>
                  </a:cubicBezTo>
                  <a:cubicBezTo>
                    <a:pt x="328" y="19"/>
                    <a:pt x="297" y="0"/>
                    <a:pt x="268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5" name="Google Shape;4561;p60">
              <a:extLst>
                <a:ext uri="{FF2B5EF4-FFF2-40B4-BE49-F238E27FC236}">
                  <a16:creationId xmlns:a16="http://schemas.microsoft.com/office/drawing/2014/main" id="{9949DA1B-8803-4E11-9AD6-EE4EA2EEAADC}"/>
                </a:ext>
              </a:extLst>
            </p:cNvPr>
            <p:cNvSpPr/>
            <p:nvPr/>
          </p:nvSpPr>
          <p:spPr>
            <a:xfrm>
              <a:off x="3358736" y="2578011"/>
              <a:ext cx="218736" cy="197786"/>
            </a:xfrm>
            <a:custGeom>
              <a:avLst/>
              <a:gdLst/>
              <a:ahLst/>
              <a:cxnLst/>
              <a:rect l="l" t="t" r="r" b="b"/>
              <a:pathLst>
                <a:path w="3717" h="3361" extrusionOk="0">
                  <a:moveTo>
                    <a:pt x="2209" y="0"/>
                  </a:moveTo>
                  <a:cubicBezTo>
                    <a:pt x="2154" y="242"/>
                    <a:pt x="1" y="2076"/>
                    <a:pt x="458" y="2567"/>
                  </a:cubicBezTo>
                  <a:cubicBezTo>
                    <a:pt x="518" y="2632"/>
                    <a:pt x="585" y="2660"/>
                    <a:pt x="656" y="2660"/>
                  </a:cubicBezTo>
                  <a:cubicBezTo>
                    <a:pt x="1123" y="2660"/>
                    <a:pt x="1759" y="1438"/>
                    <a:pt x="1760" y="1437"/>
                  </a:cubicBezTo>
                  <a:lnTo>
                    <a:pt x="1760" y="1437"/>
                  </a:lnTo>
                  <a:cubicBezTo>
                    <a:pt x="1760" y="1438"/>
                    <a:pt x="1332" y="2914"/>
                    <a:pt x="1760" y="3083"/>
                  </a:cubicBezTo>
                  <a:cubicBezTo>
                    <a:pt x="1784" y="3093"/>
                    <a:pt x="1808" y="3098"/>
                    <a:pt x="1832" y="3098"/>
                  </a:cubicBezTo>
                  <a:cubicBezTo>
                    <a:pt x="2209" y="3098"/>
                    <a:pt x="2388" y="1861"/>
                    <a:pt x="2388" y="1861"/>
                  </a:cubicBezTo>
                  <a:lnTo>
                    <a:pt x="2388" y="1861"/>
                  </a:lnTo>
                  <a:cubicBezTo>
                    <a:pt x="2388" y="1861"/>
                    <a:pt x="2331" y="3360"/>
                    <a:pt x="2982" y="3360"/>
                  </a:cubicBezTo>
                  <a:cubicBezTo>
                    <a:pt x="2996" y="3360"/>
                    <a:pt x="3010" y="3360"/>
                    <a:pt x="3024" y="3358"/>
                  </a:cubicBezTo>
                  <a:cubicBezTo>
                    <a:pt x="3716" y="3292"/>
                    <a:pt x="3680" y="649"/>
                    <a:pt x="3680" y="649"/>
                  </a:cubicBezTo>
                  <a:lnTo>
                    <a:pt x="2209" y="0"/>
                  </a:ln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Google Shape;4562;p60">
              <a:extLst>
                <a:ext uri="{FF2B5EF4-FFF2-40B4-BE49-F238E27FC236}">
                  <a16:creationId xmlns:a16="http://schemas.microsoft.com/office/drawing/2014/main" id="{C524A793-DFFE-498F-B586-BEA15EF15454}"/>
                </a:ext>
              </a:extLst>
            </p:cNvPr>
            <p:cNvSpPr/>
            <p:nvPr/>
          </p:nvSpPr>
          <p:spPr>
            <a:xfrm>
              <a:off x="3571172" y="2494978"/>
              <a:ext cx="320072" cy="292178"/>
            </a:xfrm>
            <a:custGeom>
              <a:avLst/>
              <a:gdLst/>
              <a:ahLst/>
              <a:cxnLst/>
              <a:rect l="l" t="t" r="r" b="b"/>
              <a:pathLst>
                <a:path w="5439" h="4965" extrusionOk="0">
                  <a:moveTo>
                    <a:pt x="3490" y="1"/>
                  </a:moveTo>
                  <a:cubicBezTo>
                    <a:pt x="3222" y="1"/>
                    <a:pt x="2968" y="79"/>
                    <a:pt x="2762" y="252"/>
                  </a:cubicBezTo>
                  <a:cubicBezTo>
                    <a:pt x="1984" y="908"/>
                    <a:pt x="427" y="3004"/>
                    <a:pt x="427" y="3004"/>
                  </a:cubicBezTo>
                  <a:cubicBezTo>
                    <a:pt x="427" y="3004"/>
                    <a:pt x="1" y="3676"/>
                    <a:pt x="427" y="4140"/>
                  </a:cubicBezTo>
                  <a:cubicBezTo>
                    <a:pt x="947" y="4705"/>
                    <a:pt x="1550" y="4965"/>
                    <a:pt x="2187" y="4965"/>
                  </a:cubicBezTo>
                  <a:cubicBezTo>
                    <a:pt x="2809" y="4965"/>
                    <a:pt x="3464" y="4717"/>
                    <a:pt x="4107" y="4262"/>
                  </a:cubicBezTo>
                  <a:cubicBezTo>
                    <a:pt x="5306" y="3418"/>
                    <a:pt x="5438" y="2613"/>
                    <a:pt x="5232" y="1458"/>
                  </a:cubicBezTo>
                  <a:cubicBezTo>
                    <a:pt x="5084" y="609"/>
                    <a:pt x="4237" y="1"/>
                    <a:pt x="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Google Shape;4563;p60">
              <a:extLst>
                <a:ext uri="{FF2B5EF4-FFF2-40B4-BE49-F238E27FC236}">
                  <a16:creationId xmlns:a16="http://schemas.microsoft.com/office/drawing/2014/main" id="{C772227E-A3ED-4F02-BE33-51EFF75EBB55}"/>
                </a:ext>
              </a:extLst>
            </p:cNvPr>
            <p:cNvSpPr/>
            <p:nvPr/>
          </p:nvSpPr>
          <p:spPr>
            <a:xfrm>
              <a:off x="3437120" y="2465320"/>
              <a:ext cx="456833" cy="278996"/>
            </a:xfrm>
            <a:custGeom>
              <a:avLst/>
              <a:gdLst/>
              <a:ahLst/>
              <a:cxnLst/>
              <a:rect l="l" t="t" r="r" b="b"/>
              <a:pathLst>
                <a:path w="7763" h="4741" extrusionOk="0">
                  <a:moveTo>
                    <a:pt x="3818" y="0"/>
                  </a:moveTo>
                  <a:cubicBezTo>
                    <a:pt x="2606" y="0"/>
                    <a:pt x="379" y="122"/>
                    <a:pt x="219" y="1011"/>
                  </a:cubicBezTo>
                  <a:cubicBezTo>
                    <a:pt x="0" y="2237"/>
                    <a:pt x="1163" y="3872"/>
                    <a:pt x="2987" y="3965"/>
                  </a:cubicBezTo>
                  <a:cubicBezTo>
                    <a:pt x="2987" y="3965"/>
                    <a:pt x="3553" y="4740"/>
                    <a:pt x="4489" y="4740"/>
                  </a:cubicBezTo>
                  <a:cubicBezTo>
                    <a:pt x="4913" y="4740"/>
                    <a:pt x="5413" y="4582"/>
                    <a:pt x="5971" y="4121"/>
                  </a:cubicBezTo>
                  <a:cubicBezTo>
                    <a:pt x="7762" y="2640"/>
                    <a:pt x="6600" y="726"/>
                    <a:pt x="4590" y="18"/>
                  </a:cubicBezTo>
                  <a:cubicBezTo>
                    <a:pt x="4590" y="18"/>
                    <a:pt x="4277" y="0"/>
                    <a:pt x="3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Google Shape;4564;p60">
              <a:extLst>
                <a:ext uri="{FF2B5EF4-FFF2-40B4-BE49-F238E27FC236}">
                  <a16:creationId xmlns:a16="http://schemas.microsoft.com/office/drawing/2014/main" id="{6F8CD543-03BE-441F-93AD-C87962E7FAE2}"/>
                </a:ext>
              </a:extLst>
            </p:cNvPr>
            <p:cNvSpPr/>
            <p:nvPr/>
          </p:nvSpPr>
          <p:spPr>
            <a:xfrm>
              <a:off x="3446594" y="2509808"/>
              <a:ext cx="112928" cy="28247"/>
            </a:xfrm>
            <a:custGeom>
              <a:avLst/>
              <a:gdLst/>
              <a:ahLst/>
              <a:cxnLst/>
              <a:rect l="l" t="t" r="r" b="b"/>
              <a:pathLst>
                <a:path w="1919" h="480" extrusionOk="0">
                  <a:moveTo>
                    <a:pt x="1634" y="1"/>
                  </a:moveTo>
                  <a:cubicBezTo>
                    <a:pt x="1083" y="1"/>
                    <a:pt x="557" y="128"/>
                    <a:pt x="58" y="374"/>
                  </a:cubicBezTo>
                  <a:cubicBezTo>
                    <a:pt x="0" y="403"/>
                    <a:pt x="38" y="479"/>
                    <a:pt x="92" y="479"/>
                  </a:cubicBezTo>
                  <a:cubicBezTo>
                    <a:pt x="100" y="479"/>
                    <a:pt x="108" y="478"/>
                    <a:pt x="117" y="474"/>
                  </a:cubicBezTo>
                  <a:cubicBezTo>
                    <a:pt x="601" y="232"/>
                    <a:pt x="1111" y="114"/>
                    <a:pt x="1646" y="114"/>
                  </a:cubicBezTo>
                  <a:cubicBezTo>
                    <a:pt x="1712" y="114"/>
                    <a:pt x="1779" y="116"/>
                    <a:pt x="1846" y="119"/>
                  </a:cubicBezTo>
                  <a:cubicBezTo>
                    <a:pt x="1847" y="119"/>
                    <a:pt x="1848" y="119"/>
                    <a:pt x="1849" y="119"/>
                  </a:cubicBezTo>
                  <a:cubicBezTo>
                    <a:pt x="1919" y="119"/>
                    <a:pt x="1918" y="10"/>
                    <a:pt x="1846" y="7"/>
                  </a:cubicBezTo>
                  <a:cubicBezTo>
                    <a:pt x="1775" y="3"/>
                    <a:pt x="1704" y="1"/>
                    <a:pt x="1634" y="1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Google Shape;4565;p60">
              <a:extLst>
                <a:ext uri="{FF2B5EF4-FFF2-40B4-BE49-F238E27FC236}">
                  <a16:creationId xmlns:a16="http://schemas.microsoft.com/office/drawing/2014/main" id="{4946250C-1A6C-4022-9CF6-0B994EA29352}"/>
                </a:ext>
              </a:extLst>
            </p:cNvPr>
            <p:cNvSpPr/>
            <p:nvPr/>
          </p:nvSpPr>
          <p:spPr>
            <a:xfrm>
              <a:off x="3460894" y="2578011"/>
              <a:ext cx="123580" cy="27541"/>
            </a:xfrm>
            <a:custGeom>
              <a:avLst/>
              <a:gdLst/>
              <a:ahLst/>
              <a:cxnLst/>
              <a:rect l="l" t="t" r="r" b="b"/>
              <a:pathLst>
                <a:path w="2100" h="468" extrusionOk="0">
                  <a:moveTo>
                    <a:pt x="2031" y="0"/>
                  </a:moveTo>
                  <a:cubicBezTo>
                    <a:pt x="2030" y="0"/>
                    <a:pt x="2028" y="0"/>
                    <a:pt x="2027" y="0"/>
                  </a:cubicBezTo>
                  <a:cubicBezTo>
                    <a:pt x="1348" y="7"/>
                    <a:pt x="699" y="126"/>
                    <a:pt x="63" y="354"/>
                  </a:cubicBezTo>
                  <a:cubicBezTo>
                    <a:pt x="1" y="378"/>
                    <a:pt x="18" y="468"/>
                    <a:pt x="72" y="468"/>
                  </a:cubicBezTo>
                  <a:cubicBezTo>
                    <a:pt x="79" y="468"/>
                    <a:pt x="85" y="467"/>
                    <a:pt x="93" y="464"/>
                  </a:cubicBezTo>
                  <a:cubicBezTo>
                    <a:pt x="719" y="239"/>
                    <a:pt x="1361" y="123"/>
                    <a:pt x="2027" y="112"/>
                  </a:cubicBezTo>
                  <a:cubicBezTo>
                    <a:pt x="2098" y="109"/>
                    <a:pt x="2099" y="0"/>
                    <a:pt x="2031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5" name="Hộp Văn bản 444">
            <a:extLst>
              <a:ext uri="{FF2B5EF4-FFF2-40B4-BE49-F238E27FC236}">
                <a16:creationId xmlns:a16="http://schemas.microsoft.com/office/drawing/2014/main" id="{80095BDA-68D1-4342-B123-4DE33E3EA65C}"/>
              </a:ext>
            </a:extLst>
          </p:cNvPr>
          <p:cNvSpPr txBox="1"/>
          <p:nvPr/>
        </p:nvSpPr>
        <p:spPr>
          <a:xfrm>
            <a:off x="2206324" y="3587857"/>
            <a:ext cx="1888384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trị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ô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màu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còn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lại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vi-VN" sz="11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Hộp Văn bản 446">
            <a:extLst>
              <a:ext uri="{FF2B5EF4-FFF2-40B4-BE49-F238E27FC236}">
                <a16:creationId xmlns:a16="http://schemas.microsoft.com/office/drawing/2014/main" id="{4131E599-D7D7-4D37-AC95-E9808108F34F}"/>
              </a:ext>
            </a:extLst>
          </p:cNvPr>
          <p:cNvSpPr txBox="1"/>
          <p:nvPr/>
        </p:nvSpPr>
        <p:spPr>
          <a:xfrm>
            <a:off x="4024533" y="3596429"/>
            <a:ext cx="1791026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Chọn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sô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các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phép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tính</a:t>
            </a:r>
            <a:endParaRPr lang="vi-VN" sz="11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9" name="Hộp Văn bản 448">
            <a:extLst>
              <a:ext uri="{FF2B5EF4-FFF2-40B4-BE49-F238E27FC236}">
                <a16:creationId xmlns:a16="http://schemas.microsoft.com/office/drawing/2014/main" id="{70444987-B3D4-43AB-B638-52B6485BD029}"/>
              </a:ext>
            </a:extLst>
          </p:cNvPr>
          <p:cNvSpPr txBox="1"/>
          <p:nvPr/>
        </p:nvSpPr>
        <p:spPr>
          <a:xfrm>
            <a:off x="5958197" y="3607032"/>
            <a:ext cx="1471200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Nhận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kết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quả</a:t>
            </a:r>
            <a:endParaRPr lang="vi-VN" sz="11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6" grpId="0"/>
      <p:bldP spid="2106" grpId="0"/>
      <p:bldP spid="2111" grpId="0"/>
      <p:bldP spid="2112" grpId="0"/>
      <p:bldP spid="2113" grpId="0"/>
      <p:bldP spid="2114" grpId="0"/>
      <p:bldP spid="445" grpId="0"/>
      <p:bldP spid="447" grpId="0"/>
      <p:bldP spid="4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33;p60">
            <a:extLst>
              <a:ext uri="{FF2B5EF4-FFF2-40B4-BE49-F238E27FC236}">
                <a16:creationId xmlns:a16="http://schemas.microsoft.com/office/drawing/2014/main" id="{E31231FA-752A-4335-8930-10C119971479}"/>
              </a:ext>
            </a:extLst>
          </p:cNvPr>
          <p:cNvGrpSpPr/>
          <p:nvPr/>
        </p:nvGrpSpPr>
        <p:grpSpPr>
          <a:xfrm>
            <a:off x="136185" y="3102704"/>
            <a:ext cx="1662254" cy="1862380"/>
            <a:chOff x="2400550" y="1124469"/>
            <a:chExt cx="1506074" cy="1687397"/>
          </a:xfrm>
        </p:grpSpPr>
        <p:sp>
          <p:nvSpPr>
            <p:cNvPr id="4" name="Google Shape;5234;p60">
              <a:extLst>
                <a:ext uri="{FF2B5EF4-FFF2-40B4-BE49-F238E27FC236}">
                  <a16:creationId xmlns:a16="http://schemas.microsoft.com/office/drawing/2014/main" id="{1B3F13C9-EF9B-4B8D-8220-584AB21E03B5}"/>
                </a:ext>
              </a:extLst>
            </p:cNvPr>
            <p:cNvSpPr/>
            <p:nvPr/>
          </p:nvSpPr>
          <p:spPr>
            <a:xfrm>
              <a:off x="2792062" y="1460155"/>
              <a:ext cx="713853" cy="539986"/>
            </a:xfrm>
            <a:custGeom>
              <a:avLst/>
              <a:gdLst/>
              <a:ahLst/>
              <a:cxnLst/>
              <a:rect l="l" t="t" r="r" b="b"/>
              <a:pathLst>
                <a:path w="12736" h="9634" extrusionOk="0">
                  <a:moveTo>
                    <a:pt x="4663" y="0"/>
                  </a:moveTo>
                  <a:cubicBezTo>
                    <a:pt x="4504" y="0"/>
                    <a:pt x="4265" y="154"/>
                    <a:pt x="4125" y="217"/>
                  </a:cubicBezTo>
                  <a:cubicBezTo>
                    <a:pt x="3819" y="353"/>
                    <a:pt x="3517" y="506"/>
                    <a:pt x="3228" y="678"/>
                  </a:cubicBezTo>
                  <a:cubicBezTo>
                    <a:pt x="3111" y="745"/>
                    <a:pt x="2999" y="818"/>
                    <a:pt x="2889" y="888"/>
                  </a:cubicBezTo>
                  <a:cubicBezTo>
                    <a:pt x="922" y="2191"/>
                    <a:pt x="1" y="4487"/>
                    <a:pt x="998" y="6724"/>
                  </a:cubicBezTo>
                  <a:cubicBezTo>
                    <a:pt x="1959" y="8877"/>
                    <a:pt x="4016" y="9509"/>
                    <a:pt x="6136" y="9615"/>
                  </a:cubicBezTo>
                  <a:cubicBezTo>
                    <a:pt x="6374" y="9628"/>
                    <a:pt x="6612" y="9633"/>
                    <a:pt x="6849" y="9633"/>
                  </a:cubicBezTo>
                  <a:cubicBezTo>
                    <a:pt x="7167" y="9633"/>
                    <a:pt x="7483" y="9624"/>
                    <a:pt x="7794" y="9609"/>
                  </a:cubicBezTo>
                  <a:cubicBezTo>
                    <a:pt x="7814" y="9609"/>
                    <a:pt x="7831" y="9609"/>
                    <a:pt x="7851" y="9605"/>
                  </a:cubicBezTo>
                  <a:cubicBezTo>
                    <a:pt x="10832" y="9432"/>
                    <a:pt x="12736" y="6608"/>
                    <a:pt x="12284" y="4095"/>
                  </a:cubicBezTo>
                  <a:cubicBezTo>
                    <a:pt x="11989" y="2433"/>
                    <a:pt x="10759" y="1190"/>
                    <a:pt x="9951" y="532"/>
                  </a:cubicBezTo>
                  <a:cubicBezTo>
                    <a:pt x="9845" y="446"/>
                    <a:pt x="9745" y="370"/>
                    <a:pt x="9659" y="303"/>
                  </a:cubicBezTo>
                  <a:cubicBezTo>
                    <a:pt x="9389" y="103"/>
                    <a:pt x="9213" y="0"/>
                    <a:pt x="9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5235;p60">
              <a:extLst>
                <a:ext uri="{FF2B5EF4-FFF2-40B4-BE49-F238E27FC236}">
                  <a16:creationId xmlns:a16="http://schemas.microsoft.com/office/drawing/2014/main" id="{BDF4E802-F48B-42DF-8CB2-2743248B10B4}"/>
                </a:ext>
              </a:extLst>
            </p:cNvPr>
            <p:cNvSpPr/>
            <p:nvPr/>
          </p:nvSpPr>
          <p:spPr>
            <a:xfrm>
              <a:off x="2656084" y="1924533"/>
              <a:ext cx="1048415" cy="887328"/>
            </a:xfrm>
            <a:custGeom>
              <a:avLst/>
              <a:gdLst/>
              <a:ahLst/>
              <a:cxnLst/>
              <a:rect l="l" t="t" r="r" b="b"/>
              <a:pathLst>
                <a:path w="18705" h="15831" extrusionOk="0">
                  <a:moveTo>
                    <a:pt x="9176" y="0"/>
                  </a:moveTo>
                  <a:cubicBezTo>
                    <a:pt x="7548" y="0"/>
                    <a:pt x="6567" y="193"/>
                    <a:pt x="6565" y="193"/>
                  </a:cubicBezTo>
                  <a:cubicBezTo>
                    <a:pt x="6089" y="290"/>
                    <a:pt x="5468" y="911"/>
                    <a:pt x="5106" y="1197"/>
                  </a:cubicBezTo>
                  <a:cubicBezTo>
                    <a:pt x="4112" y="1985"/>
                    <a:pt x="3204" y="2916"/>
                    <a:pt x="2546" y="4006"/>
                  </a:cubicBezTo>
                  <a:cubicBezTo>
                    <a:pt x="1785" y="5275"/>
                    <a:pt x="1579" y="6664"/>
                    <a:pt x="1796" y="8000"/>
                  </a:cubicBezTo>
                  <a:cubicBezTo>
                    <a:pt x="2038" y="9522"/>
                    <a:pt x="2825" y="10971"/>
                    <a:pt x="3959" y="12078"/>
                  </a:cubicBezTo>
                  <a:cubicBezTo>
                    <a:pt x="3962" y="12078"/>
                    <a:pt x="3962" y="12082"/>
                    <a:pt x="3966" y="12082"/>
                  </a:cubicBezTo>
                  <a:cubicBezTo>
                    <a:pt x="3451" y="12125"/>
                    <a:pt x="2962" y="12281"/>
                    <a:pt x="2506" y="12660"/>
                  </a:cubicBezTo>
                  <a:cubicBezTo>
                    <a:pt x="2267" y="12859"/>
                    <a:pt x="1822" y="13856"/>
                    <a:pt x="1848" y="14168"/>
                  </a:cubicBezTo>
                  <a:cubicBezTo>
                    <a:pt x="1749" y="14160"/>
                    <a:pt x="1649" y="14155"/>
                    <a:pt x="1549" y="14155"/>
                  </a:cubicBezTo>
                  <a:cubicBezTo>
                    <a:pt x="1189" y="14155"/>
                    <a:pt x="829" y="14211"/>
                    <a:pt x="483" y="14315"/>
                  </a:cubicBezTo>
                  <a:cubicBezTo>
                    <a:pt x="353" y="14355"/>
                    <a:pt x="217" y="14408"/>
                    <a:pt x="133" y="14514"/>
                  </a:cubicBezTo>
                  <a:cubicBezTo>
                    <a:pt x="1" y="14690"/>
                    <a:pt x="61" y="14956"/>
                    <a:pt x="207" y="15116"/>
                  </a:cubicBezTo>
                  <a:cubicBezTo>
                    <a:pt x="353" y="15279"/>
                    <a:pt x="569" y="15358"/>
                    <a:pt x="775" y="15428"/>
                  </a:cubicBezTo>
                  <a:cubicBezTo>
                    <a:pt x="1690" y="15720"/>
                    <a:pt x="2634" y="15831"/>
                    <a:pt x="3589" y="15831"/>
                  </a:cubicBezTo>
                  <a:cubicBezTo>
                    <a:pt x="3733" y="15831"/>
                    <a:pt x="3877" y="15828"/>
                    <a:pt x="4022" y="15823"/>
                  </a:cubicBezTo>
                  <a:cubicBezTo>
                    <a:pt x="5461" y="15777"/>
                    <a:pt x="6917" y="15507"/>
                    <a:pt x="8336" y="15252"/>
                  </a:cubicBezTo>
                  <a:cubicBezTo>
                    <a:pt x="10736" y="14826"/>
                    <a:pt x="13161" y="14463"/>
                    <a:pt x="15598" y="14463"/>
                  </a:cubicBezTo>
                  <a:cubicBezTo>
                    <a:pt x="15692" y="14463"/>
                    <a:pt x="15786" y="14463"/>
                    <a:pt x="15880" y="14464"/>
                  </a:cubicBezTo>
                  <a:cubicBezTo>
                    <a:pt x="16150" y="14468"/>
                    <a:pt x="16423" y="14475"/>
                    <a:pt x="16695" y="14475"/>
                  </a:cubicBezTo>
                  <a:cubicBezTo>
                    <a:pt x="17276" y="14475"/>
                    <a:pt x="17855" y="14440"/>
                    <a:pt x="18403" y="14255"/>
                  </a:cubicBezTo>
                  <a:cubicBezTo>
                    <a:pt x="18489" y="14225"/>
                    <a:pt x="18582" y="14188"/>
                    <a:pt x="18628" y="14112"/>
                  </a:cubicBezTo>
                  <a:cubicBezTo>
                    <a:pt x="18705" y="13992"/>
                    <a:pt x="18645" y="13832"/>
                    <a:pt x="18575" y="13710"/>
                  </a:cubicBezTo>
                  <a:cubicBezTo>
                    <a:pt x="18171" y="13018"/>
                    <a:pt x="17380" y="12577"/>
                    <a:pt x="16582" y="12577"/>
                  </a:cubicBezTo>
                  <a:cubicBezTo>
                    <a:pt x="16514" y="12577"/>
                    <a:pt x="16446" y="12580"/>
                    <a:pt x="16378" y="12587"/>
                  </a:cubicBezTo>
                  <a:cubicBezTo>
                    <a:pt x="16277" y="12598"/>
                    <a:pt x="16174" y="12615"/>
                    <a:pt x="16071" y="12615"/>
                  </a:cubicBezTo>
                  <a:cubicBezTo>
                    <a:pt x="16026" y="12615"/>
                    <a:pt x="15981" y="12611"/>
                    <a:pt x="15936" y="12603"/>
                  </a:cubicBezTo>
                  <a:cubicBezTo>
                    <a:pt x="15737" y="12567"/>
                    <a:pt x="15571" y="12427"/>
                    <a:pt x="15412" y="12294"/>
                  </a:cubicBezTo>
                  <a:cubicBezTo>
                    <a:pt x="15308" y="12208"/>
                    <a:pt x="15202" y="12125"/>
                    <a:pt x="15093" y="12048"/>
                  </a:cubicBezTo>
                  <a:cubicBezTo>
                    <a:pt x="15082" y="12038"/>
                    <a:pt x="15073" y="12035"/>
                    <a:pt x="15062" y="12025"/>
                  </a:cubicBezTo>
                  <a:cubicBezTo>
                    <a:pt x="16322" y="10599"/>
                    <a:pt x="17090" y="8728"/>
                    <a:pt x="17063" y="6827"/>
                  </a:cubicBezTo>
                  <a:cubicBezTo>
                    <a:pt x="17023" y="3839"/>
                    <a:pt x="15255" y="616"/>
                    <a:pt x="12062" y="193"/>
                  </a:cubicBezTo>
                  <a:cubicBezTo>
                    <a:pt x="10966" y="48"/>
                    <a:pt x="9990" y="0"/>
                    <a:pt x="9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5236;p60">
              <a:extLst>
                <a:ext uri="{FF2B5EF4-FFF2-40B4-BE49-F238E27FC236}">
                  <a16:creationId xmlns:a16="http://schemas.microsoft.com/office/drawing/2014/main" id="{916CE301-811D-4941-9D48-EDB045946575}"/>
                </a:ext>
              </a:extLst>
            </p:cNvPr>
            <p:cNvSpPr/>
            <p:nvPr/>
          </p:nvSpPr>
          <p:spPr>
            <a:xfrm>
              <a:off x="3373922" y="2547085"/>
              <a:ext cx="15862" cy="29931"/>
            </a:xfrm>
            <a:custGeom>
              <a:avLst/>
              <a:gdLst/>
              <a:ahLst/>
              <a:cxnLst/>
              <a:rect l="l" t="t" r="r" b="b"/>
              <a:pathLst>
                <a:path w="283" h="534" extrusionOk="0">
                  <a:moveTo>
                    <a:pt x="83" y="1"/>
                  </a:moveTo>
                  <a:cubicBezTo>
                    <a:pt x="44" y="1"/>
                    <a:pt x="1" y="34"/>
                    <a:pt x="8" y="84"/>
                  </a:cubicBezTo>
                  <a:cubicBezTo>
                    <a:pt x="28" y="230"/>
                    <a:pt x="75" y="366"/>
                    <a:pt x="142" y="499"/>
                  </a:cubicBezTo>
                  <a:cubicBezTo>
                    <a:pt x="153" y="523"/>
                    <a:pt x="172" y="533"/>
                    <a:pt x="192" y="533"/>
                  </a:cubicBezTo>
                  <a:cubicBezTo>
                    <a:pt x="236" y="533"/>
                    <a:pt x="282" y="485"/>
                    <a:pt x="255" y="432"/>
                  </a:cubicBezTo>
                  <a:cubicBezTo>
                    <a:pt x="195" y="310"/>
                    <a:pt x="158" y="183"/>
                    <a:pt x="138" y="50"/>
                  </a:cubicBezTo>
                  <a:cubicBezTo>
                    <a:pt x="133" y="16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5237;p60">
              <a:extLst>
                <a:ext uri="{FF2B5EF4-FFF2-40B4-BE49-F238E27FC236}">
                  <a16:creationId xmlns:a16="http://schemas.microsoft.com/office/drawing/2014/main" id="{8917C50D-2D15-4210-B0AD-28714D6B27D2}"/>
                </a:ext>
              </a:extLst>
            </p:cNvPr>
            <p:cNvSpPr/>
            <p:nvPr/>
          </p:nvSpPr>
          <p:spPr>
            <a:xfrm>
              <a:off x="3394212" y="2559528"/>
              <a:ext cx="12163" cy="23989"/>
            </a:xfrm>
            <a:custGeom>
              <a:avLst/>
              <a:gdLst/>
              <a:ahLst/>
              <a:cxnLst/>
              <a:rect l="l" t="t" r="r" b="b"/>
              <a:pathLst>
                <a:path w="217" h="428" extrusionOk="0">
                  <a:moveTo>
                    <a:pt x="64" y="1"/>
                  </a:moveTo>
                  <a:cubicBezTo>
                    <a:pt x="31" y="1"/>
                    <a:pt x="1" y="22"/>
                    <a:pt x="5" y="64"/>
                  </a:cubicBezTo>
                  <a:cubicBezTo>
                    <a:pt x="16" y="174"/>
                    <a:pt x="36" y="277"/>
                    <a:pt x="72" y="380"/>
                  </a:cubicBezTo>
                  <a:cubicBezTo>
                    <a:pt x="83" y="413"/>
                    <a:pt x="110" y="427"/>
                    <a:pt x="136" y="427"/>
                  </a:cubicBezTo>
                  <a:cubicBezTo>
                    <a:pt x="177" y="427"/>
                    <a:pt x="217" y="395"/>
                    <a:pt x="198" y="347"/>
                  </a:cubicBezTo>
                  <a:cubicBezTo>
                    <a:pt x="169" y="254"/>
                    <a:pt x="149" y="161"/>
                    <a:pt x="139" y="64"/>
                  </a:cubicBezTo>
                  <a:cubicBezTo>
                    <a:pt x="134" y="23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5238;p60">
              <a:extLst>
                <a:ext uri="{FF2B5EF4-FFF2-40B4-BE49-F238E27FC236}">
                  <a16:creationId xmlns:a16="http://schemas.microsoft.com/office/drawing/2014/main" id="{2CA0B6E7-8A66-4AF9-9D23-2F47A63C2AFD}"/>
                </a:ext>
              </a:extLst>
            </p:cNvPr>
            <p:cNvSpPr/>
            <p:nvPr/>
          </p:nvSpPr>
          <p:spPr>
            <a:xfrm>
              <a:off x="3406431" y="2520237"/>
              <a:ext cx="9416" cy="14125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83" y="1"/>
                  </a:moveTo>
                  <a:cubicBezTo>
                    <a:pt x="44" y="1"/>
                    <a:pt x="1" y="34"/>
                    <a:pt x="11" y="84"/>
                  </a:cubicBezTo>
                  <a:cubicBezTo>
                    <a:pt x="17" y="124"/>
                    <a:pt x="23" y="164"/>
                    <a:pt x="31" y="204"/>
                  </a:cubicBezTo>
                  <a:cubicBezTo>
                    <a:pt x="37" y="237"/>
                    <a:pt x="61" y="252"/>
                    <a:pt x="87" y="252"/>
                  </a:cubicBezTo>
                  <a:cubicBezTo>
                    <a:pt x="126" y="252"/>
                    <a:pt x="168" y="219"/>
                    <a:pt x="160" y="167"/>
                  </a:cubicBezTo>
                  <a:cubicBezTo>
                    <a:pt x="153" y="127"/>
                    <a:pt x="143" y="87"/>
                    <a:pt x="137" y="48"/>
                  </a:cubicBezTo>
                  <a:cubicBezTo>
                    <a:pt x="131" y="15"/>
                    <a:pt x="108" y="1"/>
                    <a:pt x="8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5239;p60">
              <a:extLst>
                <a:ext uri="{FF2B5EF4-FFF2-40B4-BE49-F238E27FC236}">
                  <a16:creationId xmlns:a16="http://schemas.microsoft.com/office/drawing/2014/main" id="{54B4F833-C575-426E-B4E5-C08CA214E9D3}"/>
                </a:ext>
              </a:extLst>
            </p:cNvPr>
            <p:cNvSpPr/>
            <p:nvPr/>
          </p:nvSpPr>
          <p:spPr>
            <a:xfrm>
              <a:off x="2985156" y="2554820"/>
              <a:ext cx="179136" cy="55602"/>
            </a:xfrm>
            <a:custGeom>
              <a:avLst/>
              <a:gdLst/>
              <a:ahLst/>
              <a:cxnLst/>
              <a:rect l="l" t="t" r="r" b="b"/>
              <a:pathLst>
                <a:path w="3196" h="992" extrusionOk="0">
                  <a:moveTo>
                    <a:pt x="623" y="0"/>
                  </a:moveTo>
                  <a:cubicBezTo>
                    <a:pt x="451" y="0"/>
                    <a:pt x="269" y="34"/>
                    <a:pt x="72" y="105"/>
                  </a:cubicBezTo>
                  <a:cubicBezTo>
                    <a:pt x="1" y="129"/>
                    <a:pt x="20" y="236"/>
                    <a:pt x="82" y="236"/>
                  </a:cubicBezTo>
                  <a:cubicBezTo>
                    <a:pt x="89" y="236"/>
                    <a:pt x="97" y="234"/>
                    <a:pt x="105" y="231"/>
                  </a:cubicBezTo>
                  <a:cubicBezTo>
                    <a:pt x="285" y="167"/>
                    <a:pt x="462" y="135"/>
                    <a:pt x="631" y="135"/>
                  </a:cubicBezTo>
                  <a:cubicBezTo>
                    <a:pt x="1148" y="135"/>
                    <a:pt x="1591" y="428"/>
                    <a:pt x="1833" y="960"/>
                  </a:cubicBezTo>
                  <a:cubicBezTo>
                    <a:pt x="1843" y="981"/>
                    <a:pt x="1865" y="991"/>
                    <a:pt x="1887" y="991"/>
                  </a:cubicBezTo>
                  <a:cubicBezTo>
                    <a:pt x="1906" y="991"/>
                    <a:pt x="1924" y="985"/>
                    <a:pt x="1936" y="972"/>
                  </a:cubicBezTo>
                  <a:cubicBezTo>
                    <a:pt x="2227" y="703"/>
                    <a:pt x="2496" y="447"/>
                    <a:pt x="2907" y="447"/>
                  </a:cubicBezTo>
                  <a:cubicBezTo>
                    <a:pt x="2962" y="447"/>
                    <a:pt x="3019" y="451"/>
                    <a:pt x="3080" y="461"/>
                  </a:cubicBezTo>
                  <a:cubicBezTo>
                    <a:pt x="3084" y="462"/>
                    <a:pt x="3088" y="462"/>
                    <a:pt x="3092" y="462"/>
                  </a:cubicBezTo>
                  <a:cubicBezTo>
                    <a:pt x="3169" y="462"/>
                    <a:pt x="3196" y="347"/>
                    <a:pt x="3116" y="334"/>
                  </a:cubicBezTo>
                  <a:cubicBezTo>
                    <a:pt x="3039" y="322"/>
                    <a:pt x="2967" y="315"/>
                    <a:pt x="2896" y="315"/>
                  </a:cubicBezTo>
                  <a:cubicBezTo>
                    <a:pt x="2724" y="315"/>
                    <a:pt x="2565" y="354"/>
                    <a:pt x="2398" y="441"/>
                  </a:cubicBezTo>
                  <a:cubicBezTo>
                    <a:pt x="2286" y="498"/>
                    <a:pt x="2152" y="670"/>
                    <a:pt x="2036" y="704"/>
                  </a:cubicBezTo>
                  <a:cubicBezTo>
                    <a:pt x="1975" y="721"/>
                    <a:pt x="1943" y="730"/>
                    <a:pt x="1922" y="730"/>
                  </a:cubicBezTo>
                  <a:cubicBezTo>
                    <a:pt x="1873" y="730"/>
                    <a:pt x="1886" y="681"/>
                    <a:pt x="1764" y="561"/>
                  </a:cubicBezTo>
                  <a:cubicBezTo>
                    <a:pt x="1415" y="209"/>
                    <a:pt x="1052" y="0"/>
                    <a:pt x="62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5240;p60">
              <a:extLst>
                <a:ext uri="{FF2B5EF4-FFF2-40B4-BE49-F238E27FC236}">
                  <a16:creationId xmlns:a16="http://schemas.microsoft.com/office/drawing/2014/main" id="{6932CF5A-2DA4-47C6-8C59-3A5BBAAEC5F4}"/>
                </a:ext>
              </a:extLst>
            </p:cNvPr>
            <p:cNvSpPr/>
            <p:nvPr/>
          </p:nvSpPr>
          <p:spPr>
            <a:xfrm>
              <a:off x="3079601" y="2419570"/>
              <a:ext cx="12051" cy="26175"/>
            </a:xfrm>
            <a:custGeom>
              <a:avLst/>
              <a:gdLst/>
              <a:ahLst/>
              <a:cxnLst/>
              <a:rect l="l" t="t" r="r" b="b"/>
              <a:pathLst>
                <a:path w="215" h="467" extrusionOk="0">
                  <a:moveTo>
                    <a:pt x="66" y="0"/>
                  </a:moveTo>
                  <a:cubicBezTo>
                    <a:pt x="33" y="0"/>
                    <a:pt x="1" y="21"/>
                    <a:pt x="2" y="62"/>
                  </a:cubicBezTo>
                  <a:cubicBezTo>
                    <a:pt x="9" y="185"/>
                    <a:pt x="29" y="305"/>
                    <a:pt x="69" y="421"/>
                  </a:cubicBezTo>
                  <a:cubicBezTo>
                    <a:pt x="79" y="453"/>
                    <a:pt x="106" y="467"/>
                    <a:pt x="133" y="467"/>
                  </a:cubicBezTo>
                  <a:cubicBezTo>
                    <a:pt x="173" y="467"/>
                    <a:pt x="214" y="435"/>
                    <a:pt x="199" y="385"/>
                  </a:cubicBezTo>
                  <a:cubicBezTo>
                    <a:pt x="162" y="279"/>
                    <a:pt x="142" y="175"/>
                    <a:pt x="135" y="62"/>
                  </a:cubicBezTo>
                  <a:cubicBezTo>
                    <a:pt x="133" y="21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5241;p60">
              <a:extLst>
                <a:ext uri="{FF2B5EF4-FFF2-40B4-BE49-F238E27FC236}">
                  <a16:creationId xmlns:a16="http://schemas.microsoft.com/office/drawing/2014/main" id="{366DD7C0-ED29-4F69-9199-D59499F35BE2}"/>
                </a:ext>
              </a:extLst>
            </p:cNvPr>
            <p:cNvSpPr/>
            <p:nvPr/>
          </p:nvSpPr>
          <p:spPr>
            <a:xfrm>
              <a:off x="3105608" y="2430724"/>
              <a:ext cx="7511" cy="29594"/>
            </a:xfrm>
            <a:custGeom>
              <a:avLst/>
              <a:gdLst/>
              <a:ahLst/>
              <a:cxnLst/>
              <a:rect l="l" t="t" r="r" b="b"/>
              <a:pathLst>
                <a:path w="134" h="528" extrusionOk="0">
                  <a:moveTo>
                    <a:pt x="67" y="1"/>
                  </a:moveTo>
                  <a:cubicBezTo>
                    <a:pt x="33" y="1"/>
                    <a:pt x="0" y="21"/>
                    <a:pt x="0" y="63"/>
                  </a:cubicBezTo>
                  <a:lnTo>
                    <a:pt x="0" y="465"/>
                  </a:lnTo>
                  <a:cubicBezTo>
                    <a:pt x="0" y="506"/>
                    <a:pt x="33" y="527"/>
                    <a:pt x="67" y="527"/>
                  </a:cubicBezTo>
                  <a:cubicBezTo>
                    <a:pt x="100" y="527"/>
                    <a:pt x="133" y="506"/>
                    <a:pt x="133" y="465"/>
                  </a:cubicBezTo>
                  <a:lnTo>
                    <a:pt x="133" y="63"/>
                  </a:lnTo>
                  <a:cubicBezTo>
                    <a:pt x="133" y="2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5242;p60">
              <a:extLst>
                <a:ext uri="{FF2B5EF4-FFF2-40B4-BE49-F238E27FC236}">
                  <a16:creationId xmlns:a16="http://schemas.microsoft.com/office/drawing/2014/main" id="{87B7C2C2-5A6D-4738-AB79-4AB6CFCEE9D0}"/>
                </a:ext>
              </a:extLst>
            </p:cNvPr>
            <p:cNvSpPr/>
            <p:nvPr/>
          </p:nvSpPr>
          <p:spPr>
            <a:xfrm>
              <a:off x="3114520" y="2400401"/>
              <a:ext cx="7511" cy="27408"/>
            </a:xfrm>
            <a:custGeom>
              <a:avLst/>
              <a:gdLst/>
              <a:ahLst/>
              <a:cxnLst/>
              <a:rect l="l" t="t" r="r" b="b"/>
              <a:pathLst>
                <a:path w="134" h="489" extrusionOk="0">
                  <a:moveTo>
                    <a:pt x="67" y="0"/>
                  </a:moveTo>
                  <a:cubicBezTo>
                    <a:pt x="34" y="0"/>
                    <a:pt x="1" y="22"/>
                    <a:pt x="1" y="65"/>
                  </a:cubicBezTo>
                  <a:lnTo>
                    <a:pt x="1" y="424"/>
                  </a:lnTo>
                  <a:cubicBezTo>
                    <a:pt x="1" y="467"/>
                    <a:pt x="34" y="489"/>
                    <a:pt x="67" y="489"/>
                  </a:cubicBezTo>
                  <a:cubicBezTo>
                    <a:pt x="101" y="489"/>
                    <a:pt x="134" y="467"/>
                    <a:pt x="134" y="424"/>
                  </a:cubicBezTo>
                  <a:lnTo>
                    <a:pt x="134" y="65"/>
                  </a:lnTo>
                  <a:cubicBezTo>
                    <a:pt x="134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5243;p60">
              <a:extLst>
                <a:ext uri="{FF2B5EF4-FFF2-40B4-BE49-F238E27FC236}">
                  <a16:creationId xmlns:a16="http://schemas.microsoft.com/office/drawing/2014/main" id="{ABED150A-213F-46D1-B7DD-A0641C302173}"/>
                </a:ext>
              </a:extLst>
            </p:cNvPr>
            <p:cNvSpPr/>
            <p:nvPr/>
          </p:nvSpPr>
          <p:spPr>
            <a:xfrm>
              <a:off x="2825244" y="1476746"/>
              <a:ext cx="524572" cy="471493"/>
            </a:xfrm>
            <a:custGeom>
              <a:avLst/>
              <a:gdLst/>
              <a:ahLst/>
              <a:cxnLst/>
              <a:rect l="l" t="t" r="r" b="b"/>
              <a:pathLst>
                <a:path w="9359" h="8412" extrusionOk="0">
                  <a:moveTo>
                    <a:pt x="9056" y="0"/>
                  </a:moveTo>
                  <a:cubicBezTo>
                    <a:pt x="8342" y="376"/>
                    <a:pt x="7415" y="721"/>
                    <a:pt x="6368" y="994"/>
                  </a:cubicBezTo>
                  <a:cubicBezTo>
                    <a:pt x="5135" y="1313"/>
                    <a:pt x="3775" y="1546"/>
                    <a:pt x="2563" y="1669"/>
                  </a:cubicBezTo>
                  <a:cubicBezTo>
                    <a:pt x="2005" y="1726"/>
                    <a:pt x="1476" y="1758"/>
                    <a:pt x="1008" y="1769"/>
                  </a:cubicBezTo>
                  <a:cubicBezTo>
                    <a:pt x="366" y="2583"/>
                    <a:pt x="0" y="3553"/>
                    <a:pt x="0" y="4577"/>
                  </a:cubicBezTo>
                  <a:cubicBezTo>
                    <a:pt x="0" y="5185"/>
                    <a:pt x="130" y="5809"/>
                    <a:pt x="406" y="6428"/>
                  </a:cubicBezTo>
                  <a:cubicBezTo>
                    <a:pt x="772" y="7245"/>
                    <a:pt x="1293" y="7843"/>
                    <a:pt x="1915" y="8276"/>
                  </a:cubicBezTo>
                  <a:cubicBezTo>
                    <a:pt x="2065" y="8246"/>
                    <a:pt x="2204" y="8236"/>
                    <a:pt x="2320" y="8236"/>
                  </a:cubicBezTo>
                  <a:cubicBezTo>
                    <a:pt x="2370" y="8236"/>
                    <a:pt x="2416" y="8239"/>
                    <a:pt x="2456" y="8239"/>
                  </a:cubicBezTo>
                  <a:cubicBezTo>
                    <a:pt x="2546" y="8246"/>
                    <a:pt x="2599" y="8256"/>
                    <a:pt x="2599" y="8256"/>
                  </a:cubicBezTo>
                  <a:cubicBezTo>
                    <a:pt x="2636" y="8269"/>
                    <a:pt x="2672" y="8282"/>
                    <a:pt x="2706" y="8292"/>
                  </a:cubicBezTo>
                  <a:cubicBezTo>
                    <a:pt x="2752" y="8312"/>
                    <a:pt x="2798" y="8326"/>
                    <a:pt x="2842" y="8342"/>
                  </a:cubicBezTo>
                  <a:cubicBezTo>
                    <a:pt x="2912" y="8366"/>
                    <a:pt x="2982" y="8389"/>
                    <a:pt x="3051" y="8412"/>
                  </a:cubicBezTo>
                  <a:cubicBezTo>
                    <a:pt x="3221" y="8299"/>
                    <a:pt x="3393" y="8213"/>
                    <a:pt x="3547" y="8182"/>
                  </a:cubicBezTo>
                  <a:cubicBezTo>
                    <a:pt x="3547" y="8182"/>
                    <a:pt x="3875" y="8119"/>
                    <a:pt x="4467" y="8063"/>
                  </a:cubicBezTo>
                  <a:cubicBezTo>
                    <a:pt x="1223" y="7282"/>
                    <a:pt x="2706" y="2539"/>
                    <a:pt x="2706" y="2539"/>
                  </a:cubicBezTo>
                  <a:cubicBezTo>
                    <a:pt x="5956" y="2140"/>
                    <a:pt x="8538" y="729"/>
                    <a:pt x="9359" y="236"/>
                  </a:cubicBezTo>
                  <a:cubicBezTo>
                    <a:pt x="9253" y="150"/>
                    <a:pt x="9153" y="74"/>
                    <a:pt x="9067" y="7"/>
                  </a:cubicBezTo>
                  <a:cubicBezTo>
                    <a:pt x="9064" y="7"/>
                    <a:pt x="9060" y="4"/>
                    <a:pt x="9056" y="0"/>
                  </a:cubicBez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5244;p60">
              <a:extLst>
                <a:ext uri="{FF2B5EF4-FFF2-40B4-BE49-F238E27FC236}">
                  <a16:creationId xmlns:a16="http://schemas.microsoft.com/office/drawing/2014/main" id="{C3B4D1FC-7EBD-4517-A58A-39CCD02651CF}"/>
                </a:ext>
              </a:extLst>
            </p:cNvPr>
            <p:cNvSpPr/>
            <p:nvPr/>
          </p:nvSpPr>
          <p:spPr>
            <a:xfrm>
              <a:off x="2996254" y="1928625"/>
              <a:ext cx="136201" cy="44055"/>
            </a:xfrm>
            <a:custGeom>
              <a:avLst/>
              <a:gdLst/>
              <a:ahLst/>
              <a:cxnLst/>
              <a:rect l="l" t="t" r="r" b="b"/>
              <a:pathLst>
                <a:path w="2430" h="786" extrusionOk="0">
                  <a:moveTo>
                    <a:pt x="1416" y="1"/>
                  </a:moveTo>
                  <a:cubicBezTo>
                    <a:pt x="824" y="57"/>
                    <a:pt x="496" y="120"/>
                    <a:pt x="496" y="120"/>
                  </a:cubicBezTo>
                  <a:cubicBezTo>
                    <a:pt x="342" y="151"/>
                    <a:pt x="170" y="237"/>
                    <a:pt x="0" y="350"/>
                  </a:cubicBezTo>
                  <a:cubicBezTo>
                    <a:pt x="3" y="353"/>
                    <a:pt x="11" y="353"/>
                    <a:pt x="17" y="356"/>
                  </a:cubicBezTo>
                  <a:cubicBezTo>
                    <a:pt x="34" y="364"/>
                    <a:pt x="54" y="367"/>
                    <a:pt x="70" y="373"/>
                  </a:cubicBezTo>
                  <a:cubicBezTo>
                    <a:pt x="140" y="396"/>
                    <a:pt x="213" y="416"/>
                    <a:pt x="283" y="436"/>
                  </a:cubicBezTo>
                  <a:cubicBezTo>
                    <a:pt x="502" y="499"/>
                    <a:pt x="715" y="553"/>
                    <a:pt x="931" y="599"/>
                  </a:cubicBezTo>
                  <a:cubicBezTo>
                    <a:pt x="988" y="609"/>
                    <a:pt x="1043" y="623"/>
                    <a:pt x="1103" y="632"/>
                  </a:cubicBezTo>
                  <a:cubicBezTo>
                    <a:pt x="1359" y="683"/>
                    <a:pt x="1615" y="718"/>
                    <a:pt x="1861" y="742"/>
                  </a:cubicBezTo>
                  <a:cubicBezTo>
                    <a:pt x="1875" y="746"/>
                    <a:pt x="1888" y="746"/>
                    <a:pt x="1901" y="746"/>
                  </a:cubicBezTo>
                  <a:cubicBezTo>
                    <a:pt x="1945" y="752"/>
                    <a:pt x="1981" y="755"/>
                    <a:pt x="2025" y="758"/>
                  </a:cubicBezTo>
                  <a:cubicBezTo>
                    <a:pt x="2100" y="766"/>
                    <a:pt x="2177" y="769"/>
                    <a:pt x="2253" y="775"/>
                  </a:cubicBezTo>
                  <a:cubicBezTo>
                    <a:pt x="2310" y="778"/>
                    <a:pt x="2370" y="782"/>
                    <a:pt x="2430" y="785"/>
                  </a:cubicBezTo>
                  <a:cubicBezTo>
                    <a:pt x="2304" y="419"/>
                    <a:pt x="1994" y="140"/>
                    <a:pt x="1419" y="5"/>
                  </a:cubicBezTo>
                  <a:cubicBezTo>
                    <a:pt x="1419" y="1"/>
                    <a:pt x="1416" y="1"/>
                    <a:pt x="1416" y="1"/>
                  </a:cubicBez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5245;p60">
              <a:extLst>
                <a:ext uri="{FF2B5EF4-FFF2-40B4-BE49-F238E27FC236}">
                  <a16:creationId xmlns:a16="http://schemas.microsoft.com/office/drawing/2014/main" id="{EFEE2825-9ECE-4510-B906-BA74F4D2C161}"/>
                </a:ext>
              </a:extLst>
            </p:cNvPr>
            <p:cNvSpPr/>
            <p:nvPr/>
          </p:nvSpPr>
          <p:spPr>
            <a:xfrm>
              <a:off x="2653450" y="2601454"/>
              <a:ext cx="224929" cy="210412"/>
            </a:xfrm>
            <a:custGeom>
              <a:avLst/>
              <a:gdLst/>
              <a:ahLst/>
              <a:cxnLst/>
              <a:rect l="l" t="t" r="r" b="b"/>
              <a:pathLst>
                <a:path w="4013" h="3754" extrusionOk="0">
                  <a:moveTo>
                    <a:pt x="4006" y="1"/>
                  </a:moveTo>
                  <a:cubicBezTo>
                    <a:pt x="3475" y="37"/>
                    <a:pt x="2972" y="194"/>
                    <a:pt x="2507" y="583"/>
                  </a:cubicBezTo>
                  <a:cubicBezTo>
                    <a:pt x="2265" y="782"/>
                    <a:pt x="1826" y="1769"/>
                    <a:pt x="1849" y="2088"/>
                  </a:cubicBezTo>
                  <a:cubicBezTo>
                    <a:pt x="1866" y="2088"/>
                    <a:pt x="1879" y="2088"/>
                    <a:pt x="1895" y="2091"/>
                  </a:cubicBezTo>
                  <a:cubicBezTo>
                    <a:pt x="1869" y="1779"/>
                    <a:pt x="2314" y="782"/>
                    <a:pt x="2553" y="583"/>
                  </a:cubicBezTo>
                  <a:cubicBezTo>
                    <a:pt x="3009" y="204"/>
                    <a:pt x="3498" y="48"/>
                    <a:pt x="4013" y="5"/>
                  </a:cubicBezTo>
                  <a:cubicBezTo>
                    <a:pt x="4009" y="5"/>
                    <a:pt x="4009" y="1"/>
                    <a:pt x="4006" y="1"/>
                  </a:cubicBezTo>
                  <a:close/>
                  <a:moveTo>
                    <a:pt x="1547" y="2079"/>
                  </a:moveTo>
                  <a:cubicBezTo>
                    <a:pt x="1188" y="2079"/>
                    <a:pt x="829" y="2131"/>
                    <a:pt x="483" y="2238"/>
                  </a:cubicBezTo>
                  <a:cubicBezTo>
                    <a:pt x="350" y="2278"/>
                    <a:pt x="217" y="2331"/>
                    <a:pt x="134" y="2437"/>
                  </a:cubicBezTo>
                  <a:cubicBezTo>
                    <a:pt x="1" y="2613"/>
                    <a:pt x="58" y="2879"/>
                    <a:pt x="204" y="3039"/>
                  </a:cubicBezTo>
                  <a:cubicBezTo>
                    <a:pt x="353" y="3202"/>
                    <a:pt x="566" y="3281"/>
                    <a:pt x="775" y="3351"/>
                  </a:cubicBezTo>
                  <a:cubicBezTo>
                    <a:pt x="1686" y="3643"/>
                    <a:pt x="2630" y="3754"/>
                    <a:pt x="3584" y="3754"/>
                  </a:cubicBezTo>
                  <a:lnTo>
                    <a:pt x="3607" y="3754"/>
                  </a:lnTo>
                  <a:cubicBezTo>
                    <a:pt x="2663" y="3754"/>
                    <a:pt x="1729" y="3640"/>
                    <a:pt x="822" y="3351"/>
                  </a:cubicBezTo>
                  <a:cubicBezTo>
                    <a:pt x="616" y="3281"/>
                    <a:pt x="400" y="3202"/>
                    <a:pt x="254" y="3039"/>
                  </a:cubicBezTo>
                  <a:cubicBezTo>
                    <a:pt x="108" y="2879"/>
                    <a:pt x="48" y="2613"/>
                    <a:pt x="180" y="2437"/>
                  </a:cubicBezTo>
                  <a:cubicBezTo>
                    <a:pt x="264" y="2331"/>
                    <a:pt x="400" y="2278"/>
                    <a:pt x="530" y="2238"/>
                  </a:cubicBezTo>
                  <a:cubicBezTo>
                    <a:pt x="869" y="2134"/>
                    <a:pt x="1221" y="2082"/>
                    <a:pt x="1573" y="2079"/>
                  </a:cubicBez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5246;p60">
              <a:extLst>
                <a:ext uri="{FF2B5EF4-FFF2-40B4-BE49-F238E27FC236}">
                  <a16:creationId xmlns:a16="http://schemas.microsoft.com/office/drawing/2014/main" id="{E779B822-B741-4D22-A57B-5C38776872D7}"/>
                </a:ext>
              </a:extLst>
            </p:cNvPr>
            <p:cNvSpPr/>
            <p:nvPr/>
          </p:nvSpPr>
          <p:spPr>
            <a:xfrm>
              <a:off x="2656084" y="2358587"/>
              <a:ext cx="660605" cy="453276"/>
            </a:xfrm>
            <a:custGeom>
              <a:avLst/>
              <a:gdLst/>
              <a:ahLst/>
              <a:cxnLst/>
              <a:rect l="l" t="t" r="r" b="b"/>
              <a:pathLst>
                <a:path w="11786" h="8087" extrusionOk="0">
                  <a:moveTo>
                    <a:pt x="9915" y="0"/>
                  </a:moveTo>
                  <a:cubicBezTo>
                    <a:pt x="9769" y="0"/>
                    <a:pt x="9622" y="0"/>
                    <a:pt x="9479" y="3"/>
                  </a:cubicBezTo>
                  <a:cubicBezTo>
                    <a:pt x="9433" y="3"/>
                    <a:pt x="9390" y="7"/>
                    <a:pt x="9343" y="11"/>
                  </a:cubicBezTo>
                  <a:cubicBezTo>
                    <a:pt x="9071" y="17"/>
                    <a:pt x="8801" y="27"/>
                    <a:pt x="8542" y="47"/>
                  </a:cubicBezTo>
                  <a:cubicBezTo>
                    <a:pt x="8492" y="47"/>
                    <a:pt x="8445" y="51"/>
                    <a:pt x="8402" y="54"/>
                  </a:cubicBezTo>
                  <a:cubicBezTo>
                    <a:pt x="8126" y="74"/>
                    <a:pt x="7861" y="97"/>
                    <a:pt x="7605" y="126"/>
                  </a:cubicBezTo>
                  <a:cubicBezTo>
                    <a:pt x="7568" y="130"/>
                    <a:pt x="7531" y="134"/>
                    <a:pt x="7499" y="137"/>
                  </a:cubicBezTo>
                  <a:cubicBezTo>
                    <a:pt x="7448" y="143"/>
                    <a:pt x="7402" y="150"/>
                    <a:pt x="7356" y="153"/>
                  </a:cubicBezTo>
                  <a:cubicBezTo>
                    <a:pt x="7053" y="190"/>
                    <a:pt x="6758" y="233"/>
                    <a:pt x="6478" y="279"/>
                  </a:cubicBezTo>
                  <a:cubicBezTo>
                    <a:pt x="6428" y="286"/>
                    <a:pt x="6382" y="296"/>
                    <a:pt x="6335" y="303"/>
                  </a:cubicBezTo>
                  <a:cubicBezTo>
                    <a:pt x="5960" y="366"/>
                    <a:pt x="5607" y="439"/>
                    <a:pt x="5278" y="512"/>
                  </a:cubicBezTo>
                  <a:cubicBezTo>
                    <a:pt x="5229" y="522"/>
                    <a:pt x="5182" y="535"/>
                    <a:pt x="5135" y="545"/>
                  </a:cubicBezTo>
                  <a:cubicBezTo>
                    <a:pt x="4896" y="602"/>
                    <a:pt x="4673" y="658"/>
                    <a:pt x="4464" y="715"/>
                  </a:cubicBezTo>
                  <a:cubicBezTo>
                    <a:pt x="4417" y="729"/>
                    <a:pt x="4371" y="741"/>
                    <a:pt x="4328" y="755"/>
                  </a:cubicBezTo>
                  <a:cubicBezTo>
                    <a:pt x="3962" y="855"/>
                    <a:pt x="3636" y="957"/>
                    <a:pt x="3357" y="1054"/>
                  </a:cubicBezTo>
                  <a:cubicBezTo>
                    <a:pt x="3314" y="1068"/>
                    <a:pt x="3268" y="1083"/>
                    <a:pt x="3224" y="1100"/>
                  </a:cubicBezTo>
                  <a:cubicBezTo>
                    <a:pt x="3002" y="1180"/>
                    <a:pt x="2813" y="1250"/>
                    <a:pt x="2656" y="1313"/>
                  </a:cubicBezTo>
                  <a:cubicBezTo>
                    <a:pt x="2610" y="1333"/>
                    <a:pt x="2563" y="1353"/>
                    <a:pt x="2523" y="1370"/>
                  </a:cubicBezTo>
                  <a:cubicBezTo>
                    <a:pt x="2287" y="1466"/>
                    <a:pt x="2164" y="1529"/>
                    <a:pt x="2164" y="1529"/>
                  </a:cubicBezTo>
                  <a:cubicBezTo>
                    <a:pt x="2151" y="1526"/>
                    <a:pt x="2138" y="1519"/>
                    <a:pt x="2124" y="1516"/>
                  </a:cubicBezTo>
                  <a:lnTo>
                    <a:pt x="2124" y="1516"/>
                  </a:lnTo>
                  <a:cubicBezTo>
                    <a:pt x="2510" y="2566"/>
                    <a:pt x="3144" y="3540"/>
                    <a:pt x="3959" y="4334"/>
                  </a:cubicBezTo>
                  <a:cubicBezTo>
                    <a:pt x="3962" y="4334"/>
                    <a:pt x="3962" y="4338"/>
                    <a:pt x="3966" y="4338"/>
                  </a:cubicBezTo>
                  <a:cubicBezTo>
                    <a:pt x="3451" y="4381"/>
                    <a:pt x="2962" y="4537"/>
                    <a:pt x="2506" y="4916"/>
                  </a:cubicBezTo>
                  <a:cubicBezTo>
                    <a:pt x="2267" y="5115"/>
                    <a:pt x="1822" y="6112"/>
                    <a:pt x="1848" y="6424"/>
                  </a:cubicBezTo>
                  <a:cubicBezTo>
                    <a:pt x="1832" y="6421"/>
                    <a:pt x="1819" y="6421"/>
                    <a:pt x="1802" y="6421"/>
                  </a:cubicBezTo>
                  <a:lnTo>
                    <a:pt x="1802" y="6424"/>
                  </a:lnTo>
                  <a:cubicBezTo>
                    <a:pt x="1709" y="6418"/>
                    <a:pt x="1616" y="6412"/>
                    <a:pt x="1526" y="6412"/>
                  </a:cubicBezTo>
                  <a:cubicBezTo>
                    <a:pt x="1174" y="6415"/>
                    <a:pt x="822" y="6467"/>
                    <a:pt x="483" y="6571"/>
                  </a:cubicBezTo>
                  <a:cubicBezTo>
                    <a:pt x="353" y="6611"/>
                    <a:pt x="217" y="6664"/>
                    <a:pt x="133" y="6770"/>
                  </a:cubicBezTo>
                  <a:cubicBezTo>
                    <a:pt x="1" y="6946"/>
                    <a:pt x="61" y="7212"/>
                    <a:pt x="207" y="7372"/>
                  </a:cubicBezTo>
                  <a:cubicBezTo>
                    <a:pt x="353" y="7535"/>
                    <a:pt x="569" y="7614"/>
                    <a:pt x="775" y="7684"/>
                  </a:cubicBezTo>
                  <a:cubicBezTo>
                    <a:pt x="1682" y="7973"/>
                    <a:pt x="2616" y="8087"/>
                    <a:pt x="3560" y="8087"/>
                  </a:cubicBezTo>
                  <a:cubicBezTo>
                    <a:pt x="3696" y="8087"/>
                    <a:pt x="3836" y="8083"/>
                    <a:pt x="3972" y="8079"/>
                  </a:cubicBezTo>
                  <a:cubicBezTo>
                    <a:pt x="4212" y="7205"/>
                    <a:pt x="4052" y="5683"/>
                    <a:pt x="5112" y="5683"/>
                  </a:cubicBezTo>
                  <a:cubicBezTo>
                    <a:pt x="5142" y="5683"/>
                    <a:pt x="5172" y="5683"/>
                    <a:pt x="5202" y="5686"/>
                  </a:cubicBezTo>
                  <a:cubicBezTo>
                    <a:pt x="5245" y="5690"/>
                    <a:pt x="5285" y="5690"/>
                    <a:pt x="5328" y="5690"/>
                  </a:cubicBezTo>
                  <a:cubicBezTo>
                    <a:pt x="5477" y="5690"/>
                    <a:pt x="5621" y="5670"/>
                    <a:pt x="5750" y="5637"/>
                  </a:cubicBezTo>
                  <a:cubicBezTo>
                    <a:pt x="6285" y="5490"/>
                    <a:pt x="6667" y="5082"/>
                    <a:pt x="6813" y="4646"/>
                  </a:cubicBezTo>
                  <a:cubicBezTo>
                    <a:pt x="6933" y="4284"/>
                    <a:pt x="6890" y="3902"/>
                    <a:pt x="6628" y="3643"/>
                  </a:cubicBezTo>
                  <a:cubicBezTo>
                    <a:pt x="6588" y="3640"/>
                    <a:pt x="6545" y="3636"/>
                    <a:pt x="6502" y="3636"/>
                  </a:cubicBezTo>
                  <a:cubicBezTo>
                    <a:pt x="6335" y="3636"/>
                    <a:pt x="6155" y="3669"/>
                    <a:pt x="5976" y="3732"/>
                  </a:cubicBezTo>
                  <a:cubicBezTo>
                    <a:pt x="5970" y="3736"/>
                    <a:pt x="5963" y="3736"/>
                    <a:pt x="5956" y="3736"/>
                  </a:cubicBezTo>
                  <a:cubicBezTo>
                    <a:pt x="5890" y="3736"/>
                    <a:pt x="5870" y="3629"/>
                    <a:pt x="5943" y="3606"/>
                  </a:cubicBezTo>
                  <a:cubicBezTo>
                    <a:pt x="6123" y="3540"/>
                    <a:pt x="6289" y="3507"/>
                    <a:pt x="6445" y="3500"/>
                  </a:cubicBezTo>
                  <a:cubicBezTo>
                    <a:pt x="6348" y="3444"/>
                    <a:pt x="6232" y="3397"/>
                    <a:pt x="6096" y="3364"/>
                  </a:cubicBezTo>
                  <a:cubicBezTo>
                    <a:pt x="4620" y="3011"/>
                    <a:pt x="4680" y="1815"/>
                    <a:pt x="4680" y="1815"/>
                  </a:cubicBezTo>
                  <a:cubicBezTo>
                    <a:pt x="6511" y="642"/>
                    <a:pt x="9981" y="223"/>
                    <a:pt x="11786" y="77"/>
                  </a:cubicBezTo>
                  <a:cubicBezTo>
                    <a:pt x="11596" y="63"/>
                    <a:pt x="11407" y="51"/>
                    <a:pt x="11220" y="40"/>
                  </a:cubicBezTo>
                  <a:cubicBezTo>
                    <a:pt x="11177" y="37"/>
                    <a:pt x="11131" y="31"/>
                    <a:pt x="11088" y="31"/>
                  </a:cubicBezTo>
                  <a:cubicBezTo>
                    <a:pt x="10829" y="17"/>
                    <a:pt x="10569" y="7"/>
                    <a:pt x="10313" y="3"/>
                  </a:cubicBezTo>
                  <a:cubicBezTo>
                    <a:pt x="10270" y="0"/>
                    <a:pt x="10227" y="0"/>
                    <a:pt x="10187" y="0"/>
                  </a:cubicBez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5247;p60">
              <a:extLst>
                <a:ext uri="{FF2B5EF4-FFF2-40B4-BE49-F238E27FC236}">
                  <a16:creationId xmlns:a16="http://schemas.microsoft.com/office/drawing/2014/main" id="{4FE268AD-DC59-4B67-89E6-032509379FB6}"/>
                </a:ext>
              </a:extLst>
            </p:cNvPr>
            <p:cNvSpPr/>
            <p:nvPr/>
          </p:nvSpPr>
          <p:spPr>
            <a:xfrm>
              <a:off x="2985044" y="2554764"/>
              <a:ext cx="42542" cy="13228"/>
            </a:xfrm>
            <a:custGeom>
              <a:avLst/>
              <a:gdLst/>
              <a:ahLst/>
              <a:cxnLst/>
              <a:rect l="l" t="t" r="r" b="b"/>
              <a:pathLst>
                <a:path w="759" h="236" extrusionOk="0">
                  <a:moveTo>
                    <a:pt x="576" y="0"/>
                  </a:moveTo>
                  <a:cubicBezTo>
                    <a:pt x="420" y="7"/>
                    <a:pt x="254" y="40"/>
                    <a:pt x="74" y="106"/>
                  </a:cubicBezTo>
                  <a:cubicBezTo>
                    <a:pt x="1" y="129"/>
                    <a:pt x="21" y="236"/>
                    <a:pt x="87" y="236"/>
                  </a:cubicBezTo>
                  <a:cubicBezTo>
                    <a:pt x="94" y="236"/>
                    <a:pt x="101" y="236"/>
                    <a:pt x="107" y="232"/>
                  </a:cubicBezTo>
                  <a:cubicBezTo>
                    <a:pt x="286" y="169"/>
                    <a:pt x="466" y="136"/>
                    <a:pt x="633" y="136"/>
                  </a:cubicBezTo>
                  <a:cubicBezTo>
                    <a:pt x="676" y="136"/>
                    <a:pt x="719" y="140"/>
                    <a:pt x="759" y="143"/>
                  </a:cubicBezTo>
                  <a:cubicBezTo>
                    <a:pt x="709" y="90"/>
                    <a:pt x="645" y="43"/>
                    <a:pt x="57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5248;p60">
              <a:extLst>
                <a:ext uri="{FF2B5EF4-FFF2-40B4-BE49-F238E27FC236}">
                  <a16:creationId xmlns:a16="http://schemas.microsoft.com/office/drawing/2014/main" id="{74D3E334-D1D8-4D4F-A0F6-AC38755EF132}"/>
                </a:ext>
              </a:extLst>
            </p:cNvPr>
            <p:cNvSpPr/>
            <p:nvPr/>
          </p:nvSpPr>
          <p:spPr>
            <a:xfrm>
              <a:off x="2874568" y="1655603"/>
              <a:ext cx="9248" cy="22868"/>
            </a:xfrm>
            <a:custGeom>
              <a:avLst/>
              <a:gdLst/>
              <a:ahLst/>
              <a:cxnLst/>
              <a:rect l="l" t="t" r="r" b="b"/>
              <a:pathLst>
                <a:path w="165" h="408" extrusionOk="0">
                  <a:moveTo>
                    <a:pt x="66" y="1"/>
                  </a:moveTo>
                  <a:cubicBezTo>
                    <a:pt x="33" y="1"/>
                    <a:pt x="1" y="21"/>
                    <a:pt x="4" y="63"/>
                  </a:cubicBezTo>
                  <a:cubicBezTo>
                    <a:pt x="11" y="156"/>
                    <a:pt x="18" y="249"/>
                    <a:pt x="28" y="342"/>
                  </a:cubicBezTo>
                  <a:cubicBezTo>
                    <a:pt x="31" y="385"/>
                    <a:pt x="66" y="407"/>
                    <a:pt x="99" y="407"/>
                  </a:cubicBezTo>
                  <a:cubicBezTo>
                    <a:pt x="133" y="407"/>
                    <a:pt x="164" y="385"/>
                    <a:pt x="160" y="342"/>
                  </a:cubicBezTo>
                  <a:cubicBezTo>
                    <a:pt x="151" y="249"/>
                    <a:pt x="144" y="156"/>
                    <a:pt x="137" y="63"/>
                  </a:cubicBezTo>
                  <a:cubicBezTo>
                    <a:pt x="134" y="21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5249;p60">
              <a:extLst>
                <a:ext uri="{FF2B5EF4-FFF2-40B4-BE49-F238E27FC236}">
                  <a16:creationId xmlns:a16="http://schemas.microsoft.com/office/drawing/2014/main" id="{37B424BA-79CA-4D10-A101-298B0D88DA48}"/>
                </a:ext>
              </a:extLst>
            </p:cNvPr>
            <p:cNvSpPr/>
            <p:nvPr/>
          </p:nvSpPr>
          <p:spPr>
            <a:xfrm>
              <a:off x="2896933" y="1661208"/>
              <a:ext cx="14517" cy="31949"/>
            </a:xfrm>
            <a:custGeom>
              <a:avLst/>
              <a:gdLst/>
              <a:ahLst/>
              <a:cxnLst/>
              <a:rect l="l" t="t" r="r" b="b"/>
              <a:pathLst>
                <a:path w="259" h="570" extrusionOk="0">
                  <a:moveTo>
                    <a:pt x="73" y="0"/>
                  </a:moveTo>
                  <a:cubicBezTo>
                    <a:pt x="40" y="0"/>
                    <a:pt x="6" y="21"/>
                    <a:pt x="4" y="63"/>
                  </a:cubicBezTo>
                  <a:cubicBezTo>
                    <a:pt x="1" y="229"/>
                    <a:pt x="41" y="389"/>
                    <a:pt x="117" y="538"/>
                  </a:cubicBezTo>
                  <a:cubicBezTo>
                    <a:pt x="129" y="560"/>
                    <a:pt x="148" y="570"/>
                    <a:pt x="168" y="570"/>
                  </a:cubicBezTo>
                  <a:cubicBezTo>
                    <a:pt x="212" y="570"/>
                    <a:pt x="258" y="521"/>
                    <a:pt x="230" y="469"/>
                  </a:cubicBezTo>
                  <a:cubicBezTo>
                    <a:pt x="163" y="342"/>
                    <a:pt x="134" y="205"/>
                    <a:pt x="137" y="63"/>
                  </a:cubicBezTo>
                  <a:cubicBezTo>
                    <a:pt x="139" y="21"/>
                    <a:pt x="106" y="0"/>
                    <a:pt x="7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5250;p60">
              <a:extLst>
                <a:ext uri="{FF2B5EF4-FFF2-40B4-BE49-F238E27FC236}">
                  <a16:creationId xmlns:a16="http://schemas.microsoft.com/office/drawing/2014/main" id="{CE57A83A-E28E-4ABB-BDC9-09FC2DE01DD8}"/>
                </a:ext>
              </a:extLst>
            </p:cNvPr>
            <p:cNvSpPr/>
            <p:nvPr/>
          </p:nvSpPr>
          <p:spPr>
            <a:xfrm>
              <a:off x="2902986" y="1620852"/>
              <a:ext cx="9921" cy="25110"/>
            </a:xfrm>
            <a:custGeom>
              <a:avLst/>
              <a:gdLst/>
              <a:ahLst/>
              <a:cxnLst/>
              <a:rect l="l" t="t" r="r" b="b"/>
              <a:pathLst>
                <a:path w="177" h="448" extrusionOk="0">
                  <a:moveTo>
                    <a:pt x="65" y="0"/>
                  </a:moveTo>
                  <a:cubicBezTo>
                    <a:pt x="32" y="0"/>
                    <a:pt x="1" y="22"/>
                    <a:pt x="6" y="65"/>
                  </a:cubicBezTo>
                  <a:cubicBezTo>
                    <a:pt x="16" y="172"/>
                    <a:pt x="29" y="278"/>
                    <a:pt x="39" y="384"/>
                  </a:cubicBezTo>
                  <a:cubicBezTo>
                    <a:pt x="44" y="426"/>
                    <a:pt x="81" y="447"/>
                    <a:pt x="114" y="447"/>
                  </a:cubicBezTo>
                  <a:cubicBezTo>
                    <a:pt x="147" y="447"/>
                    <a:pt x="177" y="427"/>
                    <a:pt x="172" y="384"/>
                  </a:cubicBezTo>
                  <a:cubicBezTo>
                    <a:pt x="162" y="278"/>
                    <a:pt x="149" y="172"/>
                    <a:pt x="139" y="65"/>
                  </a:cubicBezTo>
                  <a:cubicBezTo>
                    <a:pt x="134" y="22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5251;p60">
              <a:extLst>
                <a:ext uri="{FF2B5EF4-FFF2-40B4-BE49-F238E27FC236}">
                  <a16:creationId xmlns:a16="http://schemas.microsoft.com/office/drawing/2014/main" id="{F1ABB6FD-1313-4852-B592-AB8A3D1BE07E}"/>
                </a:ext>
              </a:extLst>
            </p:cNvPr>
            <p:cNvSpPr/>
            <p:nvPr/>
          </p:nvSpPr>
          <p:spPr>
            <a:xfrm>
              <a:off x="3023214" y="1694166"/>
              <a:ext cx="23933" cy="37610"/>
            </a:xfrm>
            <a:custGeom>
              <a:avLst/>
              <a:gdLst/>
              <a:ahLst/>
              <a:cxnLst/>
              <a:rect l="l" t="t" r="r" b="b"/>
              <a:pathLst>
                <a:path w="427" h="671" extrusionOk="0">
                  <a:moveTo>
                    <a:pt x="214" y="0"/>
                  </a:moveTo>
                  <a:cubicBezTo>
                    <a:pt x="97" y="0"/>
                    <a:pt x="1" y="149"/>
                    <a:pt x="1" y="335"/>
                  </a:cubicBezTo>
                  <a:cubicBezTo>
                    <a:pt x="1" y="522"/>
                    <a:pt x="97" y="671"/>
                    <a:pt x="214" y="671"/>
                  </a:cubicBezTo>
                  <a:cubicBezTo>
                    <a:pt x="334" y="671"/>
                    <a:pt x="427" y="522"/>
                    <a:pt x="427" y="335"/>
                  </a:cubicBezTo>
                  <a:cubicBezTo>
                    <a:pt x="427" y="149"/>
                    <a:pt x="334" y="0"/>
                    <a:pt x="214" y="0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5252;p60">
              <a:extLst>
                <a:ext uri="{FF2B5EF4-FFF2-40B4-BE49-F238E27FC236}">
                  <a16:creationId xmlns:a16="http://schemas.microsoft.com/office/drawing/2014/main" id="{AAFC65EF-9436-4426-ABB9-E98F45CAFA99}"/>
                </a:ext>
              </a:extLst>
            </p:cNvPr>
            <p:cNvSpPr/>
            <p:nvPr/>
          </p:nvSpPr>
          <p:spPr>
            <a:xfrm>
              <a:off x="3343318" y="1649213"/>
              <a:ext cx="23877" cy="37722"/>
            </a:xfrm>
            <a:custGeom>
              <a:avLst/>
              <a:gdLst/>
              <a:ahLst/>
              <a:cxnLst/>
              <a:rect l="l" t="t" r="r" b="b"/>
              <a:pathLst>
                <a:path w="426" h="673" extrusionOk="0">
                  <a:moveTo>
                    <a:pt x="212" y="1"/>
                  </a:moveTo>
                  <a:cubicBezTo>
                    <a:pt x="96" y="1"/>
                    <a:pt x="0" y="154"/>
                    <a:pt x="0" y="336"/>
                  </a:cubicBezTo>
                  <a:cubicBezTo>
                    <a:pt x="0" y="523"/>
                    <a:pt x="96" y="672"/>
                    <a:pt x="212" y="672"/>
                  </a:cubicBezTo>
                  <a:cubicBezTo>
                    <a:pt x="329" y="672"/>
                    <a:pt x="425" y="523"/>
                    <a:pt x="425" y="336"/>
                  </a:cubicBezTo>
                  <a:cubicBezTo>
                    <a:pt x="425" y="154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5253;p60">
              <a:extLst>
                <a:ext uri="{FF2B5EF4-FFF2-40B4-BE49-F238E27FC236}">
                  <a16:creationId xmlns:a16="http://schemas.microsoft.com/office/drawing/2014/main" id="{EC1891A8-2EAE-4984-B2AA-6519D3D562A5}"/>
                </a:ext>
              </a:extLst>
            </p:cNvPr>
            <p:cNvSpPr/>
            <p:nvPr/>
          </p:nvSpPr>
          <p:spPr>
            <a:xfrm>
              <a:off x="3005166" y="1604429"/>
              <a:ext cx="75331" cy="42430"/>
            </a:xfrm>
            <a:custGeom>
              <a:avLst/>
              <a:gdLst/>
              <a:ahLst/>
              <a:cxnLst/>
              <a:rect l="l" t="t" r="r" b="b"/>
              <a:pathLst>
                <a:path w="1344" h="757" extrusionOk="0">
                  <a:moveTo>
                    <a:pt x="804" y="1"/>
                  </a:moveTo>
                  <a:cubicBezTo>
                    <a:pt x="515" y="1"/>
                    <a:pt x="225" y="154"/>
                    <a:pt x="61" y="398"/>
                  </a:cubicBezTo>
                  <a:cubicBezTo>
                    <a:pt x="31" y="441"/>
                    <a:pt x="4" y="491"/>
                    <a:pt x="4" y="544"/>
                  </a:cubicBezTo>
                  <a:cubicBezTo>
                    <a:pt x="1" y="637"/>
                    <a:pt x="80" y="720"/>
                    <a:pt x="174" y="747"/>
                  </a:cubicBezTo>
                  <a:cubicBezTo>
                    <a:pt x="201" y="754"/>
                    <a:pt x="228" y="757"/>
                    <a:pt x="256" y="757"/>
                  </a:cubicBezTo>
                  <a:cubicBezTo>
                    <a:pt x="322" y="757"/>
                    <a:pt x="389" y="740"/>
                    <a:pt x="450" y="717"/>
                  </a:cubicBezTo>
                  <a:cubicBezTo>
                    <a:pt x="539" y="684"/>
                    <a:pt x="622" y="637"/>
                    <a:pt x="712" y="604"/>
                  </a:cubicBezTo>
                  <a:cubicBezTo>
                    <a:pt x="841" y="560"/>
                    <a:pt x="978" y="551"/>
                    <a:pt x="1111" y="520"/>
                  </a:cubicBezTo>
                  <a:cubicBezTo>
                    <a:pt x="1194" y="500"/>
                    <a:pt x="1280" y="465"/>
                    <a:pt x="1317" y="385"/>
                  </a:cubicBezTo>
                  <a:cubicBezTo>
                    <a:pt x="1343" y="321"/>
                    <a:pt x="1323" y="245"/>
                    <a:pt x="1283" y="192"/>
                  </a:cubicBezTo>
                  <a:cubicBezTo>
                    <a:pt x="1243" y="135"/>
                    <a:pt x="1184" y="98"/>
                    <a:pt x="1121" y="69"/>
                  </a:cubicBezTo>
                  <a:cubicBezTo>
                    <a:pt x="1020" y="23"/>
                    <a:pt x="912" y="1"/>
                    <a:pt x="80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5254;p60">
              <a:extLst>
                <a:ext uri="{FF2B5EF4-FFF2-40B4-BE49-F238E27FC236}">
                  <a16:creationId xmlns:a16="http://schemas.microsoft.com/office/drawing/2014/main" id="{C762C58E-2A81-4B88-87A9-A3F01B70A928}"/>
                </a:ext>
              </a:extLst>
            </p:cNvPr>
            <p:cNvSpPr/>
            <p:nvPr/>
          </p:nvSpPr>
          <p:spPr>
            <a:xfrm>
              <a:off x="3331155" y="1585147"/>
              <a:ext cx="67652" cy="34078"/>
            </a:xfrm>
            <a:custGeom>
              <a:avLst/>
              <a:gdLst/>
              <a:ahLst/>
              <a:cxnLst/>
              <a:rect l="l" t="t" r="r" b="b"/>
              <a:pathLst>
                <a:path w="1207" h="608" extrusionOk="0">
                  <a:moveTo>
                    <a:pt x="515" y="1"/>
                  </a:moveTo>
                  <a:cubicBezTo>
                    <a:pt x="375" y="1"/>
                    <a:pt x="240" y="29"/>
                    <a:pt x="141" y="97"/>
                  </a:cubicBezTo>
                  <a:cubicBezTo>
                    <a:pt x="67" y="147"/>
                    <a:pt x="1" y="230"/>
                    <a:pt x="21" y="316"/>
                  </a:cubicBezTo>
                  <a:cubicBezTo>
                    <a:pt x="44" y="416"/>
                    <a:pt x="164" y="456"/>
                    <a:pt x="263" y="479"/>
                  </a:cubicBezTo>
                  <a:cubicBezTo>
                    <a:pt x="400" y="509"/>
                    <a:pt x="539" y="539"/>
                    <a:pt x="676" y="569"/>
                  </a:cubicBezTo>
                  <a:cubicBezTo>
                    <a:pt x="759" y="588"/>
                    <a:pt x="844" y="608"/>
                    <a:pt x="929" y="608"/>
                  </a:cubicBezTo>
                  <a:cubicBezTo>
                    <a:pt x="946" y="608"/>
                    <a:pt x="964" y="607"/>
                    <a:pt x="981" y="605"/>
                  </a:cubicBezTo>
                  <a:cubicBezTo>
                    <a:pt x="1075" y="592"/>
                    <a:pt x="1177" y="542"/>
                    <a:pt x="1201" y="453"/>
                  </a:cubicBezTo>
                  <a:cubicBezTo>
                    <a:pt x="1207" y="423"/>
                    <a:pt x="1207" y="390"/>
                    <a:pt x="1204" y="359"/>
                  </a:cubicBezTo>
                  <a:cubicBezTo>
                    <a:pt x="1181" y="243"/>
                    <a:pt x="1087" y="147"/>
                    <a:pt x="981" y="100"/>
                  </a:cubicBezTo>
                  <a:cubicBezTo>
                    <a:pt x="854" y="41"/>
                    <a:pt x="682" y="1"/>
                    <a:pt x="51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5255;p60">
              <a:extLst>
                <a:ext uri="{FF2B5EF4-FFF2-40B4-BE49-F238E27FC236}">
                  <a16:creationId xmlns:a16="http://schemas.microsoft.com/office/drawing/2014/main" id="{17298A92-1AE1-4604-B0A2-91E054E440B3}"/>
                </a:ext>
              </a:extLst>
            </p:cNvPr>
            <p:cNvSpPr/>
            <p:nvPr/>
          </p:nvSpPr>
          <p:spPr>
            <a:xfrm>
              <a:off x="3014134" y="1744443"/>
              <a:ext cx="40860" cy="40804"/>
            </a:xfrm>
            <a:custGeom>
              <a:avLst/>
              <a:gdLst/>
              <a:ahLst/>
              <a:cxnLst/>
              <a:rect l="l" t="t" r="r" b="b"/>
              <a:pathLst>
                <a:path w="729" h="728" extrusionOk="0">
                  <a:moveTo>
                    <a:pt x="366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65"/>
                    <a:pt x="163" y="728"/>
                    <a:pt x="366" y="728"/>
                  </a:cubicBezTo>
                  <a:cubicBezTo>
                    <a:pt x="565" y="728"/>
                    <a:pt x="728" y="565"/>
                    <a:pt x="728" y="366"/>
                  </a:cubicBezTo>
                  <a:cubicBezTo>
                    <a:pt x="728" y="163"/>
                    <a:pt x="565" y="0"/>
                    <a:pt x="366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5256;p60">
              <a:extLst>
                <a:ext uri="{FF2B5EF4-FFF2-40B4-BE49-F238E27FC236}">
                  <a16:creationId xmlns:a16="http://schemas.microsoft.com/office/drawing/2014/main" id="{71F86815-FEE1-4D15-8A49-AA6387ED2D95}"/>
                </a:ext>
              </a:extLst>
            </p:cNvPr>
            <p:cNvSpPr/>
            <p:nvPr/>
          </p:nvSpPr>
          <p:spPr>
            <a:xfrm>
              <a:off x="3365234" y="1686879"/>
              <a:ext cx="40860" cy="40860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63" y="0"/>
                  </a:moveTo>
                  <a:cubicBezTo>
                    <a:pt x="163" y="0"/>
                    <a:pt x="1" y="163"/>
                    <a:pt x="1" y="365"/>
                  </a:cubicBezTo>
                  <a:cubicBezTo>
                    <a:pt x="1" y="565"/>
                    <a:pt x="163" y="728"/>
                    <a:pt x="363" y="728"/>
                  </a:cubicBezTo>
                  <a:cubicBezTo>
                    <a:pt x="566" y="728"/>
                    <a:pt x="729" y="565"/>
                    <a:pt x="729" y="365"/>
                  </a:cubicBezTo>
                  <a:cubicBezTo>
                    <a:pt x="729" y="163"/>
                    <a:pt x="566" y="0"/>
                    <a:pt x="363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5257;p60">
              <a:extLst>
                <a:ext uri="{FF2B5EF4-FFF2-40B4-BE49-F238E27FC236}">
                  <a16:creationId xmlns:a16="http://schemas.microsoft.com/office/drawing/2014/main" id="{DE698AE0-C37A-4B25-970F-17D7970055CA}"/>
                </a:ext>
              </a:extLst>
            </p:cNvPr>
            <p:cNvSpPr/>
            <p:nvPr/>
          </p:nvSpPr>
          <p:spPr>
            <a:xfrm>
              <a:off x="3048773" y="1768096"/>
              <a:ext cx="87830" cy="32677"/>
            </a:xfrm>
            <a:custGeom>
              <a:avLst/>
              <a:gdLst/>
              <a:ahLst/>
              <a:cxnLst/>
              <a:rect l="l" t="t" r="r" b="b"/>
              <a:pathLst>
                <a:path w="1567" h="583" extrusionOk="0">
                  <a:moveTo>
                    <a:pt x="0" y="0"/>
                  </a:moveTo>
                  <a:cubicBezTo>
                    <a:pt x="103" y="286"/>
                    <a:pt x="382" y="508"/>
                    <a:pt x="695" y="568"/>
                  </a:cubicBezTo>
                  <a:cubicBezTo>
                    <a:pt x="757" y="578"/>
                    <a:pt x="821" y="583"/>
                    <a:pt x="884" y="583"/>
                  </a:cubicBezTo>
                  <a:cubicBezTo>
                    <a:pt x="979" y="583"/>
                    <a:pt x="1074" y="571"/>
                    <a:pt x="1163" y="545"/>
                  </a:cubicBezTo>
                  <a:cubicBezTo>
                    <a:pt x="1237" y="528"/>
                    <a:pt x="1307" y="489"/>
                    <a:pt x="1376" y="462"/>
                  </a:cubicBezTo>
                  <a:cubicBezTo>
                    <a:pt x="1442" y="426"/>
                    <a:pt x="1506" y="382"/>
                    <a:pt x="1566" y="339"/>
                  </a:cubicBezTo>
                  <a:lnTo>
                    <a:pt x="1566" y="339"/>
                  </a:lnTo>
                  <a:cubicBezTo>
                    <a:pt x="1490" y="349"/>
                    <a:pt x="1419" y="366"/>
                    <a:pt x="1350" y="379"/>
                  </a:cubicBezTo>
                  <a:cubicBezTo>
                    <a:pt x="1277" y="386"/>
                    <a:pt x="1207" y="406"/>
                    <a:pt x="1137" y="409"/>
                  </a:cubicBezTo>
                  <a:cubicBezTo>
                    <a:pt x="1089" y="413"/>
                    <a:pt x="1040" y="416"/>
                    <a:pt x="993" y="416"/>
                  </a:cubicBezTo>
                  <a:cubicBezTo>
                    <a:pt x="903" y="416"/>
                    <a:pt x="815" y="408"/>
                    <a:pt x="729" y="392"/>
                  </a:cubicBezTo>
                  <a:cubicBezTo>
                    <a:pt x="595" y="372"/>
                    <a:pt x="469" y="319"/>
                    <a:pt x="346" y="256"/>
                  </a:cubicBezTo>
                  <a:cubicBezTo>
                    <a:pt x="226" y="186"/>
                    <a:pt x="110" y="103"/>
                    <a:pt x="0" y="0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5258;p60">
              <a:extLst>
                <a:ext uri="{FF2B5EF4-FFF2-40B4-BE49-F238E27FC236}">
                  <a16:creationId xmlns:a16="http://schemas.microsoft.com/office/drawing/2014/main" id="{38096A39-49F3-450B-84B2-A6D8244ED70F}"/>
                </a:ext>
              </a:extLst>
            </p:cNvPr>
            <p:cNvSpPr/>
            <p:nvPr/>
          </p:nvSpPr>
          <p:spPr>
            <a:xfrm>
              <a:off x="3348026" y="1854358"/>
              <a:ext cx="9809" cy="19730"/>
            </a:xfrm>
            <a:custGeom>
              <a:avLst/>
              <a:gdLst/>
              <a:ahLst/>
              <a:cxnLst/>
              <a:rect l="l" t="t" r="r" b="b"/>
              <a:pathLst>
                <a:path w="175" h="352" extrusionOk="0">
                  <a:moveTo>
                    <a:pt x="82" y="0"/>
                  </a:moveTo>
                  <a:cubicBezTo>
                    <a:pt x="44" y="0"/>
                    <a:pt x="1" y="33"/>
                    <a:pt x="9" y="83"/>
                  </a:cubicBezTo>
                  <a:cubicBezTo>
                    <a:pt x="19" y="156"/>
                    <a:pt x="29" y="229"/>
                    <a:pt x="39" y="302"/>
                  </a:cubicBezTo>
                  <a:cubicBezTo>
                    <a:pt x="44" y="337"/>
                    <a:pt x="68" y="352"/>
                    <a:pt x="93" y="352"/>
                  </a:cubicBezTo>
                  <a:cubicBezTo>
                    <a:pt x="131" y="352"/>
                    <a:pt x="174" y="319"/>
                    <a:pt x="168" y="269"/>
                  </a:cubicBezTo>
                  <a:cubicBezTo>
                    <a:pt x="159" y="196"/>
                    <a:pt x="145" y="123"/>
                    <a:pt x="135" y="49"/>
                  </a:cubicBezTo>
                  <a:cubicBezTo>
                    <a:pt x="131" y="15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5259;p60">
              <a:extLst>
                <a:ext uri="{FF2B5EF4-FFF2-40B4-BE49-F238E27FC236}">
                  <a16:creationId xmlns:a16="http://schemas.microsoft.com/office/drawing/2014/main" id="{9F932FD1-7338-4709-A7B0-3B2B48F272C9}"/>
                </a:ext>
              </a:extLst>
            </p:cNvPr>
            <p:cNvSpPr/>
            <p:nvPr/>
          </p:nvSpPr>
          <p:spPr>
            <a:xfrm>
              <a:off x="3356714" y="1829695"/>
              <a:ext cx="12163" cy="25447"/>
            </a:xfrm>
            <a:custGeom>
              <a:avLst/>
              <a:gdLst/>
              <a:ahLst/>
              <a:cxnLst/>
              <a:rect l="l" t="t" r="r" b="b"/>
              <a:pathLst>
                <a:path w="217" h="454" extrusionOk="0">
                  <a:moveTo>
                    <a:pt x="83" y="1"/>
                  </a:moveTo>
                  <a:cubicBezTo>
                    <a:pt x="45" y="1"/>
                    <a:pt x="0" y="34"/>
                    <a:pt x="7" y="84"/>
                  </a:cubicBezTo>
                  <a:cubicBezTo>
                    <a:pt x="23" y="194"/>
                    <a:pt x="43" y="300"/>
                    <a:pt x="76" y="407"/>
                  </a:cubicBezTo>
                  <a:cubicBezTo>
                    <a:pt x="84" y="440"/>
                    <a:pt x="110" y="454"/>
                    <a:pt x="136" y="454"/>
                  </a:cubicBezTo>
                  <a:cubicBezTo>
                    <a:pt x="175" y="454"/>
                    <a:pt x="217" y="422"/>
                    <a:pt x="203" y="374"/>
                  </a:cubicBezTo>
                  <a:cubicBezTo>
                    <a:pt x="173" y="267"/>
                    <a:pt x="150" y="158"/>
                    <a:pt x="136" y="48"/>
                  </a:cubicBezTo>
                  <a:cubicBezTo>
                    <a:pt x="131" y="15"/>
                    <a:pt x="108" y="1"/>
                    <a:pt x="8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5260;p60">
              <a:extLst>
                <a:ext uri="{FF2B5EF4-FFF2-40B4-BE49-F238E27FC236}">
                  <a16:creationId xmlns:a16="http://schemas.microsoft.com/office/drawing/2014/main" id="{41618ADC-A566-4FC8-8DC6-4D02732FF759}"/>
                </a:ext>
              </a:extLst>
            </p:cNvPr>
            <p:cNvSpPr/>
            <p:nvPr/>
          </p:nvSpPr>
          <p:spPr>
            <a:xfrm>
              <a:off x="3374538" y="1847239"/>
              <a:ext cx="11883" cy="18048"/>
            </a:xfrm>
            <a:custGeom>
              <a:avLst/>
              <a:gdLst/>
              <a:ahLst/>
              <a:cxnLst/>
              <a:rect l="l" t="t" r="r" b="b"/>
              <a:pathLst>
                <a:path w="212" h="322" extrusionOk="0">
                  <a:moveTo>
                    <a:pt x="80" y="0"/>
                  </a:moveTo>
                  <a:cubicBezTo>
                    <a:pt x="41" y="0"/>
                    <a:pt x="0" y="34"/>
                    <a:pt x="14" y="84"/>
                  </a:cubicBezTo>
                  <a:cubicBezTo>
                    <a:pt x="31" y="147"/>
                    <a:pt x="51" y="210"/>
                    <a:pt x="68" y="276"/>
                  </a:cubicBezTo>
                  <a:cubicBezTo>
                    <a:pt x="77" y="308"/>
                    <a:pt x="103" y="322"/>
                    <a:pt x="130" y="322"/>
                  </a:cubicBezTo>
                  <a:cubicBezTo>
                    <a:pt x="170" y="322"/>
                    <a:pt x="211" y="290"/>
                    <a:pt x="197" y="240"/>
                  </a:cubicBezTo>
                  <a:cubicBezTo>
                    <a:pt x="177" y="176"/>
                    <a:pt x="161" y="110"/>
                    <a:pt x="141" y="47"/>
                  </a:cubicBezTo>
                  <a:cubicBezTo>
                    <a:pt x="132" y="15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5261;p60">
              <a:extLst>
                <a:ext uri="{FF2B5EF4-FFF2-40B4-BE49-F238E27FC236}">
                  <a16:creationId xmlns:a16="http://schemas.microsoft.com/office/drawing/2014/main" id="{29186227-38D1-4F65-8C22-31790DCCC481}"/>
                </a:ext>
              </a:extLst>
            </p:cNvPr>
            <p:cNvSpPr/>
            <p:nvPr/>
          </p:nvSpPr>
          <p:spPr>
            <a:xfrm>
              <a:off x="2400550" y="2273671"/>
              <a:ext cx="131381" cy="36545"/>
            </a:xfrm>
            <a:custGeom>
              <a:avLst/>
              <a:gdLst/>
              <a:ahLst/>
              <a:cxnLst/>
              <a:rect l="l" t="t" r="r" b="b"/>
              <a:pathLst>
                <a:path w="2344" h="652" extrusionOk="0">
                  <a:moveTo>
                    <a:pt x="2143" y="0"/>
                  </a:moveTo>
                  <a:cubicBezTo>
                    <a:pt x="2134" y="0"/>
                    <a:pt x="2124" y="1"/>
                    <a:pt x="2114" y="3"/>
                  </a:cubicBezTo>
                  <a:cubicBezTo>
                    <a:pt x="1462" y="133"/>
                    <a:pt x="811" y="262"/>
                    <a:pt x="160" y="392"/>
                  </a:cubicBezTo>
                  <a:cubicBezTo>
                    <a:pt x="1" y="423"/>
                    <a:pt x="55" y="651"/>
                    <a:pt x="201" y="651"/>
                  </a:cubicBezTo>
                  <a:cubicBezTo>
                    <a:pt x="210" y="651"/>
                    <a:pt x="220" y="650"/>
                    <a:pt x="230" y="648"/>
                  </a:cubicBezTo>
                  <a:cubicBezTo>
                    <a:pt x="881" y="518"/>
                    <a:pt x="1532" y="389"/>
                    <a:pt x="2187" y="259"/>
                  </a:cubicBezTo>
                  <a:cubicBezTo>
                    <a:pt x="2343" y="228"/>
                    <a:pt x="2291" y="0"/>
                    <a:pt x="2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5262;p60">
              <a:extLst>
                <a:ext uri="{FF2B5EF4-FFF2-40B4-BE49-F238E27FC236}">
                  <a16:creationId xmlns:a16="http://schemas.microsoft.com/office/drawing/2014/main" id="{CE1E252C-E3B0-421F-9533-00DEC6C23566}"/>
                </a:ext>
              </a:extLst>
            </p:cNvPr>
            <p:cNvSpPr/>
            <p:nvPr/>
          </p:nvSpPr>
          <p:spPr>
            <a:xfrm>
              <a:off x="2421121" y="2300799"/>
              <a:ext cx="124823" cy="69670"/>
            </a:xfrm>
            <a:custGeom>
              <a:avLst/>
              <a:gdLst/>
              <a:ahLst/>
              <a:cxnLst/>
              <a:rect l="l" t="t" r="r" b="b"/>
              <a:pathLst>
                <a:path w="2227" h="1243" extrusionOk="0">
                  <a:moveTo>
                    <a:pt x="2026" y="1"/>
                  </a:moveTo>
                  <a:cubicBezTo>
                    <a:pt x="2006" y="1"/>
                    <a:pt x="1984" y="6"/>
                    <a:pt x="1963" y="18"/>
                  </a:cubicBezTo>
                  <a:cubicBezTo>
                    <a:pt x="1351" y="344"/>
                    <a:pt x="740" y="669"/>
                    <a:pt x="128" y="995"/>
                  </a:cubicBezTo>
                  <a:cubicBezTo>
                    <a:pt x="1" y="1065"/>
                    <a:pt x="78" y="1242"/>
                    <a:pt x="199" y="1242"/>
                  </a:cubicBezTo>
                  <a:cubicBezTo>
                    <a:pt x="220" y="1242"/>
                    <a:pt x="242" y="1237"/>
                    <a:pt x="265" y="1224"/>
                  </a:cubicBezTo>
                  <a:cubicBezTo>
                    <a:pt x="876" y="898"/>
                    <a:pt x="1487" y="573"/>
                    <a:pt x="2096" y="247"/>
                  </a:cubicBezTo>
                  <a:cubicBezTo>
                    <a:pt x="2226" y="179"/>
                    <a:pt x="2145" y="1"/>
                    <a:pt x="20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5263;p60">
              <a:extLst>
                <a:ext uri="{FF2B5EF4-FFF2-40B4-BE49-F238E27FC236}">
                  <a16:creationId xmlns:a16="http://schemas.microsoft.com/office/drawing/2014/main" id="{9A4800F6-42B5-444E-87CB-90A76CF32297}"/>
                </a:ext>
              </a:extLst>
            </p:cNvPr>
            <p:cNvSpPr/>
            <p:nvPr/>
          </p:nvSpPr>
          <p:spPr>
            <a:xfrm>
              <a:off x="2482832" y="2319520"/>
              <a:ext cx="83178" cy="101002"/>
            </a:xfrm>
            <a:custGeom>
              <a:avLst/>
              <a:gdLst/>
              <a:ahLst/>
              <a:cxnLst/>
              <a:rect l="l" t="t" r="r" b="b"/>
              <a:pathLst>
                <a:path w="1484" h="1802" extrusionOk="0">
                  <a:moveTo>
                    <a:pt x="1296" y="0"/>
                  </a:moveTo>
                  <a:cubicBezTo>
                    <a:pt x="1256" y="0"/>
                    <a:pt x="1214" y="17"/>
                    <a:pt x="1184" y="59"/>
                  </a:cubicBezTo>
                  <a:cubicBezTo>
                    <a:pt x="812" y="574"/>
                    <a:pt x="443" y="1093"/>
                    <a:pt x="71" y="1608"/>
                  </a:cubicBezTo>
                  <a:cubicBezTo>
                    <a:pt x="0" y="1707"/>
                    <a:pt x="95" y="1801"/>
                    <a:pt x="191" y="1801"/>
                  </a:cubicBezTo>
                  <a:cubicBezTo>
                    <a:pt x="231" y="1801"/>
                    <a:pt x="272" y="1785"/>
                    <a:pt x="300" y="1745"/>
                  </a:cubicBezTo>
                  <a:cubicBezTo>
                    <a:pt x="672" y="1226"/>
                    <a:pt x="1041" y="708"/>
                    <a:pt x="1414" y="192"/>
                  </a:cubicBezTo>
                  <a:cubicBezTo>
                    <a:pt x="1484" y="95"/>
                    <a:pt x="1392" y="0"/>
                    <a:pt x="129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5264;p60">
              <a:extLst>
                <a:ext uri="{FF2B5EF4-FFF2-40B4-BE49-F238E27FC236}">
                  <a16:creationId xmlns:a16="http://schemas.microsoft.com/office/drawing/2014/main" id="{971E0DAA-4455-4F96-9EE2-BAD621D60402}"/>
                </a:ext>
              </a:extLst>
            </p:cNvPr>
            <p:cNvSpPr/>
            <p:nvPr/>
          </p:nvSpPr>
          <p:spPr>
            <a:xfrm>
              <a:off x="3755289" y="2188362"/>
              <a:ext cx="87326" cy="113557"/>
            </a:xfrm>
            <a:custGeom>
              <a:avLst/>
              <a:gdLst/>
              <a:ahLst/>
              <a:cxnLst/>
              <a:rect l="l" t="t" r="r" b="b"/>
              <a:pathLst>
                <a:path w="1558" h="2026" extrusionOk="0">
                  <a:moveTo>
                    <a:pt x="187" y="1"/>
                  </a:moveTo>
                  <a:cubicBezTo>
                    <a:pt x="92" y="1"/>
                    <a:pt x="0" y="96"/>
                    <a:pt x="68" y="196"/>
                  </a:cubicBezTo>
                  <a:cubicBezTo>
                    <a:pt x="463" y="784"/>
                    <a:pt x="861" y="1376"/>
                    <a:pt x="1260" y="1964"/>
                  </a:cubicBezTo>
                  <a:cubicBezTo>
                    <a:pt x="1289" y="2007"/>
                    <a:pt x="1330" y="2025"/>
                    <a:pt x="1371" y="2025"/>
                  </a:cubicBezTo>
                  <a:cubicBezTo>
                    <a:pt x="1465" y="2025"/>
                    <a:pt x="1557" y="1931"/>
                    <a:pt x="1490" y="1831"/>
                  </a:cubicBezTo>
                  <a:cubicBezTo>
                    <a:pt x="1091" y="1239"/>
                    <a:pt x="692" y="651"/>
                    <a:pt x="297" y="60"/>
                  </a:cubicBezTo>
                  <a:cubicBezTo>
                    <a:pt x="268" y="18"/>
                    <a:pt x="227" y="1"/>
                    <a:pt x="1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5265;p60">
              <a:extLst>
                <a:ext uri="{FF2B5EF4-FFF2-40B4-BE49-F238E27FC236}">
                  <a16:creationId xmlns:a16="http://schemas.microsoft.com/office/drawing/2014/main" id="{A392A061-DEBB-402D-B314-CA77A891D4D1}"/>
                </a:ext>
              </a:extLst>
            </p:cNvPr>
            <p:cNvSpPr/>
            <p:nvPr/>
          </p:nvSpPr>
          <p:spPr>
            <a:xfrm>
              <a:off x="3776868" y="2157142"/>
              <a:ext cx="117817" cy="90633"/>
            </a:xfrm>
            <a:custGeom>
              <a:avLst/>
              <a:gdLst/>
              <a:ahLst/>
              <a:cxnLst/>
              <a:rect l="l" t="t" r="r" b="b"/>
              <a:pathLst>
                <a:path w="2102" h="1617" extrusionOk="0">
                  <a:moveTo>
                    <a:pt x="200" y="0"/>
                  </a:moveTo>
                  <a:cubicBezTo>
                    <a:pt x="94" y="0"/>
                    <a:pt x="0" y="133"/>
                    <a:pt x="102" y="224"/>
                  </a:cubicBezTo>
                  <a:cubicBezTo>
                    <a:pt x="650" y="717"/>
                    <a:pt x="1274" y="1138"/>
                    <a:pt x="1856" y="1591"/>
                  </a:cubicBezTo>
                  <a:cubicBezTo>
                    <a:pt x="1880" y="1609"/>
                    <a:pt x="1904" y="1617"/>
                    <a:pt x="1926" y="1617"/>
                  </a:cubicBezTo>
                  <a:cubicBezTo>
                    <a:pt x="2031" y="1617"/>
                    <a:pt x="2102" y="1446"/>
                    <a:pt x="1992" y="1361"/>
                  </a:cubicBezTo>
                  <a:cubicBezTo>
                    <a:pt x="1424" y="922"/>
                    <a:pt x="819" y="514"/>
                    <a:pt x="287" y="35"/>
                  </a:cubicBezTo>
                  <a:cubicBezTo>
                    <a:pt x="260" y="11"/>
                    <a:pt x="229" y="0"/>
                    <a:pt x="2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5266;p60">
              <a:extLst>
                <a:ext uri="{FF2B5EF4-FFF2-40B4-BE49-F238E27FC236}">
                  <a16:creationId xmlns:a16="http://schemas.microsoft.com/office/drawing/2014/main" id="{6074E5DD-4FDF-43EB-9A6C-D7CF414521C4}"/>
                </a:ext>
              </a:extLst>
            </p:cNvPr>
            <p:cNvSpPr/>
            <p:nvPr/>
          </p:nvSpPr>
          <p:spPr>
            <a:xfrm>
              <a:off x="3789255" y="2132256"/>
              <a:ext cx="117369" cy="19786"/>
            </a:xfrm>
            <a:custGeom>
              <a:avLst/>
              <a:gdLst/>
              <a:ahLst/>
              <a:cxnLst/>
              <a:rect l="l" t="t" r="r" b="b"/>
              <a:pathLst>
                <a:path w="2094" h="353" extrusionOk="0">
                  <a:moveTo>
                    <a:pt x="166" y="1"/>
                  </a:moveTo>
                  <a:cubicBezTo>
                    <a:pt x="0" y="1"/>
                    <a:pt x="3" y="260"/>
                    <a:pt x="173" y="266"/>
                  </a:cubicBezTo>
                  <a:cubicBezTo>
                    <a:pt x="754" y="296"/>
                    <a:pt x="1339" y="323"/>
                    <a:pt x="1924" y="353"/>
                  </a:cubicBezTo>
                  <a:cubicBezTo>
                    <a:pt x="1927" y="353"/>
                    <a:pt x="1931" y="353"/>
                    <a:pt x="1934" y="353"/>
                  </a:cubicBezTo>
                  <a:cubicBezTo>
                    <a:pt x="2094" y="353"/>
                    <a:pt x="2091" y="96"/>
                    <a:pt x="1924" y="87"/>
                  </a:cubicBezTo>
                  <a:cubicBezTo>
                    <a:pt x="1339" y="57"/>
                    <a:pt x="754" y="30"/>
                    <a:pt x="173" y="1"/>
                  </a:cubicBezTo>
                  <a:cubicBezTo>
                    <a:pt x="170" y="1"/>
                    <a:pt x="168" y="1"/>
                    <a:pt x="16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5267;p60">
              <a:extLst>
                <a:ext uri="{FF2B5EF4-FFF2-40B4-BE49-F238E27FC236}">
                  <a16:creationId xmlns:a16="http://schemas.microsoft.com/office/drawing/2014/main" id="{9CAB604D-0D0B-46DA-88E3-DB25C43A8D71}"/>
                </a:ext>
              </a:extLst>
            </p:cNvPr>
            <p:cNvSpPr/>
            <p:nvPr/>
          </p:nvSpPr>
          <p:spPr>
            <a:xfrm>
              <a:off x="2905340" y="1469852"/>
              <a:ext cx="8071" cy="224"/>
            </a:xfrm>
            <a:custGeom>
              <a:avLst/>
              <a:gdLst/>
              <a:ahLst/>
              <a:cxnLst/>
              <a:rect l="l" t="t" r="r" b="b"/>
              <a:pathLst>
                <a:path w="144" h="4" extrusionOk="0">
                  <a:moveTo>
                    <a:pt x="143" y="1"/>
                  </a:moveTo>
                  <a:cubicBezTo>
                    <a:pt x="93" y="1"/>
                    <a:pt x="47" y="4"/>
                    <a:pt x="1" y="4"/>
                  </a:cubicBezTo>
                  <a:lnTo>
                    <a:pt x="143" y="4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5268;p60">
              <a:extLst>
                <a:ext uri="{FF2B5EF4-FFF2-40B4-BE49-F238E27FC236}">
                  <a16:creationId xmlns:a16="http://schemas.microsoft.com/office/drawing/2014/main" id="{CE3337F8-1B5A-4B07-A455-39B997BFC285}"/>
                </a:ext>
              </a:extLst>
            </p:cNvPr>
            <p:cNvSpPr/>
            <p:nvPr/>
          </p:nvSpPr>
          <p:spPr>
            <a:xfrm>
              <a:off x="2825412" y="1124469"/>
              <a:ext cx="444364" cy="340392"/>
            </a:xfrm>
            <a:custGeom>
              <a:avLst/>
              <a:gdLst/>
              <a:ahLst/>
              <a:cxnLst/>
              <a:rect l="l" t="t" r="r" b="b"/>
              <a:pathLst>
                <a:path w="7928" h="6073" extrusionOk="0">
                  <a:moveTo>
                    <a:pt x="6346" y="0"/>
                  </a:moveTo>
                  <a:cubicBezTo>
                    <a:pt x="5725" y="0"/>
                    <a:pt x="5148" y="39"/>
                    <a:pt x="4614" y="104"/>
                  </a:cubicBezTo>
                  <a:cubicBezTo>
                    <a:pt x="1613" y="473"/>
                    <a:pt x="1" y="1693"/>
                    <a:pt x="1" y="1693"/>
                  </a:cubicBezTo>
                  <a:lnTo>
                    <a:pt x="1284" y="5282"/>
                  </a:lnTo>
                  <a:lnTo>
                    <a:pt x="1376" y="5541"/>
                  </a:lnTo>
                  <a:lnTo>
                    <a:pt x="1569" y="6072"/>
                  </a:lnTo>
                  <a:cubicBezTo>
                    <a:pt x="2899" y="6040"/>
                    <a:pt x="3946" y="5950"/>
                    <a:pt x="4766" y="5830"/>
                  </a:cubicBezTo>
                  <a:cubicBezTo>
                    <a:pt x="5099" y="5784"/>
                    <a:pt x="5392" y="5730"/>
                    <a:pt x="5654" y="5674"/>
                  </a:cubicBezTo>
                  <a:lnTo>
                    <a:pt x="5657" y="5674"/>
                  </a:lnTo>
                  <a:cubicBezTo>
                    <a:pt x="7927" y="5192"/>
                    <a:pt x="7784" y="4451"/>
                    <a:pt x="7784" y="4451"/>
                  </a:cubicBezTo>
                  <a:lnTo>
                    <a:pt x="7784" y="67"/>
                  </a:lnTo>
                  <a:cubicBezTo>
                    <a:pt x="7282" y="21"/>
                    <a:pt x="6802" y="0"/>
                    <a:pt x="6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5269;p60">
              <a:extLst>
                <a:ext uri="{FF2B5EF4-FFF2-40B4-BE49-F238E27FC236}">
                  <a16:creationId xmlns:a16="http://schemas.microsoft.com/office/drawing/2014/main" id="{4ED1D99B-11DF-4D04-AF61-C619D0665D54}"/>
                </a:ext>
              </a:extLst>
            </p:cNvPr>
            <p:cNvSpPr/>
            <p:nvPr/>
          </p:nvSpPr>
          <p:spPr>
            <a:xfrm>
              <a:off x="2750193" y="1353659"/>
              <a:ext cx="667275" cy="222350"/>
            </a:xfrm>
            <a:custGeom>
              <a:avLst/>
              <a:gdLst/>
              <a:ahLst/>
              <a:cxnLst/>
              <a:rect l="l" t="t" r="r" b="b"/>
              <a:pathLst>
                <a:path w="11905" h="3967" extrusionOk="0">
                  <a:moveTo>
                    <a:pt x="10258" y="1"/>
                  </a:moveTo>
                  <a:cubicBezTo>
                    <a:pt x="9912" y="1"/>
                    <a:pt x="9529" y="24"/>
                    <a:pt x="9126" y="63"/>
                  </a:cubicBezTo>
                  <a:lnTo>
                    <a:pt x="9122" y="63"/>
                  </a:lnTo>
                  <a:cubicBezTo>
                    <a:pt x="8524" y="119"/>
                    <a:pt x="7883" y="216"/>
                    <a:pt x="7255" y="322"/>
                  </a:cubicBezTo>
                  <a:cubicBezTo>
                    <a:pt x="6760" y="408"/>
                    <a:pt x="6271" y="501"/>
                    <a:pt x="5823" y="595"/>
                  </a:cubicBezTo>
                  <a:cubicBezTo>
                    <a:pt x="4832" y="801"/>
                    <a:pt x="4022" y="997"/>
                    <a:pt x="3689" y="1083"/>
                  </a:cubicBezTo>
                  <a:cubicBezTo>
                    <a:pt x="3689" y="1081"/>
                    <a:pt x="3688" y="1080"/>
                    <a:pt x="3688" y="1080"/>
                  </a:cubicBezTo>
                  <a:cubicBezTo>
                    <a:pt x="3687" y="1080"/>
                    <a:pt x="3686" y="1081"/>
                    <a:pt x="3686" y="1083"/>
                  </a:cubicBezTo>
                  <a:cubicBezTo>
                    <a:pt x="3583" y="1110"/>
                    <a:pt x="3526" y="1123"/>
                    <a:pt x="3526" y="1123"/>
                  </a:cubicBezTo>
                  <a:cubicBezTo>
                    <a:pt x="3526" y="1123"/>
                    <a:pt x="3184" y="1246"/>
                    <a:pt x="2718" y="1452"/>
                  </a:cubicBezTo>
                  <a:cubicBezTo>
                    <a:pt x="1669" y="1914"/>
                    <a:pt x="0" y="2798"/>
                    <a:pt x="369" y="3599"/>
                  </a:cubicBezTo>
                  <a:cubicBezTo>
                    <a:pt x="485" y="3850"/>
                    <a:pt x="1153" y="3967"/>
                    <a:pt x="2112" y="3967"/>
                  </a:cubicBezTo>
                  <a:cubicBezTo>
                    <a:pt x="2636" y="3967"/>
                    <a:pt x="3247" y="3932"/>
                    <a:pt x="3902" y="3865"/>
                  </a:cubicBezTo>
                  <a:cubicBezTo>
                    <a:pt x="5114" y="3742"/>
                    <a:pt x="6474" y="3509"/>
                    <a:pt x="7707" y="3190"/>
                  </a:cubicBezTo>
                  <a:cubicBezTo>
                    <a:pt x="10119" y="2562"/>
                    <a:pt x="11905" y="1542"/>
                    <a:pt x="11905" y="675"/>
                  </a:cubicBezTo>
                  <a:cubicBezTo>
                    <a:pt x="11905" y="179"/>
                    <a:pt x="11227" y="1"/>
                    <a:pt x="102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5270;p60">
              <a:extLst>
                <a:ext uri="{FF2B5EF4-FFF2-40B4-BE49-F238E27FC236}">
                  <a16:creationId xmlns:a16="http://schemas.microsoft.com/office/drawing/2014/main" id="{EEBAEE54-7918-4A89-9BEF-9F795CF67860}"/>
                </a:ext>
              </a:extLst>
            </p:cNvPr>
            <p:cNvSpPr/>
            <p:nvPr/>
          </p:nvSpPr>
          <p:spPr>
            <a:xfrm>
              <a:off x="2897325" y="1329557"/>
              <a:ext cx="364213" cy="139172"/>
            </a:xfrm>
            <a:custGeom>
              <a:avLst/>
              <a:gdLst/>
              <a:ahLst/>
              <a:cxnLst/>
              <a:rect l="l" t="t" r="r" b="b"/>
              <a:pathLst>
                <a:path w="6498" h="2483" extrusionOk="0">
                  <a:moveTo>
                    <a:pt x="6497" y="1"/>
                  </a:moveTo>
                  <a:cubicBezTo>
                    <a:pt x="5903" y="304"/>
                    <a:pt x="5268" y="549"/>
                    <a:pt x="4630" y="752"/>
                  </a:cubicBezTo>
                  <a:cubicBezTo>
                    <a:pt x="4158" y="902"/>
                    <a:pt x="3683" y="1028"/>
                    <a:pt x="3224" y="1131"/>
                  </a:cubicBezTo>
                  <a:cubicBezTo>
                    <a:pt x="2437" y="1313"/>
                    <a:pt x="1689" y="1430"/>
                    <a:pt x="1064" y="1513"/>
                  </a:cubicBezTo>
                  <a:cubicBezTo>
                    <a:pt x="1064" y="1511"/>
                    <a:pt x="1063" y="1510"/>
                    <a:pt x="1063" y="1510"/>
                  </a:cubicBezTo>
                  <a:cubicBezTo>
                    <a:pt x="1062" y="1510"/>
                    <a:pt x="1061" y="1511"/>
                    <a:pt x="1061" y="1513"/>
                  </a:cubicBezTo>
                  <a:cubicBezTo>
                    <a:pt x="645" y="1563"/>
                    <a:pt x="286" y="1600"/>
                    <a:pt x="1" y="1623"/>
                  </a:cubicBezTo>
                  <a:lnTo>
                    <a:pt x="93" y="1882"/>
                  </a:lnTo>
                  <a:lnTo>
                    <a:pt x="286" y="2413"/>
                  </a:lnTo>
                  <a:cubicBezTo>
                    <a:pt x="606" y="2462"/>
                    <a:pt x="933" y="2482"/>
                    <a:pt x="1258" y="2482"/>
                  </a:cubicBezTo>
                  <a:cubicBezTo>
                    <a:pt x="2070" y="2482"/>
                    <a:pt x="2868" y="2356"/>
                    <a:pt x="3497" y="2228"/>
                  </a:cubicBezTo>
                  <a:cubicBezTo>
                    <a:pt x="3673" y="2191"/>
                    <a:pt x="3833" y="2154"/>
                    <a:pt x="3975" y="2121"/>
                  </a:cubicBezTo>
                  <a:cubicBezTo>
                    <a:pt x="4115" y="2088"/>
                    <a:pt x="4244" y="2051"/>
                    <a:pt x="4371" y="2015"/>
                  </a:cubicBezTo>
                  <a:lnTo>
                    <a:pt x="4374" y="2015"/>
                  </a:lnTo>
                  <a:cubicBezTo>
                    <a:pt x="6013" y="1543"/>
                    <a:pt x="6497" y="792"/>
                    <a:pt x="6497" y="792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5271;p60">
              <a:extLst>
                <a:ext uri="{FF2B5EF4-FFF2-40B4-BE49-F238E27FC236}">
                  <a16:creationId xmlns:a16="http://schemas.microsoft.com/office/drawing/2014/main" id="{4BC2D6EA-8892-4F1A-91D1-BE202969E70D}"/>
                </a:ext>
              </a:extLst>
            </p:cNvPr>
            <p:cNvSpPr/>
            <p:nvPr/>
          </p:nvSpPr>
          <p:spPr>
            <a:xfrm>
              <a:off x="2825412" y="1124469"/>
              <a:ext cx="436349" cy="100946"/>
            </a:xfrm>
            <a:custGeom>
              <a:avLst/>
              <a:gdLst/>
              <a:ahLst/>
              <a:cxnLst/>
              <a:rect l="l" t="t" r="r" b="b"/>
              <a:pathLst>
                <a:path w="7785" h="1801" extrusionOk="0">
                  <a:moveTo>
                    <a:pt x="6346" y="0"/>
                  </a:moveTo>
                  <a:cubicBezTo>
                    <a:pt x="5725" y="0"/>
                    <a:pt x="5148" y="39"/>
                    <a:pt x="4614" y="104"/>
                  </a:cubicBezTo>
                  <a:cubicBezTo>
                    <a:pt x="1613" y="473"/>
                    <a:pt x="1" y="1693"/>
                    <a:pt x="1" y="1693"/>
                  </a:cubicBezTo>
                  <a:cubicBezTo>
                    <a:pt x="1" y="1693"/>
                    <a:pt x="732" y="1801"/>
                    <a:pt x="1793" y="1801"/>
                  </a:cubicBezTo>
                  <a:cubicBezTo>
                    <a:pt x="2364" y="1801"/>
                    <a:pt x="3032" y="1769"/>
                    <a:pt x="3733" y="1673"/>
                  </a:cubicBezTo>
                  <a:cubicBezTo>
                    <a:pt x="5119" y="1483"/>
                    <a:pt x="6631" y="1035"/>
                    <a:pt x="7784" y="67"/>
                  </a:cubicBezTo>
                  <a:cubicBezTo>
                    <a:pt x="7282" y="21"/>
                    <a:pt x="6802" y="0"/>
                    <a:pt x="634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5272;p60">
              <a:extLst>
                <a:ext uri="{FF2B5EF4-FFF2-40B4-BE49-F238E27FC236}">
                  <a16:creationId xmlns:a16="http://schemas.microsoft.com/office/drawing/2014/main" id="{147D22D3-66BA-406B-A96D-B597160CD680}"/>
                </a:ext>
              </a:extLst>
            </p:cNvPr>
            <p:cNvSpPr/>
            <p:nvPr/>
          </p:nvSpPr>
          <p:spPr>
            <a:xfrm>
              <a:off x="2525150" y="1913379"/>
              <a:ext cx="1234838" cy="461684"/>
            </a:xfrm>
            <a:custGeom>
              <a:avLst/>
              <a:gdLst/>
              <a:ahLst/>
              <a:cxnLst/>
              <a:rect l="l" t="t" r="r" b="b"/>
              <a:pathLst>
                <a:path w="22031" h="8237" extrusionOk="0">
                  <a:moveTo>
                    <a:pt x="15730" y="1"/>
                  </a:moveTo>
                  <a:cubicBezTo>
                    <a:pt x="15730" y="1"/>
                    <a:pt x="15644" y="64"/>
                    <a:pt x="15474" y="153"/>
                  </a:cubicBezTo>
                  <a:cubicBezTo>
                    <a:pt x="15438" y="173"/>
                    <a:pt x="15398" y="197"/>
                    <a:pt x="15355" y="220"/>
                  </a:cubicBezTo>
                  <a:cubicBezTo>
                    <a:pt x="15162" y="320"/>
                    <a:pt x="14896" y="446"/>
                    <a:pt x="14567" y="572"/>
                  </a:cubicBezTo>
                  <a:cubicBezTo>
                    <a:pt x="14524" y="585"/>
                    <a:pt x="14477" y="602"/>
                    <a:pt x="14430" y="622"/>
                  </a:cubicBezTo>
                  <a:cubicBezTo>
                    <a:pt x="14261" y="682"/>
                    <a:pt x="14075" y="742"/>
                    <a:pt x="13872" y="798"/>
                  </a:cubicBezTo>
                  <a:cubicBezTo>
                    <a:pt x="13829" y="811"/>
                    <a:pt x="13783" y="821"/>
                    <a:pt x="13736" y="835"/>
                  </a:cubicBezTo>
                  <a:cubicBezTo>
                    <a:pt x="13464" y="908"/>
                    <a:pt x="13161" y="971"/>
                    <a:pt x="12838" y="1021"/>
                  </a:cubicBezTo>
                  <a:cubicBezTo>
                    <a:pt x="12792" y="1027"/>
                    <a:pt x="12746" y="1034"/>
                    <a:pt x="12699" y="1041"/>
                  </a:cubicBezTo>
                  <a:cubicBezTo>
                    <a:pt x="12473" y="1074"/>
                    <a:pt x="12240" y="1094"/>
                    <a:pt x="11994" y="1110"/>
                  </a:cubicBezTo>
                  <a:cubicBezTo>
                    <a:pt x="11948" y="1110"/>
                    <a:pt x="11905" y="1114"/>
                    <a:pt x="11861" y="1114"/>
                  </a:cubicBezTo>
                  <a:cubicBezTo>
                    <a:pt x="11733" y="1120"/>
                    <a:pt x="11601" y="1124"/>
                    <a:pt x="11468" y="1124"/>
                  </a:cubicBezTo>
                  <a:cubicBezTo>
                    <a:pt x="11395" y="1124"/>
                    <a:pt x="11321" y="1123"/>
                    <a:pt x="11247" y="1121"/>
                  </a:cubicBezTo>
                  <a:cubicBezTo>
                    <a:pt x="11200" y="1121"/>
                    <a:pt x="11154" y="1117"/>
                    <a:pt x="11108" y="1117"/>
                  </a:cubicBezTo>
                  <a:cubicBezTo>
                    <a:pt x="10928" y="1110"/>
                    <a:pt x="10741" y="1097"/>
                    <a:pt x="10552" y="1077"/>
                  </a:cubicBezTo>
                  <a:cubicBezTo>
                    <a:pt x="10502" y="1074"/>
                    <a:pt x="10453" y="1067"/>
                    <a:pt x="10402" y="1061"/>
                  </a:cubicBezTo>
                  <a:cubicBezTo>
                    <a:pt x="10379" y="1061"/>
                    <a:pt x="10353" y="1057"/>
                    <a:pt x="10326" y="1054"/>
                  </a:cubicBezTo>
                  <a:cubicBezTo>
                    <a:pt x="10300" y="1050"/>
                    <a:pt x="10273" y="1047"/>
                    <a:pt x="10246" y="1044"/>
                  </a:cubicBezTo>
                  <a:cubicBezTo>
                    <a:pt x="10004" y="1010"/>
                    <a:pt x="9755" y="967"/>
                    <a:pt x="9496" y="915"/>
                  </a:cubicBezTo>
                  <a:cubicBezTo>
                    <a:pt x="9439" y="901"/>
                    <a:pt x="9385" y="891"/>
                    <a:pt x="9329" y="878"/>
                  </a:cubicBezTo>
                  <a:cubicBezTo>
                    <a:pt x="9120" y="828"/>
                    <a:pt x="8904" y="775"/>
                    <a:pt x="8688" y="708"/>
                  </a:cubicBezTo>
                  <a:cubicBezTo>
                    <a:pt x="8618" y="688"/>
                    <a:pt x="8545" y="668"/>
                    <a:pt x="8475" y="645"/>
                  </a:cubicBezTo>
                  <a:cubicBezTo>
                    <a:pt x="8459" y="639"/>
                    <a:pt x="8439" y="636"/>
                    <a:pt x="8422" y="628"/>
                  </a:cubicBezTo>
                  <a:cubicBezTo>
                    <a:pt x="8345" y="602"/>
                    <a:pt x="8272" y="579"/>
                    <a:pt x="8196" y="552"/>
                  </a:cubicBezTo>
                  <a:cubicBezTo>
                    <a:pt x="8152" y="536"/>
                    <a:pt x="8106" y="522"/>
                    <a:pt x="8060" y="502"/>
                  </a:cubicBezTo>
                  <a:cubicBezTo>
                    <a:pt x="8026" y="492"/>
                    <a:pt x="7990" y="479"/>
                    <a:pt x="7953" y="466"/>
                  </a:cubicBezTo>
                  <a:cubicBezTo>
                    <a:pt x="7953" y="466"/>
                    <a:pt x="7837" y="486"/>
                    <a:pt x="7631" y="536"/>
                  </a:cubicBezTo>
                  <a:lnTo>
                    <a:pt x="7628" y="536"/>
                  </a:lnTo>
                  <a:cubicBezTo>
                    <a:pt x="7399" y="588"/>
                    <a:pt x="7060" y="675"/>
                    <a:pt x="6644" y="798"/>
                  </a:cubicBezTo>
                  <a:lnTo>
                    <a:pt x="6641" y="798"/>
                  </a:lnTo>
                  <a:cubicBezTo>
                    <a:pt x="6431" y="864"/>
                    <a:pt x="6202" y="938"/>
                    <a:pt x="5959" y="1021"/>
                  </a:cubicBezTo>
                  <a:cubicBezTo>
                    <a:pt x="5913" y="1038"/>
                    <a:pt x="5863" y="1054"/>
                    <a:pt x="5810" y="1074"/>
                  </a:cubicBezTo>
                  <a:cubicBezTo>
                    <a:pt x="5417" y="1214"/>
                    <a:pt x="4992" y="1380"/>
                    <a:pt x="4554" y="1576"/>
                  </a:cubicBezTo>
                  <a:cubicBezTo>
                    <a:pt x="4507" y="1596"/>
                    <a:pt x="4463" y="1616"/>
                    <a:pt x="4417" y="1639"/>
                  </a:cubicBezTo>
                  <a:cubicBezTo>
                    <a:pt x="3626" y="2001"/>
                    <a:pt x="2796" y="2466"/>
                    <a:pt x="2035" y="3048"/>
                  </a:cubicBezTo>
                  <a:cubicBezTo>
                    <a:pt x="1995" y="3081"/>
                    <a:pt x="1955" y="3111"/>
                    <a:pt x="1915" y="3144"/>
                  </a:cubicBezTo>
                  <a:cubicBezTo>
                    <a:pt x="1626" y="3371"/>
                    <a:pt x="1353" y="3613"/>
                    <a:pt x="1094" y="3875"/>
                  </a:cubicBezTo>
                  <a:cubicBezTo>
                    <a:pt x="1058" y="3909"/>
                    <a:pt x="1021" y="3946"/>
                    <a:pt x="987" y="3986"/>
                  </a:cubicBezTo>
                  <a:cubicBezTo>
                    <a:pt x="679" y="4305"/>
                    <a:pt x="400" y="4653"/>
                    <a:pt x="156" y="5029"/>
                  </a:cubicBezTo>
                  <a:cubicBezTo>
                    <a:pt x="136" y="5058"/>
                    <a:pt x="113" y="5092"/>
                    <a:pt x="93" y="5129"/>
                  </a:cubicBezTo>
                  <a:cubicBezTo>
                    <a:pt x="93" y="5129"/>
                    <a:pt x="64" y="5208"/>
                    <a:pt x="41" y="5341"/>
                  </a:cubicBezTo>
                  <a:cubicBezTo>
                    <a:pt x="33" y="5385"/>
                    <a:pt x="24" y="5441"/>
                    <a:pt x="17" y="5501"/>
                  </a:cubicBezTo>
                  <a:cubicBezTo>
                    <a:pt x="7" y="5594"/>
                    <a:pt x="1" y="5700"/>
                    <a:pt x="7" y="5816"/>
                  </a:cubicBezTo>
                  <a:cubicBezTo>
                    <a:pt x="7" y="5863"/>
                    <a:pt x="10" y="5909"/>
                    <a:pt x="14" y="5960"/>
                  </a:cubicBezTo>
                  <a:cubicBezTo>
                    <a:pt x="27" y="6069"/>
                    <a:pt x="47" y="6185"/>
                    <a:pt x="81" y="6305"/>
                  </a:cubicBezTo>
                  <a:cubicBezTo>
                    <a:pt x="90" y="6331"/>
                    <a:pt x="96" y="6358"/>
                    <a:pt x="107" y="6382"/>
                  </a:cubicBezTo>
                  <a:cubicBezTo>
                    <a:pt x="110" y="6398"/>
                    <a:pt x="116" y="6414"/>
                    <a:pt x="124" y="6431"/>
                  </a:cubicBezTo>
                  <a:cubicBezTo>
                    <a:pt x="160" y="6531"/>
                    <a:pt x="207" y="6634"/>
                    <a:pt x="266" y="6733"/>
                  </a:cubicBezTo>
                  <a:cubicBezTo>
                    <a:pt x="290" y="6770"/>
                    <a:pt x="313" y="6810"/>
                    <a:pt x="340" y="6847"/>
                  </a:cubicBezTo>
                  <a:cubicBezTo>
                    <a:pt x="396" y="6930"/>
                    <a:pt x="466" y="7016"/>
                    <a:pt x="546" y="7099"/>
                  </a:cubicBezTo>
                  <a:cubicBezTo>
                    <a:pt x="575" y="7132"/>
                    <a:pt x="612" y="7162"/>
                    <a:pt x="648" y="7196"/>
                  </a:cubicBezTo>
                  <a:cubicBezTo>
                    <a:pt x="748" y="7288"/>
                    <a:pt x="861" y="7375"/>
                    <a:pt x="994" y="7455"/>
                  </a:cubicBezTo>
                  <a:cubicBezTo>
                    <a:pt x="1041" y="7481"/>
                    <a:pt x="1084" y="7508"/>
                    <a:pt x="1133" y="7535"/>
                  </a:cubicBezTo>
                  <a:cubicBezTo>
                    <a:pt x="1157" y="7548"/>
                    <a:pt x="1184" y="7561"/>
                    <a:pt x="1207" y="7575"/>
                  </a:cubicBezTo>
                  <a:lnTo>
                    <a:pt x="1582" y="7418"/>
                  </a:lnTo>
                  <a:cubicBezTo>
                    <a:pt x="1586" y="7415"/>
                    <a:pt x="1586" y="7411"/>
                    <a:pt x="1586" y="7411"/>
                  </a:cubicBezTo>
                  <a:lnTo>
                    <a:pt x="2702" y="6943"/>
                  </a:lnTo>
                  <a:lnTo>
                    <a:pt x="2835" y="6886"/>
                  </a:lnTo>
                  <a:lnTo>
                    <a:pt x="3626" y="6551"/>
                  </a:lnTo>
                  <a:lnTo>
                    <a:pt x="3750" y="6498"/>
                  </a:lnTo>
                  <a:lnTo>
                    <a:pt x="3925" y="6425"/>
                  </a:lnTo>
                  <a:lnTo>
                    <a:pt x="3929" y="6425"/>
                  </a:lnTo>
                  <a:lnTo>
                    <a:pt x="3932" y="6421"/>
                  </a:lnTo>
                  <a:lnTo>
                    <a:pt x="3978" y="6402"/>
                  </a:lnTo>
                  <a:lnTo>
                    <a:pt x="3978" y="6402"/>
                  </a:lnTo>
                  <a:cubicBezTo>
                    <a:pt x="3978" y="6402"/>
                    <a:pt x="3978" y="6411"/>
                    <a:pt x="3975" y="6425"/>
                  </a:cubicBezTo>
                  <a:cubicBezTo>
                    <a:pt x="3972" y="6438"/>
                    <a:pt x="3972" y="6451"/>
                    <a:pt x="3969" y="6471"/>
                  </a:cubicBezTo>
                  <a:cubicBezTo>
                    <a:pt x="3925" y="6704"/>
                    <a:pt x="3799" y="7491"/>
                    <a:pt x="3856" y="8089"/>
                  </a:cubicBezTo>
                  <a:cubicBezTo>
                    <a:pt x="3862" y="8140"/>
                    <a:pt x="3869" y="8189"/>
                    <a:pt x="3876" y="8236"/>
                  </a:cubicBezTo>
                  <a:cubicBezTo>
                    <a:pt x="3876" y="8236"/>
                    <a:pt x="3998" y="8196"/>
                    <a:pt x="4218" y="8123"/>
                  </a:cubicBezTo>
                  <a:cubicBezTo>
                    <a:pt x="4258" y="8106"/>
                    <a:pt x="4301" y="8096"/>
                    <a:pt x="4348" y="8080"/>
                  </a:cubicBezTo>
                  <a:cubicBezTo>
                    <a:pt x="4503" y="8029"/>
                    <a:pt x="4700" y="7966"/>
                    <a:pt x="4929" y="7900"/>
                  </a:cubicBezTo>
                  <a:cubicBezTo>
                    <a:pt x="4969" y="7887"/>
                    <a:pt x="5015" y="7877"/>
                    <a:pt x="5055" y="7864"/>
                  </a:cubicBezTo>
                  <a:cubicBezTo>
                    <a:pt x="5368" y="7774"/>
                    <a:pt x="5733" y="7671"/>
                    <a:pt x="6142" y="7564"/>
                  </a:cubicBezTo>
                  <a:cubicBezTo>
                    <a:pt x="6185" y="7558"/>
                    <a:pt x="6229" y="7544"/>
                    <a:pt x="6272" y="7535"/>
                  </a:cubicBezTo>
                  <a:cubicBezTo>
                    <a:pt x="6488" y="7481"/>
                    <a:pt x="6713" y="7425"/>
                    <a:pt x="6953" y="7371"/>
                  </a:cubicBezTo>
                  <a:cubicBezTo>
                    <a:pt x="6993" y="7362"/>
                    <a:pt x="7036" y="7351"/>
                    <a:pt x="7080" y="7345"/>
                  </a:cubicBezTo>
                  <a:cubicBezTo>
                    <a:pt x="7491" y="7249"/>
                    <a:pt x="7927" y="7159"/>
                    <a:pt x="8392" y="7076"/>
                  </a:cubicBezTo>
                  <a:cubicBezTo>
                    <a:pt x="8436" y="7066"/>
                    <a:pt x="8479" y="7060"/>
                    <a:pt x="8525" y="7052"/>
                  </a:cubicBezTo>
                  <a:cubicBezTo>
                    <a:pt x="8771" y="7009"/>
                    <a:pt x="9017" y="6966"/>
                    <a:pt x="9273" y="6930"/>
                  </a:cubicBezTo>
                  <a:cubicBezTo>
                    <a:pt x="9336" y="6920"/>
                    <a:pt x="9396" y="6910"/>
                    <a:pt x="9459" y="6900"/>
                  </a:cubicBezTo>
                  <a:cubicBezTo>
                    <a:pt x="9502" y="6893"/>
                    <a:pt x="9548" y="6890"/>
                    <a:pt x="9592" y="6880"/>
                  </a:cubicBezTo>
                  <a:cubicBezTo>
                    <a:pt x="9911" y="6837"/>
                    <a:pt x="10237" y="6793"/>
                    <a:pt x="10569" y="6760"/>
                  </a:cubicBezTo>
                  <a:cubicBezTo>
                    <a:pt x="10612" y="6757"/>
                    <a:pt x="10658" y="6750"/>
                    <a:pt x="10702" y="6747"/>
                  </a:cubicBezTo>
                  <a:cubicBezTo>
                    <a:pt x="10928" y="6724"/>
                    <a:pt x="11154" y="6704"/>
                    <a:pt x="11383" y="6687"/>
                  </a:cubicBezTo>
                  <a:cubicBezTo>
                    <a:pt x="11423" y="6684"/>
                    <a:pt x="11470" y="6681"/>
                    <a:pt x="11513" y="6677"/>
                  </a:cubicBezTo>
                  <a:lnTo>
                    <a:pt x="11516" y="6677"/>
                  </a:lnTo>
                  <a:cubicBezTo>
                    <a:pt x="11792" y="6658"/>
                    <a:pt x="12074" y="6644"/>
                    <a:pt x="12357" y="6634"/>
                  </a:cubicBezTo>
                  <a:cubicBezTo>
                    <a:pt x="12404" y="6634"/>
                    <a:pt x="12447" y="6630"/>
                    <a:pt x="12493" y="6630"/>
                  </a:cubicBezTo>
                  <a:cubicBezTo>
                    <a:pt x="12683" y="6626"/>
                    <a:pt x="12874" y="6623"/>
                    <a:pt x="13068" y="6623"/>
                  </a:cubicBezTo>
                  <a:cubicBezTo>
                    <a:pt x="13139" y="6623"/>
                    <a:pt x="13210" y="6623"/>
                    <a:pt x="13281" y="6624"/>
                  </a:cubicBezTo>
                  <a:cubicBezTo>
                    <a:pt x="13327" y="6624"/>
                    <a:pt x="13370" y="6624"/>
                    <a:pt x="13417" y="6627"/>
                  </a:cubicBezTo>
                  <a:cubicBezTo>
                    <a:pt x="13706" y="6630"/>
                    <a:pt x="13999" y="6641"/>
                    <a:pt x="14288" y="6661"/>
                  </a:cubicBezTo>
                  <a:cubicBezTo>
                    <a:pt x="14334" y="6664"/>
                    <a:pt x="14378" y="6667"/>
                    <a:pt x="14424" y="6670"/>
                  </a:cubicBezTo>
                  <a:cubicBezTo>
                    <a:pt x="14769" y="6693"/>
                    <a:pt x="15108" y="6730"/>
                    <a:pt x="15447" y="6777"/>
                  </a:cubicBezTo>
                  <a:cubicBezTo>
                    <a:pt x="15494" y="6784"/>
                    <a:pt x="15541" y="6790"/>
                    <a:pt x="15587" y="6797"/>
                  </a:cubicBezTo>
                  <a:cubicBezTo>
                    <a:pt x="15863" y="6837"/>
                    <a:pt x="16139" y="6886"/>
                    <a:pt x="16415" y="6943"/>
                  </a:cubicBezTo>
                  <a:cubicBezTo>
                    <a:pt x="16458" y="6949"/>
                    <a:pt x="16504" y="6960"/>
                    <a:pt x="16547" y="6969"/>
                  </a:cubicBezTo>
                  <a:cubicBezTo>
                    <a:pt x="16850" y="7036"/>
                    <a:pt x="17145" y="7112"/>
                    <a:pt x="17441" y="7199"/>
                  </a:cubicBezTo>
                  <a:cubicBezTo>
                    <a:pt x="17488" y="7216"/>
                    <a:pt x="17538" y="7232"/>
                    <a:pt x="17588" y="7245"/>
                  </a:cubicBezTo>
                  <a:cubicBezTo>
                    <a:pt x="17903" y="7345"/>
                    <a:pt x="18216" y="7458"/>
                    <a:pt x="18521" y="7588"/>
                  </a:cubicBezTo>
                  <a:cubicBezTo>
                    <a:pt x="18565" y="7608"/>
                    <a:pt x="18611" y="7624"/>
                    <a:pt x="18655" y="7644"/>
                  </a:cubicBezTo>
                  <a:cubicBezTo>
                    <a:pt x="18907" y="7757"/>
                    <a:pt x="19156" y="7880"/>
                    <a:pt x="19399" y="8013"/>
                  </a:cubicBezTo>
                  <a:cubicBezTo>
                    <a:pt x="19399" y="8013"/>
                    <a:pt x="19415" y="7960"/>
                    <a:pt x="19443" y="7860"/>
                  </a:cubicBezTo>
                  <a:cubicBezTo>
                    <a:pt x="19558" y="7431"/>
                    <a:pt x="19825" y="6142"/>
                    <a:pt x="19426" y="4650"/>
                  </a:cubicBezTo>
                  <a:cubicBezTo>
                    <a:pt x="19415" y="4616"/>
                    <a:pt x="19409" y="4584"/>
                    <a:pt x="19399" y="4553"/>
                  </a:cubicBezTo>
                  <a:lnTo>
                    <a:pt x="19399" y="4553"/>
                  </a:lnTo>
                  <a:lnTo>
                    <a:pt x="19492" y="4593"/>
                  </a:lnTo>
                  <a:lnTo>
                    <a:pt x="19545" y="4613"/>
                  </a:lnTo>
                  <a:lnTo>
                    <a:pt x="19665" y="4664"/>
                  </a:lnTo>
                  <a:lnTo>
                    <a:pt x="19967" y="4790"/>
                  </a:lnTo>
                  <a:lnTo>
                    <a:pt x="20097" y="4843"/>
                  </a:lnTo>
                  <a:lnTo>
                    <a:pt x="20130" y="4856"/>
                  </a:lnTo>
                  <a:cubicBezTo>
                    <a:pt x="20130" y="4856"/>
                    <a:pt x="20132" y="4857"/>
                    <a:pt x="20132" y="4857"/>
                  </a:cubicBezTo>
                  <a:cubicBezTo>
                    <a:pt x="20133" y="4857"/>
                    <a:pt x="20133" y="4857"/>
                    <a:pt x="20133" y="4856"/>
                  </a:cubicBezTo>
                  <a:lnTo>
                    <a:pt x="20389" y="4966"/>
                  </a:lnTo>
                  <a:cubicBezTo>
                    <a:pt x="20389" y="4966"/>
                    <a:pt x="20440" y="4943"/>
                    <a:pt x="20519" y="4899"/>
                  </a:cubicBezTo>
                  <a:cubicBezTo>
                    <a:pt x="20552" y="4879"/>
                    <a:pt x="20595" y="4859"/>
                    <a:pt x="20645" y="4826"/>
                  </a:cubicBezTo>
                  <a:cubicBezTo>
                    <a:pt x="20779" y="4750"/>
                    <a:pt x="20954" y="4636"/>
                    <a:pt x="21134" y="4490"/>
                  </a:cubicBezTo>
                  <a:cubicBezTo>
                    <a:pt x="21167" y="4460"/>
                    <a:pt x="21201" y="4431"/>
                    <a:pt x="21237" y="4397"/>
                  </a:cubicBezTo>
                  <a:cubicBezTo>
                    <a:pt x="21383" y="4271"/>
                    <a:pt x="21526" y="4121"/>
                    <a:pt x="21649" y="3946"/>
                  </a:cubicBezTo>
                  <a:cubicBezTo>
                    <a:pt x="21676" y="3912"/>
                    <a:pt x="21702" y="3875"/>
                    <a:pt x="21725" y="3836"/>
                  </a:cubicBezTo>
                  <a:cubicBezTo>
                    <a:pt x="21799" y="3722"/>
                    <a:pt x="21862" y="3599"/>
                    <a:pt x="21911" y="3470"/>
                  </a:cubicBezTo>
                  <a:cubicBezTo>
                    <a:pt x="21928" y="3430"/>
                    <a:pt x="21941" y="3387"/>
                    <a:pt x="21951" y="3343"/>
                  </a:cubicBezTo>
                  <a:cubicBezTo>
                    <a:pt x="21988" y="3241"/>
                    <a:pt x="22011" y="3128"/>
                    <a:pt x="22018" y="3012"/>
                  </a:cubicBezTo>
                  <a:cubicBezTo>
                    <a:pt x="22024" y="2969"/>
                    <a:pt x="22028" y="2925"/>
                    <a:pt x="22028" y="2878"/>
                  </a:cubicBezTo>
                  <a:cubicBezTo>
                    <a:pt x="22031" y="2769"/>
                    <a:pt x="22024" y="2656"/>
                    <a:pt x="22005" y="2536"/>
                  </a:cubicBezTo>
                  <a:cubicBezTo>
                    <a:pt x="22005" y="2536"/>
                    <a:pt x="21898" y="2457"/>
                    <a:pt x="21712" y="2330"/>
                  </a:cubicBezTo>
                  <a:lnTo>
                    <a:pt x="21709" y="2330"/>
                  </a:lnTo>
                  <a:cubicBezTo>
                    <a:pt x="21563" y="2227"/>
                    <a:pt x="21363" y="2098"/>
                    <a:pt x="21124" y="1948"/>
                  </a:cubicBezTo>
                  <a:cubicBezTo>
                    <a:pt x="21087" y="1921"/>
                    <a:pt x="21047" y="1898"/>
                    <a:pt x="21004" y="1875"/>
                  </a:cubicBezTo>
                  <a:cubicBezTo>
                    <a:pt x="20775" y="1732"/>
                    <a:pt x="20515" y="1582"/>
                    <a:pt x="20230" y="1426"/>
                  </a:cubicBezTo>
                  <a:cubicBezTo>
                    <a:pt x="20187" y="1403"/>
                    <a:pt x="20144" y="1377"/>
                    <a:pt x="20101" y="1353"/>
                  </a:cubicBezTo>
                  <a:cubicBezTo>
                    <a:pt x="19917" y="1257"/>
                    <a:pt x="19728" y="1160"/>
                    <a:pt x="19529" y="1061"/>
                  </a:cubicBezTo>
                  <a:cubicBezTo>
                    <a:pt x="19489" y="1041"/>
                    <a:pt x="19446" y="1024"/>
                    <a:pt x="19406" y="1004"/>
                  </a:cubicBezTo>
                  <a:cubicBezTo>
                    <a:pt x="18970" y="798"/>
                    <a:pt x="18501" y="602"/>
                    <a:pt x="18020" y="436"/>
                  </a:cubicBezTo>
                  <a:cubicBezTo>
                    <a:pt x="17973" y="423"/>
                    <a:pt x="17927" y="406"/>
                    <a:pt x="17883" y="392"/>
                  </a:cubicBezTo>
                  <a:cubicBezTo>
                    <a:pt x="17481" y="260"/>
                    <a:pt x="17070" y="153"/>
                    <a:pt x="16661" y="87"/>
                  </a:cubicBezTo>
                  <a:cubicBezTo>
                    <a:pt x="16527" y="64"/>
                    <a:pt x="16398" y="47"/>
                    <a:pt x="16268" y="30"/>
                  </a:cubicBezTo>
                  <a:cubicBezTo>
                    <a:pt x="16162" y="21"/>
                    <a:pt x="16056" y="13"/>
                    <a:pt x="15953" y="10"/>
                  </a:cubicBezTo>
                  <a:cubicBezTo>
                    <a:pt x="15876" y="4"/>
                    <a:pt x="15803" y="1"/>
                    <a:pt x="15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5273;p60">
              <a:extLst>
                <a:ext uri="{FF2B5EF4-FFF2-40B4-BE49-F238E27FC236}">
                  <a16:creationId xmlns:a16="http://schemas.microsoft.com/office/drawing/2014/main" id="{C874D2D3-4AAB-41F2-9C97-4DEE633AB061}"/>
                </a:ext>
              </a:extLst>
            </p:cNvPr>
            <p:cNvSpPr/>
            <p:nvPr/>
          </p:nvSpPr>
          <p:spPr>
            <a:xfrm>
              <a:off x="2580472" y="2130574"/>
              <a:ext cx="103636" cy="172017"/>
            </a:xfrm>
            <a:custGeom>
              <a:avLst/>
              <a:gdLst/>
              <a:ahLst/>
              <a:cxnLst/>
              <a:rect l="l" t="t" r="r" b="b"/>
              <a:pathLst>
                <a:path w="1849" h="3069" extrusionOk="0">
                  <a:moveTo>
                    <a:pt x="107" y="0"/>
                  </a:moveTo>
                  <a:cubicBezTo>
                    <a:pt x="71" y="34"/>
                    <a:pt x="34" y="71"/>
                    <a:pt x="0" y="111"/>
                  </a:cubicBezTo>
                  <a:cubicBezTo>
                    <a:pt x="114" y="545"/>
                    <a:pt x="273" y="964"/>
                    <a:pt x="469" y="1360"/>
                  </a:cubicBezTo>
                  <a:cubicBezTo>
                    <a:pt x="784" y="1988"/>
                    <a:pt x="1203" y="2563"/>
                    <a:pt x="1715" y="3068"/>
                  </a:cubicBezTo>
                  <a:lnTo>
                    <a:pt x="1848" y="3011"/>
                  </a:lnTo>
                  <a:cubicBezTo>
                    <a:pt x="1323" y="2499"/>
                    <a:pt x="901" y="1918"/>
                    <a:pt x="582" y="1277"/>
                  </a:cubicBezTo>
                  <a:cubicBezTo>
                    <a:pt x="379" y="871"/>
                    <a:pt x="220" y="442"/>
                    <a:pt x="107" y="0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5274;p60">
              <a:extLst>
                <a:ext uri="{FF2B5EF4-FFF2-40B4-BE49-F238E27FC236}">
                  <a16:creationId xmlns:a16="http://schemas.microsoft.com/office/drawing/2014/main" id="{6BE5B85D-BA22-4FD1-A66C-48E3B28B08AA}"/>
                </a:ext>
              </a:extLst>
            </p:cNvPr>
            <p:cNvSpPr/>
            <p:nvPr/>
          </p:nvSpPr>
          <p:spPr>
            <a:xfrm>
              <a:off x="2632487" y="2084221"/>
              <a:ext cx="102852" cy="196343"/>
            </a:xfrm>
            <a:custGeom>
              <a:avLst/>
              <a:gdLst/>
              <a:ahLst/>
              <a:cxnLst/>
              <a:rect l="l" t="t" r="r" b="b"/>
              <a:pathLst>
                <a:path w="1835" h="3503" extrusionOk="0">
                  <a:moveTo>
                    <a:pt x="120" y="0"/>
                  </a:moveTo>
                  <a:cubicBezTo>
                    <a:pt x="80" y="33"/>
                    <a:pt x="40" y="63"/>
                    <a:pt x="0" y="96"/>
                  </a:cubicBezTo>
                  <a:cubicBezTo>
                    <a:pt x="69" y="611"/>
                    <a:pt x="249" y="1087"/>
                    <a:pt x="488" y="1542"/>
                  </a:cubicBezTo>
                  <a:cubicBezTo>
                    <a:pt x="838" y="2217"/>
                    <a:pt x="1309" y="2845"/>
                    <a:pt x="1711" y="3503"/>
                  </a:cubicBezTo>
                  <a:lnTo>
                    <a:pt x="1835" y="3450"/>
                  </a:lnTo>
                  <a:cubicBezTo>
                    <a:pt x="1429" y="2792"/>
                    <a:pt x="947" y="2154"/>
                    <a:pt x="594" y="1472"/>
                  </a:cubicBezTo>
                  <a:cubicBezTo>
                    <a:pt x="359" y="1010"/>
                    <a:pt x="176" y="525"/>
                    <a:pt x="120" y="0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5275;p60">
              <a:extLst>
                <a:ext uri="{FF2B5EF4-FFF2-40B4-BE49-F238E27FC236}">
                  <a16:creationId xmlns:a16="http://schemas.microsoft.com/office/drawing/2014/main" id="{A5F97F3C-F9A6-4A2A-A715-A9B4165CA501}"/>
                </a:ext>
              </a:extLst>
            </p:cNvPr>
            <p:cNvSpPr/>
            <p:nvPr/>
          </p:nvSpPr>
          <p:spPr>
            <a:xfrm>
              <a:off x="3620656" y="1989215"/>
              <a:ext cx="38394" cy="185582"/>
            </a:xfrm>
            <a:custGeom>
              <a:avLst/>
              <a:gdLst/>
              <a:ahLst/>
              <a:cxnLst/>
              <a:rect l="l" t="t" r="r" b="b"/>
              <a:pathLst>
                <a:path w="685" h="3311" extrusionOk="0">
                  <a:moveTo>
                    <a:pt x="556" y="0"/>
                  </a:moveTo>
                  <a:cubicBezTo>
                    <a:pt x="519" y="1110"/>
                    <a:pt x="332" y="2194"/>
                    <a:pt x="0" y="3260"/>
                  </a:cubicBezTo>
                  <a:lnTo>
                    <a:pt x="120" y="3311"/>
                  </a:lnTo>
                  <a:cubicBezTo>
                    <a:pt x="459" y="2250"/>
                    <a:pt x="645" y="1173"/>
                    <a:pt x="685" y="73"/>
                  </a:cubicBezTo>
                  <a:cubicBezTo>
                    <a:pt x="642" y="50"/>
                    <a:pt x="599" y="24"/>
                    <a:pt x="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5276;p60">
              <a:extLst>
                <a:ext uri="{FF2B5EF4-FFF2-40B4-BE49-F238E27FC236}">
                  <a16:creationId xmlns:a16="http://schemas.microsoft.com/office/drawing/2014/main" id="{E5330AB0-25F2-4A05-A01E-E7376B4A1312}"/>
                </a:ext>
              </a:extLst>
            </p:cNvPr>
            <p:cNvSpPr/>
            <p:nvPr/>
          </p:nvSpPr>
          <p:spPr>
            <a:xfrm>
              <a:off x="3644309" y="2018473"/>
              <a:ext cx="64850" cy="166356"/>
            </a:xfrm>
            <a:custGeom>
              <a:avLst/>
              <a:gdLst/>
              <a:ahLst/>
              <a:cxnLst/>
              <a:rect l="l" t="t" r="r" b="b"/>
              <a:pathLst>
                <a:path w="1157" h="2968" extrusionOk="0">
                  <a:moveTo>
                    <a:pt x="1037" y="0"/>
                  </a:moveTo>
                  <a:cubicBezTo>
                    <a:pt x="881" y="1050"/>
                    <a:pt x="658" y="2074"/>
                    <a:pt x="0" y="2915"/>
                  </a:cubicBezTo>
                  <a:lnTo>
                    <a:pt x="126" y="2968"/>
                  </a:lnTo>
                  <a:cubicBezTo>
                    <a:pt x="768" y="2134"/>
                    <a:pt x="1001" y="1120"/>
                    <a:pt x="1157" y="73"/>
                  </a:cubicBezTo>
                  <a:cubicBezTo>
                    <a:pt x="1120" y="50"/>
                    <a:pt x="1080" y="23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5277;p60">
              <a:extLst>
                <a:ext uri="{FF2B5EF4-FFF2-40B4-BE49-F238E27FC236}">
                  <a16:creationId xmlns:a16="http://schemas.microsoft.com/office/drawing/2014/main" id="{9122E8E4-02C4-4BBF-82D2-6AD0FCCFC62D}"/>
                </a:ext>
              </a:extLst>
            </p:cNvPr>
            <p:cNvSpPr/>
            <p:nvPr/>
          </p:nvSpPr>
          <p:spPr>
            <a:xfrm>
              <a:off x="2850747" y="1935351"/>
              <a:ext cx="684427" cy="148701"/>
            </a:xfrm>
            <a:custGeom>
              <a:avLst/>
              <a:gdLst/>
              <a:ahLst/>
              <a:cxnLst/>
              <a:rect l="l" t="t" r="r" b="b"/>
              <a:pathLst>
                <a:path w="12211" h="2653" extrusionOk="0">
                  <a:moveTo>
                    <a:pt x="12074" y="0"/>
                  </a:moveTo>
                  <a:cubicBezTo>
                    <a:pt x="10709" y="1577"/>
                    <a:pt x="8520" y="2514"/>
                    <a:pt x="6480" y="2514"/>
                  </a:cubicBezTo>
                  <a:cubicBezTo>
                    <a:pt x="6431" y="2514"/>
                    <a:pt x="6381" y="2514"/>
                    <a:pt x="6331" y="2513"/>
                  </a:cubicBezTo>
                  <a:cubicBezTo>
                    <a:pt x="5797" y="2503"/>
                    <a:pt x="5251" y="2463"/>
                    <a:pt x="4707" y="2400"/>
                  </a:cubicBezTo>
                  <a:cubicBezTo>
                    <a:pt x="4128" y="2330"/>
                    <a:pt x="3550" y="2234"/>
                    <a:pt x="2995" y="2108"/>
                  </a:cubicBezTo>
                  <a:cubicBezTo>
                    <a:pt x="2573" y="2008"/>
                    <a:pt x="2177" y="1862"/>
                    <a:pt x="1799" y="1675"/>
                  </a:cubicBezTo>
                  <a:cubicBezTo>
                    <a:pt x="1217" y="1390"/>
                    <a:pt x="676" y="1021"/>
                    <a:pt x="150" y="629"/>
                  </a:cubicBezTo>
                  <a:cubicBezTo>
                    <a:pt x="104" y="646"/>
                    <a:pt x="54" y="662"/>
                    <a:pt x="1" y="682"/>
                  </a:cubicBezTo>
                  <a:cubicBezTo>
                    <a:pt x="533" y="1081"/>
                    <a:pt x="1071" y="1446"/>
                    <a:pt x="1645" y="1735"/>
                  </a:cubicBezTo>
                  <a:cubicBezTo>
                    <a:pt x="2144" y="1988"/>
                    <a:pt x="2673" y="2184"/>
                    <a:pt x="3254" y="2293"/>
                  </a:cubicBezTo>
                  <a:cubicBezTo>
                    <a:pt x="3713" y="2380"/>
                    <a:pt x="4182" y="2460"/>
                    <a:pt x="4653" y="2523"/>
                  </a:cubicBezTo>
                  <a:cubicBezTo>
                    <a:pt x="5263" y="2603"/>
                    <a:pt x="5879" y="2653"/>
                    <a:pt x="6487" y="2653"/>
                  </a:cubicBezTo>
                  <a:cubicBezTo>
                    <a:pt x="6640" y="2653"/>
                    <a:pt x="6794" y="2650"/>
                    <a:pt x="6946" y="2643"/>
                  </a:cubicBezTo>
                  <a:cubicBezTo>
                    <a:pt x="8861" y="2560"/>
                    <a:pt x="10928" y="1543"/>
                    <a:pt x="12211" y="44"/>
                  </a:cubicBezTo>
                  <a:cubicBezTo>
                    <a:pt x="12164" y="31"/>
                    <a:pt x="12118" y="14"/>
                    <a:pt x="12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5278;p60">
              <a:extLst>
                <a:ext uri="{FF2B5EF4-FFF2-40B4-BE49-F238E27FC236}">
                  <a16:creationId xmlns:a16="http://schemas.microsoft.com/office/drawing/2014/main" id="{9C1CC3C7-72A0-4987-964E-51507791D450}"/>
                </a:ext>
              </a:extLst>
            </p:cNvPr>
            <p:cNvSpPr/>
            <p:nvPr/>
          </p:nvSpPr>
          <p:spPr>
            <a:xfrm>
              <a:off x="2772725" y="1969653"/>
              <a:ext cx="847028" cy="191915"/>
            </a:xfrm>
            <a:custGeom>
              <a:avLst/>
              <a:gdLst/>
              <a:ahLst/>
              <a:cxnLst/>
              <a:rect l="l" t="t" r="r" b="b"/>
              <a:pathLst>
                <a:path w="15112" h="3424" extrusionOk="0">
                  <a:moveTo>
                    <a:pt x="14989" y="0"/>
                  </a:moveTo>
                  <a:cubicBezTo>
                    <a:pt x="13127" y="2054"/>
                    <a:pt x="10466" y="3074"/>
                    <a:pt x="7714" y="3254"/>
                  </a:cubicBezTo>
                  <a:cubicBezTo>
                    <a:pt x="7372" y="3277"/>
                    <a:pt x="7030" y="3290"/>
                    <a:pt x="6689" y="3290"/>
                  </a:cubicBezTo>
                  <a:cubicBezTo>
                    <a:pt x="6047" y="3290"/>
                    <a:pt x="5407" y="3242"/>
                    <a:pt x="4783" y="3121"/>
                  </a:cubicBezTo>
                  <a:cubicBezTo>
                    <a:pt x="4211" y="3011"/>
                    <a:pt x="3649" y="2838"/>
                    <a:pt x="3111" y="2586"/>
                  </a:cubicBezTo>
                  <a:cubicBezTo>
                    <a:pt x="2579" y="2339"/>
                    <a:pt x="2080" y="2037"/>
                    <a:pt x="1606" y="1709"/>
                  </a:cubicBezTo>
                  <a:cubicBezTo>
                    <a:pt x="1097" y="1356"/>
                    <a:pt x="609" y="971"/>
                    <a:pt x="137" y="572"/>
                  </a:cubicBezTo>
                  <a:cubicBezTo>
                    <a:pt x="90" y="592"/>
                    <a:pt x="46" y="612"/>
                    <a:pt x="0" y="635"/>
                  </a:cubicBezTo>
                  <a:cubicBezTo>
                    <a:pt x="472" y="1031"/>
                    <a:pt x="954" y="1416"/>
                    <a:pt x="1459" y="1772"/>
                  </a:cubicBezTo>
                  <a:cubicBezTo>
                    <a:pt x="2001" y="2150"/>
                    <a:pt x="2569" y="2493"/>
                    <a:pt x="3171" y="2765"/>
                  </a:cubicBezTo>
                  <a:cubicBezTo>
                    <a:pt x="3656" y="2982"/>
                    <a:pt x="4154" y="3131"/>
                    <a:pt x="4663" y="3237"/>
                  </a:cubicBezTo>
                  <a:cubicBezTo>
                    <a:pt x="5323" y="3371"/>
                    <a:pt x="5999" y="3424"/>
                    <a:pt x="6676" y="3424"/>
                  </a:cubicBezTo>
                  <a:cubicBezTo>
                    <a:pt x="7022" y="3424"/>
                    <a:pt x="7369" y="3410"/>
                    <a:pt x="7714" y="3387"/>
                  </a:cubicBezTo>
                  <a:cubicBezTo>
                    <a:pt x="10515" y="3204"/>
                    <a:pt x="13231" y="2160"/>
                    <a:pt x="15112" y="57"/>
                  </a:cubicBezTo>
                  <a:cubicBezTo>
                    <a:pt x="15072" y="37"/>
                    <a:pt x="15029" y="20"/>
                    <a:pt x="14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5279;p60">
              <a:extLst>
                <a:ext uri="{FF2B5EF4-FFF2-40B4-BE49-F238E27FC236}">
                  <a16:creationId xmlns:a16="http://schemas.microsoft.com/office/drawing/2014/main" id="{E930AB3C-97D7-49A6-A13C-7BD0839C7ED9}"/>
                </a:ext>
              </a:extLst>
            </p:cNvPr>
            <p:cNvSpPr/>
            <p:nvPr/>
          </p:nvSpPr>
          <p:spPr>
            <a:xfrm>
              <a:off x="3404750" y="2170426"/>
              <a:ext cx="50165" cy="40636"/>
            </a:xfrm>
            <a:custGeom>
              <a:avLst/>
              <a:gdLst/>
              <a:ahLst/>
              <a:cxnLst/>
              <a:rect l="l" t="t" r="r" b="b"/>
              <a:pathLst>
                <a:path w="895" h="725" extrusionOk="0">
                  <a:moveTo>
                    <a:pt x="707" y="1"/>
                  </a:moveTo>
                  <a:cubicBezTo>
                    <a:pt x="631" y="1"/>
                    <a:pt x="605" y="88"/>
                    <a:pt x="592" y="147"/>
                  </a:cubicBezTo>
                  <a:cubicBezTo>
                    <a:pt x="566" y="293"/>
                    <a:pt x="559" y="443"/>
                    <a:pt x="566" y="589"/>
                  </a:cubicBezTo>
                  <a:cubicBezTo>
                    <a:pt x="552" y="589"/>
                    <a:pt x="535" y="579"/>
                    <a:pt x="522" y="572"/>
                  </a:cubicBezTo>
                  <a:cubicBezTo>
                    <a:pt x="499" y="460"/>
                    <a:pt x="443" y="366"/>
                    <a:pt x="363" y="283"/>
                  </a:cubicBezTo>
                  <a:cubicBezTo>
                    <a:pt x="294" y="212"/>
                    <a:pt x="199" y="99"/>
                    <a:pt x="95" y="99"/>
                  </a:cubicBezTo>
                  <a:cubicBezTo>
                    <a:pt x="88" y="99"/>
                    <a:pt x="80" y="100"/>
                    <a:pt x="73" y="101"/>
                  </a:cubicBezTo>
                  <a:cubicBezTo>
                    <a:pt x="50" y="104"/>
                    <a:pt x="30" y="127"/>
                    <a:pt x="27" y="147"/>
                  </a:cubicBezTo>
                  <a:cubicBezTo>
                    <a:pt x="1" y="240"/>
                    <a:pt x="87" y="323"/>
                    <a:pt x="136" y="393"/>
                  </a:cubicBezTo>
                  <a:cubicBezTo>
                    <a:pt x="200" y="476"/>
                    <a:pt x="266" y="556"/>
                    <a:pt x="349" y="619"/>
                  </a:cubicBezTo>
                  <a:cubicBezTo>
                    <a:pt x="369" y="632"/>
                    <a:pt x="392" y="649"/>
                    <a:pt x="420" y="665"/>
                  </a:cubicBezTo>
                  <a:cubicBezTo>
                    <a:pt x="429" y="676"/>
                    <a:pt x="443" y="682"/>
                    <a:pt x="455" y="685"/>
                  </a:cubicBezTo>
                  <a:cubicBezTo>
                    <a:pt x="500" y="707"/>
                    <a:pt x="544" y="724"/>
                    <a:pt x="586" y="724"/>
                  </a:cubicBezTo>
                  <a:cubicBezTo>
                    <a:pt x="594" y="724"/>
                    <a:pt x="603" y="724"/>
                    <a:pt x="612" y="722"/>
                  </a:cubicBezTo>
                  <a:cubicBezTo>
                    <a:pt x="699" y="705"/>
                    <a:pt x="722" y="622"/>
                    <a:pt x="745" y="549"/>
                  </a:cubicBezTo>
                  <a:cubicBezTo>
                    <a:pt x="771" y="456"/>
                    <a:pt x="894" y="4"/>
                    <a:pt x="711" y="1"/>
                  </a:cubicBezTo>
                  <a:cubicBezTo>
                    <a:pt x="710" y="1"/>
                    <a:pt x="709" y="1"/>
                    <a:pt x="70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5280;p60">
              <a:extLst>
                <a:ext uri="{FF2B5EF4-FFF2-40B4-BE49-F238E27FC236}">
                  <a16:creationId xmlns:a16="http://schemas.microsoft.com/office/drawing/2014/main" id="{2B2443CF-D915-463B-9792-2ABF831400EB}"/>
                </a:ext>
              </a:extLst>
            </p:cNvPr>
            <p:cNvSpPr/>
            <p:nvPr/>
          </p:nvSpPr>
          <p:spPr>
            <a:xfrm>
              <a:off x="2876754" y="2230120"/>
              <a:ext cx="41645" cy="38506"/>
            </a:xfrm>
            <a:custGeom>
              <a:avLst/>
              <a:gdLst/>
              <a:ahLst/>
              <a:cxnLst/>
              <a:rect l="l" t="t" r="r" b="b"/>
              <a:pathLst>
                <a:path w="743" h="687" extrusionOk="0">
                  <a:moveTo>
                    <a:pt x="107" y="1"/>
                  </a:moveTo>
                  <a:cubicBezTo>
                    <a:pt x="73" y="1"/>
                    <a:pt x="39" y="28"/>
                    <a:pt x="35" y="65"/>
                  </a:cubicBezTo>
                  <a:cubicBezTo>
                    <a:pt x="22" y="228"/>
                    <a:pt x="1" y="686"/>
                    <a:pt x="249" y="686"/>
                  </a:cubicBezTo>
                  <a:cubicBezTo>
                    <a:pt x="261" y="686"/>
                    <a:pt x="272" y="685"/>
                    <a:pt x="284" y="684"/>
                  </a:cubicBezTo>
                  <a:cubicBezTo>
                    <a:pt x="527" y="651"/>
                    <a:pt x="743" y="392"/>
                    <a:pt x="647" y="152"/>
                  </a:cubicBezTo>
                  <a:cubicBezTo>
                    <a:pt x="634" y="121"/>
                    <a:pt x="610" y="102"/>
                    <a:pt x="583" y="102"/>
                  </a:cubicBezTo>
                  <a:cubicBezTo>
                    <a:pt x="568" y="102"/>
                    <a:pt x="552" y="108"/>
                    <a:pt x="537" y="122"/>
                  </a:cubicBezTo>
                  <a:cubicBezTo>
                    <a:pt x="454" y="195"/>
                    <a:pt x="384" y="275"/>
                    <a:pt x="318" y="361"/>
                  </a:cubicBezTo>
                  <a:cubicBezTo>
                    <a:pt x="271" y="252"/>
                    <a:pt x="221" y="139"/>
                    <a:pt x="161" y="33"/>
                  </a:cubicBezTo>
                  <a:cubicBezTo>
                    <a:pt x="148" y="10"/>
                    <a:pt x="128" y="1"/>
                    <a:pt x="10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5281;p60">
              <a:extLst>
                <a:ext uri="{FF2B5EF4-FFF2-40B4-BE49-F238E27FC236}">
                  <a16:creationId xmlns:a16="http://schemas.microsoft.com/office/drawing/2014/main" id="{CACBEC74-87D1-40E5-8AA2-7A03D7D42774}"/>
                </a:ext>
              </a:extLst>
            </p:cNvPr>
            <p:cNvSpPr/>
            <p:nvPr/>
          </p:nvSpPr>
          <p:spPr>
            <a:xfrm>
              <a:off x="3074108" y="2196041"/>
              <a:ext cx="35255" cy="33182"/>
            </a:xfrm>
            <a:custGeom>
              <a:avLst/>
              <a:gdLst/>
              <a:ahLst/>
              <a:cxnLst/>
              <a:rect l="l" t="t" r="r" b="b"/>
              <a:pathLst>
                <a:path w="629" h="592" extrusionOk="0">
                  <a:moveTo>
                    <a:pt x="544" y="1"/>
                  </a:moveTo>
                  <a:cubicBezTo>
                    <a:pt x="529" y="1"/>
                    <a:pt x="514" y="7"/>
                    <a:pt x="502" y="23"/>
                  </a:cubicBezTo>
                  <a:cubicBezTo>
                    <a:pt x="449" y="89"/>
                    <a:pt x="409" y="159"/>
                    <a:pt x="372" y="231"/>
                  </a:cubicBezTo>
                  <a:cubicBezTo>
                    <a:pt x="336" y="135"/>
                    <a:pt x="280" y="46"/>
                    <a:pt x="190" y="29"/>
                  </a:cubicBezTo>
                  <a:cubicBezTo>
                    <a:pt x="178" y="26"/>
                    <a:pt x="166" y="25"/>
                    <a:pt x="157" y="25"/>
                  </a:cubicBezTo>
                  <a:cubicBezTo>
                    <a:pt x="0" y="25"/>
                    <a:pt x="103" y="303"/>
                    <a:pt x="137" y="381"/>
                  </a:cubicBezTo>
                  <a:cubicBezTo>
                    <a:pt x="167" y="448"/>
                    <a:pt x="200" y="551"/>
                    <a:pt x="273" y="584"/>
                  </a:cubicBezTo>
                  <a:cubicBezTo>
                    <a:pt x="285" y="589"/>
                    <a:pt x="297" y="591"/>
                    <a:pt x="309" y="591"/>
                  </a:cubicBezTo>
                  <a:cubicBezTo>
                    <a:pt x="360" y="591"/>
                    <a:pt x="405" y="550"/>
                    <a:pt x="443" y="518"/>
                  </a:cubicBezTo>
                  <a:cubicBezTo>
                    <a:pt x="565" y="405"/>
                    <a:pt x="628" y="235"/>
                    <a:pt x="616" y="69"/>
                  </a:cubicBezTo>
                  <a:cubicBezTo>
                    <a:pt x="613" y="34"/>
                    <a:pt x="578" y="1"/>
                    <a:pt x="544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5282;p60">
              <a:extLst>
                <a:ext uri="{FF2B5EF4-FFF2-40B4-BE49-F238E27FC236}">
                  <a16:creationId xmlns:a16="http://schemas.microsoft.com/office/drawing/2014/main" id="{57E5E2CC-4285-4960-9B08-6597465A1F7B}"/>
                </a:ext>
              </a:extLst>
            </p:cNvPr>
            <p:cNvSpPr/>
            <p:nvPr/>
          </p:nvSpPr>
          <p:spPr>
            <a:xfrm>
              <a:off x="3252012" y="2185728"/>
              <a:ext cx="34190" cy="33294"/>
            </a:xfrm>
            <a:custGeom>
              <a:avLst/>
              <a:gdLst/>
              <a:ahLst/>
              <a:cxnLst/>
              <a:rect l="l" t="t" r="r" b="b"/>
              <a:pathLst>
                <a:path w="610" h="594" extrusionOk="0">
                  <a:moveTo>
                    <a:pt x="135" y="0"/>
                  </a:moveTo>
                  <a:cubicBezTo>
                    <a:pt x="125" y="0"/>
                    <a:pt x="114" y="3"/>
                    <a:pt x="103" y="10"/>
                  </a:cubicBezTo>
                  <a:cubicBezTo>
                    <a:pt x="4" y="84"/>
                    <a:pt x="0" y="193"/>
                    <a:pt x="47" y="303"/>
                  </a:cubicBezTo>
                  <a:cubicBezTo>
                    <a:pt x="90" y="396"/>
                    <a:pt x="140" y="562"/>
                    <a:pt x="249" y="589"/>
                  </a:cubicBezTo>
                  <a:cubicBezTo>
                    <a:pt x="263" y="592"/>
                    <a:pt x="277" y="594"/>
                    <a:pt x="290" y="594"/>
                  </a:cubicBezTo>
                  <a:cubicBezTo>
                    <a:pt x="379" y="594"/>
                    <a:pt x="460" y="525"/>
                    <a:pt x="505" y="459"/>
                  </a:cubicBezTo>
                  <a:cubicBezTo>
                    <a:pt x="575" y="356"/>
                    <a:pt x="592" y="230"/>
                    <a:pt x="605" y="113"/>
                  </a:cubicBezTo>
                  <a:cubicBezTo>
                    <a:pt x="610" y="72"/>
                    <a:pt x="572" y="45"/>
                    <a:pt x="536" y="45"/>
                  </a:cubicBezTo>
                  <a:cubicBezTo>
                    <a:pt x="520" y="45"/>
                    <a:pt x="504" y="51"/>
                    <a:pt x="492" y="64"/>
                  </a:cubicBezTo>
                  <a:cubicBezTo>
                    <a:pt x="429" y="136"/>
                    <a:pt x="376" y="213"/>
                    <a:pt x="323" y="293"/>
                  </a:cubicBezTo>
                  <a:cubicBezTo>
                    <a:pt x="296" y="199"/>
                    <a:pt x="253" y="113"/>
                    <a:pt x="197" y="33"/>
                  </a:cubicBezTo>
                  <a:cubicBezTo>
                    <a:pt x="183" y="15"/>
                    <a:pt x="160" y="0"/>
                    <a:pt x="135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5283;p60">
              <a:extLst>
                <a:ext uri="{FF2B5EF4-FFF2-40B4-BE49-F238E27FC236}">
                  <a16:creationId xmlns:a16="http://schemas.microsoft.com/office/drawing/2014/main" id="{7FA1343E-E893-490F-9CCF-EF3C0644E72B}"/>
                </a:ext>
              </a:extLst>
            </p:cNvPr>
            <p:cNvSpPr/>
            <p:nvPr/>
          </p:nvSpPr>
          <p:spPr>
            <a:xfrm>
              <a:off x="3517075" y="2117122"/>
              <a:ext cx="29987" cy="35704"/>
            </a:xfrm>
            <a:custGeom>
              <a:avLst/>
              <a:gdLst/>
              <a:ahLst/>
              <a:cxnLst/>
              <a:rect l="l" t="t" r="r" b="b"/>
              <a:pathLst>
                <a:path w="535" h="637" extrusionOk="0">
                  <a:moveTo>
                    <a:pt x="116" y="1"/>
                  </a:moveTo>
                  <a:cubicBezTo>
                    <a:pt x="86" y="1"/>
                    <a:pt x="57" y="21"/>
                    <a:pt x="51" y="51"/>
                  </a:cubicBezTo>
                  <a:cubicBezTo>
                    <a:pt x="0" y="244"/>
                    <a:pt x="67" y="533"/>
                    <a:pt x="270" y="623"/>
                  </a:cubicBezTo>
                  <a:cubicBezTo>
                    <a:pt x="291" y="632"/>
                    <a:pt x="311" y="637"/>
                    <a:pt x="329" y="637"/>
                  </a:cubicBezTo>
                  <a:cubicBezTo>
                    <a:pt x="499" y="637"/>
                    <a:pt x="530" y="236"/>
                    <a:pt x="532" y="131"/>
                  </a:cubicBezTo>
                  <a:cubicBezTo>
                    <a:pt x="535" y="93"/>
                    <a:pt x="500" y="62"/>
                    <a:pt x="465" y="62"/>
                  </a:cubicBezTo>
                  <a:cubicBezTo>
                    <a:pt x="454" y="62"/>
                    <a:pt x="443" y="65"/>
                    <a:pt x="433" y="71"/>
                  </a:cubicBezTo>
                  <a:cubicBezTo>
                    <a:pt x="370" y="114"/>
                    <a:pt x="326" y="171"/>
                    <a:pt x="296" y="234"/>
                  </a:cubicBezTo>
                  <a:cubicBezTo>
                    <a:pt x="260" y="158"/>
                    <a:pt x="217" y="84"/>
                    <a:pt x="160" y="21"/>
                  </a:cubicBezTo>
                  <a:cubicBezTo>
                    <a:pt x="148" y="7"/>
                    <a:pt x="132" y="1"/>
                    <a:pt x="11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5284;p60">
              <a:extLst>
                <a:ext uri="{FF2B5EF4-FFF2-40B4-BE49-F238E27FC236}">
                  <a16:creationId xmlns:a16="http://schemas.microsoft.com/office/drawing/2014/main" id="{BA38F402-5821-4F3C-9519-F27018C92192}"/>
                </a:ext>
              </a:extLst>
            </p:cNvPr>
            <p:cNvSpPr/>
            <p:nvPr/>
          </p:nvSpPr>
          <p:spPr>
            <a:xfrm>
              <a:off x="3539271" y="2224515"/>
              <a:ext cx="42878" cy="45961"/>
            </a:xfrm>
            <a:custGeom>
              <a:avLst/>
              <a:gdLst/>
              <a:ahLst/>
              <a:cxnLst/>
              <a:rect l="l" t="t" r="r" b="b"/>
              <a:pathLst>
                <a:path w="765" h="820" extrusionOk="0">
                  <a:moveTo>
                    <a:pt x="335" y="0"/>
                  </a:moveTo>
                  <a:cubicBezTo>
                    <a:pt x="329" y="0"/>
                    <a:pt x="322" y="1"/>
                    <a:pt x="316" y="3"/>
                  </a:cubicBezTo>
                  <a:cubicBezTo>
                    <a:pt x="259" y="23"/>
                    <a:pt x="213" y="56"/>
                    <a:pt x="169" y="96"/>
                  </a:cubicBezTo>
                  <a:cubicBezTo>
                    <a:pt x="163" y="102"/>
                    <a:pt x="153" y="110"/>
                    <a:pt x="146" y="119"/>
                  </a:cubicBezTo>
                  <a:cubicBezTo>
                    <a:pt x="100" y="176"/>
                    <a:pt x="63" y="245"/>
                    <a:pt x="46" y="325"/>
                  </a:cubicBezTo>
                  <a:cubicBezTo>
                    <a:pt x="23" y="449"/>
                    <a:pt x="0" y="677"/>
                    <a:pt x="97" y="777"/>
                  </a:cubicBezTo>
                  <a:cubicBezTo>
                    <a:pt x="125" y="807"/>
                    <a:pt x="159" y="819"/>
                    <a:pt x="195" y="819"/>
                  </a:cubicBezTo>
                  <a:cubicBezTo>
                    <a:pt x="298" y="819"/>
                    <a:pt x="421" y="722"/>
                    <a:pt x="492" y="671"/>
                  </a:cubicBezTo>
                  <a:cubicBezTo>
                    <a:pt x="632" y="575"/>
                    <a:pt x="761" y="458"/>
                    <a:pt x="764" y="275"/>
                  </a:cubicBezTo>
                  <a:cubicBezTo>
                    <a:pt x="764" y="237"/>
                    <a:pt x="731" y="211"/>
                    <a:pt x="696" y="211"/>
                  </a:cubicBezTo>
                  <a:cubicBezTo>
                    <a:pt x="686" y="211"/>
                    <a:pt x="675" y="213"/>
                    <a:pt x="664" y="219"/>
                  </a:cubicBezTo>
                  <a:cubicBezTo>
                    <a:pt x="568" y="269"/>
                    <a:pt x="479" y="322"/>
                    <a:pt x="388" y="378"/>
                  </a:cubicBezTo>
                  <a:cubicBezTo>
                    <a:pt x="405" y="279"/>
                    <a:pt x="412" y="176"/>
                    <a:pt x="402" y="66"/>
                  </a:cubicBezTo>
                  <a:cubicBezTo>
                    <a:pt x="399" y="31"/>
                    <a:pt x="372" y="0"/>
                    <a:pt x="335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5285;p60">
              <a:extLst>
                <a:ext uri="{FF2B5EF4-FFF2-40B4-BE49-F238E27FC236}">
                  <a16:creationId xmlns:a16="http://schemas.microsoft.com/office/drawing/2014/main" id="{6A4362CF-0DB9-4475-A383-4C2C5DBED0EA}"/>
                </a:ext>
              </a:extLst>
            </p:cNvPr>
            <p:cNvSpPr/>
            <p:nvPr/>
          </p:nvSpPr>
          <p:spPr>
            <a:xfrm>
              <a:off x="2873896" y="2139094"/>
              <a:ext cx="40468" cy="32397"/>
            </a:xfrm>
            <a:custGeom>
              <a:avLst/>
              <a:gdLst/>
              <a:ahLst/>
              <a:cxnLst/>
              <a:rect l="l" t="t" r="r" b="b"/>
              <a:pathLst>
                <a:path w="722" h="578" extrusionOk="0">
                  <a:moveTo>
                    <a:pt x="528" y="0"/>
                  </a:moveTo>
                  <a:cubicBezTo>
                    <a:pt x="496" y="0"/>
                    <a:pt x="466" y="26"/>
                    <a:pt x="462" y="65"/>
                  </a:cubicBezTo>
                  <a:cubicBezTo>
                    <a:pt x="452" y="138"/>
                    <a:pt x="452" y="211"/>
                    <a:pt x="459" y="281"/>
                  </a:cubicBezTo>
                  <a:cubicBezTo>
                    <a:pt x="342" y="207"/>
                    <a:pt x="223" y="138"/>
                    <a:pt x="106" y="65"/>
                  </a:cubicBezTo>
                  <a:cubicBezTo>
                    <a:pt x="95" y="58"/>
                    <a:pt x="84" y="56"/>
                    <a:pt x="73" y="56"/>
                  </a:cubicBezTo>
                  <a:cubicBezTo>
                    <a:pt x="38" y="56"/>
                    <a:pt x="7" y="85"/>
                    <a:pt x="7" y="121"/>
                  </a:cubicBezTo>
                  <a:cubicBezTo>
                    <a:pt x="0" y="250"/>
                    <a:pt x="116" y="347"/>
                    <a:pt x="212" y="417"/>
                  </a:cubicBezTo>
                  <a:cubicBezTo>
                    <a:pt x="301" y="483"/>
                    <a:pt x="454" y="577"/>
                    <a:pt x="572" y="577"/>
                  </a:cubicBezTo>
                  <a:cubicBezTo>
                    <a:pt x="577" y="577"/>
                    <a:pt x="583" y="577"/>
                    <a:pt x="588" y="577"/>
                  </a:cubicBezTo>
                  <a:cubicBezTo>
                    <a:pt x="698" y="570"/>
                    <a:pt x="721" y="430"/>
                    <a:pt x="721" y="341"/>
                  </a:cubicBezTo>
                  <a:cubicBezTo>
                    <a:pt x="721" y="218"/>
                    <a:pt x="668" y="101"/>
                    <a:pt x="574" y="18"/>
                  </a:cubicBezTo>
                  <a:cubicBezTo>
                    <a:pt x="560" y="6"/>
                    <a:pt x="544" y="0"/>
                    <a:pt x="528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5286;p60">
              <a:extLst>
                <a:ext uri="{FF2B5EF4-FFF2-40B4-BE49-F238E27FC236}">
                  <a16:creationId xmlns:a16="http://schemas.microsoft.com/office/drawing/2014/main" id="{24DFAE41-C100-4FE7-8A90-C8E0EF1F0BF9}"/>
                </a:ext>
              </a:extLst>
            </p:cNvPr>
            <p:cNvSpPr/>
            <p:nvPr/>
          </p:nvSpPr>
          <p:spPr>
            <a:xfrm>
              <a:off x="2720878" y="2134554"/>
              <a:ext cx="36993" cy="38787"/>
            </a:xfrm>
            <a:custGeom>
              <a:avLst/>
              <a:gdLst/>
              <a:ahLst/>
              <a:cxnLst/>
              <a:rect l="l" t="t" r="r" b="b"/>
              <a:pathLst>
                <a:path w="660" h="692" extrusionOk="0">
                  <a:moveTo>
                    <a:pt x="221" y="0"/>
                  </a:moveTo>
                  <a:cubicBezTo>
                    <a:pt x="74" y="0"/>
                    <a:pt x="27" y="348"/>
                    <a:pt x="14" y="442"/>
                  </a:cubicBezTo>
                  <a:cubicBezTo>
                    <a:pt x="1" y="565"/>
                    <a:pt x="48" y="691"/>
                    <a:pt x="163" y="691"/>
                  </a:cubicBezTo>
                  <a:cubicBezTo>
                    <a:pt x="185" y="691"/>
                    <a:pt x="208" y="687"/>
                    <a:pt x="234" y="678"/>
                  </a:cubicBezTo>
                  <a:cubicBezTo>
                    <a:pt x="413" y="611"/>
                    <a:pt x="557" y="461"/>
                    <a:pt x="640" y="299"/>
                  </a:cubicBezTo>
                  <a:cubicBezTo>
                    <a:pt x="660" y="262"/>
                    <a:pt x="646" y="229"/>
                    <a:pt x="616" y="205"/>
                  </a:cubicBezTo>
                  <a:cubicBezTo>
                    <a:pt x="598" y="192"/>
                    <a:pt x="579" y="186"/>
                    <a:pt x="560" y="186"/>
                  </a:cubicBezTo>
                  <a:cubicBezTo>
                    <a:pt x="505" y="186"/>
                    <a:pt x="451" y="233"/>
                    <a:pt x="407" y="265"/>
                  </a:cubicBezTo>
                  <a:cubicBezTo>
                    <a:pt x="373" y="288"/>
                    <a:pt x="344" y="315"/>
                    <a:pt x="310" y="339"/>
                  </a:cubicBezTo>
                  <a:cubicBezTo>
                    <a:pt x="347" y="209"/>
                    <a:pt x="370" y="46"/>
                    <a:pt x="254" y="6"/>
                  </a:cubicBezTo>
                  <a:cubicBezTo>
                    <a:pt x="242" y="2"/>
                    <a:pt x="231" y="0"/>
                    <a:pt x="221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5287;p60">
              <a:extLst>
                <a:ext uri="{FF2B5EF4-FFF2-40B4-BE49-F238E27FC236}">
                  <a16:creationId xmlns:a16="http://schemas.microsoft.com/office/drawing/2014/main" id="{6B63C3EC-3D02-4B9A-A539-13897014FC32}"/>
                </a:ext>
              </a:extLst>
            </p:cNvPr>
            <p:cNvSpPr/>
            <p:nvPr/>
          </p:nvSpPr>
          <p:spPr>
            <a:xfrm>
              <a:off x="2737693" y="2045658"/>
              <a:ext cx="39515" cy="35648"/>
            </a:xfrm>
            <a:custGeom>
              <a:avLst/>
              <a:gdLst/>
              <a:ahLst/>
              <a:cxnLst/>
              <a:rect l="l" t="t" r="r" b="b"/>
              <a:pathLst>
                <a:path w="705" h="636" extrusionOk="0">
                  <a:moveTo>
                    <a:pt x="112" y="0"/>
                  </a:moveTo>
                  <a:cubicBezTo>
                    <a:pt x="89" y="0"/>
                    <a:pt x="67" y="11"/>
                    <a:pt x="53" y="33"/>
                  </a:cubicBezTo>
                  <a:cubicBezTo>
                    <a:pt x="27" y="86"/>
                    <a:pt x="13" y="143"/>
                    <a:pt x="10" y="199"/>
                  </a:cubicBezTo>
                  <a:cubicBezTo>
                    <a:pt x="4" y="216"/>
                    <a:pt x="1" y="236"/>
                    <a:pt x="10" y="256"/>
                  </a:cubicBezTo>
                  <a:cubicBezTo>
                    <a:pt x="13" y="262"/>
                    <a:pt x="13" y="266"/>
                    <a:pt x="17" y="273"/>
                  </a:cubicBezTo>
                  <a:cubicBezTo>
                    <a:pt x="41" y="425"/>
                    <a:pt x="150" y="569"/>
                    <a:pt x="300" y="625"/>
                  </a:cubicBezTo>
                  <a:cubicBezTo>
                    <a:pt x="320" y="632"/>
                    <a:pt x="339" y="635"/>
                    <a:pt x="358" y="635"/>
                  </a:cubicBezTo>
                  <a:cubicBezTo>
                    <a:pt x="447" y="635"/>
                    <a:pt x="520" y="557"/>
                    <a:pt x="576" y="485"/>
                  </a:cubicBezTo>
                  <a:cubicBezTo>
                    <a:pt x="659" y="376"/>
                    <a:pt x="705" y="253"/>
                    <a:pt x="668" y="116"/>
                  </a:cubicBezTo>
                  <a:cubicBezTo>
                    <a:pt x="660" y="88"/>
                    <a:pt x="631" y="68"/>
                    <a:pt x="602" y="68"/>
                  </a:cubicBezTo>
                  <a:cubicBezTo>
                    <a:pt x="596" y="68"/>
                    <a:pt x="591" y="68"/>
                    <a:pt x="585" y="70"/>
                  </a:cubicBezTo>
                  <a:cubicBezTo>
                    <a:pt x="519" y="93"/>
                    <a:pt x="469" y="130"/>
                    <a:pt x="426" y="186"/>
                  </a:cubicBezTo>
                  <a:cubicBezTo>
                    <a:pt x="406" y="213"/>
                    <a:pt x="389" y="250"/>
                    <a:pt x="372" y="286"/>
                  </a:cubicBezTo>
                  <a:cubicBezTo>
                    <a:pt x="309" y="190"/>
                    <a:pt x="240" y="100"/>
                    <a:pt x="160" y="20"/>
                  </a:cubicBezTo>
                  <a:cubicBezTo>
                    <a:pt x="147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5288;p60">
              <a:extLst>
                <a:ext uri="{FF2B5EF4-FFF2-40B4-BE49-F238E27FC236}">
                  <a16:creationId xmlns:a16="http://schemas.microsoft.com/office/drawing/2014/main" id="{7A2A97A5-EC9A-4C7B-815B-1688E391E590}"/>
                </a:ext>
              </a:extLst>
            </p:cNvPr>
            <p:cNvSpPr/>
            <p:nvPr/>
          </p:nvSpPr>
          <p:spPr>
            <a:xfrm>
              <a:off x="2789372" y="2246711"/>
              <a:ext cx="45064" cy="44840"/>
            </a:xfrm>
            <a:custGeom>
              <a:avLst/>
              <a:gdLst/>
              <a:ahLst/>
              <a:cxnLst/>
              <a:rect l="l" t="t" r="r" b="b"/>
              <a:pathLst>
                <a:path w="804" h="800" extrusionOk="0">
                  <a:moveTo>
                    <a:pt x="536" y="1"/>
                  </a:moveTo>
                  <a:cubicBezTo>
                    <a:pt x="516" y="1"/>
                    <a:pt x="497" y="10"/>
                    <a:pt x="484" y="33"/>
                  </a:cubicBezTo>
                  <a:cubicBezTo>
                    <a:pt x="418" y="142"/>
                    <a:pt x="401" y="255"/>
                    <a:pt x="404" y="375"/>
                  </a:cubicBezTo>
                  <a:cubicBezTo>
                    <a:pt x="401" y="374"/>
                    <a:pt x="398" y="373"/>
                    <a:pt x="395" y="373"/>
                  </a:cubicBezTo>
                  <a:cubicBezTo>
                    <a:pt x="387" y="373"/>
                    <a:pt x="377" y="376"/>
                    <a:pt x="368" y="378"/>
                  </a:cubicBezTo>
                  <a:cubicBezTo>
                    <a:pt x="292" y="298"/>
                    <a:pt x="208" y="225"/>
                    <a:pt x="112" y="165"/>
                  </a:cubicBezTo>
                  <a:cubicBezTo>
                    <a:pt x="100" y="157"/>
                    <a:pt x="87" y="154"/>
                    <a:pt x="76" y="154"/>
                  </a:cubicBezTo>
                  <a:cubicBezTo>
                    <a:pt x="31" y="154"/>
                    <a:pt x="0" y="210"/>
                    <a:pt x="19" y="255"/>
                  </a:cubicBezTo>
                  <a:cubicBezTo>
                    <a:pt x="85" y="395"/>
                    <a:pt x="165" y="524"/>
                    <a:pt x="272" y="637"/>
                  </a:cubicBezTo>
                  <a:cubicBezTo>
                    <a:pt x="328" y="703"/>
                    <a:pt x="412" y="799"/>
                    <a:pt x="505" y="799"/>
                  </a:cubicBezTo>
                  <a:cubicBezTo>
                    <a:pt x="521" y="799"/>
                    <a:pt x="538" y="797"/>
                    <a:pt x="554" y="790"/>
                  </a:cubicBezTo>
                  <a:cubicBezTo>
                    <a:pt x="803" y="694"/>
                    <a:pt x="674" y="215"/>
                    <a:pt x="604" y="49"/>
                  </a:cubicBezTo>
                  <a:cubicBezTo>
                    <a:pt x="592" y="20"/>
                    <a:pt x="563" y="1"/>
                    <a:pt x="53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Google Shape;5289;p60">
              <a:extLst>
                <a:ext uri="{FF2B5EF4-FFF2-40B4-BE49-F238E27FC236}">
                  <a16:creationId xmlns:a16="http://schemas.microsoft.com/office/drawing/2014/main" id="{327A3D1F-2E07-4AF8-AF0B-F8D172658439}"/>
                </a:ext>
              </a:extLst>
            </p:cNvPr>
            <p:cNvSpPr/>
            <p:nvPr/>
          </p:nvSpPr>
          <p:spPr>
            <a:xfrm>
              <a:off x="3582093" y="2035064"/>
              <a:ext cx="36376" cy="36713"/>
            </a:xfrm>
            <a:custGeom>
              <a:avLst/>
              <a:gdLst/>
              <a:ahLst/>
              <a:cxnLst/>
              <a:rect l="l" t="t" r="r" b="b"/>
              <a:pathLst>
                <a:path w="649" h="655" extrusionOk="0">
                  <a:moveTo>
                    <a:pt x="261" y="1"/>
                  </a:moveTo>
                  <a:cubicBezTo>
                    <a:pt x="243" y="1"/>
                    <a:pt x="225" y="8"/>
                    <a:pt x="213" y="20"/>
                  </a:cubicBezTo>
                  <a:cubicBezTo>
                    <a:pt x="123" y="103"/>
                    <a:pt x="57" y="212"/>
                    <a:pt x="34" y="332"/>
                  </a:cubicBezTo>
                  <a:cubicBezTo>
                    <a:pt x="14" y="428"/>
                    <a:pt x="0" y="585"/>
                    <a:pt x="103" y="638"/>
                  </a:cubicBezTo>
                  <a:cubicBezTo>
                    <a:pt x="126" y="650"/>
                    <a:pt x="150" y="654"/>
                    <a:pt x="175" y="654"/>
                  </a:cubicBezTo>
                  <a:cubicBezTo>
                    <a:pt x="256" y="654"/>
                    <a:pt x="340" y="601"/>
                    <a:pt x="399" y="558"/>
                  </a:cubicBezTo>
                  <a:cubicBezTo>
                    <a:pt x="502" y="479"/>
                    <a:pt x="582" y="379"/>
                    <a:pt x="632" y="259"/>
                  </a:cubicBezTo>
                  <a:cubicBezTo>
                    <a:pt x="649" y="229"/>
                    <a:pt x="645" y="186"/>
                    <a:pt x="609" y="169"/>
                  </a:cubicBezTo>
                  <a:cubicBezTo>
                    <a:pt x="586" y="157"/>
                    <a:pt x="564" y="152"/>
                    <a:pt x="544" y="152"/>
                  </a:cubicBezTo>
                  <a:cubicBezTo>
                    <a:pt x="482" y="152"/>
                    <a:pt x="428" y="196"/>
                    <a:pt x="376" y="235"/>
                  </a:cubicBezTo>
                  <a:cubicBezTo>
                    <a:pt x="376" y="155"/>
                    <a:pt x="359" y="83"/>
                    <a:pt x="306" y="20"/>
                  </a:cubicBezTo>
                  <a:cubicBezTo>
                    <a:pt x="295" y="7"/>
                    <a:pt x="278" y="1"/>
                    <a:pt x="261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Google Shape;5290;p60">
              <a:extLst>
                <a:ext uri="{FF2B5EF4-FFF2-40B4-BE49-F238E27FC236}">
                  <a16:creationId xmlns:a16="http://schemas.microsoft.com/office/drawing/2014/main" id="{DB651834-2A14-4356-BD4B-EDFB25F28F9A}"/>
                </a:ext>
              </a:extLst>
            </p:cNvPr>
            <p:cNvSpPr/>
            <p:nvPr/>
          </p:nvSpPr>
          <p:spPr>
            <a:xfrm>
              <a:off x="3366747" y="2072282"/>
              <a:ext cx="31724" cy="29875"/>
            </a:xfrm>
            <a:custGeom>
              <a:avLst/>
              <a:gdLst/>
              <a:ahLst/>
              <a:cxnLst/>
              <a:rect l="l" t="t" r="r" b="b"/>
              <a:pathLst>
                <a:path w="566" h="533" extrusionOk="0">
                  <a:moveTo>
                    <a:pt x="273" y="0"/>
                  </a:moveTo>
                  <a:cubicBezTo>
                    <a:pt x="133" y="0"/>
                    <a:pt x="1" y="123"/>
                    <a:pt x="7" y="266"/>
                  </a:cubicBezTo>
                  <a:cubicBezTo>
                    <a:pt x="14" y="409"/>
                    <a:pt x="124" y="532"/>
                    <a:pt x="273" y="532"/>
                  </a:cubicBezTo>
                  <a:lnTo>
                    <a:pt x="293" y="532"/>
                  </a:lnTo>
                  <a:cubicBezTo>
                    <a:pt x="432" y="532"/>
                    <a:pt x="566" y="409"/>
                    <a:pt x="559" y="266"/>
                  </a:cubicBezTo>
                  <a:cubicBezTo>
                    <a:pt x="552" y="123"/>
                    <a:pt x="443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5291;p60">
              <a:extLst>
                <a:ext uri="{FF2B5EF4-FFF2-40B4-BE49-F238E27FC236}">
                  <a16:creationId xmlns:a16="http://schemas.microsoft.com/office/drawing/2014/main" id="{46348F5A-21B9-47B7-A867-E06EEB544A9C}"/>
                </a:ext>
              </a:extLst>
            </p:cNvPr>
            <p:cNvSpPr/>
            <p:nvPr/>
          </p:nvSpPr>
          <p:spPr>
            <a:xfrm>
              <a:off x="3454634" y="2023854"/>
              <a:ext cx="38675" cy="29819"/>
            </a:xfrm>
            <a:custGeom>
              <a:avLst/>
              <a:gdLst/>
              <a:ahLst/>
              <a:cxnLst/>
              <a:rect l="l" t="t" r="r" b="b"/>
              <a:pathLst>
                <a:path w="690" h="532" extrusionOk="0">
                  <a:moveTo>
                    <a:pt x="343" y="1"/>
                  </a:moveTo>
                  <a:cubicBezTo>
                    <a:pt x="4" y="1"/>
                    <a:pt x="1" y="532"/>
                    <a:pt x="343" y="532"/>
                  </a:cubicBezTo>
                  <a:cubicBezTo>
                    <a:pt x="686" y="532"/>
                    <a:pt x="689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Google Shape;5292;p60">
              <a:extLst>
                <a:ext uri="{FF2B5EF4-FFF2-40B4-BE49-F238E27FC236}">
                  <a16:creationId xmlns:a16="http://schemas.microsoft.com/office/drawing/2014/main" id="{7D329C02-3F5A-464A-82F3-40653CD407C5}"/>
                </a:ext>
              </a:extLst>
            </p:cNvPr>
            <p:cNvSpPr/>
            <p:nvPr/>
          </p:nvSpPr>
          <p:spPr>
            <a:xfrm>
              <a:off x="3521895" y="1965338"/>
              <a:ext cx="38450" cy="29875"/>
            </a:xfrm>
            <a:custGeom>
              <a:avLst/>
              <a:gdLst/>
              <a:ahLst/>
              <a:cxnLst/>
              <a:rect l="l" t="t" r="r" b="b"/>
              <a:pathLst>
                <a:path w="686" h="533" extrusionOk="0">
                  <a:moveTo>
                    <a:pt x="344" y="0"/>
                  </a:moveTo>
                  <a:cubicBezTo>
                    <a:pt x="1" y="0"/>
                    <a:pt x="1" y="532"/>
                    <a:pt x="344" y="532"/>
                  </a:cubicBezTo>
                  <a:cubicBezTo>
                    <a:pt x="686" y="532"/>
                    <a:pt x="686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5293;p60">
              <a:extLst>
                <a:ext uri="{FF2B5EF4-FFF2-40B4-BE49-F238E27FC236}">
                  <a16:creationId xmlns:a16="http://schemas.microsoft.com/office/drawing/2014/main" id="{4E7E893D-BCDF-440D-A7AC-F50BFACC768A}"/>
                </a:ext>
              </a:extLst>
            </p:cNvPr>
            <p:cNvSpPr/>
            <p:nvPr/>
          </p:nvSpPr>
          <p:spPr>
            <a:xfrm>
              <a:off x="3129037" y="2097224"/>
              <a:ext cx="38618" cy="29875"/>
            </a:xfrm>
            <a:custGeom>
              <a:avLst/>
              <a:gdLst/>
              <a:ahLst/>
              <a:cxnLst/>
              <a:rect l="l" t="t" r="r" b="b"/>
              <a:pathLst>
                <a:path w="689" h="533" extrusionOk="0">
                  <a:moveTo>
                    <a:pt x="343" y="0"/>
                  </a:moveTo>
                  <a:cubicBezTo>
                    <a:pt x="1" y="0"/>
                    <a:pt x="1" y="532"/>
                    <a:pt x="343" y="532"/>
                  </a:cubicBezTo>
                  <a:cubicBezTo>
                    <a:pt x="685" y="532"/>
                    <a:pt x="688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5294;p60">
              <a:extLst>
                <a:ext uri="{FF2B5EF4-FFF2-40B4-BE49-F238E27FC236}">
                  <a16:creationId xmlns:a16="http://schemas.microsoft.com/office/drawing/2014/main" id="{AA73E45A-AF82-48A6-8BF3-B0A7C17604C7}"/>
                </a:ext>
              </a:extLst>
            </p:cNvPr>
            <p:cNvSpPr/>
            <p:nvPr/>
          </p:nvSpPr>
          <p:spPr>
            <a:xfrm>
              <a:off x="3015984" y="2083436"/>
              <a:ext cx="38450" cy="29875"/>
            </a:xfrm>
            <a:custGeom>
              <a:avLst/>
              <a:gdLst/>
              <a:ahLst/>
              <a:cxnLst/>
              <a:rect l="l" t="t" r="r" b="b"/>
              <a:pathLst>
                <a:path w="686" h="533" extrusionOk="0">
                  <a:moveTo>
                    <a:pt x="343" y="1"/>
                  </a:moveTo>
                  <a:cubicBezTo>
                    <a:pt x="1" y="1"/>
                    <a:pt x="1" y="533"/>
                    <a:pt x="343" y="533"/>
                  </a:cubicBezTo>
                  <a:cubicBezTo>
                    <a:pt x="685" y="533"/>
                    <a:pt x="685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Google Shape;5295;p60">
              <a:extLst>
                <a:ext uri="{FF2B5EF4-FFF2-40B4-BE49-F238E27FC236}">
                  <a16:creationId xmlns:a16="http://schemas.microsoft.com/office/drawing/2014/main" id="{AE171091-5694-4B35-9DA4-1C67E6C91021}"/>
                </a:ext>
              </a:extLst>
            </p:cNvPr>
            <p:cNvSpPr/>
            <p:nvPr/>
          </p:nvSpPr>
          <p:spPr>
            <a:xfrm>
              <a:off x="2919129" y="2054906"/>
              <a:ext cx="38394" cy="29875"/>
            </a:xfrm>
            <a:custGeom>
              <a:avLst/>
              <a:gdLst/>
              <a:ahLst/>
              <a:cxnLst/>
              <a:rect l="l" t="t" r="r" b="b"/>
              <a:pathLst>
                <a:path w="685" h="533" extrusionOk="0">
                  <a:moveTo>
                    <a:pt x="343" y="1"/>
                  </a:moveTo>
                  <a:cubicBezTo>
                    <a:pt x="0" y="1"/>
                    <a:pt x="0" y="533"/>
                    <a:pt x="343" y="533"/>
                  </a:cubicBezTo>
                  <a:cubicBezTo>
                    <a:pt x="685" y="533"/>
                    <a:pt x="685" y="1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Google Shape;5296;p60">
              <a:extLst>
                <a:ext uri="{FF2B5EF4-FFF2-40B4-BE49-F238E27FC236}">
                  <a16:creationId xmlns:a16="http://schemas.microsoft.com/office/drawing/2014/main" id="{BCDE1ED9-CA3B-45E5-929C-9461B206422D}"/>
                </a:ext>
              </a:extLst>
            </p:cNvPr>
            <p:cNvSpPr/>
            <p:nvPr/>
          </p:nvSpPr>
          <p:spPr>
            <a:xfrm>
              <a:off x="2840714" y="2008945"/>
              <a:ext cx="38562" cy="29875"/>
            </a:xfrm>
            <a:custGeom>
              <a:avLst/>
              <a:gdLst/>
              <a:ahLst/>
              <a:cxnLst/>
              <a:rect l="l" t="t" r="r" b="b"/>
              <a:pathLst>
                <a:path w="688" h="533" extrusionOk="0">
                  <a:moveTo>
                    <a:pt x="342" y="0"/>
                  </a:moveTo>
                  <a:cubicBezTo>
                    <a:pt x="4" y="0"/>
                    <a:pt x="0" y="532"/>
                    <a:pt x="342" y="532"/>
                  </a:cubicBezTo>
                  <a:cubicBezTo>
                    <a:pt x="685" y="532"/>
                    <a:pt x="688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Google Shape;5297;p60">
              <a:extLst>
                <a:ext uri="{FF2B5EF4-FFF2-40B4-BE49-F238E27FC236}">
                  <a16:creationId xmlns:a16="http://schemas.microsoft.com/office/drawing/2014/main" id="{68CFD0B6-F996-464F-835E-3DA9CC9D5D72}"/>
                </a:ext>
              </a:extLst>
            </p:cNvPr>
            <p:cNvSpPr/>
            <p:nvPr/>
          </p:nvSpPr>
          <p:spPr>
            <a:xfrm>
              <a:off x="3565334" y="2112134"/>
              <a:ext cx="54088" cy="61879"/>
            </a:xfrm>
            <a:custGeom>
              <a:avLst/>
              <a:gdLst/>
              <a:ahLst/>
              <a:cxnLst/>
              <a:rect l="l" t="t" r="r" b="b"/>
              <a:pathLst>
                <a:path w="965" h="1104" extrusionOk="0">
                  <a:moveTo>
                    <a:pt x="91" y="1"/>
                  </a:moveTo>
                  <a:cubicBezTo>
                    <a:pt x="43" y="1"/>
                    <a:pt x="0" y="66"/>
                    <a:pt x="40" y="117"/>
                  </a:cubicBezTo>
                  <a:cubicBezTo>
                    <a:pt x="302" y="440"/>
                    <a:pt x="566" y="759"/>
                    <a:pt x="831" y="1081"/>
                  </a:cubicBezTo>
                  <a:cubicBezTo>
                    <a:pt x="844" y="1097"/>
                    <a:pt x="859" y="1103"/>
                    <a:pt x="873" y="1103"/>
                  </a:cubicBezTo>
                  <a:cubicBezTo>
                    <a:pt x="920" y="1103"/>
                    <a:pt x="965" y="1036"/>
                    <a:pt x="924" y="987"/>
                  </a:cubicBezTo>
                  <a:cubicBezTo>
                    <a:pt x="661" y="665"/>
                    <a:pt x="399" y="346"/>
                    <a:pt x="136" y="24"/>
                  </a:cubicBezTo>
                  <a:cubicBezTo>
                    <a:pt x="123" y="8"/>
                    <a:pt x="107" y="1"/>
                    <a:pt x="9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Google Shape;5298;p60">
              <a:extLst>
                <a:ext uri="{FF2B5EF4-FFF2-40B4-BE49-F238E27FC236}">
                  <a16:creationId xmlns:a16="http://schemas.microsoft.com/office/drawing/2014/main" id="{6514A65B-7C04-402B-9D6E-52009D6EDB62}"/>
                </a:ext>
              </a:extLst>
            </p:cNvPr>
            <p:cNvSpPr/>
            <p:nvPr/>
          </p:nvSpPr>
          <p:spPr>
            <a:xfrm>
              <a:off x="3567912" y="2161010"/>
              <a:ext cx="45120" cy="10649"/>
            </a:xfrm>
            <a:custGeom>
              <a:avLst/>
              <a:gdLst/>
              <a:ahLst/>
              <a:cxnLst/>
              <a:rect l="l" t="t" r="r" b="b"/>
              <a:pathLst>
                <a:path w="805" h="190" extrusionOk="0">
                  <a:moveTo>
                    <a:pt x="382" y="0"/>
                  </a:moveTo>
                  <a:cubicBezTo>
                    <a:pt x="280" y="0"/>
                    <a:pt x="178" y="14"/>
                    <a:pt x="77" y="42"/>
                  </a:cubicBezTo>
                  <a:cubicBezTo>
                    <a:pt x="1" y="60"/>
                    <a:pt x="23" y="172"/>
                    <a:pt x="91" y="172"/>
                  </a:cubicBezTo>
                  <a:cubicBezTo>
                    <a:pt x="97" y="172"/>
                    <a:pt x="104" y="171"/>
                    <a:pt x="110" y="169"/>
                  </a:cubicBezTo>
                  <a:cubicBezTo>
                    <a:pt x="199" y="145"/>
                    <a:pt x="287" y="133"/>
                    <a:pt x="375" y="133"/>
                  </a:cubicBezTo>
                  <a:cubicBezTo>
                    <a:pt x="483" y="133"/>
                    <a:pt x="589" y="151"/>
                    <a:pt x="695" y="186"/>
                  </a:cubicBezTo>
                  <a:cubicBezTo>
                    <a:pt x="703" y="188"/>
                    <a:pt x="710" y="189"/>
                    <a:pt x="717" y="189"/>
                  </a:cubicBezTo>
                  <a:cubicBezTo>
                    <a:pt x="784" y="189"/>
                    <a:pt x="804" y="80"/>
                    <a:pt x="732" y="56"/>
                  </a:cubicBezTo>
                  <a:cubicBezTo>
                    <a:pt x="616" y="19"/>
                    <a:pt x="499" y="0"/>
                    <a:pt x="382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Google Shape;5299;p60">
              <a:extLst>
                <a:ext uri="{FF2B5EF4-FFF2-40B4-BE49-F238E27FC236}">
                  <a16:creationId xmlns:a16="http://schemas.microsoft.com/office/drawing/2014/main" id="{AAF7DBB0-9618-4180-BA3A-E9967EE8127B}"/>
                </a:ext>
              </a:extLst>
            </p:cNvPr>
            <p:cNvSpPr/>
            <p:nvPr/>
          </p:nvSpPr>
          <p:spPr>
            <a:xfrm>
              <a:off x="2742514" y="2234660"/>
              <a:ext cx="28754" cy="39123"/>
            </a:xfrm>
            <a:custGeom>
              <a:avLst/>
              <a:gdLst/>
              <a:ahLst/>
              <a:cxnLst/>
              <a:rect l="l" t="t" r="r" b="b"/>
              <a:pathLst>
                <a:path w="513" h="698" extrusionOk="0">
                  <a:moveTo>
                    <a:pt x="418" y="0"/>
                  </a:moveTo>
                  <a:cubicBezTo>
                    <a:pt x="404" y="0"/>
                    <a:pt x="389" y="6"/>
                    <a:pt x="376" y="21"/>
                  </a:cubicBezTo>
                  <a:cubicBezTo>
                    <a:pt x="223" y="201"/>
                    <a:pt x="104" y="400"/>
                    <a:pt x="18" y="619"/>
                  </a:cubicBezTo>
                  <a:cubicBezTo>
                    <a:pt x="1" y="653"/>
                    <a:pt x="21" y="679"/>
                    <a:pt x="47" y="693"/>
                  </a:cubicBezTo>
                  <a:lnTo>
                    <a:pt x="57" y="693"/>
                  </a:lnTo>
                  <a:cubicBezTo>
                    <a:pt x="64" y="696"/>
                    <a:pt x="71" y="697"/>
                    <a:pt x="77" y="697"/>
                  </a:cubicBezTo>
                  <a:cubicBezTo>
                    <a:pt x="84" y="697"/>
                    <a:pt x="90" y="696"/>
                    <a:pt x="97" y="693"/>
                  </a:cubicBezTo>
                  <a:cubicBezTo>
                    <a:pt x="117" y="689"/>
                    <a:pt x="137" y="676"/>
                    <a:pt x="147" y="653"/>
                  </a:cubicBezTo>
                  <a:cubicBezTo>
                    <a:pt x="163" y="606"/>
                    <a:pt x="183" y="563"/>
                    <a:pt x="203" y="520"/>
                  </a:cubicBezTo>
                  <a:cubicBezTo>
                    <a:pt x="277" y="374"/>
                    <a:pt x="366" y="240"/>
                    <a:pt x="470" y="118"/>
                  </a:cubicBezTo>
                  <a:cubicBezTo>
                    <a:pt x="513" y="67"/>
                    <a:pt x="466" y="0"/>
                    <a:pt x="418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Google Shape;5300;p60">
              <a:extLst>
                <a:ext uri="{FF2B5EF4-FFF2-40B4-BE49-F238E27FC236}">
                  <a16:creationId xmlns:a16="http://schemas.microsoft.com/office/drawing/2014/main" id="{B790F2BC-2638-4A28-BD09-BF1C6244F22B}"/>
                </a:ext>
              </a:extLst>
            </p:cNvPr>
            <p:cNvSpPr/>
            <p:nvPr/>
          </p:nvSpPr>
          <p:spPr>
            <a:xfrm>
              <a:off x="2745372" y="2249681"/>
              <a:ext cx="36657" cy="27016"/>
            </a:xfrm>
            <a:custGeom>
              <a:avLst/>
              <a:gdLst/>
              <a:ahLst/>
              <a:cxnLst/>
              <a:rect l="l" t="t" r="r" b="b"/>
              <a:pathLst>
                <a:path w="654" h="482" extrusionOk="0">
                  <a:moveTo>
                    <a:pt x="553" y="1"/>
                  </a:moveTo>
                  <a:cubicBezTo>
                    <a:pt x="543" y="1"/>
                    <a:pt x="533" y="3"/>
                    <a:pt x="522" y="9"/>
                  </a:cubicBezTo>
                  <a:cubicBezTo>
                    <a:pt x="392" y="79"/>
                    <a:pt x="266" y="159"/>
                    <a:pt x="152" y="252"/>
                  </a:cubicBezTo>
                  <a:cubicBezTo>
                    <a:pt x="106" y="288"/>
                    <a:pt x="66" y="328"/>
                    <a:pt x="23" y="368"/>
                  </a:cubicBezTo>
                  <a:cubicBezTo>
                    <a:pt x="3" y="385"/>
                    <a:pt x="0" y="405"/>
                    <a:pt x="3" y="421"/>
                  </a:cubicBezTo>
                  <a:cubicBezTo>
                    <a:pt x="3" y="421"/>
                    <a:pt x="3" y="425"/>
                    <a:pt x="6" y="425"/>
                  </a:cubicBezTo>
                  <a:cubicBezTo>
                    <a:pt x="6" y="445"/>
                    <a:pt x="20" y="461"/>
                    <a:pt x="40" y="471"/>
                  </a:cubicBezTo>
                  <a:cubicBezTo>
                    <a:pt x="49" y="477"/>
                    <a:pt x="61" y="481"/>
                    <a:pt x="73" y="481"/>
                  </a:cubicBezTo>
                  <a:cubicBezTo>
                    <a:pt x="88" y="481"/>
                    <a:pt x="103" y="476"/>
                    <a:pt x="116" y="461"/>
                  </a:cubicBezTo>
                  <a:cubicBezTo>
                    <a:pt x="259" y="328"/>
                    <a:pt x="415" y="215"/>
                    <a:pt x="588" y="126"/>
                  </a:cubicBezTo>
                  <a:cubicBezTo>
                    <a:pt x="653" y="91"/>
                    <a:pt x="614" y="1"/>
                    <a:pt x="553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Google Shape;5301;p60">
              <a:extLst>
                <a:ext uri="{FF2B5EF4-FFF2-40B4-BE49-F238E27FC236}">
                  <a16:creationId xmlns:a16="http://schemas.microsoft.com/office/drawing/2014/main" id="{A2C050DE-CA0F-4CBC-8B2C-A64DEDA80159}"/>
                </a:ext>
              </a:extLst>
            </p:cNvPr>
            <p:cNvSpPr/>
            <p:nvPr/>
          </p:nvSpPr>
          <p:spPr>
            <a:xfrm>
              <a:off x="2982353" y="2180403"/>
              <a:ext cx="16647" cy="29763"/>
            </a:xfrm>
            <a:custGeom>
              <a:avLst/>
              <a:gdLst/>
              <a:ahLst/>
              <a:cxnLst/>
              <a:rect l="l" t="t" r="r" b="b"/>
              <a:pathLst>
                <a:path w="297" h="531" extrusionOk="0">
                  <a:moveTo>
                    <a:pt x="66" y="1"/>
                  </a:moveTo>
                  <a:cubicBezTo>
                    <a:pt x="33" y="1"/>
                    <a:pt x="1" y="22"/>
                    <a:pt x="3" y="65"/>
                  </a:cubicBezTo>
                  <a:cubicBezTo>
                    <a:pt x="6" y="222"/>
                    <a:pt x="55" y="371"/>
                    <a:pt x="149" y="501"/>
                  </a:cubicBezTo>
                  <a:cubicBezTo>
                    <a:pt x="164" y="522"/>
                    <a:pt x="184" y="530"/>
                    <a:pt x="204" y="530"/>
                  </a:cubicBezTo>
                  <a:cubicBezTo>
                    <a:pt x="252" y="530"/>
                    <a:pt x="296" y="483"/>
                    <a:pt x="262" y="434"/>
                  </a:cubicBezTo>
                  <a:cubicBezTo>
                    <a:pt x="182" y="325"/>
                    <a:pt x="139" y="202"/>
                    <a:pt x="135" y="65"/>
                  </a:cubicBezTo>
                  <a:cubicBezTo>
                    <a:pt x="133" y="22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oogle Shape;5302;p60">
              <a:extLst>
                <a:ext uri="{FF2B5EF4-FFF2-40B4-BE49-F238E27FC236}">
                  <a16:creationId xmlns:a16="http://schemas.microsoft.com/office/drawing/2014/main" id="{9A813D28-A398-4692-9954-6F9C970D415B}"/>
                </a:ext>
              </a:extLst>
            </p:cNvPr>
            <p:cNvSpPr/>
            <p:nvPr/>
          </p:nvSpPr>
          <p:spPr>
            <a:xfrm>
              <a:off x="3009202" y="2198563"/>
              <a:ext cx="13452" cy="23933"/>
            </a:xfrm>
            <a:custGeom>
              <a:avLst/>
              <a:gdLst/>
              <a:ahLst/>
              <a:cxnLst/>
              <a:rect l="l" t="t" r="r" b="b"/>
              <a:pathLst>
                <a:path w="240" h="427" extrusionOk="0">
                  <a:moveTo>
                    <a:pt x="63" y="0"/>
                  </a:moveTo>
                  <a:cubicBezTo>
                    <a:pt x="30" y="0"/>
                    <a:pt x="0" y="21"/>
                    <a:pt x="5" y="64"/>
                  </a:cubicBezTo>
                  <a:cubicBezTo>
                    <a:pt x="22" y="180"/>
                    <a:pt x="52" y="286"/>
                    <a:pt x="102" y="393"/>
                  </a:cubicBezTo>
                  <a:cubicBezTo>
                    <a:pt x="113" y="417"/>
                    <a:pt x="132" y="427"/>
                    <a:pt x="151" y="427"/>
                  </a:cubicBezTo>
                  <a:cubicBezTo>
                    <a:pt x="194" y="427"/>
                    <a:pt x="240" y="379"/>
                    <a:pt x="214" y="326"/>
                  </a:cubicBezTo>
                  <a:cubicBezTo>
                    <a:pt x="178" y="243"/>
                    <a:pt x="151" y="154"/>
                    <a:pt x="139" y="64"/>
                  </a:cubicBezTo>
                  <a:cubicBezTo>
                    <a:pt x="133" y="22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Google Shape;5303;p60">
              <a:extLst>
                <a:ext uri="{FF2B5EF4-FFF2-40B4-BE49-F238E27FC236}">
                  <a16:creationId xmlns:a16="http://schemas.microsoft.com/office/drawing/2014/main" id="{DB72043A-644A-4747-8C58-E6AAD6BE5DC7}"/>
                </a:ext>
              </a:extLst>
            </p:cNvPr>
            <p:cNvSpPr/>
            <p:nvPr/>
          </p:nvSpPr>
          <p:spPr>
            <a:xfrm>
              <a:off x="2999841" y="2168296"/>
              <a:ext cx="10089" cy="14909"/>
            </a:xfrm>
            <a:custGeom>
              <a:avLst/>
              <a:gdLst/>
              <a:ahLst/>
              <a:cxnLst/>
              <a:rect l="l" t="t" r="r" b="b"/>
              <a:pathLst>
                <a:path w="180" h="266" extrusionOk="0">
                  <a:moveTo>
                    <a:pt x="81" y="1"/>
                  </a:moveTo>
                  <a:cubicBezTo>
                    <a:pt x="42" y="1"/>
                    <a:pt x="1" y="32"/>
                    <a:pt x="13" y="82"/>
                  </a:cubicBezTo>
                  <a:cubicBezTo>
                    <a:pt x="22" y="128"/>
                    <a:pt x="30" y="171"/>
                    <a:pt x="39" y="218"/>
                  </a:cubicBezTo>
                  <a:cubicBezTo>
                    <a:pt x="47" y="251"/>
                    <a:pt x="71" y="265"/>
                    <a:pt x="97" y="265"/>
                  </a:cubicBezTo>
                  <a:cubicBezTo>
                    <a:pt x="137" y="265"/>
                    <a:pt x="179" y="232"/>
                    <a:pt x="169" y="182"/>
                  </a:cubicBezTo>
                  <a:cubicBezTo>
                    <a:pt x="159" y="139"/>
                    <a:pt x="149" y="92"/>
                    <a:pt x="139" y="49"/>
                  </a:cubicBezTo>
                  <a:cubicBezTo>
                    <a:pt x="132" y="15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Google Shape;5304;p60">
              <a:extLst>
                <a:ext uri="{FF2B5EF4-FFF2-40B4-BE49-F238E27FC236}">
                  <a16:creationId xmlns:a16="http://schemas.microsoft.com/office/drawing/2014/main" id="{C0D19261-4DA3-42FF-A6E9-21088CF075DD}"/>
                </a:ext>
              </a:extLst>
            </p:cNvPr>
            <p:cNvSpPr/>
            <p:nvPr/>
          </p:nvSpPr>
          <p:spPr>
            <a:xfrm>
              <a:off x="3334967" y="2187914"/>
              <a:ext cx="12051" cy="16254"/>
            </a:xfrm>
            <a:custGeom>
              <a:avLst/>
              <a:gdLst/>
              <a:ahLst/>
              <a:cxnLst/>
              <a:rect l="l" t="t" r="r" b="b"/>
              <a:pathLst>
                <a:path w="215" h="290" extrusionOk="0">
                  <a:moveTo>
                    <a:pt x="79" y="1"/>
                  </a:moveTo>
                  <a:cubicBezTo>
                    <a:pt x="39" y="1"/>
                    <a:pt x="0" y="33"/>
                    <a:pt x="16" y="81"/>
                  </a:cubicBezTo>
                  <a:cubicBezTo>
                    <a:pt x="33" y="137"/>
                    <a:pt x="53" y="191"/>
                    <a:pt x="69" y="244"/>
                  </a:cubicBezTo>
                  <a:cubicBezTo>
                    <a:pt x="80" y="276"/>
                    <a:pt x="106" y="290"/>
                    <a:pt x="133" y="290"/>
                  </a:cubicBezTo>
                  <a:cubicBezTo>
                    <a:pt x="174" y="290"/>
                    <a:pt x="214" y="257"/>
                    <a:pt x="199" y="207"/>
                  </a:cubicBezTo>
                  <a:cubicBezTo>
                    <a:pt x="179" y="154"/>
                    <a:pt x="162" y="101"/>
                    <a:pt x="142" y="48"/>
                  </a:cubicBezTo>
                  <a:cubicBezTo>
                    <a:pt x="131" y="15"/>
                    <a:pt x="105" y="1"/>
                    <a:pt x="79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Google Shape;5305;p60">
              <a:extLst>
                <a:ext uri="{FF2B5EF4-FFF2-40B4-BE49-F238E27FC236}">
                  <a16:creationId xmlns:a16="http://schemas.microsoft.com/office/drawing/2014/main" id="{A5AF6101-0AFC-45BB-8D13-AD255EDE6C62}"/>
                </a:ext>
              </a:extLst>
            </p:cNvPr>
            <p:cNvSpPr/>
            <p:nvPr/>
          </p:nvSpPr>
          <p:spPr>
            <a:xfrm>
              <a:off x="3353071" y="2202991"/>
              <a:ext cx="9809" cy="29875"/>
            </a:xfrm>
            <a:custGeom>
              <a:avLst/>
              <a:gdLst/>
              <a:ahLst/>
              <a:cxnLst/>
              <a:rect l="l" t="t" r="r" b="b"/>
              <a:pathLst>
                <a:path w="175" h="533" extrusionOk="0">
                  <a:moveTo>
                    <a:pt x="82" y="1"/>
                  </a:moveTo>
                  <a:cubicBezTo>
                    <a:pt x="44" y="1"/>
                    <a:pt x="1" y="34"/>
                    <a:pt x="9" y="84"/>
                  </a:cubicBezTo>
                  <a:cubicBezTo>
                    <a:pt x="32" y="210"/>
                    <a:pt x="41" y="340"/>
                    <a:pt x="41" y="470"/>
                  </a:cubicBezTo>
                  <a:cubicBezTo>
                    <a:pt x="40" y="511"/>
                    <a:pt x="72" y="532"/>
                    <a:pt x="106" y="532"/>
                  </a:cubicBezTo>
                  <a:cubicBezTo>
                    <a:pt x="139" y="532"/>
                    <a:pt x="173" y="511"/>
                    <a:pt x="175" y="470"/>
                  </a:cubicBezTo>
                  <a:cubicBezTo>
                    <a:pt x="175" y="327"/>
                    <a:pt x="165" y="187"/>
                    <a:pt x="138" y="48"/>
                  </a:cubicBezTo>
                  <a:cubicBezTo>
                    <a:pt x="131" y="15"/>
                    <a:pt x="108" y="1"/>
                    <a:pt x="82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Google Shape;5306;p60">
              <a:extLst>
                <a:ext uri="{FF2B5EF4-FFF2-40B4-BE49-F238E27FC236}">
                  <a16:creationId xmlns:a16="http://schemas.microsoft.com/office/drawing/2014/main" id="{F2497865-7285-4926-886C-2B5ADE82AEA2}"/>
                </a:ext>
              </a:extLst>
            </p:cNvPr>
            <p:cNvSpPr/>
            <p:nvPr/>
          </p:nvSpPr>
          <p:spPr>
            <a:xfrm>
              <a:off x="3364281" y="2178834"/>
              <a:ext cx="7567" cy="16367"/>
            </a:xfrm>
            <a:custGeom>
              <a:avLst/>
              <a:gdLst/>
              <a:ahLst/>
              <a:cxnLst/>
              <a:rect l="l" t="t" r="r" b="b"/>
              <a:pathLst>
                <a:path w="135" h="292" extrusionOk="0">
                  <a:moveTo>
                    <a:pt x="68" y="1"/>
                  </a:moveTo>
                  <a:cubicBezTo>
                    <a:pt x="34" y="1"/>
                    <a:pt x="1" y="22"/>
                    <a:pt x="1" y="63"/>
                  </a:cubicBezTo>
                  <a:lnTo>
                    <a:pt x="1" y="227"/>
                  </a:lnTo>
                  <a:cubicBezTo>
                    <a:pt x="1" y="270"/>
                    <a:pt x="34" y="291"/>
                    <a:pt x="68" y="291"/>
                  </a:cubicBezTo>
                  <a:cubicBezTo>
                    <a:pt x="101" y="291"/>
                    <a:pt x="134" y="270"/>
                    <a:pt x="134" y="227"/>
                  </a:cubicBezTo>
                  <a:lnTo>
                    <a:pt x="134" y="63"/>
                  </a:lnTo>
                  <a:cubicBezTo>
                    <a:pt x="134" y="22"/>
                    <a:pt x="101" y="1"/>
                    <a:pt x="68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Google Shape;5307;p60">
              <a:extLst>
                <a:ext uri="{FF2B5EF4-FFF2-40B4-BE49-F238E27FC236}">
                  <a16:creationId xmlns:a16="http://schemas.microsoft.com/office/drawing/2014/main" id="{A9AA380E-26A3-4EAD-ABDB-AC420668C45C}"/>
                </a:ext>
              </a:extLst>
            </p:cNvPr>
            <p:cNvSpPr/>
            <p:nvPr/>
          </p:nvSpPr>
          <p:spPr>
            <a:xfrm>
              <a:off x="2595942" y="2136740"/>
              <a:ext cx="27521" cy="26848"/>
            </a:xfrm>
            <a:custGeom>
              <a:avLst/>
              <a:gdLst/>
              <a:ahLst/>
              <a:cxnLst/>
              <a:rect l="l" t="t" r="r" b="b"/>
              <a:pathLst>
                <a:path w="491" h="479" extrusionOk="0">
                  <a:moveTo>
                    <a:pt x="396" y="1"/>
                  </a:moveTo>
                  <a:cubicBezTo>
                    <a:pt x="375" y="1"/>
                    <a:pt x="354" y="9"/>
                    <a:pt x="339" y="30"/>
                  </a:cubicBezTo>
                  <a:cubicBezTo>
                    <a:pt x="256" y="153"/>
                    <a:pt x="160" y="263"/>
                    <a:pt x="50" y="366"/>
                  </a:cubicBezTo>
                  <a:cubicBezTo>
                    <a:pt x="1" y="410"/>
                    <a:pt x="48" y="478"/>
                    <a:pt x="101" y="478"/>
                  </a:cubicBezTo>
                  <a:cubicBezTo>
                    <a:pt x="117" y="478"/>
                    <a:pt x="132" y="472"/>
                    <a:pt x="146" y="459"/>
                  </a:cubicBezTo>
                  <a:cubicBezTo>
                    <a:pt x="263" y="349"/>
                    <a:pt x="366" y="229"/>
                    <a:pt x="456" y="96"/>
                  </a:cubicBezTo>
                  <a:cubicBezTo>
                    <a:pt x="490" y="48"/>
                    <a:pt x="444" y="1"/>
                    <a:pt x="396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Google Shape;5308;p60">
              <a:extLst>
                <a:ext uri="{FF2B5EF4-FFF2-40B4-BE49-F238E27FC236}">
                  <a16:creationId xmlns:a16="http://schemas.microsoft.com/office/drawing/2014/main" id="{2E3A8CF5-171C-4D54-8E8C-D21B99A5D35F}"/>
                </a:ext>
              </a:extLst>
            </p:cNvPr>
            <p:cNvSpPr/>
            <p:nvPr/>
          </p:nvSpPr>
          <p:spPr>
            <a:xfrm>
              <a:off x="2604574" y="2163980"/>
              <a:ext cx="14629" cy="1462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56" y="0"/>
                  </a:moveTo>
                  <a:cubicBezTo>
                    <a:pt x="141" y="0"/>
                    <a:pt x="126" y="5"/>
                    <a:pt x="112" y="16"/>
                  </a:cubicBezTo>
                  <a:cubicBezTo>
                    <a:pt x="59" y="59"/>
                    <a:pt x="29" y="113"/>
                    <a:pt x="12" y="179"/>
                  </a:cubicBezTo>
                  <a:cubicBezTo>
                    <a:pt x="0" y="228"/>
                    <a:pt x="41" y="260"/>
                    <a:pt x="80" y="260"/>
                  </a:cubicBezTo>
                  <a:cubicBezTo>
                    <a:pt x="106" y="260"/>
                    <a:pt x="131" y="246"/>
                    <a:pt x="139" y="212"/>
                  </a:cubicBezTo>
                  <a:cubicBezTo>
                    <a:pt x="152" y="165"/>
                    <a:pt x="172" y="139"/>
                    <a:pt x="209" y="109"/>
                  </a:cubicBezTo>
                  <a:cubicBezTo>
                    <a:pt x="261" y="67"/>
                    <a:pt x="212" y="0"/>
                    <a:pt x="15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Google Shape;5309;p60">
              <a:extLst>
                <a:ext uri="{FF2B5EF4-FFF2-40B4-BE49-F238E27FC236}">
                  <a16:creationId xmlns:a16="http://schemas.microsoft.com/office/drawing/2014/main" id="{81E7B4CD-0E3B-415B-AA34-E4C0AD203757}"/>
                </a:ext>
              </a:extLst>
            </p:cNvPr>
            <p:cNvSpPr/>
            <p:nvPr/>
          </p:nvSpPr>
          <p:spPr>
            <a:xfrm>
              <a:off x="2674693" y="2097336"/>
              <a:ext cx="22644" cy="20963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309" y="1"/>
                  </a:moveTo>
                  <a:cubicBezTo>
                    <a:pt x="294" y="1"/>
                    <a:pt x="278" y="7"/>
                    <a:pt x="264" y="22"/>
                  </a:cubicBezTo>
                  <a:cubicBezTo>
                    <a:pt x="191" y="101"/>
                    <a:pt x="117" y="178"/>
                    <a:pt x="45" y="258"/>
                  </a:cubicBezTo>
                  <a:cubicBezTo>
                    <a:pt x="1" y="306"/>
                    <a:pt x="46" y="373"/>
                    <a:pt x="95" y="373"/>
                  </a:cubicBezTo>
                  <a:cubicBezTo>
                    <a:pt x="110" y="373"/>
                    <a:pt x="124" y="368"/>
                    <a:pt x="137" y="354"/>
                  </a:cubicBezTo>
                  <a:cubicBezTo>
                    <a:pt x="211" y="274"/>
                    <a:pt x="287" y="195"/>
                    <a:pt x="360" y="115"/>
                  </a:cubicBezTo>
                  <a:cubicBezTo>
                    <a:pt x="403" y="67"/>
                    <a:pt x="359" y="1"/>
                    <a:pt x="309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Google Shape;5310;p60">
              <a:extLst>
                <a:ext uri="{FF2B5EF4-FFF2-40B4-BE49-F238E27FC236}">
                  <a16:creationId xmlns:a16="http://schemas.microsoft.com/office/drawing/2014/main" id="{FA5ED82D-929E-46D3-8E6D-DE4BB4071993}"/>
                </a:ext>
              </a:extLst>
            </p:cNvPr>
            <p:cNvSpPr/>
            <p:nvPr/>
          </p:nvSpPr>
          <p:spPr>
            <a:xfrm>
              <a:off x="2680746" y="2113423"/>
              <a:ext cx="28137" cy="26007"/>
            </a:xfrm>
            <a:custGeom>
              <a:avLst/>
              <a:gdLst/>
              <a:ahLst/>
              <a:cxnLst/>
              <a:rect l="l" t="t" r="r" b="b"/>
              <a:pathLst>
                <a:path w="502" h="464" extrusionOk="0">
                  <a:moveTo>
                    <a:pt x="406" y="0"/>
                  </a:moveTo>
                  <a:cubicBezTo>
                    <a:pt x="391" y="0"/>
                    <a:pt x="376" y="6"/>
                    <a:pt x="362" y="21"/>
                  </a:cubicBezTo>
                  <a:cubicBezTo>
                    <a:pt x="256" y="130"/>
                    <a:pt x="152" y="240"/>
                    <a:pt x="46" y="350"/>
                  </a:cubicBezTo>
                  <a:cubicBezTo>
                    <a:pt x="0" y="398"/>
                    <a:pt x="44" y="464"/>
                    <a:pt x="94" y="464"/>
                  </a:cubicBezTo>
                  <a:cubicBezTo>
                    <a:pt x="109" y="464"/>
                    <a:pt x="125" y="458"/>
                    <a:pt x="139" y="443"/>
                  </a:cubicBezTo>
                  <a:cubicBezTo>
                    <a:pt x="245" y="333"/>
                    <a:pt x="351" y="224"/>
                    <a:pt x="458" y="113"/>
                  </a:cubicBezTo>
                  <a:cubicBezTo>
                    <a:pt x="502" y="67"/>
                    <a:pt x="457" y="0"/>
                    <a:pt x="40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Google Shape;5311;p60">
              <a:extLst>
                <a:ext uri="{FF2B5EF4-FFF2-40B4-BE49-F238E27FC236}">
                  <a16:creationId xmlns:a16="http://schemas.microsoft.com/office/drawing/2014/main" id="{7D2A31FD-50F4-4491-A453-91DE3601369B}"/>
                </a:ext>
              </a:extLst>
            </p:cNvPr>
            <p:cNvSpPr/>
            <p:nvPr/>
          </p:nvSpPr>
          <p:spPr>
            <a:xfrm>
              <a:off x="2734330" y="2274680"/>
              <a:ext cx="899939" cy="169663"/>
            </a:xfrm>
            <a:custGeom>
              <a:avLst/>
              <a:gdLst/>
              <a:ahLst/>
              <a:cxnLst/>
              <a:rect l="l" t="t" r="r" b="b"/>
              <a:pathLst>
                <a:path w="16056" h="3027" extrusionOk="0">
                  <a:moveTo>
                    <a:pt x="9282" y="1"/>
                  </a:moveTo>
                  <a:cubicBezTo>
                    <a:pt x="9100" y="1"/>
                    <a:pt x="8913" y="3"/>
                    <a:pt x="8721" y="8"/>
                  </a:cubicBezTo>
                  <a:cubicBezTo>
                    <a:pt x="8675" y="8"/>
                    <a:pt x="8632" y="8"/>
                    <a:pt x="8585" y="12"/>
                  </a:cubicBezTo>
                  <a:cubicBezTo>
                    <a:pt x="8319" y="22"/>
                    <a:pt x="8046" y="35"/>
                    <a:pt x="7764" y="55"/>
                  </a:cubicBezTo>
                  <a:cubicBezTo>
                    <a:pt x="7721" y="55"/>
                    <a:pt x="7678" y="58"/>
                    <a:pt x="7631" y="62"/>
                  </a:cubicBezTo>
                  <a:cubicBezTo>
                    <a:pt x="7419" y="78"/>
                    <a:pt x="7199" y="98"/>
                    <a:pt x="6973" y="121"/>
                  </a:cubicBezTo>
                  <a:cubicBezTo>
                    <a:pt x="6930" y="125"/>
                    <a:pt x="6883" y="132"/>
                    <a:pt x="6840" y="135"/>
                  </a:cubicBezTo>
                  <a:cubicBezTo>
                    <a:pt x="6524" y="168"/>
                    <a:pt x="6199" y="208"/>
                    <a:pt x="5863" y="258"/>
                  </a:cubicBezTo>
                  <a:cubicBezTo>
                    <a:pt x="5820" y="264"/>
                    <a:pt x="5773" y="271"/>
                    <a:pt x="5730" y="278"/>
                  </a:cubicBezTo>
                  <a:cubicBezTo>
                    <a:pt x="5604" y="294"/>
                    <a:pt x="5474" y="318"/>
                    <a:pt x="5345" y="338"/>
                  </a:cubicBezTo>
                  <a:cubicBezTo>
                    <a:pt x="5165" y="367"/>
                    <a:pt x="4983" y="401"/>
                    <a:pt x="4796" y="434"/>
                  </a:cubicBezTo>
                  <a:cubicBezTo>
                    <a:pt x="4750" y="440"/>
                    <a:pt x="4707" y="451"/>
                    <a:pt x="4664" y="457"/>
                  </a:cubicBezTo>
                  <a:cubicBezTo>
                    <a:pt x="4235" y="537"/>
                    <a:pt x="3793" y="630"/>
                    <a:pt x="3337" y="736"/>
                  </a:cubicBezTo>
                  <a:cubicBezTo>
                    <a:pt x="3294" y="746"/>
                    <a:pt x="3254" y="756"/>
                    <a:pt x="3208" y="766"/>
                  </a:cubicBezTo>
                  <a:cubicBezTo>
                    <a:pt x="2978" y="823"/>
                    <a:pt x="2745" y="879"/>
                    <a:pt x="2506" y="939"/>
                  </a:cubicBezTo>
                  <a:cubicBezTo>
                    <a:pt x="2463" y="953"/>
                    <a:pt x="2423" y="962"/>
                    <a:pt x="2380" y="976"/>
                  </a:cubicBezTo>
                  <a:cubicBezTo>
                    <a:pt x="2028" y="1065"/>
                    <a:pt x="1669" y="1165"/>
                    <a:pt x="1300" y="1275"/>
                  </a:cubicBezTo>
                  <a:cubicBezTo>
                    <a:pt x="1257" y="1288"/>
                    <a:pt x="1214" y="1301"/>
                    <a:pt x="1174" y="1315"/>
                  </a:cubicBezTo>
                  <a:cubicBezTo>
                    <a:pt x="987" y="1368"/>
                    <a:pt x="798" y="1428"/>
                    <a:pt x="609" y="1488"/>
                  </a:cubicBezTo>
                  <a:cubicBezTo>
                    <a:pt x="562" y="1500"/>
                    <a:pt x="519" y="1514"/>
                    <a:pt x="476" y="1528"/>
                  </a:cubicBezTo>
                  <a:cubicBezTo>
                    <a:pt x="360" y="1567"/>
                    <a:pt x="243" y="1603"/>
                    <a:pt x="124" y="1643"/>
                  </a:cubicBezTo>
                  <a:cubicBezTo>
                    <a:pt x="124" y="1643"/>
                    <a:pt x="1" y="2767"/>
                    <a:pt x="768" y="3026"/>
                  </a:cubicBezTo>
                  <a:cubicBezTo>
                    <a:pt x="768" y="3026"/>
                    <a:pt x="891" y="2963"/>
                    <a:pt x="1127" y="2867"/>
                  </a:cubicBezTo>
                  <a:cubicBezTo>
                    <a:pt x="1167" y="2850"/>
                    <a:pt x="1214" y="2830"/>
                    <a:pt x="1260" y="2810"/>
                  </a:cubicBezTo>
                  <a:cubicBezTo>
                    <a:pt x="1417" y="2747"/>
                    <a:pt x="1606" y="2677"/>
                    <a:pt x="1828" y="2597"/>
                  </a:cubicBezTo>
                  <a:cubicBezTo>
                    <a:pt x="1872" y="2580"/>
                    <a:pt x="1918" y="2565"/>
                    <a:pt x="1961" y="2551"/>
                  </a:cubicBezTo>
                  <a:cubicBezTo>
                    <a:pt x="2240" y="2454"/>
                    <a:pt x="2566" y="2352"/>
                    <a:pt x="2932" y="2252"/>
                  </a:cubicBezTo>
                  <a:cubicBezTo>
                    <a:pt x="2975" y="2238"/>
                    <a:pt x="3021" y="2226"/>
                    <a:pt x="3068" y="2212"/>
                  </a:cubicBezTo>
                  <a:cubicBezTo>
                    <a:pt x="3277" y="2155"/>
                    <a:pt x="3500" y="2099"/>
                    <a:pt x="3739" y="2042"/>
                  </a:cubicBezTo>
                  <a:cubicBezTo>
                    <a:pt x="3786" y="2032"/>
                    <a:pt x="3833" y="2019"/>
                    <a:pt x="3882" y="2009"/>
                  </a:cubicBezTo>
                  <a:cubicBezTo>
                    <a:pt x="4211" y="1936"/>
                    <a:pt x="4564" y="1863"/>
                    <a:pt x="4939" y="1800"/>
                  </a:cubicBezTo>
                  <a:cubicBezTo>
                    <a:pt x="4986" y="1793"/>
                    <a:pt x="5032" y="1783"/>
                    <a:pt x="5082" y="1776"/>
                  </a:cubicBezTo>
                  <a:cubicBezTo>
                    <a:pt x="5362" y="1730"/>
                    <a:pt x="5657" y="1687"/>
                    <a:pt x="5960" y="1650"/>
                  </a:cubicBezTo>
                  <a:cubicBezTo>
                    <a:pt x="6006" y="1647"/>
                    <a:pt x="6052" y="1640"/>
                    <a:pt x="6103" y="1634"/>
                  </a:cubicBezTo>
                  <a:cubicBezTo>
                    <a:pt x="6135" y="1631"/>
                    <a:pt x="6172" y="1627"/>
                    <a:pt x="6209" y="1623"/>
                  </a:cubicBezTo>
                  <a:cubicBezTo>
                    <a:pt x="6465" y="1594"/>
                    <a:pt x="6730" y="1571"/>
                    <a:pt x="7006" y="1551"/>
                  </a:cubicBezTo>
                  <a:cubicBezTo>
                    <a:pt x="7049" y="1548"/>
                    <a:pt x="7096" y="1544"/>
                    <a:pt x="7146" y="1544"/>
                  </a:cubicBezTo>
                  <a:cubicBezTo>
                    <a:pt x="7405" y="1524"/>
                    <a:pt x="7675" y="1514"/>
                    <a:pt x="7947" y="1508"/>
                  </a:cubicBezTo>
                  <a:cubicBezTo>
                    <a:pt x="7994" y="1504"/>
                    <a:pt x="8037" y="1500"/>
                    <a:pt x="8083" y="1500"/>
                  </a:cubicBezTo>
                  <a:cubicBezTo>
                    <a:pt x="8248" y="1498"/>
                    <a:pt x="8414" y="1496"/>
                    <a:pt x="8582" y="1496"/>
                  </a:cubicBezTo>
                  <a:cubicBezTo>
                    <a:pt x="8651" y="1496"/>
                    <a:pt x="8721" y="1496"/>
                    <a:pt x="8791" y="1497"/>
                  </a:cubicBezTo>
                  <a:cubicBezTo>
                    <a:pt x="8831" y="1497"/>
                    <a:pt x="8874" y="1497"/>
                    <a:pt x="8917" y="1500"/>
                  </a:cubicBezTo>
                  <a:cubicBezTo>
                    <a:pt x="9173" y="1504"/>
                    <a:pt x="9433" y="1514"/>
                    <a:pt x="9692" y="1528"/>
                  </a:cubicBezTo>
                  <a:cubicBezTo>
                    <a:pt x="9735" y="1528"/>
                    <a:pt x="9781" y="1534"/>
                    <a:pt x="9824" y="1537"/>
                  </a:cubicBezTo>
                  <a:cubicBezTo>
                    <a:pt x="10057" y="1548"/>
                    <a:pt x="10290" y="1567"/>
                    <a:pt x="10529" y="1587"/>
                  </a:cubicBezTo>
                  <a:cubicBezTo>
                    <a:pt x="10576" y="1591"/>
                    <a:pt x="10619" y="1594"/>
                    <a:pt x="10666" y="1600"/>
                  </a:cubicBezTo>
                  <a:cubicBezTo>
                    <a:pt x="10891" y="1620"/>
                    <a:pt x="11120" y="1647"/>
                    <a:pt x="11353" y="1677"/>
                  </a:cubicBezTo>
                  <a:cubicBezTo>
                    <a:pt x="11399" y="1683"/>
                    <a:pt x="11447" y="1687"/>
                    <a:pt x="11493" y="1697"/>
                  </a:cubicBezTo>
                  <a:cubicBezTo>
                    <a:pt x="11815" y="1737"/>
                    <a:pt x="12148" y="1790"/>
                    <a:pt x="12483" y="1853"/>
                  </a:cubicBezTo>
                  <a:cubicBezTo>
                    <a:pt x="12527" y="1859"/>
                    <a:pt x="12570" y="1867"/>
                    <a:pt x="12613" y="1873"/>
                  </a:cubicBezTo>
                  <a:cubicBezTo>
                    <a:pt x="12905" y="1930"/>
                    <a:pt x="13201" y="1989"/>
                    <a:pt x="13497" y="2056"/>
                  </a:cubicBezTo>
                  <a:lnTo>
                    <a:pt x="13637" y="2089"/>
                  </a:lnTo>
                  <a:cubicBezTo>
                    <a:pt x="13892" y="2149"/>
                    <a:pt x="14151" y="2212"/>
                    <a:pt x="14410" y="2285"/>
                  </a:cubicBezTo>
                  <a:cubicBezTo>
                    <a:pt x="14454" y="2295"/>
                    <a:pt x="14501" y="2308"/>
                    <a:pt x="14547" y="2321"/>
                  </a:cubicBezTo>
                  <a:cubicBezTo>
                    <a:pt x="14836" y="2401"/>
                    <a:pt x="15128" y="2488"/>
                    <a:pt x="15421" y="2580"/>
                  </a:cubicBezTo>
                  <a:cubicBezTo>
                    <a:pt x="15421" y="2580"/>
                    <a:pt x="16056" y="2126"/>
                    <a:pt x="15711" y="1414"/>
                  </a:cubicBezTo>
                  <a:cubicBezTo>
                    <a:pt x="15711" y="1414"/>
                    <a:pt x="15455" y="1235"/>
                    <a:pt x="14916" y="1005"/>
                  </a:cubicBezTo>
                  <a:cubicBezTo>
                    <a:pt x="14873" y="982"/>
                    <a:pt x="14826" y="962"/>
                    <a:pt x="14777" y="945"/>
                  </a:cubicBezTo>
                  <a:cubicBezTo>
                    <a:pt x="14510" y="833"/>
                    <a:pt x="14185" y="713"/>
                    <a:pt x="13799" y="600"/>
                  </a:cubicBezTo>
                  <a:cubicBezTo>
                    <a:pt x="13749" y="583"/>
                    <a:pt x="13700" y="570"/>
                    <a:pt x="13646" y="557"/>
                  </a:cubicBezTo>
                  <a:cubicBezTo>
                    <a:pt x="13387" y="480"/>
                    <a:pt x="13102" y="411"/>
                    <a:pt x="12792" y="344"/>
                  </a:cubicBezTo>
                  <a:cubicBezTo>
                    <a:pt x="12746" y="334"/>
                    <a:pt x="12700" y="324"/>
                    <a:pt x="12656" y="318"/>
                  </a:cubicBezTo>
                  <a:cubicBezTo>
                    <a:pt x="12396" y="264"/>
                    <a:pt x="12121" y="218"/>
                    <a:pt x="11829" y="175"/>
                  </a:cubicBezTo>
                  <a:cubicBezTo>
                    <a:pt x="11782" y="168"/>
                    <a:pt x="11735" y="161"/>
                    <a:pt x="11689" y="158"/>
                  </a:cubicBezTo>
                  <a:cubicBezTo>
                    <a:pt x="11364" y="112"/>
                    <a:pt x="11014" y="75"/>
                    <a:pt x="10646" y="52"/>
                  </a:cubicBezTo>
                  <a:cubicBezTo>
                    <a:pt x="10602" y="45"/>
                    <a:pt x="10556" y="42"/>
                    <a:pt x="10506" y="42"/>
                  </a:cubicBezTo>
                  <a:cubicBezTo>
                    <a:pt x="10223" y="22"/>
                    <a:pt x="9931" y="8"/>
                    <a:pt x="9625" y="5"/>
                  </a:cubicBezTo>
                  <a:cubicBezTo>
                    <a:pt x="9575" y="2"/>
                    <a:pt x="9529" y="2"/>
                    <a:pt x="9479" y="2"/>
                  </a:cubicBezTo>
                  <a:cubicBezTo>
                    <a:pt x="9414" y="1"/>
                    <a:pt x="9348" y="1"/>
                    <a:pt x="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Google Shape;5312;p60">
              <a:extLst>
                <a:ext uri="{FF2B5EF4-FFF2-40B4-BE49-F238E27FC236}">
                  <a16:creationId xmlns:a16="http://schemas.microsoft.com/office/drawing/2014/main" id="{23B5178C-B1A4-4B9A-97B5-927E8482BD53}"/>
                </a:ext>
              </a:extLst>
            </p:cNvPr>
            <p:cNvSpPr/>
            <p:nvPr/>
          </p:nvSpPr>
          <p:spPr>
            <a:xfrm>
              <a:off x="2761010" y="2358027"/>
              <a:ext cx="43999" cy="77349"/>
            </a:xfrm>
            <a:custGeom>
              <a:avLst/>
              <a:gdLst/>
              <a:ahLst/>
              <a:cxnLst/>
              <a:rect l="l" t="t" r="r" b="b"/>
              <a:pathLst>
                <a:path w="785" h="1380" extrusionOk="0">
                  <a:moveTo>
                    <a:pt x="133" y="1"/>
                  </a:moveTo>
                  <a:lnTo>
                    <a:pt x="133" y="1"/>
                  </a:lnTo>
                  <a:cubicBezTo>
                    <a:pt x="86" y="13"/>
                    <a:pt x="43" y="27"/>
                    <a:pt x="0" y="41"/>
                  </a:cubicBezTo>
                  <a:cubicBezTo>
                    <a:pt x="0" y="90"/>
                    <a:pt x="3" y="140"/>
                    <a:pt x="10" y="190"/>
                  </a:cubicBezTo>
                  <a:cubicBezTo>
                    <a:pt x="70" y="612"/>
                    <a:pt x="335" y="1038"/>
                    <a:pt x="651" y="1380"/>
                  </a:cubicBezTo>
                  <a:cubicBezTo>
                    <a:pt x="691" y="1363"/>
                    <a:pt x="738" y="1343"/>
                    <a:pt x="784" y="1323"/>
                  </a:cubicBezTo>
                  <a:cubicBezTo>
                    <a:pt x="465" y="987"/>
                    <a:pt x="186" y="552"/>
                    <a:pt x="140" y="147"/>
                  </a:cubicBezTo>
                  <a:cubicBezTo>
                    <a:pt x="133" y="100"/>
                    <a:pt x="129" y="50"/>
                    <a:pt x="133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Google Shape;5313;p60">
              <a:extLst>
                <a:ext uri="{FF2B5EF4-FFF2-40B4-BE49-F238E27FC236}">
                  <a16:creationId xmlns:a16="http://schemas.microsoft.com/office/drawing/2014/main" id="{9C8AE2E4-B54D-4933-B917-A6DF0B7C82E8}"/>
                </a:ext>
              </a:extLst>
            </p:cNvPr>
            <p:cNvSpPr/>
            <p:nvPr/>
          </p:nvSpPr>
          <p:spPr>
            <a:xfrm>
              <a:off x="3265576" y="2274904"/>
              <a:ext cx="21299" cy="85981"/>
            </a:xfrm>
            <a:custGeom>
              <a:avLst/>
              <a:gdLst/>
              <a:ahLst/>
              <a:cxnLst/>
              <a:rect l="l" t="t" r="r" b="b"/>
              <a:pathLst>
                <a:path w="380" h="1534" extrusionOk="0">
                  <a:moveTo>
                    <a:pt x="1" y="1"/>
                  </a:moveTo>
                  <a:cubicBezTo>
                    <a:pt x="207" y="483"/>
                    <a:pt x="246" y="998"/>
                    <a:pt x="214" y="1524"/>
                  </a:cubicBezTo>
                  <a:cubicBezTo>
                    <a:pt x="257" y="1527"/>
                    <a:pt x="300" y="1530"/>
                    <a:pt x="346" y="1533"/>
                  </a:cubicBezTo>
                  <a:cubicBezTo>
                    <a:pt x="380" y="1005"/>
                    <a:pt x="340" y="487"/>
                    <a:pt x="14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Google Shape;5314;p60">
              <a:extLst>
                <a:ext uri="{FF2B5EF4-FFF2-40B4-BE49-F238E27FC236}">
                  <a16:creationId xmlns:a16="http://schemas.microsoft.com/office/drawing/2014/main" id="{292CA7EA-BCD7-4B56-8D98-DC8AD575C68E}"/>
                </a:ext>
              </a:extLst>
            </p:cNvPr>
            <p:cNvSpPr/>
            <p:nvPr/>
          </p:nvSpPr>
          <p:spPr>
            <a:xfrm>
              <a:off x="3323196" y="2276978"/>
              <a:ext cx="16591" cy="87438"/>
            </a:xfrm>
            <a:custGeom>
              <a:avLst/>
              <a:gdLst/>
              <a:ahLst/>
              <a:cxnLst/>
              <a:rect l="l" t="t" r="r" b="b"/>
              <a:pathLst>
                <a:path w="296" h="1560" extrusionOk="0">
                  <a:moveTo>
                    <a:pt x="0" y="1"/>
                  </a:moveTo>
                  <a:cubicBezTo>
                    <a:pt x="76" y="260"/>
                    <a:pt x="140" y="522"/>
                    <a:pt x="149" y="795"/>
                  </a:cubicBezTo>
                  <a:cubicBezTo>
                    <a:pt x="163" y="1074"/>
                    <a:pt x="96" y="1303"/>
                    <a:pt x="23" y="1546"/>
                  </a:cubicBezTo>
                  <a:cubicBezTo>
                    <a:pt x="66" y="1550"/>
                    <a:pt x="113" y="1553"/>
                    <a:pt x="160" y="1559"/>
                  </a:cubicBezTo>
                  <a:cubicBezTo>
                    <a:pt x="229" y="1310"/>
                    <a:pt x="295" y="1074"/>
                    <a:pt x="283" y="795"/>
                  </a:cubicBezTo>
                  <a:cubicBezTo>
                    <a:pt x="272" y="529"/>
                    <a:pt x="212" y="266"/>
                    <a:pt x="140" y="11"/>
                  </a:cubicBezTo>
                  <a:cubicBezTo>
                    <a:pt x="93" y="4"/>
                    <a:pt x="46" y="1"/>
                    <a:pt x="0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Google Shape;5315;p60">
              <a:extLst>
                <a:ext uri="{FF2B5EF4-FFF2-40B4-BE49-F238E27FC236}">
                  <a16:creationId xmlns:a16="http://schemas.microsoft.com/office/drawing/2014/main" id="{482F43E9-548E-4919-AD21-D67DAA4419AD}"/>
                </a:ext>
              </a:extLst>
            </p:cNvPr>
            <p:cNvSpPr/>
            <p:nvPr/>
          </p:nvSpPr>
          <p:spPr>
            <a:xfrm>
              <a:off x="3370503" y="2283536"/>
              <a:ext cx="29426" cy="86261"/>
            </a:xfrm>
            <a:custGeom>
              <a:avLst/>
              <a:gdLst/>
              <a:ahLst/>
              <a:cxnLst/>
              <a:rect l="l" t="t" r="r" b="b"/>
              <a:pathLst>
                <a:path w="525" h="1539" extrusionOk="0">
                  <a:moveTo>
                    <a:pt x="339" y="0"/>
                  </a:moveTo>
                  <a:lnTo>
                    <a:pt x="339" y="0"/>
                  </a:lnTo>
                  <a:cubicBezTo>
                    <a:pt x="388" y="246"/>
                    <a:pt x="392" y="499"/>
                    <a:pt x="339" y="755"/>
                  </a:cubicBezTo>
                  <a:cubicBezTo>
                    <a:pt x="279" y="1037"/>
                    <a:pt x="133" y="1273"/>
                    <a:pt x="0" y="1519"/>
                  </a:cubicBezTo>
                  <a:cubicBezTo>
                    <a:pt x="49" y="1525"/>
                    <a:pt x="97" y="1532"/>
                    <a:pt x="143" y="1539"/>
                  </a:cubicBezTo>
                  <a:cubicBezTo>
                    <a:pt x="289" y="1256"/>
                    <a:pt x="442" y="994"/>
                    <a:pt x="492" y="661"/>
                  </a:cubicBezTo>
                  <a:cubicBezTo>
                    <a:pt x="525" y="442"/>
                    <a:pt x="518" y="229"/>
                    <a:pt x="479" y="17"/>
                  </a:cubicBezTo>
                  <a:cubicBezTo>
                    <a:pt x="432" y="10"/>
                    <a:pt x="385" y="6"/>
                    <a:pt x="339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5316;p60">
              <a:extLst>
                <a:ext uri="{FF2B5EF4-FFF2-40B4-BE49-F238E27FC236}">
                  <a16:creationId xmlns:a16="http://schemas.microsoft.com/office/drawing/2014/main" id="{187A5539-A201-42F1-9B36-18DEE5BC5C49}"/>
                </a:ext>
              </a:extLst>
            </p:cNvPr>
            <p:cNvSpPr/>
            <p:nvPr/>
          </p:nvSpPr>
          <p:spPr>
            <a:xfrm>
              <a:off x="3434008" y="2292448"/>
              <a:ext cx="22420" cy="87438"/>
            </a:xfrm>
            <a:custGeom>
              <a:avLst/>
              <a:gdLst/>
              <a:ahLst/>
              <a:cxnLst/>
              <a:rect l="l" t="t" r="r" b="b"/>
              <a:pathLst>
                <a:path w="400" h="1560" extrusionOk="0">
                  <a:moveTo>
                    <a:pt x="170" y="1"/>
                  </a:moveTo>
                  <a:lnTo>
                    <a:pt x="170" y="1"/>
                  </a:lnTo>
                  <a:cubicBezTo>
                    <a:pt x="272" y="525"/>
                    <a:pt x="183" y="1038"/>
                    <a:pt x="0" y="1536"/>
                  </a:cubicBezTo>
                  <a:cubicBezTo>
                    <a:pt x="40" y="1542"/>
                    <a:pt x="87" y="1550"/>
                    <a:pt x="130" y="1559"/>
                  </a:cubicBezTo>
                  <a:cubicBezTo>
                    <a:pt x="312" y="1061"/>
                    <a:pt x="399" y="549"/>
                    <a:pt x="309" y="27"/>
                  </a:cubicBezTo>
                  <a:cubicBezTo>
                    <a:pt x="263" y="17"/>
                    <a:pt x="217" y="10"/>
                    <a:pt x="170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5317;p60">
              <a:extLst>
                <a:ext uri="{FF2B5EF4-FFF2-40B4-BE49-F238E27FC236}">
                  <a16:creationId xmlns:a16="http://schemas.microsoft.com/office/drawing/2014/main" id="{1A637AB7-62F6-45E4-ADEB-7EAB3BB5E7A4}"/>
                </a:ext>
              </a:extLst>
            </p:cNvPr>
            <p:cNvSpPr/>
            <p:nvPr/>
          </p:nvSpPr>
          <p:spPr>
            <a:xfrm>
              <a:off x="3490843" y="2305844"/>
              <a:ext cx="26456" cy="85981"/>
            </a:xfrm>
            <a:custGeom>
              <a:avLst/>
              <a:gdLst/>
              <a:ahLst/>
              <a:cxnLst/>
              <a:rect l="l" t="t" r="r" b="b"/>
              <a:pathLst>
                <a:path w="472" h="1534" extrusionOk="0">
                  <a:moveTo>
                    <a:pt x="146" y="1"/>
                  </a:moveTo>
                  <a:lnTo>
                    <a:pt x="146" y="1"/>
                  </a:lnTo>
                  <a:cubicBezTo>
                    <a:pt x="339" y="513"/>
                    <a:pt x="319" y="1047"/>
                    <a:pt x="0" y="1503"/>
                  </a:cubicBezTo>
                  <a:cubicBezTo>
                    <a:pt x="46" y="1513"/>
                    <a:pt x="93" y="1523"/>
                    <a:pt x="140" y="1533"/>
                  </a:cubicBezTo>
                  <a:cubicBezTo>
                    <a:pt x="435" y="1078"/>
                    <a:pt x="472" y="556"/>
                    <a:pt x="302" y="44"/>
                  </a:cubicBezTo>
                  <a:cubicBezTo>
                    <a:pt x="252" y="27"/>
                    <a:pt x="200" y="14"/>
                    <a:pt x="14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Google Shape;5318;p60">
              <a:extLst>
                <a:ext uri="{FF2B5EF4-FFF2-40B4-BE49-F238E27FC236}">
                  <a16:creationId xmlns:a16="http://schemas.microsoft.com/office/drawing/2014/main" id="{12486059-924A-406D-A82C-4C57E323637C}"/>
                </a:ext>
              </a:extLst>
            </p:cNvPr>
            <p:cNvSpPr/>
            <p:nvPr/>
          </p:nvSpPr>
          <p:spPr>
            <a:xfrm>
              <a:off x="3542017" y="2327648"/>
              <a:ext cx="30211" cy="77405"/>
            </a:xfrm>
            <a:custGeom>
              <a:avLst/>
              <a:gdLst/>
              <a:ahLst/>
              <a:cxnLst/>
              <a:rect l="l" t="t" r="r" b="b"/>
              <a:pathLst>
                <a:path w="539" h="1381" extrusionOk="0">
                  <a:moveTo>
                    <a:pt x="367" y="0"/>
                  </a:moveTo>
                  <a:lnTo>
                    <a:pt x="367" y="0"/>
                  </a:lnTo>
                  <a:cubicBezTo>
                    <a:pt x="419" y="483"/>
                    <a:pt x="293" y="951"/>
                    <a:pt x="0" y="1340"/>
                  </a:cubicBezTo>
                  <a:cubicBezTo>
                    <a:pt x="44" y="1353"/>
                    <a:pt x="91" y="1363"/>
                    <a:pt x="134" y="1380"/>
                  </a:cubicBezTo>
                  <a:cubicBezTo>
                    <a:pt x="413" y="988"/>
                    <a:pt x="539" y="529"/>
                    <a:pt x="506" y="60"/>
                  </a:cubicBezTo>
                  <a:cubicBezTo>
                    <a:pt x="463" y="37"/>
                    <a:pt x="416" y="20"/>
                    <a:pt x="367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Google Shape;5319;p60">
              <a:extLst>
                <a:ext uri="{FF2B5EF4-FFF2-40B4-BE49-F238E27FC236}">
                  <a16:creationId xmlns:a16="http://schemas.microsoft.com/office/drawing/2014/main" id="{A896551F-9062-437E-951E-8C6ED8A124B7}"/>
                </a:ext>
              </a:extLst>
            </p:cNvPr>
            <p:cNvSpPr/>
            <p:nvPr/>
          </p:nvSpPr>
          <p:spPr>
            <a:xfrm>
              <a:off x="3215467" y="2275128"/>
              <a:ext cx="18721" cy="83683"/>
            </a:xfrm>
            <a:custGeom>
              <a:avLst/>
              <a:gdLst/>
              <a:ahLst/>
              <a:cxnLst/>
              <a:rect l="l" t="t" r="r" b="b"/>
              <a:pathLst>
                <a:path w="334" h="1493" extrusionOk="0">
                  <a:moveTo>
                    <a:pt x="137" y="0"/>
                  </a:moveTo>
                  <a:cubicBezTo>
                    <a:pt x="91" y="4"/>
                    <a:pt x="44" y="4"/>
                    <a:pt x="1" y="4"/>
                  </a:cubicBezTo>
                  <a:cubicBezTo>
                    <a:pt x="74" y="326"/>
                    <a:pt x="147" y="649"/>
                    <a:pt x="177" y="977"/>
                  </a:cubicBezTo>
                  <a:cubicBezTo>
                    <a:pt x="197" y="1150"/>
                    <a:pt x="194" y="1320"/>
                    <a:pt x="203" y="1492"/>
                  </a:cubicBezTo>
                  <a:lnTo>
                    <a:pt x="333" y="1492"/>
                  </a:lnTo>
                  <a:cubicBezTo>
                    <a:pt x="317" y="1267"/>
                    <a:pt x="323" y="1034"/>
                    <a:pt x="290" y="808"/>
                  </a:cubicBezTo>
                  <a:cubicBezTo>
                    <a:pt x="254" y="535"/>
                    <a:pt x="197" y="267"/>
                    <a:pt x="137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Google Shape;5320;p60">
              <a:extLst>
                <a:ext uri="{FF2B5EF4-FFF2-40B4-BE49-F238E27FC236}">
                  <a16:creationId xmlns:a16="http://schemas.microsoft.com/office/drawing/2014/main" id="{472670E1-717D-4C58-A8A2-28D422D1D8F8}"/>
                </a:ext>
              </a:extLst>
            </p:cNvPr>
            <p:cNvSpPr/>
            <p:nvPr/>
          </p:nvSpPr>
          <p:spPr>
            <a:xfrm>
              <a:off x="3161995" y="2277763"/>
              <a:ext cx="25391" cy="81441"/>
            </a:xfrm>
            <a:custGeom>
              <a:avLst/>
              <a:gdLst/>
              <a:ahLst/>
              <a:cxnLst/>
              <a:rect l="l" t="t" r="r" b="b"/>
              <a:pathLst>
                <a:path w="453" h="1453" extrusionOk="0">
                  <a:moveTo>
                    <a:pt x="134" y="0"/>
                  </a:moveTo>
                  <a:cubicBezTo>
                    <a:pt x="91" y="3"/>
                    <a:pt x="45" y="7"/>
                    <a:pt x="1" y="10"/>
                  </a:cubicBezTo>
                  <a:cubicBezTo>
                    <a:pt x="41" y="505"/>
                    <a:pt x="144" y="987"/>
                    <a:pt x="317" y="1453"/>
                  </a:cubicBezTo>
                  <a:cubicBezTo>
                    <a:pt x="360" y="1449"/>
                    <a:pt x="407" y="1449"/>
                    <a:pt x="453" y="1445"/>
                  </a:cubicBezTo>
                  <a:cubicBezTo>
                    <a:pt x="277" y="980"/>
                    <a:pt x="171" y="499"/>
                    <a:pt x="134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Google Shape;5321;p60">
              <a:extLst>
                <a:ext uri="{FF2B5EF4-FFF2-40B4-BE49-F238E27FC236}">
                  <a16:creationId xmlns:a16="http://schemas.microsoft.com/office/drawing/2014/main" id="{A0F671F4-B68B-4DCE-89E5-146A13961A3D}"/>
                </a:ext>
              </a:extLst>
            </p:cNvPr>
            <p:cNvSpPr/>
            <p:nvPr/>
          </p:nvSpPr>
          <p:spPr>
            <a:xfrm>
              <a:off x="3116762" y="2281462"/>
              <a:ext cx="18104" cy="80320"/>
            </a:xfrm>
            <a:custGeom>
              <a:avLst/>
              <a:gdLst/>
              <a:ahLst/>
              <a:cxnLst/>
              <a:rect l="l" t="t" r="r" b="b"/>
              <a:pathLst>
                <a:path w="323" h="1433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03" y="4"/>
                    <a:pt x="60" y="11"/>
                    <a:pt x="17" y="17"/>
                  </a:cubicBezTo>
                  <a:cubicBezTo>
                    <a:pt x="1" y="502"/>
                    <a:pt x="14" y="984"/>
                    <a:pt x="180" y="1433"/>
                  </a:cubicBezTo>
                  <a:cubicBezTo>
                    <a:pt x="226" y="1430"/>
                    <a:pt x="273" y="1423"/>
                    <a:pt x="323" y="1423"/>
                  </a:cubicBezTo>
                  <a:cubicBezTo>
                    <a:pt x="143" y="977"/>
                    <a:pt x="130" y="489"/>
                    <a:pt x="150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Google Shape;5322;p60">
              <a:extLst>
                <a:ext uri="{FF2B5EF4-FFF2-40B4-BE49-F238E27FC236}">
                  <a16:creationId xmlns:a16="http://schemas.microsoft.com/office/drawing/2014/main" id="{6D763257-3DC2-4F30-A637-06FE294E0150}"/>
                </a:ext>
              </a:extLst>
            </p:cNvPr>
            <p:cNvSpPr/>
            <p:nvPr/>
          </p:nvSpPr>
          <p:spPr>
            <a:xfrm>
              <a:off x="3055275" y="2289085"/>
              <a:ext cx="21131" cy="78134"/>
            </a:xfrm>
            <a:custGeom>
              <a:avLst/>
              <a:gdLst/>
              <a:ahLst/>
              <a:cxnLst/>
              <a:rect l="l" t="t" r="r" b="b"/>
              <a:pathLst>
                <a:path w="377" h="1394" extrusionOk="0">
                  <a:moveTo>
                    <a:pt x="137" y="1"/>
                  </a:moveTo>
                  <a:lnTo>
                    <a:pt x="137" y="1"/>
                  </a:lnTo>
                  <a:cubicBezTo>
                    <a:pt x="94" y="7"/>
                    <a:pt x="47" y="14"/>
                    <a:pt x="4" y="21"/>
                  </a:cubicBezTo>
                  <a:cubicBezTo>
                    <a:pt x="4" y="81"/>
                    <a:pt x="1" y="140"/>
                    <a:pt x="1" y="197"/>
                  </a:cubicBezTo>
                  <a:cubicBezTo>
                    <a:pt x="1" y="257"/>
                    <a:pt x="1" y="317"/>
                    <a:pt x="4" y="376"/>
                  </a:cubicBezTo>
                  <a:cubicBezTo>
                    <a:pt x="18" y="732"/>
                    <a:pt x="77" y="1078"/>
                    <a:pt x="234" y="1393"/>
                  </a:cubicBezTo>
                  <a:cubicBezTo>
                    <a:pt x="280" y="1390"/>
                    <a:pt x="326" y="1383"/>
                    <a:pt x="377" y="1377"/>
                  </a:cubicBezTo>
                  <a:cubicBezTo>
                    <a:pt x="230" y="1107"/>
                    <a:pt x="167" y="815"/>
                    <a:pt x="140" y="509"/>
                  </a:cubicBezTo>
                  <a:cubicBezTo>
                    <a:pt x="134" y="400"/>
                    <a:pt x="134" y="290"/>
                    <a:pt x="134" y="177"/>
                  </a:cubicBezTo>
                  <a:cubicBezTo>
                    <a:pt x="134" y="120"/>
                    <a:pt x="134" y="61"/>
                    <a:pt x="13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Google Shape;5323;p60">
              <a:extLst>
                <a:ext uri="{FF2B5EF4-FFF2-40B4-BE49-F238E27FC236}">
                  <a16:creationId xmlns:a16="http://schemas.microsoft.com/office/drawing/2014/main" id="{A6BA49F3-66F2-4DD6-94D5-17A857C23DB7}"/>
                </a:ext>
              </a:extLst>
            </p:cNvPr>
            <p:cNvSpPr/>
            <p:nvPr/>
          </p:nvSpPr>
          <p:spPr>
            <a:xfrm>
              <a:off x="2994572" y="2299006"/>
              <a:ext cx="24662" cy="76564"/>
            </a:xfrm>
            <a:custGeom>
              <a:avLst/>
              <a:gdLst/>
              <a:ahLst/>
              <a:cxnLst/>
              <a:rect l="l" t="t" r="r" b="b"/>
              <a:pathLst>
                <a:path w="440" h="1366" extrusionOk="0">
                  <a:moveTo>
                    <a:pt x="153" y="0"/>
                  </a:moveTo>
                  <a:lnTo>
                    <a:pt x="153" y="0"/>
                  </a:lnTo>
                  <a:cubicBezTo>
                    <a:pt x="107" y="6"/>
                    <a:pt x="64" y="17"/>
                    <a:pt x="21" y="23"/>
                  </a:cubicBezTo>
                  <a:cubicBezTo>
                    <a:pt x="21" y="80"/>
                    <a:pt x="21" y="140"/>
                    <a:pt x="17" y="196"/>
                  </a:cubicBezTo>
                  <a:cubicBezTo>
                    <a:pt x="10" y="459"/>
                    <a:pt x="1" y="728"/>
                    <a:pt x="87" y="974"/>
                  </a:cubicBezTo>
                  <a:cubicBezTo>
                    <a:pt x="136" y="1114"/>
                    <a:pt x="210" y="1243"/>
                    <a:pt x="296" y="1366"/>
                  </a:cubicBezTo>
                  <a:cubicBezTo>
                    <a:pt x="343" y="1359"/>
                    <a:pt x="389" y="1349"/>
                    <a:pt x="439" y="1342"/>
                  </a:cubicBezTo>
                  <a:cubicBezTo>
                    <a:pt x="369" y="1240"/>
                    <a:pt x="303" y="1137"/>
                    <a:pt x="250" y="1027"/>
                  </a:cubicBezTo>
                  <a:cubicBezTo>
                    <a:pt x="130" y="758"/>
                    <a:pt x="143" y="462"/>
                    <a:pt x="150" y="172"/>
                  </a:cubicBezTo>
                  <a:cubicBezTo>
                    <a:pt x="153" y="113"/>
                    <a:pt x="153" y="57"/>
                    <a:pt x="153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5324;p60">
              <a:extLst>
                <a:ext uri="{FF2B5EF4-FFF2-40B4-BE49-F238E27FC236}">
                  <a16:creationId xmlns:a16="http://schemas.microsoft.com/office/drawing/2014/main" id="{580970EB-F8B8-4E3F-8879-EACF1AB0FE08}"/>
                </a:ext>
              </a:extLst>
            </p:cNvPr>
            <p:cNvSpPr/>
            <p:nvPr/>
          </p:nvSpPr>
          <p:spPr>
            <a:xfrm>
              <a:off x="2914140" y="2315933"/>
              <a:ext cx="37778" cy="73257"/>
            </a:xfrm>
            <a:custGeom>
              <a:avLst/>
              <a:gdLst/>
              <a:ahLst/>
              <a:cxnLst/>
              <a:rect l="l" t="t" r="r" b="b"/>
              <a:pathLst>
                <a:path w="674" h="1307" extrusionOk="0">
                  <a:moveTo>
                    <a:pt x="129" y="0"/>
                  </a:moveTo>
                  <a:cubicBezTo>
                    <a:pt x="86" y="10"/>
                    <a:pt x="46" y="20"/>
                    <a:pt x="0" y="30"/>
                  </a:cubicBezTo>
                  <a:cubicBezTo>
                    <a:pt x="0" y="83"/>
                    <a:pt x="3" y="137"/>
                    <a:pt x="13" y="189"/>
                  </a:cubicBezTo>
                  <a:cubicBezTo>
                    <a:pt x="60" y="572"/>
                    <a:pt x="286" y="984"/>
                    <a:pt x="531" y="1306"/>
                  </a:cubicBezTo>
                  <a:cubicBezTo>
                    <a:pt x="578" y="1296"/>
                    <a:pt x="625" y="1283"/>
                    <a:pt x="674" y="1273"/>
                  </a:cubicBezTo>
                  <a:cubicBezTo>
                    <a:pt x="425" y="958"/>
                    <a:pt x="183" y="539"/>
                    <a:pt x="140" y="163"/>
                  </a:cubicBezTo>
                  <a:cubicBezTo>
                    <a:pt x="129" y="106"/>
                    <a:pt x="129" y="54"/>
                    <a:pt x="129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Google Shape;5325;p60">
              <a:extLst>
                <a:ext uri="{FF2B5EF4-FFF2-40B4-BE49-F238E27FC236}">
                  <a16:creationId xmlns:a16="http://schemas.microsoft.com/office/drawing/2014/main" id="{F274E9F7-B4DF-4F35-A875-50F83FC6DF9F}"/>
                </a:ext>
              </a:extLst>
            </p:cNvPr>
            <p:cNvSpPr/>
            <p:nvPr/>
          </p:nvSpPr>
          <p:spPr>
            <a:xfrm>
              <a:off x="2867730" y="2327255"/>
              <a:ext cx="38618" cy="73650"/>
            </a:xfrm>
            <a:custGeom>
              <a:avLst/>
              <a:gdLst/>
              <a:ahLst/>
              <a:cxnLst/>
              <a:rect l="l" t="t" r="r" b="b"/>
              <a:pathLst>
                <a:path w="689" h="1314" extrusionOk="0">
                  <a:moveTo>
                    <a:pt x="126" y="1"/>
                  </a:moveTo>
                  <a:cubicBezTo>
                    <a:pt x="83" y="15"/>
                    <a:pt x="43" y="24"/>
                    <a:pt x="0" y="38"/>
                  </a:cubicBezTo>
                  <a:cubicBezTo>
                    <a:pt x="6" y="87"/>
                    <a:pt x="20" y="134"/>
                    <a:pt x="30" y="180"/>
                  </a:cubicBezTo>
                  <a:cubicBezTo>
                    <a:pt x="126" y="590"/>
                    <a:pt x="302" y="972"/>
                    <a:pt x="552" y="1314"/>
                  </a:cubicBezTo>
                  <a:cubicBezTo>
                    <a:pt x="595" y="1300"/>
                    <a:pt x="641" y="1288"/>
                    <a:pt x="688" y="1274"/>
                  </a:cubicBezTo>
                  <a:cubicBezTo>
                    <a:pt x="432" y="935"/>
                    <a:pt x="253" y="559"/>
                    <a:pt x="160" y="151"/>
                  </a:cubicBezTo>
                  <a:cubicBezTo>
                    <a:pt x="146" y="101"/>
                    <a:pt x="136" y="51"/>
                    <a:pt x="12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Google Shape;5326;p60">
              <a:extLst>
                <a:ext uri="{FF2B5EF4-FFF2-40B4-BE49-F238E27FC236}">
                  <a16:creationId xmlns:a16="http://schemas.microsoft.com/office/drawing/2014/main" id="{62C2A861-3E2A-4E28-83F5-78C39DB3747C}"/>
                </a:ext>
              </a:extLst>
            </p:cNvPr>
            <p:cNvSpPr/>
            <p:nvPr/>
          </p:nvSpPr>
          <p:spPr>
            <a:xfrm>
              <a:off x="2800134" y="2346088"/>
              <a:ext cx="44167" cy="74210"/>
            </a:xfrm>
            <a:custGeom>
              <a:avLst/>
              <a:gdLst/>
              <a:ahLst/>
              <a:cxnLst/>
              <a:rect l="l" t="t" r="r" b="b"/>
              <a:pathLst>
                <a:path w="788" h="1324" extrusionOk="0">
                  <a:moveTo>
                    <a:pt x="126" y="1"/>
                  </a:moveTo>
                  <a:cubicBezTo>
                    <a:pt x="83" y="14"/>
                    <a:pt x="40" y="27"/>
                    <a:pt x="0" y="41"/>
                  </a:cubicBezTo>
                  <a:cubicBezTo>
                    <a:pt x="6" y="87"/>
                    <a:pt x="13" y="134"/>
                    <a:pt x="23" y="180"/>
                  </a:cubicBezTo>
                  <a:cubicBezTo>
                    <a:pt x="116" y="613"/>
                    <a:pt x="355" y="987"/>
                    <a:pt x="654" y="1323"/>
                  </a:cubicBezTo>
                  <a:cubicBezTo>
                    <a:pt x="698" y="1306"/>
                    <a:pt x="744" y="1291"/>
                    <a:pt x="787" y="1277"/>
                  </a:cubicBezTo>
                  <a:cubicBezTo>
                    <a:pt x="488" y="944"/>
                    <a:pt x="243" y="579"/>
                    <a:pt x="149" y="144"/>
                  </a:cubicBezTo>
                  <a:cubicBezTo>
                    <a:pt x="140" y="97"/>
                    <a:pt x="132" y="50"/>
                    <a:pt x="12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Google Shape;5327;p60">
              <a:extLst>
                <a:ext uri="{FF2B5EF4-FFF2-40B4-BE49-F238E27FC236}">
                  <a16:creationId xmlns:a16="http://schemas.microsoft.com/office/drawing/2014/main" id="{7970210D-017E-4E73-BC03-94EB5787B636}"/>
                </a:ext>
              </a:extLst>
            </p:cNvPr>
            <p:cNvSpPr/>
            <p:nvPr/>
          </p:nvSpPr>
          <p:spPr>
            <a:xfrm>
              <a:off x="3650811" y="2043864"/>
              <a:ext cx="155987" cy="174540"/>
            </a:xfrm>
            <a:custGeom>
              <a:avLst/>
              <a:gdLst/>
              <a:ahLst/>
              <a:cxnLst/>
              <a:rect l="l" t="t" r="r" b="b"/>
              <a:pathLst>
                <a:path w="2783" h="3114" extrusionOk="0">
                  <a:moveTo>
                    <a:pt x="1602" y="1"/>
                  </a:moveTo>
                  <a:cubicBezTo>
                    <a:pt x="1574" y="1"/>
                    <a:pt x="1559" y="2"/>
                    <a:pt x="1559" y="2"/>
                  </a:cubicBezTo>
                  <a:cubicBezTo>
                    <a:pt x="1559" y="2"/>
                    <a:pt x="1593" y="192"/>
                    <a:pt x="1573" y="477"/>
                  </a:cubicBezTo>
                  <a:cubicBezTo>
                    <a:pt x="1569" y="517"/>
                    <a:pt x="1566" y="561"/>
                    <a:pt x="1556" y="607"/>
                  </a:cubicBezTo>
                  <a:cubicBezTo>
                    <a:pt x="1546" y="693"/>
                    <a:pt x="1529" y="790"/>
                    <a:pt x="1503" y="886"/>
                  </a:cubicBezTo>
                  <a:cubicBezTo>
                    <a:pt x="1496" y="929"/>
                    <a:pt x="1483" y="972"/>
                    <a:pt x="1469" y="1015"/>
                  </a:cubicBezTo>
                  <a:cubicBezTo>
                    <a:pt x="1433" y="1135"/>
                    <a:pt x="1386" y="1255"/>
                    <a:pt x="1323" y="1382"/>
                  </a:cubicBezTo>
                  <a:cubicBezTo>
                    <a:pt x="1303" y="1418"/>
                    <a:pt x="1280" y="1458"/>
                    <a:pt x="1257" y="1498"/>
                  </a:cubicBezTo>
                  <a:cubicBezTo>
                    <a:pt x="1177" y="1638"/>
                    <a:pt x="1074" y="1780"/>
                    <a:pt x="944" y="1913"/>
                  </a:cubicBezTo>
                  <a:cubicBezTo>
                    <a:pt x="915" y="1946"/>
                    <a:pt x="885" y="1977"/>
                    <a:pt x="851" y="2006"/>
                  </a:cubicBezTo>
                  <a:cubicBezTo>
                    <a:pt x="719" y="2136"/>
                    <a:pt x="559" y="2256"/>
                    <a:pt x="377" y="2362"/>
                  </a:cubicBezTo>
                  <a:cubicBezTo>
                    <a:pt x="337" y="2388"/>
                    <a:pt x="293" y="2408"/>
                    <a:pt x="250" y="2431"/>
                  </a:cubicBezTo>
                  <a:cubicBezTo>
                    <a:pt x="170" y="2475"/>
                    <a:pt x="90" y="2511"/>
                    <a:pt x="1" y="2551"/>
                  </a:cubicBezTo>
                  <a:cubicBezTo>
                    <a:pt x="1" y="2551"/>
                    <a:pt x="509" y="3113"/>
                    <a:pt x="1056" y="3113"/>
                  </a:cubicBezTo>
                  <a:cubicBezTo>
                    <a:pt x="1058" y="3113"/>
                    <a:pt x="1059" y="3113"/>
                    <a:pt x="1061" y="3113"/>
                  </a:cubicBezTo>
                  <a:cubicBezTo>
                    <a:pt x="1144" y="3113"/>
                    <a:pt x="1224" y="3103"/>
                    <a:pt x="1307" y="3086"/>
                  </a:cubicBezTo>
                  <a:cubicBezTo>
                    <a:pt x="1377" y="3073"/>
                    <a:pt x="1443" y="3057"/>
                    <a:pt x="1509" y="3033"/>
                  </a:cubicBezTo>
                  <a:cubicBezTo>
                    <a:pt x="1713" y="2957"/>
                    <a:pt x="1905" y="2837"/>
                    <a:pt x="2071" y="2687"/>
                  </a:cubicBezTo>
                  <a:cubicBezTo>
                    <a:pt x="2107" y="2658"/>
                    <a:pt x="2141" y="2621"/>
                    <a:pt x="2178" y="2588"/>
                  </a:cubicBezTo>
                  <a:cubicBezTo>
                    <a:pt x="2317" y="2445"/>
                    <a:pt x="2437" y="2276"/>
                    <a:pt x="2533" y="2103"/>
                  </a:cubicBezTo>
                  <a:cubicBezTo>
                    <a:pt x="2556" y="2063"/>
                    <a:pt x="2576" y="2023"/>
                    <a:pt x="2593" y="1983"/>
                  </a:cubicBezTo>
                  <a:cubicBezTo>
                    <a:pt x="2662" y="1843"/>
                    <a:pt x="2713" y="1701"/>
                    <a:pt x="2742" y="1558"/>
                  </a:cubicBezTo>
                  <a:cubicBezTo>
                    <a:pt x="2749" y="1514"/>
                    <a:pt x="2759" y="1465"/>
                    <a:pt x="2762" y="1418"/>
                  </a:cubicBezTo>
                  <a:cubicBezTo>
                    <a:pt x="2782" y="1255"/>
                    <a:pt x="2773" y="1095"/>
                    <a:pt x="2725" y="960"/>
                  </a:cubicBezTo>
                  <a:cubicBezTo>
                    <a:pt x="2716" y="920"/>
                    <a:pt x="2699" y="883"/>
                    <a:pt x="2682" y="846"/>
                  </a:cubicBezTo>
                  <a:cubicBezTo>
                    <a:pt x="2670" y="823"/>
                    <a:pt x="2659" y="800"/>
                    <a:pt x="2646" y="780"/>
                  </a:cubicBezTo>
                  <a:cubicBezTo>
                    <a:pt x="2246" y="57"/>
                    <a:pt x="1748" y="1"/>
                    <a:pt x="1602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Google Shape;5328;p60">
              <a:extLst>
                <a:ext uri="{FF2B5EF4-FFF2-40B4-BE49-F238E27FC236}">
                  <a16:creationId xmlns:a16="http://schemas.microsoft.com/office/drawing/2014/main" id="{D609B1E8-4848-4AC5-B812-75648265318A}"/>
                </a:ext>
              </a:extLst>
            </p:cNvPr>
            <p:cNvSpPr/>
            <p:nvPr/>
          </p:nvSpPr>
          <p:spPr>
            <a:xfrm>
              <a:off x="3664767" y="2176199"/>
              <a:ext cx="70679" cy="40692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128" y="1"/>
                  </a:moveTo>
                  <a:cubicBezTo>
                    <a:pt x="88" y="27"/>
                    <a:pt x="44" y="47"/>
                    <a:pt x="1" y="70"/>
                  </a:cubicBezTo>
                  <a:cubicBezTo>
                    <a:pt x="4" y="74"/>
                    <a:pt x="4" y="74"/>
                    <a:pt x="8" y="74"/>
                  </a:cubicBezTo>
                  <a:cubicBezTo>
                    <a:pt x="333" y="337"/>
                    <a:pt x="682" y="553"/>
                    <a:pt x="1058" y="725"/>
                  </a:cubicBezTo>
                  <a:cubicBezTo>
                    <a:pt x="1128" y="712"/>
                    <a:pt x="1194" y="696"/>
                    <a:pt x="1260" y="672"/>
                  </a:cubicBezTo>
                  <a:cubicBezTo>
                    <a:pt x="852" y="499"/>
                    <a:pt x="476" y="277"/>
                    <a:pt x="128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Google Shape;5329;p60">
              <a:extLst>
                <a:ext uri="{FF2B5EF4-FFF2-40B4-BE49-F238E27FC236}">
                  <a16:creationId xmlns:a16="http://schemas.microsoft.com/office/drawing/2014/main" id="{DA64968E-8FE4-4505-A619-FD4A846FFB3E}"/>
                </a:ext>
              </a:extLst>
            </p:cNvPr>
            <p:cNvSpPr/>
            <p:nvPr/>
          </p:nvSpPr>
          <p:spPr>
            <a:xfrm>
              <a:off x="3698510" y="2151033"/>
              <a:ext cx="74378" cy="43495"/>
            </a:xfrm>
            <a:custGeom>
              <a:avLst/>
              <a:gdLst/>
              <a:ahLst/>
              <a:cxnLst/>
              <a:rect l="l" t="t" r="r" b="b"/>
              <a:pathLst>
                <a:path w="1327" h="776" extrusionOk="0">
                  <a:moveTo>
                    <a:pt x="93" y="1"/>
                  </a:moveTo>
                  <a:cubicBezTo>
                    <a:pt x="64" y="34"/>
                    <a:pt x="34" y="65"/>
                    <a:pt x="0" y="94"/>
                  </a:cubicBezTo>
                  <a:cubicBezTo>
                    <a:pt x="333" y="390"/>
                    <a:pt x="805" y="589"/>
                    <a:pt x="1220" y="775"/>
                  </a:cubicBezTo>
                  <a:cubicBezTo>
                    <a:pt x="1256" y="746"/>
                    <a:pt x="1290" y="709"/>
                    <a:pt x="1327" y="676"/>
                  </a:cubicBezTo>
                  <a:cubicBezTo>
                    <a:pt x="914" y="493"/>
                    <a:pt x="429" y="293"/>
                    <a:pt x="93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Google Shape;5330;p60">
              <a:extLst>
                <a:ext uri="{FF2B5EF4-FFF2-40B4-BE49-F238E27FC236}">
                  <a16:creationId xmlns:a16="http://schemas.microsoft.com/office/drawing/2014/main" id="{6D0096C8-8C41-4CDB-83B3-ECEDDF4D3EC0}"/>
                </a:ext>
              </a:extLst>
            </p:cNvPr>
            <p:cNvSpPr/>
            <p:nvPr/>
          </p:nvSpPr>
          <p:spPr>
            <a:xfrm>
              <a:off x="3721266" y="2121270"/>
              <a:ext cx="74939" cy="40468"/>
            </a:xfrm>
            <a:custGeom>
              <a:avLst/>
              <a:gdLst/>
              <a:ahLst/>
              <a:cxnLst/>
              <a:rect l="l" t="t" r="r" b="b"/>
              <a:pathLst>
                <a:path w="1337" h="722" extrusionOk="0">
                  <a:moveTo>
                    <a:pt x="66" y="1"/>
                  </a:moveTo>
                  <a:cubicBezTo>
                    <a:pt x="46" y="37"/>
                    <a:pt x="23" y="77"/>
                    <a:pt x="0" y="117"/>
                  </a:cubicBezTo>
                  <a:cubicBezTo>
                    <a:pt x="445" y="280"/>
                    <a:pt x="870" y="482"/>
                    <a:pt x="1276" y="722"/>
                  </a:cubicBezTo>
                  <a:cubicBezTo>
                    <a:pt x="1299" y="682"/>
                    <a:pt x="1319" y="642"/>
                    <a:pt x="1336" y="602"/>
                  </a:cubicBezTo>
                  <a:cubicBezTo>
                    <a:pt x="930" y="369"/>
                    <a:pt x="508" y="166"/>
                    <a:pt x="6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5331;p60">
              <a:extLst>
                <a:ext uri="{FF2B5EF4-FFF2-40B4-BE49-F238E27FC236}">
                  <a16:creationId xmlns:a16="http://schemas.microsoft.com/office/drawing/2014/main" id="{BCB03308-07D7-4198-8823-37AFB085DCCE}"/>
                </a:ext>
              </a:extLst>
            </p:cNvPr>
            <p:cNvSpPr/>
            <p:nvPr/>
          </p:nvSpPr>
          <p:spPr>
            <a:xfrm>
              <a:off x="3733149" y="2093525"/>
              <a:ext cx="72529" cy="37666"/>
            </a:xfrm>
            <a:custGeom>
              <a:avLst/>
              <a:gdLst/>
              <a:ahLst/>
              <a:cxnLst/>
              <a:rect l="l" t="t" r="r" b="b"/>
              <a:pathLst>
                <a:path w="1294" h="672" extrusionOk="0">
                  <a:moveTo>
                    <a:pt x="34" y="0"/>
                  </a:moveTo>
                  <a:cubicBezTo>
                    <a:pt x="27" y="43"/>
                    <a:pt x="14" y="86"/>
                    <a:pt x="0" y="129"/>
                  </a:cubicBezTo>
                  <a:cubicBezTo>
                    <a:pt x="443" y="273"/>
                    <a:pt x="865" y="452"/>
                    <a:pt x="1273" y="672"/>
                  </a:cubicBezTo>
                  <a:cubicBezTo>
                    <a:pt x="1280" y="628"/>
                    <a:pt x="1290" y="579"/>
                    <a:pt x="1293" y="532"/>
                  </a:cubicBezTo>
                  <a:cubicBezTo>
                    <a:pt x="888" y="319"/>
                    <a:pt x="472" y="143"/>
                    <a:pt x="34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5332;p60">
              <a:extLst>
                <a:ext uri="{FF2B5EF4-FFF2-40B4-BE49-F238E27FC236}">
                  <a16:creationId xmlns:a16="http://schemas.microsoft.com/office/drawing/2014/main" id="{0C19BC23-C3D5-4B9D-967C-F9CA3C58E0D3}"/>
                </a:ext>
              </a:extLst>
            </p:cNvPr>
            <p:cNvSpPr/>
            <p:nvPr/>
          </p:nvSpPr>
          <p:spPr>
            <a:xfrm>
              <a:off x="3738025" y="2070600"/>
              <a:ext cx="65579" cy="27072"/>
            </a:xfrm>
            <a:custGeom>
              <a:avLst/>
              <a:gdLst/>
              <a:ahLst/>
              <a:cxnLst/>
              <a:rect l="l" t="t" r="r" b="b"/>
              <a:pathLst>
                <a:path w="1170" h="483" extrusionOk="0">
                  <a:moveTo>
                    <a:pt x="17" y="0"/>
                  </a:moveTo>
                  <a:cubicBezTo>
                    <a:pt x="13" y="40"/>
                    <a:pt x="10" y="84"/>
                    <a:pt x="0" y="130"/>
                  </a:cubicBezTo>
                  <a:cubicBezTo>
                    <a:pt x="409" y="196"/>
                    <a:pt x="798" y="313"/>
                    <a:pt x="1169" y="483"/>
                  </a:cubicBezTo>
                  <a:cubicBezTo>
                    <a:pt x="1160" y="443"/>
                    <a:pt x="1143" y="406"/>
                    <a:pt x="1126" y="369"/>
                  </a:cubicBezTo>
                  <a:cubicBezTo>
                    <a:pt x="1114" y="346"/>
                    <a:pt x="1103" y="323"/>
                    <a:pt x="1090" y="303"/>
                  </a:cubicBezTo>
                  <a:cubicBezTo>
                    <a:pt x="744" y="160"/>
                    <a:pt x="389" y="60"/>
                    <a:pt x="17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Google Shape;5333;p60">
              <a:extLst>
                <a:ext uri="{FF2B5EF4-FFF2-40B4-BE49-F238E27FC236}">
                  <a16:creationId xmlns:a16="http://schemas.microsoft.com/office/drawing/2014/main" id="{7E23023B-D1C2-43CD-BECE-2F1C3D064D68}"/>
                </a:ext>
              </a:extLst>
            </p:cNvPr>
            <p:cNvSpPr/>
            <p:nvPr/>
          </p:nvSpPr>
          <p:spPr>
            <a:xfrm>
              <a:off x="2493482" y="2195144"/>
              <a:ext cx="120564" cy="147187"/>
            </a:xfrm>
            <a:custGeom>
              <a:avLst/>
              <a:gdLst/>
              <a:ahLst/>
              <a:cxnLst/>
              <a:rect l="l" t="t" r="r" b="b"/>
              <a:pathLst>
                <a:path w="2151" h="2626" extrusionOk="0">
                  <a:moveTo>
                    <a:pt x="719" y="1"/>
                  </a:moveTo>
                  <a:cubicBezTo>
                    <a:pt x="697" y="1"/>
                    <a:pt x="515" y="72"/>
                    <a:pt x="502" y="78"/>
                  </a:cubicBezTo>
                  <a:cubicBezTo>
                    <a:pt x="339" y="158"/>
                    <a:pt x="207" y="281"/>
                    <a:pt x="120" y="441"/>
                  </a:cubicBezTo>
                  <a:cubicBezTo>
                    <a:pt x="77" y="527"/>
                    <a:pt x="43" y="614"/>
                    <a:pt x="27" y="703"/>
                  </a:cubicBezTo>
                  <a:cubicBezTo>
                    <a:pt x="14" y="766"/>
                    <a:pt x="7" y="829"/>
                    <a:pt x="3" y="896"/>
                  </a:cubicBezTo>
                  <a:cubicBezTo>
                    <a:pt x="0" y="956"/>
                    <a:pt x="3" y="1012"/>
                    <a:pt x="7" y="1072"/>
                  </a:cubicBezTo>
                  <a:cubicBezTo>
                    <a:pt x="11" y="1118"/>
                    <a:pt x="17" y="1165"/>
                    <a:pt x="27" y="1212"/>
                  </a:cubicBezTo>
                  <a:cubicBezTo>
                    <a:pt x="43" y="1324"/>
                    <a:pt x="77" y="1438"/>
                    <a:pt x="117" y="1544"/>
                  </a:cubicBezTo>
                  <a:cubicBezTo>
                    <a:pt x="130" y="1583"/>
                    <a:pt x="147" y="1627"/>
                    <a:pt x="167" y="1663"/>
                  </a:cubicBezTo>
                  <a:cubicBezTo>
                    <a:pt x="190" y="1717"/>
                    <a:pt x="216" y="1766"/>
                    <a:pt x="243" y="1816"/>
                  </a:cubicBezTo>
                  <a:cubicBezTo>
                    <a:pt x="273" y="1870"/>
                    <a:pt x="307" y="1922"/>
                    <a:pt x="339" y="1973"/>
                  </a:cubicBezTo>
                  <a:cubicBezTo>
                    <a:pt x="342" y="1979"/>
                    <a:pt x="353" y="1993"/>
                    <a:pt x="359" y="1999"/>
                  </a:cubicBezTo>
                  <a:cubicBezTo>
                    <a:pt x="379" y="2025"/>
                    <a:pt x="399" y="2052"/>
                    <a:pt x="422" y="2079"/>
                  </a:cubicBezTo>
                  <a:cubicBezTo>
                    <a:pt x="486" y="2155"/>
                    <a:pt x="555" y="2225"/>
                    <a:pt x="632" y="2292"/>
                  </a:cubicBezTo>
                  <a:cubicBezTo>
                    <a:pt x="672" y="2321"/>
                    <a:pt x="712" y="2352"/>
                    <a:pt x="755" y="2378"/>
                  </a:cubicBezTo>
                  <a:cubicBezTo>
                    <a:pt x="878" y="2464"/>
                    <a:pt x="1017" y="2534"/>
                    <a:pt x="1160" y="2577"/>
                  </a:cubicBezTo>
                  <a:cubicBezTo>
                    <a:pt x="1164" y="2577"/>
                    <a:pt x="1167" y="2581"/>
                    <a:pt x="1174" y="2581"/>
                  </a:cubicBezTo>
                  <a:cubicBezTo>
                    <a:pt x="1264" y="2608"/>
                    <a:pt x="1350" y="2620"/>
                    <a:pt x="1433" y="2624"/>
                  </a:cubicBezTo>
                  <a:cubicBezTo>
                    <a:pt x="1449" y="2625"/>
                    <a:pt x="1466" y="2626"/>
                    <a:pt x="1483" y="2626"/>
                  </a:cubicBezTo>
                  <a:cubicBezTo>
                    <a:pt x="1541" y="2626"/>
                    <a:pt x="1601" y="2617"/>
                    <a:pt x="1662" y="2608"/>
                  </a:cubicBezTo>
                  <a:cubicBezTo>
                    <a:pt x="1709" y="2594"/>
                    <a:pt x="2097" y="2421"/>
                    <a:pt x="2147" y="2391"/>
                  </a:cubicBezTo>
                  <a:cubicBezTo>
                    <a:pt x="2151" y="2388"/>
                    <a:pt x="2151" y="2384"/>
                    <a:pt x="2151" y="2384"/>
                  </a:cubicBezTo>
                  <a:cubicBezTo>
                    <a:pt x="2151" y="2384"/>
                    <a:pt x="2121" y="2361"/>
                    <a:pt x="2068" y="2318"/>
                  </a:cubicBezTo>
                  <a:cubicBezTo>
                    <a:pt x="2041" y="2292"/>
                    <a:pt x="2005" y="2261"/>
                    <a:pt x="1965" y="2222"/>
                  </a:cubicBezTo>
                  <a:cubicBezTo>
                    <a:pt x="1885" y="2149"/>
                    <a:pt x="1782" y="2049"/>
                    <a:pt x="1675" y="1930"/>
                  </a:cubicBezTo>
                  <a:cubicBezTo>
                    <a:pt x="1646" y="1896"/>
                    <a:pt x="1615" y="1863"/>
                    <a:pt x="1586" y="1826"/>
                  </a:cubicBezTo>
                  <a:cubicBezTo>
                    <a:pt x="1513" y="1743"/>
                    <a:pt x="1439" y="1650"/>
                    <a:pt x="1367" y="1547"/>
                  </a:cubicBezTo>
                  <a:cubicBezTo>
                    <a:pt x="1339" y="1514"/>
                    <a:pt x="1313" y="1477"/>
                    <a:pt x="1287" y="1441"/>
                  </a:cubicBezTo>
                  <a:cubicBezTo>
                    <a:pt x="1237" y="1364"/>
                    <a:pt x="1184" y="1284"/>
                    <a:pt x="1134" y="1201"/>
                  </a:cubicBezTo>
                  <a:cubicBezTo>
                    <a:pt x="1114" y="1165"/>
                    <a:pt x="1091" y="1125"/>
                    <a:pt x="1071" y="1085"/>
                  </a:cubicBezTo>
                  <a:cubicBezTo>
                    <a:pt x="1057" y="1062"/>
                    <a:pt x="1044" y="1036"/>
                    <a:pt x="1034" y="1012"/>
                  </a:cubicBezTo>
                  <a:cubicBezTo>
                    <a:pt x="994" y="936"/>
                    <a:pt x="954" y="856"/>
                    <a:pt x="925" y="776"/>
                  </a:cubicBezTo>
                  <a:cubicBezTo>
                    <a:pt x="908" y="736"/>
                    <a:pt x="891" y="697"/>
                    <a:pt x="874" y="653"/>
                  </a:cubicBezTo>
                  <a:cubicBezTo>
                    <a:pt x="841" y="560"/>
                    <a:pt x="811" y="464"/>
                    <a:pt x="785" y="367"/>
                  </a:cubicBezTo>
                  <a:cubicBezTo>
                    <a:pt x="775" y="324"/>
                    <a:pt x="765" y="278"/>
                    <a:pt x="758" y="235"/>
                  </a:cubicBezTo>
                  <a:cubicBezTo>
                    <a:pt x="741" y="158"/>
                    <a:pt x="728" y="82"/>
                    <a:pt x="721" y="2"/>
                  </a:cubicBezTo>
                  <a:cubicBezTo>
                    <a:pt x="721" y="1"/>
                    <a:pt x="721" y="1"/>
                    <a:pt x="719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Google Shape;5334;p60">
              <a:extLst>
                <a:ext uri="{FF2B5EF4-FFF2-40B4-BE49-F238E27FC236}">
                  <a16:creationId xmlns:a16="http://schemas.microsoft.com/office/drawing/2014/main" id="{507BD03C-C068-46BC-A6CB-7AFF51792CC4}"/>
                </a:ext>
              </a:extLst>
            </p:cNvPr>
            <p:cNvSpPr/>
            <p:nvPr/>
          </p:nvSpPr>
          <p:spPr>
            <a:xfrm>
              <a:off x="2493650" y="2208260"/>
              <a:ext cx="43887" cy="37105"/>
            </a:xfrm>
            <a:custGeom>
              <a:avLst/>
              <a:gdLst/>
              <a:ahLst/>
              <a:cxnLst/>
              <a:rect l="l" t="t" r="r" b="b"/>
              <a:pathLst>
                <a:path w="783" h="662" extrusionOk="0">
                  <a:moveTo>
                    <a:pt x="755" y="1"/>
                  </a:moveTo>
                  <a:cubicBezTo>
                    <a:pt x="702" y="27"/>
                    <a:pt x="652" y="50"/>
                    <a:pt x="603" y="80"/>
                  </a:cubicBezTo>
                  <a:cubicBezTo>
                    <a:pt x="396" y="190"/>
                    <a:pt x="204" y="320"/>
                    <a:pt x="24" y="469"/>
                  </a:cubicBezTo>
                  <a:cubicBezTo>
                    <a:pt x="11" y="532"/>
                    <a:pt x="4" y="595"/>
                    <a:pt x="0" y="662"/>
                  </a:cubicBezTo>
                  <a:cubicBezTo>
                    <a:pt x="180" y="499"/>
                    <a:pt x="373" y="360"/>
                    <a:pt x="579" y="240"/>
                  </a:cubicBezTo>
                  <a:cubicBezTo>
                    <a:pt x="646" y="200"/>
                    <a:pt x="712" y="167"/>
                    <a:pt x="782" y="133"/>
                  </a:cubicBezTo>
                  <a:cubicBezTo>
                    <a:pt x="772" y="90"/>
                    <a:pt x="762" y="44"/>
                    <a:pt x="755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Google Shape;5335;p60">
              <a:extLst>
                <a:ext uri="{FF2B5EF4-FFF2-40B4-BE49-F238E27FC236}">
                  <a16:creationId xmlns:a16="http://schemas.microsoft.com/office/drawing/2014/main" id="{A9D8BA5C-DC05-46D8-B196-5EC702F3D109}"/>
                </a:ext>
              </a:extLst>
            </p:cNvPr>
            <p:cNvSpPr/>
            <p:nvPr/>
          </p:nvSpPr>
          <p:spPr>
            <a:xfrm>
              <a:off x="2493874" y="2231745"/>
              <a:ext cx="51454" cy="31332"/>
            </a:xfrm>
            <a:custGeom>
              <a:avLst/>
              <a:gdLst/>
              <a:ahLst/>
              <a:cxnLst/>
              <a:rect l="l" t="t" r="r" b="b"/>
              <a:pathLst>
                <a:path w="918" h="559" extrusionOk="0">
                  <a:moveTo>
                    <a:pt x="867" y="0"/>
                  </a:moveTo>
                  <a:cubicBezTo>
                    <a:pt x="768" y="44"/>
                    <a:pt x="665" y="90"/>
                    <a:pt x="565" y="136"/>
                  </a:cubicBezTo>
                  <a:cubicBezTo>
                    <a:pt x="375" y="226"/>
                    <a:pt x="186" y="320"/>
                    <a:pt x="0" y="419"/>
                  </a:cubicBezTo>
                  <a:cubicBezTo>
                    <a:pt x="4" y="465"/>
                    <a:pt x="10" y="512"/>
                    <a:pt x="20" y="559"/>
                  </a:cubicBezTo>
                  <a:cubicBezTo>
                    <a:pt x="200" y="459"/>
                    <a:pt x="386" y="366"/>
                    <a:pt x="572" y="280"/>
                  </a:cubicBezTo>
                  <a:cubicBezTo>
                    <a:pt x="688" y="223"/>
                    <a:pt x="801" y="173"/>
                    <a:pt x="918" y="123"/>
                  </a:cubicBezTo>
                  <a:cubicBezTo>
                    <a:pt x="901" y="83"/>
                    <a:pt x="884" y="44"/>
                    <a:pt x="867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Google Shape;5336;p60">
              <a:extLst>
                <a:ext uri="{FF2B5EF4-FFF2-40B4-BE49-F238E27FC236}">
                  <a16:creationId xmlns:a16="http://schemas.microsoft.com/office/drawing/2014/main" id="{CE5183AB-B6EB-4185-9DFC-0865F54EBE4D}"/>
                </a:ext>
              </a:extLst>
            </p:cNvPr>
            <p:cNvSpPr/>
            <p:nvPr/>
          </p:nvSpPr>
          <p:spPr>
            <a:xfrm>
              <a:off x="2499983" y="2255903"/>
              <a:ext cx="57059" cy="32509"/>
            </a:xfrm>
            <a:custGeom>
              <a:avLst/>
              <a:gdLst/>
              <a:ahLst/>
              <a:cxnLst/>
              <a:rect l="l" t="t" r="r" b="b"/>
              <a:pathLst>
                <a:path w="1018" h="580" extrusionOk="0">
                  <a:moveTo>
                    <a:pt x="955" y="1"/>
                  </a:moveTo>
                  <a:cubicBezTo>
                    <a:pt x="881" y="31"/>
                    <a:pt x="809" y="64"/>
                    <a:pt x="732" y="97"/>
                  </a:cubicBezTo>
                  <a:cubicBezTo>
                    <a:pt x="665" y="128"/>
                    <a:pt x="596" y="160"/>
                    <a:pt x="530" y="194"/>
                  </a:cubicBezTo>
                  <a:cubicBezTo>
                    <a:pt x="353" y="280"/>
                    <a:pt x="174" y="367"/>
                    <a:pt x="1" y="460"/>
                  </a:cubicBezTo>
                  <a:cubicBezTo>
                    <a:pt x="14" y="499"/>
                    <a:pt x="31" y="543"/>
                    <a:pt x="51" y="579"/>
                  </a:cubicBezTo>
                  <a:cubicBezTo>
                    <a:pt x="183" y="513"/>
                    <a:pt x="313" y="447"/>
                    <a:pt x="446" y="383"/>
                  </a:cubicBezTo>
                  <a:cubicBezTo>
                    <a:pt x="486" y="360"/>
                    <a:pt x="530" y="340"/>
                    <a:pt x="573" y="320"/>
                  </a:cubicBezTo>
                  <a:cubicBezTo>
                    <a:pt x="719" y="251"/>
                    <a:pt x="869" y="180"/>
                    <a:pt x="1018" y="117"/>
                  </a:cubicBezTo>
                  <a:cubicBezTo>
                    <a:pt x="998" y="81"/>
                    <a:pt x="975" y="41"/>
                    <a:pt x="955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Google Shape;5337;p60">
              <a:extLst>
                <a:ext uri="{FF2B5EF4-FFF2-40B4-BE49-F238E27FC236}">
                  <a16:creationId xmlns:a16="http://schemas.microsoft.com/office/drawing/2014/main" id="{4706C46B-FE6C-462A-BD5D-6D5CAEA94092}"/>
                </a:ext>
              </a:extLst>
            </p:cNvPr>
            <p:cNvSpPr/>
            <p:nvPr/>
          </p:nvSpPr>
          <p:spPr>
            <a:xfrm>
              <a:off x="2512483" y="2275857"/>
              <a:ext cx="57619" cy="35816"/>
            </a:xfrm>
            <a:custGeom>
              <a:avLst/>
              <a:gdLst/>
              <a:ahLst/>
              <a:cxnLst/>
              <a:rect l="l" t="t" r="r" b="b"/>
              <a:pathLst>
                <a:path w="1028" h="639" extrusionOk="0">
                  <a:moveTo>
                    <a:pt x="948" y="1"/>
                  </a:moveTo>
                  <a:cubicBezTo>
                    <a:pt x="798" y="91"/>
                    <a:pt x="649" y="180"/>
                    <a:pt x="492" y="266"/>
                  </a:cubicBezTo>
                  <a:cubicBezTo>
                    <a:pt x="333" y="356"/>
                    <a:pt x="167" y="446"/>
                    <a:pt x="0" y="533"/>
                  </a:cubicBezTo>
                  <a:cubicBezTo>
                    <a:pt x="3" y="539"/>
                    <a:pt x="14" y="553"/>
                    <a:pt x="20" y="559"/>
                  </a:cubicBezTo>
                  <a:cubicBezTo>
                    <a:pt x="40" y="585"/>
                    <a:pt x="60" y="612"/>
                    <a:pt x="83" y="639"/>
                  </a:cubicBezTo>
                  <a:cubicBezTo>
                    <a:pt x="247" y="556"/>
                    <a:pt x="406" y="466"/>
                    <a:pt x="566" y="380"/>
                  </a:cubicBezTo>
                  <a:cubicBezTo>
                    <a:pt x="721" y="293"/>
                    <a:pt x="874" y="200"/>
                    <a:pt x="1028" y="107"/>
                  </a:cubicBezTo>
                  <a:cubicBezTo>
                    <a:pt x="1000" y="74"/>
                    <a:pt x="974" y="37"/>
                    <a:pt x="948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Google Shape;5338;p60">
              <a:extLst>
                <a:ext uri="{FF2B5EF4-FFF2-40B4-BE49-F238E27FC236}">
                  <a16:creationId xmlns:a16="http://schemas.microsoft.com/office/drawing/2014/main" id="{B0209C2D-17E4-4C03-894F-532F6D312C66}"/>
                </a:ext>
              </a:extLst>
            </p:cNvPr>
            <p:cNvSpPr/>
            <p:nvPr/>
          </p:nvSpPr>
          <p:spPr>
            <a:xfrm>
              <a:off x="2528849" y="2297436"/>
              <a:ext cx="58572" cy="30996"/>
            </a:xfrm>
            <a:custGeom>
              <a:avLst/>
              <a:gdLst/>
              <a:ahLst/>
              <a:cxnLst/>
              <a:rect l="l" t="t" r="r" b="b"/>
              <a:pathLst>
                <a:path w="1045" h="553" extrusionOk="0">
                  <a:moveTo>
                    <a:pt x="955" y="1"/>
                  </a:moveTo>
                  <a:cubicBezTo>
                    <a:pt x="799" y="91"/>
                    <a:pt x="639" y="171"/>
                    <a:pt x="480" y="247"/>
                  </a:cubicBezTo>
                  <a:cubicBezTo>
                    <a:pt x="320" y="320"/>
                    <a:pt x="160" y="393"/>
                    <a:pt x="1" y="467"/>
                  </a:cubicBezTo>
                  <a:cubicBezTo>
                    <a:pt x="41" y="496"/>
                    <a:pt x="81" y="527"/>
                    <a:pt x="124" y="553"/>
                  </a:cubicBezTo>
                  <a:cubicBezTo>
                    <a:pt x="277" y="487"/>
                    <a:pt x="429" y="417"/>
                    <a:pt x="582" y="344"/>
                  </a:cubicBezTo>
                  <a:cubicBezTo>
                    <a:pt x="739" y="267"/>
                    <a:pt x="895" y="191"/>
                    <a:pt x="1044" y="105"/>
                  </a:cubicBezTo>
                  <a:cubicBezTo>
                    <a:pt x="1015" y="71"/>
                    <a:pt x="984" y="38"/>
                    <a:pt x="955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5339;p60">
              <a:extLst>
                <a:ext uri="{FF2B5EF4-FFF2-40B4-BE49-F238E27FC236}">
                  <a16:creationId xmlns:a16="http://schemas.microsoft.com/office/drawing/2014/main" id="{617D2577-D31E-40A6-9F97-2233374ADE97}"/>
                </a:ext>
              </a:extLst>
            </p:cNvPr>
            <p:cNvSpPr/>
            <p:nvPr/>
          </p:nvSpPr>
          <p:spPr>
            <a:xfrm>
              <a:off x="2558444" y="2319632"/>
              <a:ext cx="50949" cy="22588"/>
            </a:xfrm>
            <a:custGeom>
              <a:avLst/>
              <a:gdLst/>
              <a:ahLst/>
              <a:cxnLst/>
              <a:rect l="l" t="t" r="r" b="b"/>
              <a:pathLst>
                <a:path w="909" h="403" extrusionOk="0">
                  <a:moveTo>
                    <a:pt x="806" y="1"/>
                  </a:moveTo>
                  <a:cubicBezTo>
                    <a:pt x="673" y="74"/>
                    <a:pt x="536" y="143"/>
                    <a:pt x="400" y="207"/>
                  </a:cubicBezTo>
                  <a:cubicBezTo>
                    <a:pt x="267" y="263"/>
                    <a:pt x="134" y="316"/>
                    <a:pt x="1" y="356"/>
                  </a:cubicBezTo>
                  <a:cubicBezTo>
                    <a:pt x="5" y="356"/>
                    <a:pt x="8" y="360"/>
                    <a:pt x="15" y="360"/>
                  </a:cubicBezTo>
                  <a:cubicBezTo>
                    <a:pt x="105" y="387"/>
                    <a:pt x="191" y="399"/>
                    <a:pt x="274" y="403"/>
                  </a:cubicBezTo>
                  <a:cubicBezTo>
                    <a:pt x="364" y="370"/>
                    <a:pt x="453" y="330"/>
                    <a:pt x="539" y="287"/>
                  </a:cubicBezTo>
                  <a:cubicBezTo>
                    <a:pt x="666" y="230"/>
                    <a:pt x="789" y="163"/>
                    <a:pt x="909" y="97"/>
                  </a:cubicBezTo>
                  <a:cubicBezTo>
                    <a:pt x="882" y="71"/>
                    <a:pt x="846" y="40"/>
                    <a:pt x="80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Google Shape;5340;p60">
              <a:extLst>
                <a:ext uri="{FF2B5EF4-FFF2-40B4-BE49-F238E27FC236}">
                  <a16:creationId xmlns:a16="http://schemas.microsoft.com/office/drawing/2014/main" id="{A93228A3-6A55-4C66-BF45-E4C3EA0AF3FB}"/>
                </a:ext>
              </a:extLst>
            </p:cNvPr>
            <p:cNvSpPr/>
            <p:nvPr/>
          </p:nvSpPr>
          <p:spPr>
            <a:xfrm>
              <a:off x="2897549" y="1907886"/>
              <a:ext cx="561453" cy="136874"/>
            </a:xfrm>
            <a:custGeom>
              <a:avLst/>
              <a:gdLst/>
              <a:ahLst/>
              <a:cxnLst/>
              <a:rect l="l" t="t" r="r" b="b"/>
              <a:pathLst>
                <a:path w="10017" h="2442" extrusionOk="0">
                  <a:moveTo>
                    <a:pt x="9536" y="1"/>
                  </a:moveTo>
                  <a:cubicBezTo>
                    <a:pt x="9498" y="1"/>
                    <a:pt x="9458" y="3"/>
                    <a:pt x="9415" y="9"/>
                  </a:cubicBezTo>
                  <a:cubicBezTo>
                    <a:pt x="9349" y="16"/>
                    <a:pt x="9272" y="36"/>
                    <a:pt x="9189" y="62"/>
                  </a:cubicBezTo>
                  <a:cubicBezTo>
                    <a:pt x="9156" y="72"/>
                    <a:pt x="9119" y="85"/>
                    <a:pt x="9086" y="99"/>
                  </a:cubicBezTo>
                  <a:cubicBezTo>
                    <a:pt x="9086" y="99"/>
                    <a:pt x="8990" y="151"/>
                    <a:pt x="8814" y="235"/>
                  </a:cubicBezTo>
                  <a:cubicBezTo>
                    <a:pt x="8774" y="251"/>
                    <a:pt x="8734" y="271"/>
                    <a:pt x="8687" y="295"/>
                  </a:cubicBezTo>
                  <a:cubicBezTo>
                    <a:pt x="8481" y="384"/>
                    <a:pt x="8202" y="497"/>
                    <a:pt x="7863" y="610"/>
                  </a:cubicBezTo>
                  <a:cubicBezTo>
                    <a:pt x="7817" y="627"/>
                    <a:pt x="7770" y="643"/>
                    <a:pt x="7720" y="657"/>
                  </a:cubicBezTo>
                  <a:cubicBezTo>
                    <a:pt x="7550" y="714"/>
                    <a:pt x="7371" y="766"/>
                    <a:pt x="7175" y="817"/>
                  </a:cubicBezTo>
                  <a:cubicBezTo>
                    <a:pt x="7128" y="829"/>
                    <a:pt x="7082" y="843"/>
                    <a:pt x="7036" y="853"/>
                  </a:cubicBezTo>
                  <a:cubicBezTo>
                    <a:pt x="6760" y="923"/>
                    <a:pt x="6464" y="986"/>
                    <a:pt x="6148" y="1036"/>
                  </a:cubicBezTo>
                  <a:cubicBezTo>
                    <a:pt x="6099" y="1042"/>
                    <a:pt x="6052" y="1049"/>
                    <a:pt x="6005" y="1056"/>
                  </a:cubicBezTo>
                  <a:cubicBezTo>
                    <a:pt x="5796" y="1085"/>
                    <a:pt x="5576" y="1112"/>
                    <a:pt x="5354" y="1128"/>
                  </a:cubicBezTo>
                  <a:cubicBezTo>
                    <a:pt x="5307" y="1132"/>
                    <a:pt x="5264" y="1136"/>
                    <a:pt x="5221" y="1139"/>
                  </a:cubicBezTo>
                  <a:cubicBezTo>
                    <a:pt x="5025" y="1152"/>
                    <a:pt x="4826" y="1159"/>
                    <a:pt x="4619" y="1162"/>
                  </a:cubicBezTo>
                  <a:lnTo>
                    <a:pt x="4479" y="1162"/>
                  </a:lnTo>
                  <a:cubicBezTo>
                    <a:pt x="4327" y="1159"/>
                    <a:pt x="4171" y="1155"/>
                    <a:pt x="4014" y="1145"/>
                  </a:cubicBezTo>
                  <a:cubicBezTo>
                    <a:pt x="3938" y="1139"/>
                    <a:pt x="3861" y="1136"/>
                    <a:pt x="3786" y="1128"/>
                  </a:cubicBezTo>
                  <a:cubicBezTo>
                    <a:pt x="3742" y="1125"/>
                    <a:pt x="3706" y="1122"/>
                    <a:pt x="3662" y="1116"/>
                  </a:cubicBezTo>
                  <a:cubicBezTo>
                    <a:pt x="3649" y="1116"/>
                    <a:pt x="3636" y="1116"/>
                    <a:pt x="3622" y="1112"/>
                  </a:cubicBezTo>
                  <a:cubicBezTo>
                    <a:pt x="3376" y="1088"/>
                    <a:pt x="3120" y="1053"/>
                    <a:pt x="2864" y="1002"/>
                  </a:cubicBezTo>
                  <a:cubicBezTo>
                    <a:pt x="2804" y="993"/>
                    <a:pt x="2749" y="979"/>
                    <a:pt x="2692" y="969"/>
                  </a:cubicBezTo>
                  <a:cubicBezTo>
                    <a:pt x="2476" y="923"/>
                    <a:pt x="2263" y="869"/>
                    <a:pt x="2044" y="806"/>
                  </a:cubicBezTo>
                  <a:cubicBezTo>
                    <a:pt x="1974" y="786"/>
                    <a:pt x="1901" y="766"/>
                    <a:pt x="1831" y="743"/>
                  </a:cubicBezTo>
                  <a:cubicBezTo>
                    <a:pt x="1815" y="737"/>
                    <a:pt x="1795" y="734"/>
                    <a:pt x="1778" y="726"/>
                  </a:cubicBezTo>
                  <a:cubicBezTo>
                    <a:pt x="1705" y="703"/>
                    <a:pt x="1628" y="677"/>
                    <a:pt x="1552" y="650"/>
                  </a:cubicBezTo>
                  <a:cubicBezTo>
                    <a:pt x="1508" y="634"/>
                    <a:pt x="1462" y="620"/>
                    <a:pt x="1416" y="600"/>
                  </a:cubicBezTo>
                  <a:cubicBezTo>
                    <a:pt x="1382" y="590"/>
                    <a:pt x="1346" y="577"/>
                    <a:pt x="1309" y="564"/>
                  </a:cubicBezTo>
                  <a:cubicBezTo>
                    <a:pt x="1309" y="564"/>
                    <a:pt x="1256" y="554"/>
                    <a:pt x="1166" y="547"/>
                  </a:cubicBezTo>
                  <a:cubicBezTo>
                    <a:pt x="1130" y="545"/>
                    <a:pt x="1089" y="544"/>
                    <a:pt x="1044" y="544"/>
                  </a:cubicBezTo>
                  <a:cubicBezTo>
                    <a:pt x="755" y="544"/>
                    <a:pt x="298" y="595"/>
                    <a:pt x="0" y="896"/>
                  </a:cubicBezTo>
                  <a:cubicBezTo>
                    <a:pt x="17" y="913"/>
                    <a:pt x="149" y="1002"/>
                    <a:pt x="372" y="1136"/>
                  </a:cubicBezTo>
                  <a:cubicBezTo>
                    <a:pt x="408" y="1159"/>
                    <a:pt x="448" y="1182"/>
                    <a:pt x="488" y="1205"/>
                  </a:cubicBezTo>
                  <a:cubicBezTo>
                    <a:pt x="641" y="1295"/>
                    <a:pt x="830" y="1395"/>
                    <a:pt x="1043" y="1501"/>
                  </a:cubicBezTo>
                  <a:cubicBezTo>
                    <a:pt x="1083" y="1518"/>
                    <a:pt x="1123" y="1538"/>
                    <a:pt x="1166" y="1557"/>
                  </a:cubicBezTo>
                  <a:cubicBezTo>
                    <a:pt x="1366" y="1654"/>
                    <a:pt x="1595" y="1751"/>
                    <a:pt x="1841" y="1843"/>
                  </a:cubicBezTo>
                  <a:cubicBezTo>
                    <a:pt x="1947" y="1886"/>
                    <a:pt x="2060" y="1930"/>
                    <a:pt x="2180" y="1966"/>
                  </a:cubicBezTo>
                  <a:cubicBezTo>
                    <a:pt x="2220" y="1983"/>
                    <a:pt x="2263" y="1996"/>
                    <a:pt x="2306" y="2010"/>
                  </a:cubicBezTo>
                  <a:cubicBezTo>
                    <a:pt x="2579" y="2099"/>
                    <a:pt x="2871" y="2179"/>
                    <a:pt x="3180" y="2249"/>
                  </a:cubicBezTo>
                  <a:cubicBezTo>
                    <a:pt x="3223" y="2259"/>
                    <a:pt x="3267" y="2269"/>
                    <a:pt x="3310" y="2275"/>
                  </a:cubicBezTo>
                  <a:cubicBezTo>
                    <a:pt x="3533" y="2322"/>
                    <a:pt x="3758" y="2358"/>
                    <a:pt x="3991" y="2389"/>
                  </a:cubicBezTo>
                  <a:cubicBezTo>
                    <a:pt x="4077" y="2398"/>
                    <a:pt x="4164" y="2405"/>
                    <a:pt x="4251" y="2412"/>
                  </a:cubicBezTo>
                  <a:cubicBezTo>
                    <a:pt x="4294" y="2418"/>
                    <a:pt x="4340" y="2421"/>
                    <a:pt x="4384" y="2424"/>
                  </a:cubicBezTo>
                  <a:cubicBezTo>
                    <a:pt x="4555" y="2436"/>
                    <a:pt x="4731" y="2441"/>
                    <a:pt x="4908" y="2441"/>
                  </a:cubicBezTo>
                  <a:cubicBezTo>
                    <a:pt x="4989" y="2441"/>
                    <a:pt x="5070" y="2440"/>
                    <a:pt x="5151" y="2438"/>
                  </a:cubicBezTo>
                  <a:lnTo>
                    <a:pt x="5281" y="2435"/>
                  </a:lnTo>
                  <a:cubicBezTo>
                    <a:pt x="5417" y="2428"/>
                    <a:pt x="5560" y="2415"/>
                    <a:pt x="5700" y="2401"/>
                  </a:cubicBezTo>
                  <a:cubicBezTo>
                    <a:pt x="5949" y="2375"/>
                    <a:pt x="6182" y="2338"/>
                    <a:pt x="6404" y="2298"/>
                  </a:cubicBezTo>
                  <a:cubicBezTo>
                    <a:pt x="6447" y="2292"/>
                    <a:pt x="6493" y="2282"/>
                    <a:pt x="6533" y="2275"/>
                  </a:cubicBezTo>
                  <a:cubicBezTo>
                    <a:pt x="6856" y="2212"/>
                    <a:pt x="7148" y="2139"/>
                    <a:pt x="7415" y="2056"/>
                  </a:cubicBezTo>
                  <a:cubicBezTo>
                    <a:pt x="7461" y="2039"/>
                    <a:pt x="7504" y="2026"/>
                    <a:pt x="7547" y="2010"/>
                  </a:cubicBezTo>
                  <a:cubicBezTo>
                    <a:pt x="7800" y="1926"/>
                    <a:pt x="8026" y="1833"/>
                    <a:pt x="8232" y="1737"/>
                  </a:cubicBezTo>
                  <a:cubicBezTo>
                    <a:pt x="8279" y="1717"/>
                    <a:pt x="8322" y="1694"/>
                    <a:pt x="8365" y="1671"/>
                  </a:cubicBezTo>
                  <a:cubicBezTo>
                    <a:pt x="8704" y="1504"/>
                    <a:pt x="8976" y="1321"/>
                    <a:pt x="9196" y="1148"/>
                  </a:cubicBezTo>
                  <a:cubicBezTo>
                    <a:pt x="9236" y="1116"/>
                    <a:pt x="9276" y="1082"/>
                    <a:pt x="9312" y="1053"/>
                  </a:cubicBezTo>
                  <a:cubicBezTo>
                    <a:pt x="9524" y="866"/>
                    <a:pt x="9681" y="694"/>
                    <a:pt x="9791" y="547"/>
                  </a:cubicBezTo>
                  <a:cubicBezTo>
                    <a:pt x="9823" y="504"/>
                    <a:pt x="9854" y="464"/>
                    <a:pt x="9877" y="427"/>
                  </a:cubicBezTo>
                  <a:cubicBezTo>
                    <a:pt x="9977" y="278"/>
                    <a:pt x="10017" y="185"/>
                    <a:pt x="10017" y="185"/>
                  </a:cubicBezTo>
                  <a:cubicBezTo>
                    <a:pt x="10017" y="185"/>
                    <a:pt x="9867" y="1"/>
                    <a:pt x="9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Google Shape;5341;p60">
              <a:extLst>
                <a:ext uri="{FF2B5EF4-FFF2-40B4-BE49-F238E27FC236}">
                  <a16:creationId xmlns:a16="http://schemas.microsoft.com/office/drawing/2014/main" id="{31A42F58-39E0-4132-9E20-4F21A931AAB3}"/>
                </a:ext>
              </a:extLst>
            </p:cNvPr>
            <p:cNvSpPr/>
            <p:nvPr/>
          </p:nvSpPr>
          <p:spPr>
            <a:xfrm>
              <a:off x="3234132" y="1965898"/>
              <a:ext cx="29650" cy="70847"/>
            </a:xfrm>
            <a:custGeom>
              <a:avLst/>
              <a:gdLst/>
              <a:ahLst/>
              <a:cxnLst/>
              <a:rect l="l" t="t" r="r" b="b"/>
              <a:pathLst>
                <a:path w="529" h="1264" extrusionOk="0">
                  <a:moveTo>
                    <a:pt x="140" y="1"/>
                  </a:moveTo>
                  <a:cubicBezTo>
                    <a:pt x="94" y="7"/>
                    <a:pt x="47" y="14"/>
                    <a:pt x="0" y="24"/>
                  </a:cubicBezTo>
                  <a:cubicBezTo>
                    <a:pt x="246" y="396"/>
                    <a:pt x="379" y="818"/>
                    <a:pt x="399" y="1263"/>
                  </a:cubicBezTo>
                  <a:cubicBezTo>
                    <a:pt x="442" y="1257"/>
                    <a:pt x="485" y="1250"/>
                    <a:pt x="528" y="1240"/>
                  </a:cubicBezTo>
                  <a:cubicBezTo>
                    <a:pt x="508" y="798"/>
                    <a:pt x="376" y="377"/>
                    <a:pt x="140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5342;p60">
              <a:extLst>
                <a:ext uri="{FF2B5EF4-FFF2-40B4-BE49-F238E27FC236}">
                  <a16:creationId xmlns:a16="http://schemas.microsoft.com/office/drawing/2014/main" id="{F7BB2188-31D6-42E3-A853-CFB0D71BF508}"/>
                </a:ext>
              </a:extLst>
            </p:cNvPr>
            <p:cNvSpPr/>
            <p:nvPr/>
          </p:nvSpPr>
          <p:spPr>
            <a:xfrm>
              <a:off x="3291864" y="1953623"/>
              <a:ext cx="29875" cy="69502"/>
            </a:xfrm>
            <a:custGeom>
              <a:avLst/>
              <a:gdLst/>
              <a:ahLst/>
              <a:cxnLst/>
              <a:rect l="l" t="t" r="r" b="b"/>
              <a:pathLst>
                <a:path w="533" h="1240" extrusionOk="0">
                  <a:moveTo>
                    <a:pt x="140" y="1"/>
                  </a:moveTo>
                  <a:cubicBezTo>
                    <a:pt x="93" y="13"/>
                    <a:pt x="47" y="27"/>
                    <a:pt x="1" y="37"/>
                  </a:cubicBezTo>
                  <a:cubicBezTo>
                    <a:pt x="273" y="379"/>
                    <a:pt x="406" y="795"/>
                    <a:pt x="380" y="1240"/>
                  </a:cubicBezTo>
                  <a:cubicBezTo>
                    <a:pt x="426" y="1226"/>
                    <a:pt x="469" y="1210"/>
                    <a:pt x="512" y="1194"/>
                  </a:cubicBezTo>
                  <a:cubicBezTo>
                    <a:pt x="532" y="761"/>
                    <a:pt x="400" y="343"/>
                    <a:pt x="140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Google Shape;5343;p60">
              <a:extLst>
                <a:ext uri="{FF2B5EF4-FFF2-40B4-BE49-F238E27FC236}">
                  <a16:creationId xmlns:a16="http://schemas.microsoft.com/office/drawing/2014/main" id="{0385C2BE-6D85-46F1-B418-685AC05E24C4}"/>
                </a:ext>
              </a:extLst>
            </p:cNvPr>
            <p:cNvSpPr/>
            <p:nvPr/>
          </p:nvSpPr>
          <p:spPr>
            <a:xfrm>
              <a:off x="3330034" y="1942021"/>
              <a:ext cx="37497" cy="63224"/>
            </a:xfrm>
            <a:custGeom>
              <a:avLst/>
              <a:gdLst/>
              <a:ahLst/>
              <a:cxnLst/>
              <a:rect l="l" t="t" r="r" b="b"/>
              <a:pathLst>
                <a:path w="669" h="1128" extrusionOk="0">
                  <a:moveTo>
                    <a:pt x="147" y="1"/>
                  </a:moveTo>
                  <a:cubicBezTo>
                    <a:pt x="101" y="21"/>
                    <a:pt x="50" y="34"/>
                    <a:pt x="1" y="51"/>
                  </a:cubicBezTo>
                  <a:cubicBezTo>
                    <a:pt x="337" y="334"/>
                    <a:pt x="563" y="673"/>
                    <a:pt x="516" y="1128"/>
                  </a:cubicBezTo>
                  <a:cubicBezTo>
                    <a:pt x="559" y="1108"/>
                    <a:pt x="606" y="1088"/>
                    <a:pt x="649" y="1065"/>
                  </a:cubicBezTo>
                  <a:cubicBezTo>
                    <a:pt x="669" y="626"/>
                    <a:pt x="463" y="290"/>
                    <a:pt x="14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5344;p60">
              <a:extLst>
                <a:ext uri="{FF2B5EF4-FFF2-40B4-BE49-F238E27FC236}">
                  <a16:creationId xmlns:a16="http://schemas.microsoft.com/office/drawing/2014/main" id="{E284DC2E-E1F4-4F6B-807B-B600C4AEF3DF}"/>
                </a:ext>
              </a:extLst>
            </p:cNvPr>
            <p:cNvSpPr/>
            <p:nvPr/>
          </p:nvSpPr>
          <p:spPr>
            <a:xfrm>
              <a:off x="3384403" y="1921058"/>
              <a:ext cx="35143" cy="51230"/>
            </a:xfrm>
            <a:custGeom>
              <a:avLst/>
              <a:gdLst/>
              <a:ahLst/>
              <a:cxnLst/>
              <a:rect l="l" t="t" r="r" b="b"/>
              <a:pathLst>
                <a:path w="627" h="914" extrusionOk="0">
                  <a:moveTo>
                    <a:pt x="128" y="0"/>
                  </a:moveTo>
                  <a:cubicBezTo>
                    <a:pt x="88" y="16"/>
                    <a:pt x="45" y="36"/>
                    <a:pt x="1" y="60"/>
                  </a:cubicBezTo>
                  <a:cubicBezTo>
                    <a:pt x="244" y="302"/>
                    <a:pt x="450" y="582"/>
                    <a:pt x="510" y="913"/>
                  </a:cubicBezTo>
                  <a:cubicBezTo>
                    <a:pt x="550" y="881"/>
                    <a:pt x="590" y="847"/>
                    <a:pt x="626" y="818"/>
                  </a:cubicBezTo>
                  <a:cubicBezTo>
                    <a:pt x="550" y="505"/>
                    <a:pt x="357" y="239"/>
                    <a:pt x="128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Google Shape;5345;p60">
              <a:extLst>
                <a:ext uri="{FF2B5EF4-FFF2-40B4-BE49-F238E27FC236}">
                  <a16:creationId xmlns:a16="http://schemas.microsoft.com/office/drawing/2014/main" id="{C685C3C6-C231-49A3-8ADC-18BAD912C1B6}"/>
                </a:ext>
              </a:extLst>
            </p:cNvPr>
            <p:cNvSpPr/>
            <p:nvPr/>
          </p:nvSpPr>
          <p:spPr>
            <a:xfrm>
              <a:off x="3412597" y="1908334"/>
              <a:ext cx="38562" cy="30435"/>
            </a:xfrm>
            <a:custGeom>
              <a:avLst/>
              <a:gdLst/>
              <a:ahLst/>
              <a:cxnLst/>
              <a:rect l="l" t="t" r="r" b="b"/>
              <a:pathLst>
                <a:path w="688" h="543" extrusionOk="0">
                  <a:moveTo>
                    <a:pt x="226" y="1"/>
                  </a:moveTo>
                  <a:cubicBezTo>
                    <a:pt x="156" y="11"/>
                    <a:pt x="83" y="28"/>
                    <a:pt x="0" y="54"/>
                  </a:cubicBezTo>
                  <a:cubicBezTo>
                    <a:pt x="87" y="83"/>
                    <a:pt x="173" y="120"/>
                    <a:pt x="252" y="163"/>
                  </a:cubicBezTo>
                  <a:cubicBezTo>
                    <a:pt x="415" y="257"/>
                    <a:pt x="522" y="390"/>
                    <a:pt x="602" y="542"/>
                  </a:cubicBezTo>
                  <a:cubicBezTo>
                    <a:pt x="631" y="496"/>
                    <a:pt x="662" y="456"/>
                    <a:pt x="688" y="419"/>
                  </a:cubicBezTo>
                  <a:cubicBezTo>
                    <a:pt x="625" y="307"/>
                    <a:pt x="545" y="203"/>
                    <a:pt x="435" y="123"/>
                  </a:cubicBezTo>
                  <a:cubicBezTo>
                    <a:pt x="369" y="74"/>
                    <a:pt x="299" y="37"/>
                    <a:pt x="226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Google Shape;5346;p60">
              <a:extLst>
                <a:ext uri="{FF2B5EF4-FFF2-40B4-BE49-F238E27FC236}">
                  <a16:creationId xmlns:a16="http://schemas.microsoft.com/office/drawing/2014/main" id="{CE03CB50-6D56-4080-B649-A63CBE4D45BA}"/>
                </a:ext>
              </a:extLst>
            </p:cNvPr>
            <p:cNvSpPr/>
            <p:nvPr/>
          </p:nvSpPr>
          <p:spPr>
            <a:xfrm>
              <a:off x="3186265" y="1971111"/>
              <a:ext cx="11378" cy="73482"/>
            </a:xfrm>
            <a:custGeom>
              <a:avLst/>
              <a:gdLst/>
              <a:ahLst/>
              <a:cxnLst/>
              <a:rect l="l" t="t" r="r" b="b"/>
              <a:pathLst>
                <a:path w="203" h="1311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56" y="4"/>
                    <a:pt x="113" y="11"/>
                    <a:pt x="70" y="11"/>
                  </a:cubicBezTo>
                  <a:cubicBezTo>
                    <a:pt x="54" y="287"/>
                    <a:pt x="43" y="563"/>
                    <a:pt x="30" y="842"/>
                  </a:cubicBezTo>
                  <a:cubicBezTo>
                    <a:pt x="23" y="997"/>
                    <a:pt x="3" y="1154"/>
                    <a:pt x="0" y="1310"/>
                  </a:cubicBezTo>
                  <a:cubicBezTo>
                    <a:pt x="43" y="1310"/>
                    <a:pt x="86" y="1307"/>
                    <a:pt x="130" y="1307"/>
                  </a:cubicBezTo>
                  <a:cubicBezTo>
                    <a:pt x="130" y="1104"/>
                    <a:pt x="160" y="895"/>
                    <a:pt x="166" y="702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Google Shape;5347;p60">
              <a:extLst>
                <a:ext uri="{FF2B5EF4-FFF2-40B4-BE49-F238E27FC236}">
                  <a16:creationId xmlns:a16="http://schemas.microsoft.com/office/drawing/2014/main" id="{A830E263-6A45-4D2B-A503-05EA7205DEA8}"/>
                </a:ext>
              </a:extLst>
            </p:cNvPr>
            <p:cNvSpPr/>
            <p:nvPr/>
          </p:nvSpPr>
          <p:spPr>
            <a:xfrm>
              <a:off x="3135764" y="1972960"/>
              <a:ext cx="20738" cy="70847"/>
            </a:xfrm>
            <a:custGeom>
              <a:avLst/>
              <a:gdLst/>
              <a:ahLst/>
              <a:cxnLst/>
              <a:rect l="l" t="t" r="r" b="b"/>
              <a:pathLst>
                <a:path w="370" h="1264" extrusionOk="0">
                  <a:moveTo>
                    <a:pt x="229" y="1"/>
                  </a:moveTo>
                  <a:cubicBezTo>
                    <a:pt x="97" y="410"/>
                    <a:pt x="21" y="825"/>
                    <a:pt x="1" y="1251"/>
                  </a:cubicBezTo>
                  <a:cubicBezTo>
                    <a:pt x="44" y="1257"/>
                    <a:pt x="90" y="1260"/>
                    <a:pt x="134" y="1263"/>
                  </a:cubicBezTo>
                  <a:cubicBezTo>
                    <a:pt x="154" y="832"/>
                    <a:pt x="229" y="413"/>
                    <a:pt x="369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Google Shape;5348;p60">
              <a:extLst>
                <a:ext uri="{FF2B5EF4-FFF2-40B4-BE49-F238E27FC236}">
                  <a16:creationId xmlns:a16="http://schemas.microsoft.com/office/drawing/2014/main" id="{D3C61EFB-787F-465B-A9B6-FD5FA1F434D9}"/>
                </a:ext>
              </a:extLst>
            </p:cNvPr>
            <p:cNvSpPr/>
            <p:nvPr/>
          </p:nvSpPr>
          <p:spPr>
            <a:xfrm>
              <a:off x="3075790" y="1970214"/>
              <a:ext cx="33966" cy="65242"/>
            </a:xfrm>
            <a:custGeom>
              <a:avLst/>
              <a:gdLst/>
              <a:ahLst/>
              <a:cxnLst/>
              <a:rect l="l" t="t" r="r" b="b"/>
              <a:pathLst>
                <a:path w="606" h="1164" extrusionOk="0">
                  <a:moveTo>
                    <a:pt x="442" y="0"/>
                  </a:moveTo>
                  <a:cubicBezTo>
                    <a:pt x="436" y="10"/>
                    <a:pt x="429" y="20"/>
                    <a:pt x="422" y="30"/>
                  </a:cubicBezTo>
                  <a:cubicBezTo>
                    <a:pt x="382" y="80"/>
                    <a:pt x="346" y="133"/>
                    <a:pt x="313" y="186"/>
                  </a:cubicBezTo>
                  <a:cubicBezTo>
                    <a:pt x="130" y="475"/>
                    <a:pt x="23" y="798"/>
                    <a:pt x="0" y="1137"/>
                  </a:cubicBezTo>
                  <a:cubicBezTo>
                    <a:pt x="43" y="1147"/>
                    <a:pt x="87" y="1157"/>
                    <a:pt x="130" y="1163"/>
                  </a:cubicBezTo>
                  <a:cubicBezTo>
                    <a:pt x="156" y="788"/>
                    <a:pt x="287" y="435"/>
                    <a:pt x="519" y="126"/>
                  </a:cubicBezTo>
                  <a:cubicBezTo>
                    <a:pt x="526" y="116"/>
                    <a:pt x="529" y="107"/>
                    <a:pt x="539" y="100"/>
                  </a:cubicBezTo>
                  <a:cubicBezTo>
                    <a:pt x="552" y="80"/>
                    <a:pt x="562" y="63"/>
                    <a:pt x="578" y="47"/>
                  </a:cubicBezTo>
                  <a:cubicBezTo>
                    <a:pt x="586" y="36"/>
                    <a:pt x="595" y="27"/>
                    <a:pt x="606" y="16"/>
                  </a:cubicBezTo>
                  <a:cubicBezTo>
                    <a:pt x="562" y="13"/>
                    <a:pt x="526" y="10"/>
                    <a:pt x="482" y="4"/>
                  </a:cubicBezTo>
                  <a:cubicBezTo>
                    <a:pt x="469" y="4"/>
                    <a:pt x="456" y="4"/>
                    <a:pt x="442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Google Shape;5349;p60">
              <a:extLst>
                <a:ext uri="{FF2B5EF4-FFF2-40B4-BE49-F238E27FC236}">
                  <a16:creationId xmlns:a16="http://schemas.microsoft.com/office/drawing/2014/main" id="{82306F88-49F0-497C-A053-42564D777C44}"/>
                </a:ext>
              </a:extLst>
            </p:cNvPr>
            <p:cNvSpPr/>
            <p:nvPr/>
          </p:nvSpPr>
          <p:spPr>
            <a:xfrm>
              <a:off x="3019683" y="1962143"/>
              <a:ext cx="38450" cy="58404"/>
            </a:xfrm>
            <a:custGeom>
              <a:avLst/>
              <a:gdLst/>
              <a:ahLst/>
              <a:cxnLst/>
              <a:rect l="l" t="t" r="r" b="b"/>
              <a:pathLst>
                <a:path w="686" h="1042" extrusionOk="0">
                  <a:moveTo>
                    <a:pt x="513" y="1"/>
                  </a:moveTo>
                  <a:cubicBezTo>
                    <a:pt x="510" y="1"/>
                    <a:pt x="506" y="5"/>
                    <a:pt x="506" y="8"/>
                  </a:cubicBezTo>
                  <a:cubicBezTo>
                    <a:pt x="274" y="194"/>
                    <a:pt x="137" y="456"/>
                    <a:pt x="58" y="739"/>
                  </a:cubicBezTo>
                  <a:cubicBezTo>
                    <a:pt x="34" y="826"/>
                    <a:pt x="15" y="912"/>
                    <a:pt x="1" y="998"/>
                  </a:cubicBezTo>
                  <a:cubicBezTo>
                    <a:pt x="41" y="1015"/>
                    <a:pt x="84" y="1028"/>
                    <a:pt x="127" y="1042"/>
                  </a:cubicBezTo>
                  <a:cubicBezTo>
                    <a:pt x="144" y="918"/>
                    <a:pt x="171" y="802"/>
                    <a:pt x="214" y="686"/>
                  </a:cubicBezTo>
                  <a:cubicBezTo>
                    <a:pt x="297" y="430"/>
                    <a:pt x="440" y="204"/>
                    <a:pt x="673" y="45"/>
                  </a:cubicBezTo>
                  <a:cubicBezTo>
                    <a:pt x="676" y="38"/>
                    <a:pt x="682" y="38"/>
                    <a:pt x="685" y="34"/>
                  </a:cubicBezTo>
                  <a:cubicBezTo>
                    <a:pt x="625" y="25"/>
                    <a:pt x="570" y="11"/>
                    <a:pt x="513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Google Shape;5350;p60">
              <a:extLst>
                <a:ext uri="{FF2B5EF4-FFF2-40B4-BE49-F238E27FC236}">
                  <a16:creationId xmlns:a16="http://schemas.microsoft.com/office/drawing/2014/main" id="{318CCBD0-411E-4A79-B1DE-D7335EF96364}"/>
                </a:ext>
              </a:extLst>
            </p:cNvPr>
            <p:cNvSpPr/>
            <p:nvPr/>
          </p:nvSpPr>
          <p:spPr>
            <a:xfrm>
              <a:off x="2956010" y="1949531"/>
              <a:ext cx="56106" cy="45681"/>
            </a:xfrm>
            <a:custGeom>
              <a:avLst/>
              <a:gdLst/>
              <a:ahLst/>
              <a:cxnLst/>
              <a:rect l="l" t="t" r="r" b="b"/>
              <a:pathLst>
                <a:path w="1001" h="815" extrusionOk="0">
                  <a:moveTo>
                    <a:pt x="788" y="0"/>
                  </a:moveTo>
                  <a:cubicBezTo>
                    <a:pt x="449" y="153"/>
                    <a:pt x="173" y="416"/>
                    <a:pt x="0" y="758"/>
                  </a:cubicBezTo>
                  <a:cubicBezTo>
                    <a:pt x="40" y="775"/>
                    <a:pt x="80" y="795"/>
                    <a:pt x="123" y="814"/>
                  </a:cubicBezTo>
                  <a:cubicBezTo>
                    <a:pt x="306" y="449"/>
                    <a:pt x="619" y="186"/>
                    <a:pt x="1001" y="63"/>
                  </a:cubicBezTo>
                  <a:cubicBezTo>
                    <a:pt x="931" y="43"/>
                    <a:pt x="858" y="23"/>
                    <a:pt x="788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5351;p60">
              <a:extLst>
                <a:ext uri="{FF2B5EF4-FFF2-40B4-BE49-F238E27FC236}">
                  <a16:creationId xmlns:a16="http://schemas.microsoft.com/office/drawing/2014/main" id="{3971FB5F-3231-43F8-A664-ABD42D283BFB}"/>
                </a:ext>
              </a:extLst>
            </p:cNvPr>
            <p:cNvSpPr/>
            <p:nvPr/>
          </p:nvSpPr>
          <p:spPr>
            <a:xfrm>
              <a:off x="2918344" y="1938489"/>
              <a:ext cx="58572" cy="36937"/>
            </a:xfrm>
            <a:custGeom>
              <a:avLst/>
              <a:gdLst/>
              <a:ahLst/>
              <a:cxnLst/>
              <a:rect l="l" t="t" r="r" b="b"/>
              <a:pathLst>
                <a:path w="1045" h="659" extrusionOk="0">
                  <a:moveTo>
                    <a:pt x="795" y="1"/>
                  </a:moveTo>
                  <a:cubicBezTo>
                    <a:pt x="732" y="28"/>
                    <a:pt x="672" y="54"/>
                    <a:pt x="616" y="88"/>
                  </a:cubicBezTo>
                  <a:lnTo>
                    <a:pt x="613" y="88"/>
                  </a:lnTo>
                  <a:cubicBezTo>
                    <a:pt x="380" y="211"/>
                    <a:pt x="174" y="380"/>
                    <a:pt x="1" y="590"/>
                  </a:cubicBezTo>
                  <a:cubicBezTo>
                    <a:pt x="37" y="613"/>
                    <a:pt x="77" y="636"/>
                    <a:pt x="117" y="659"/>
                  </a:cubicBezTo>
                  <a:cubicBezTo>
                    <a:pt x="360" y="367"/>
                    <a:pt x="683" y="160"/>
                    <a:pt x="1045" y="54"/>
                  </a:cubicBezTo>
                  <a:cubicBezTo>
                    <a:pt x="1011" y="44"/>
                    <a:pt x="975" y="31"/>
                    <a:pt x="938" y="18"/>
                  </a:cubicBezTo>
                  <a:cubicBezTo>
                    <a:pt x="938" y="18"/>
                    <a:pt x="885" y="8"/>
                    <a:pt x="795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Google Shape;5352;p60">
              <a:extLst>
                <a:ext uri="{FF2B5EF4-FFF2-40B4-BE49-F238E27FC236}">
                  <a16:creationId xmlns:a16="http://schemas.microsoft.com/office/drawing/2014/main" id="{8BF57496-9636-4EE5-9ED0-B2B296F888DC}"/>
                </a:ext>
              </a:extLst>
            </p:cNvPr>
            <p:cNvSpPr/>
            <p:nvPr/>
          </p:nvSpPr>
          <p:spPr>
            <a:xfrm>
              <a:off x="3506986" y="1712718"/>
              <a:ext cx="1962" cy="280"/>
            </a:xfrm>
            <a:custGeom>
              <a:avLst/>
              <a:gdLst/>
              <a:ahLst/>
              <a:cxnLst/>
              <a:rect l="l" t="t" r="r" b="b"/>
              <a:pathLst>
                <a:path w="35" h="5" extrusionOk="0">
                  <a:moveTo>
                    <a:pt x="1" y="1"/>
                  </a:moveTo>
                  <a:cubicBezTo>
                    <a:pt x="21" y="4"/>
                    <a:pt x="31" y="4"/>
                    <a:pt x="34" y="4"/>
                  </a:cubicBezTo>
                  <a:cubicBezTo>
                    <a:pt x="31" y="1"/>
                    <a:pt x="21" y="1"/>
                    <a:pt x="1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Google Shape;5353;p60">
              <a:extLst>
                <a:ext uri="{FF2B5EF4-FFF2-40B4-BE49-F238E27FC236}">
                  <a16:creationId xmlns:a16="http://schemas.microsoft.com/office/drawing/2014/main" id="{0D00A203-5BD1-42B4-827F-7A5ABC62F514}"/>
                </a:ext>
              </a:extLst>
            </p:cNvPr>
            <p:cNvSpPr/>
            <p:nvPr/>
          </p:nvSpPr>
          <p:spPr>
            <a:xfrm>
              <a:off x="2533894" y="1944263"/>
              <a:ext cx="587404" cy="422561"/>
            </a:xfrm>
            <a:custGeom>
              <a:avLst/>
              <a:gdLst/>
              <a:ahLst/>
              <a:cxnLst/>
              <a:rect l="l" t="t" r="r" b="b"/>
              <a:pathLst>
                <a:path w="10480" h="7539" extrusionOk="0">
                  <a:moveTo>
                    <a:pt x="8040" y="1"/>
                  </a:moveTo>
                  <a:cubicBezTo>
                    <a:pt x="8116" y="28"/>
                    <a:pt x="8193" y="54"/>
                    <a:pt x="8266" y="77"/>
                  </a:cubicBezTo>
                  <a:cubicBezTo>
                    <a:pt x="8260" y="74"/>
                    <a:pt x="8252" y="74"/>
                    <a:pt x="8249" y="71"/>
                  </a:cubicBezTo>
                  <a:cubicBezTo>
                    <a:pt x="8180" y="48"/>
                    <a:pt x="8110" y="25"/>
                    <a:pt x="8040" y="1"/>
                  </a:cubicBezTo>
                  <a:close/>
                  <a:moveTo>
                    <a:pt x="5816" y="1154"/>
                  </a:moveTo>
                  <a:cubicBezTo>
                    <a:pt x="6162" y="1154"/>
                    <a:pt x="6159" y="1686"/>
                    <a:pt x="5816" y="1686"/>
                  </a:cubicBezTo>
                  <a:cubicBezTo>
                    <a:pt x="5474" y="1686"/>
                    <a:pt x="5478" y="1154"/>
                    <a:pt x="5816" y="1154"/>
                  </a:cubicBezTo>
                  <a:close/>
                  <a:moveTo>
                    <a:pt x="6485" y="247"/>
                  </a:moveTo>
                  <a:cubicBezTo>
                    <a:pt x="6275" y="313"/>
                    <a:pt x="6046" y="387"/>
                    <a:pt x="5803" y="470"/>
                  </a:cubicBezTo>
                  <a:cubicBezTo>
                    <a:pt x="6329" y="862"/>
                    <a:pt x="6870" y="1231"/>
                    <a:pt x="7452" y="1516"/>
                  </a:cubicBezTo>
                  <a:cubicBezTo>
                    <a:pt x="7830" y="1703"/>
                    <a:pt x="8226" y="1849"/>
                    <a:pt x="8648" y="1949"/>
                  </a:cubicBezTo>
                  <a:cubicBezTo>
                    <a:pt x="9203" y="2075"/>
                    <a:pt x="9781" y="2171"/>
                    <a:pt x="10360" y="2241"/>
                  </a:cubicBezTo>
                  <a:cubicBezTo>
                    <a:pt x="10429" y="2082"/>
                    <a:pt x="10466" y="1912"/>
                    <a:pt x="10479" y="1740"/>
                  </a:cubicBezTo>
                  <a:cubicBezTo>
                    <a:pt x="10246" y="1709"/>
                    <a:pt x="10021" y="1673"/>
                    <a:pt x="9798" y="1626"/>
                  </a:cubicBezTo>
                  <a:cubicBezTo>
                    <a:pt x="9755" y="1620"/>
                    <a:pt x="9711" y="1610"/>
                    <a:pt x="9668" y="1600"/>
                  </a:cubicBezTo>
                  <a:cubicBezTo>
                    <a:pt x="9359" y="1530"/>
                    <a:pt x="9067" y="1450"/>
                    <a:pt x="8794" y="1361"/>
                  </a:cubicBezTo>
                  <a:cubicBezTo>
                    <a:pt x="8751" y="1347"/>
                    <a:pt x="8708" y="1334"/>
                    <a:pt x="8668" y="1317"/>
                  </a:cubicBezTo>
                  <a:cubicBezTo>
                    <a:pt x="8548" y="1281"/>
                    <a:pt x="8435" y="1237"/>
                    <a:pt x="8329" y="1194"/>
                  </a:cubicBezTo>
                  <a:cubicBezTo>
                    <a:pt x="8083" y="1102"/>
                    <a:pt x="7854" y="1005"/>
                    <a:pt x="7654" y="908"/>
                  </a:cubicBezTo>
                  <a:cubicBezTo>
                    <a:pt x="7611" y="889"/>
                    <a:pt x="7571" y="869"/>
                    <a:pt x="7531" y="852"/>
                  </a:cubicBezTo>
                  <a:cubicBezTo>
                    <a:pt x="7318" y="746"/>
                    <a:pt x="7129" y="646"/>
                    <a:pt x="6976" y="556"/>
                  </a:cubicBezTo>
                  <a:cubicBezTo>
                    <a:pt x="6936" y="533"/>
                    <a:pt x="6896" y="510"/>
                    <a:pt x="6860" y="487"/>
                  </a:cubicBezTo>
                  <a:cubicBezTo>
                    <a:pt x="6637" y="353"/>
                    <a:pt x="6505" y="264"/>
                    <a:pt x="6488" y="247"/>
                  </a:cubicBezTo>
                  <a:close/>
                  <a:moveTo>
                    <a:pt x="3749" y="1809"/>
                  </a:moveTo>
                  <a:cubicBezTo>
                    <a:pt x="3766" y="1809"/>
                    <a:pt x="3783" y="1815"/>
                    <a:pt x="3796" y="1829"/>
                  </a:cubicBezTo>
                  <a:cubicBezTo>
                    <a:pt x="3876" y="1909"/>
                    <a:pt x="3945" y="1999"/>
                    <a:pt x="4008" y="2095"/>
                  </a:cubicBezTo>
                  <a:cubicBezTo>
                    <a:pt x="4025" y="2059"/>
                    <a:pt x="4042" y="2022"/>
                    <a:pt x="4062" y="1995"/>
                  </a:cubicBezTo>
                  <a:cubicBezTo>
                    <a:pt x="4105" y="1939"/>
                    <a:pt x="4155" y="1902"/>
                    <a:pt x="4221" y="1879"/>
                  </a:cubicBezTo>
                  <a:cubicBezTo>
                    <a:pt x="4228" y="1879"/>
                    <a:pt x="4235" y="1875"/>
                    <a:pt x="4238" y="1875"/>
                  </a:cubicBezTo>
                  <a:cubicBezTo>
                    <a:pt x="4268" y="1875"/>
                    <a:pt x="4295" y="1899"/>
                    <a:pt x="4304" y="1925"/>
                  </a:cubicBezTo>
                  <a:cubicBezTo>
                    <a:pt x="4341" y="2062"/>
                    <a:pt x="4295" y="2185"/>
                    <a:pt x="4212" y="2294"/>
                  </a:cubicBezTo>
                  <a:cubicBezTo>
                    <a:pt x="4158" y="2364"/>
                    <a:pt x="4085" y="2444"/>
                    <a:pt x="3996" y="2444"/>
                  </a:cubicBezTo>
                  <a:cubicBezTo>
                    <a:pt x="3976" y="2444"/>
                    <a:pt x="3956" y="2441"/>
                    <a:pt x="3936" y="2434"/>
                  </a:cubicBezTo>
                  <a:cubicBezTo>
                    <a:pt x="3786" y="2378"/>
                    <a:pt x="3677" y="2234"/>
                    <a:pt x="3653" y="2082"/>
                  </a:cubicBezTo>
                  <a:cubicBezTo>
                    <a:pt x="3649" y="2075"/>
                    <a:pt x="3649" y="2071"/>
                    <a:pt x="3646" y="2065"/>
                  </a:cubicBezTo>
                  <a:cubicBezTo>
                    <a:pt x="3637" y="2045"/>
                    <a:pt x="3640" y="2025"/>
                    <a:pt x="3646" y="2008"/>
                  </a:cubicBezTo>
                  <a:cubicBezTo>
                    <a:pt x="3649" y="1952"/>
                    <a:pt x="3663" y="1895"/>
                    <a:pt x="3689" y="1842"/>
                  </a:cubicBezTo>
                  <a:cubicBezTo>
                    <a:pt x="3703" y="1819"/>
                    <a:pt x="3726" y="1809"/>
                    <a:pt x="3749" y="1809"/>
                  </a:cubicBezTo>
                  <a:close/>
                  <a:moveTo>
                    <a:pt x="7216" y="1975"/>
                  </a:moveTo>
                  <a:cubicBezTo>
                    <a:pt x="7558" y="1975"/>
                    <a:pt x="7558" y="2507"/>
                    <a:pt x="7216" y="2507"/>
                  </a:cubicBezTo>
                  <a:cubicBezTo>
                    <a:pt x="6873" y="2507"/>
                    <a:pt x="6873" y="1975"/>
                    <a:pt x="7216" y="1975"/>
                  </a:cubicBezTo>
                  <a:close/>
                  <a:moveTo>
                    <a:pt x="8944" y="2484"/>
                  </a:moveTo>
                  <a:cubicBezTo>
                    <a:pt x="9286" y="2484"/>
                    <a:pt x="9286" y="3016"/>
                    <a:pt x="8944" y="3016"/>
                  </a:cubicBezTo>
                  <a:cubicBezTo>
                    <a:pt x="8602" y="3016"/>
                    <a:pt x="8602" y="2484"/>
                    <a:pt x="8944" y="2484"/>
                  </a:cubicBezTo>
                  <a:close/>
                  <a:moveTo>
                    <a:pt x="2822" y="2733"/>
                  </a:moveTo>
                  <a:cubicBezTo>
                    <a:pt x="2872" y="2733"/>
                    <a:pt x="2916" y="2800"/>
                    <a:pt x="2872" y="2846"/>
                  </a:cubicBezTo>
                  <a:cubicBezTo>
                    <a:pt x="2799" y="2926"/>
                    <a:pt x="2723" y="3005"/>
                    <a:pt x="2649" y="3085"/>
                  </a:cubicBezTo>
                  <a:cubicBezTo>
                    <a:pt x="2636" y="3099"/>
                    <a:pt x="2623" y="3105"/>
                    <a:pt x="2606" y="3105"/>
                  </a:cubicBezTo>
                  <a:cubicBezTo>
                    <a:pt x="2557" y="3105"/>
                    <a:pt x="2513" y="3039"/>
                    <a:pt x="2557" y="2989"/>
                  </a:cubicBezTo>
                  <a:cubicBezTo>
                    <a:pt x="2629" y="2909"/>
                    <a:pt x="2703" y="2832"/>
                    <a:pt x="2776" y="2753"/>
                  </a:cubicBezTo>
                  <a:cubicBezTo>
                    <a:pt x="2789" y="2737"/>
                    <a:pt x="2806" y="2733"/>
                    <a:pt x="2822" y="2733"/>
                  </a:cubicBezTo>
                  <a:close/>
                  <a:moveTo>
                    <a:pt x="3028" y="3019"/>
                  </a:moveTo>
                  <a:cubicBezTo>
                    <a:pt x="3078" y="3019"/>
                    <a:pt x="3121" y="3085"/>
                    <a:pt x="3078" y="3131"/>
                  </a:cubicBezTo>
                  <a:cubicBezTo>
                    <a:pt x="2971" y="3242"/>
                    <a:pt x="2865" y="3351"/>
                    <a:pt x="2759" y="3461"/>
                  </a:cubicBezTo>
                  <a:cubicBezTo>
                    <a:pt x="2746" y="3478"/>
                    <a:pt x="2729" y="3481"/>
                    <a:pt x="2716" y="3481"/>
                  </a:cubicBezTo>
                  <a:cubicBezTo>
                    <a:pt x="2666" y="3481"/>
                    <a:pt x="2620" y="3415"/>
                    <a:pt x="2666" y="3368"/>
                  </a:cubicBezTo>
                  <a:cubicBezTo>
                    <a:pt x="2772" y="3258"/>
                    <a:pt x="2876" y="3148"/>
                    <a:pt x="2982" y="3039"/>
                  </a:cubicBezTo>
                  <a:cubicBezTo>
                    <a:pt x="2995" y="3025"/>
                    <a:pt x="3011" y="3019"/>
                    <a:pt x="3028" y="3019"/>
                  </a:cubicBezTo>
                  <a:close/>
                  <a:moveTo>
                    <a:pt x="5654" y="523"/>
                  </a:moveTo>
                  <a:cubicBezTo>
                    <a:pt x="5261" y="663"/>
                    <a:pt x="4836" y="829"/>
                    <a:pt x="4398" y="1025"/>
                  </a:cubicBezTo>
                  <a:cubicBezTo>
                    <a:pt x="4870" y="1424"/>
                    <a:pt x="5358" y="1809"/>
                    <a:pt x="5867" y="2162"/>
                  </a:cubicBezTo>
                  <a:cubicBezTo>
                    <a:pt x="6341" y="2490"/>
                    <a:pt x="6840" y="2792"/>
                    <a:pt x="7372" y="3039"/>
                  </a:cubicBezTo>
                  <a:cubicBezTo>
                    <a:pt x="7910" y="3291"/>
                    <a:pt x="8472" y="3464"/>
                    <a:pt x="9044" y="3574"/>
                  </a:cubicBezTo>
                  <a:cubicBezTo>
                    <a:pt x="9439" y="3208"/>
                    <a:pt x="9938" y="2942"/>
                    <a:pt x="10230" y="2490"/>
                  </a:cubicBezTo>
                  <a:cubicBezTo>
                    <a:pt x="10260" y="2450"/>
                    <a:pt x="10283" y="2407"/>
                    <a:pt x="10306" y="2364"/>
                  </a:cubicBezTo>
                  <a:cubicBezTo>
                    <a:pt x="9835" y="2301"/>
                    <a:pt x="9366" y="2221"/>
                    <a:pt x="8907" y="2134"/>
                  </a:cubicBezTo>
                  <a:cubicBezTo>
                    <a:pt x="8326" y="2025"/>
                    <a:pt x="7797" y="1829"/>
                    <a:pt x="7298" y="1576"/>
                  </a:cubicBezTo>
                  <a:cubicBezTo>
                    <a:pt x="6724" y="1287"/>
                    <a:pt x="6186" y="922"/>
                    <a:pt x="5654" y="523"/>
                  </a:cubicBezTo>
                  <a:close/>
                  <a:moveTo>
                    <a:pt x="1503" y="3435"/>
                  </a:moveTo>
                  <a:cubicBezTo>
                    <a:pt x="1549" y="3435"/>
                    <a:pt x="1596" y="3484"/>
                    <a:pt x="1563" y="3530"/>
                  </a:cubicBezTo>
                  <a:cubicBezTo>
                    <a:pt x="1473" y="3663"/>
                    <a:pt x="1370" y="3783"/>
                    <a:pt x="1253" y="3893"/>
                  </a:cubicBezTo>
                  <a:cubicBezTo>
                    <a:pt x="1237" y="3906"/>
                    <a:pt x="1224" y="3913"/>
                    <a:pt x="1207" y="3913"/>
                  </a:cubicBezTo>
                  <a:cubicBezTo>
                    <a:pt x="1157" y="3913"/>
                    <a:pt x="1111" y="3843"/>
                    <a:pt x="1157" y="3800"/>
                  </a:cubicBezTo>
                  <a:cubicBezTo>
                    <a:pt x="1267" y="3697"/>
                    <a:pt x="1363" y="3587"/>
                    <a:pt x="1446" y="3464"/>
                  </a:cubicBezTo>
                  <a:cubicBezTo>
                    <a:pt x="1463" y="3444"/>
                    <a:pt x="1483" y="3435"/>
                    <a:pt x="1503" y="3435"/>
                  </a:cubicBezTo>
                  <a:close/>
                  <a:moveTo>
                    <a:pt x="6594" y="3478"/>
                  </a:moveTo>
                  <a:cubicBezTo>
                    <a:pt x="6611" y="3478"/>
                    <a:pt x="6628" y="3481"/>
                    <a:pt x="6640" y="3494"/>
                  </a:cubicBezTo>
                  <a:cubicBezTo>
                    <a:pt x="6734" y="3577"/>
                    <a:pt x="6787" y="3694"/>
                    <a:pt x="6787" y="3817"/>
                  </a:cubicBezTo>
                  <a:cubicBezTo>
                    <a:pt x="6787" y="3906"/>
                    <a:pt x="6764" y="4046"/>
                    <a:pt x="6654" y="4053"/>
                  </a:cubicBezTo>
                  <a:lnTo>
                    <a:pt x="6637" y="4053"/>
                  </a:lnTo>
                  <a:cubicBezTo>
                    <a:pt x="6518" y="4053"/>
                    <a:pt x="6368" y="3959"/>
                    <a:pt x="6278" y="3893"/>
                  </a:cubicBezTo>
                  <a:cubicBezTo>
                    <a:pt x="6182" y="3823"/>
                    <a:pt x="6066" y="3726"/>
                    <a:pt x="6073" y="3597"/>
                  </a:cubicBezTo>
                  <a:cubicBezTo>
                    <a:pt x="6073" y="3561"/>
                    <a:pt x="6106" y="3530"/>
                    <a:pt x="6139" y="3530"/>
                  </a:cubicBezTo>
                  <a:cubicBezTo>
                    <a:pt x="6149" y="3530"/>
                    <a:pt x="6162" y="3534"/>
                    <a:pt x="6172" y="3541"/>
                  </a:cubicBezTo>
                  <a:cubicBezTo>
                    <a:pt x="6289" y="3614"/>
                    <a:pt x="6408" y="3683"/>
                    <a:pt x="6525" y="3757"/>
                  </a:cubicBezTo>
                  <a:cubicBezTo>
                    <a:pt x="6518" y="3687"/>
                    <a:pt x="6518" y="3614"/>
                    <a:pt x="6528" y="3541"/>
                  </a:cubicBezTo>
                  <a:cubicBezTo>
                    <a:pt x="6531" y="3504"/>
                    <a:pt x="6561" y="3478"/>
                    <a:pt x="6594" y="3478"/>
                  </a:cubicBezTo>
                  <a:close/>
                  <a:moveTo>
                    <a:pt x="3557" y="3398"/>
                  </a:moveTo>
                  <a:cubicBezTo>
                    <a:pt x="3566" y="3398"/>
                    <a:pt x="3577" y="3398"/>
                    <a:pt x="3590" y="3401"/>
                  </a:cubicBezTo>
                  <a:cubicBezTo>
                    <a:pt x="3706" y="3441"/>
                    <a:pt x="3683" y="3604"/>
                    <a:pt x="3646" y="3734"/>
                  </a:cubicBezTo>
                  <a:cubicBezTo>
                    <a:pt x="3680" y="3710"/>
                    <a:pt x="3709" y="3683"/>
                    <a:pt x="3743" y="3660"/>
                  </a:cubicBezTo>
                  <a:cubicBezTo>
                    <a:pt x="3789" y="3630"/>
                    <a:pt x="3842" y="3580"/>
                    <a:pt x="3896" y="3580"/>
                  </a:cubicBezTo>
                  <a:cubicBezTo>
                    <a:pt x="3916" y="3580"/>
                    <a:pt x="3936" y="3587"/>
                    <a:pt x="3952" y="3600"/>
                  </a:cubicBezTo>
                  <a:cubicBezTo>
                    <a:pt x="3982" y="3624"/>
                    <a:pt x="3996" y="3657"/>
                    <a:pt x="3976" y="3694"/>
                  </a:cubicBezTo>
                  <a:cubicBezTo>
                    <a:pt x="3893" y="3856"/>
                    <a:pt x="3749" y="4006"/>
                    <a:pt x="3570" y="4073"/>
                  </a:cubicBezTo>
                  <a:cubicBezTo>
                    <a:pt x="3543" y="4079"/>
                    <a:pt x="3520" y="4085"/>
                    <a:pt x="3500" y="4085"/>
                  </a:cubicBezTo>
                  <a:cubicBezTo>
                    <a:pt x="3384" y="4085"/>
                    <a:pt x="3338" y="3959"/>
                    <a:pt x="3350" y="3837"/>
                  </a:cubicBezTo>
                  <a:cubicBezTo>
                    <a:pt x="3364" y="3743"/>
                    <a:pt x="3410" y="3398"/>
                    <a:pt x="3557" y="3398"/>
                  </a:cubicBezTo>
                  <a:close/>
                  <a:moveTo>
                    <a:pt x="1416" y="3919"/>
                  </a:moveTo>
                  <a:cubicBezTo>
                    <a:pt x="1473" y="3919"/>
                    <a:pt x="1520" y="3986"/>
                    <a:pt x="1470" y="4029"/>
                  </a:cubicBezTo>
                  <a:cubicBezTo>
                    <a:pt x="1433" y="4059"/>
                    <a:pt x="1413" y="4085"/>
                    <a:pt x="1400" y="4132"/>
                  </a:cubicBezTo>
                  <a:cubicBezTo>
                    <a:pt x="1393" y="4165"/>
                    <a:pt x="1367" y="4179"/>
                    <a:pt x="1340" y="4179"/>
                  </a:cubicBezTo>
                  <a:cubicBezTo>
                    <a:pt x="1304" y="4179"/>
                    <a:pt x="1261" y="4148"/>
                    <a:pt x="1273" y="4099"/>
                  </a:cubicBezTo>
                  <a:cubicBezTo>
                    <a:pt x="1290" y="4033"/>
                    <a:pt x="1320" y="3979"/>
                    <a:pt x="1373" y="3936"/>
                  </a:cubicBezTo>
                  <a:cubicBezTo>
                    <a:pt x="1390" y="3923"/>
                    <a:pt x="1403" y="3919"/>
                    <a:pt x="1416" y="3919"/>
                  </a:cubicBezTo>
                  <a:close/>
                  <a:moveTo>
                    <a:pt x="8395" y="3996"/>
                  </a:moveTo>
                  <a:cubicBezTo>
                    <a:pt x="8422" y="3996"/>
                    <a:pt x="8445" y="4013"/>
                    <a:pt x="8452" y="4046"/>
                  </a:cubicBezTo>
                  <a:cubicBezTo>
                    <a:pt x="8462" y="4089"/>
                    <a:pt x="8472" y="4136"/>
                    <a:pt x="8482" y="4179"/>
                  </a:cubicBezTo>
                  <a:cubicBezTo>
                    <a:pt x="8492" y="4228"/>
                    <a:pt x="8449" y="4262"/>
                    <a:pt x="8412" y="4262"/>
                  </a:cubicBezTo>
                  <a:cubicBezTo>
                    <a:pt x="8386" y="4262"/>
                    <a:pt x="8359" y="4248"/>
                    <a:pt x="8352" y="4215"/>
                  </a:cubicBezTo>
                  <a:cubicBezTo>
                    <a:pt x="8343" y="4168"/>
                    <a:pt x="8335" y="4125"/>
                    <a:pt x="8326" y="4079"/>
                  </a:cubicBezTo>
                  <a:cubicBezTo>
                    <a:pt x="8315" y="4029"/>
                    <a:pt x="8355" y="3996"/>
                    <a:pt x="8395" y="3996"/>
                  </a:cubicBezTo>
                  <a:close/>
                  <a:moveTo>
                    <a:pt x="8067" y="4212"/>
                  </a:moveTo>
                  <a:cubicBezTo>
                    <a:pt x="8100" y="4212"/>
                    <a:pt x="8133" y="4235"/>
                    <a:pt x="8136" y="4278"/>
                  </a:cubicBezTo>
                  <a:cubicBezTo>
                    <a:pt x="8140" y="4415"/>
                    <a:pt x="8183" y="4538"/>
                    <a:pt x="8263" y="4647"/>
                  </a:cubicBezTo>
                  <a:cubicBezTo>
                    <a:pt x="8299" y="4697"/>
                    <a:pt x="8252" y="4743"/>
                    <a:pt x="8203" y="4743"/>
                  </a:cubicBezTo>
                  <a:cubicBezTo>
                    <a:pt x="8183" y="4743"/>
                    <a:pt x="8163" y="4734"/>
                    <a:pt x="8150" y="4714"/>
                  </a:cubicBezTo>
                  <a:cubicBezTo>
                    <a:pt x="8056" y="4584"/>
                    <a:pt x="8007" y="4435"/>
                    <a:pt x="8004" y="4278"/>
                  </a:cubicBezTo>
                  <a:cubicBezTo>
                    <a:pt x="8000" y="4235"/>
                    <a:pt x="8033" y="4212"/>
                    <a:pt x="8067" y="4212"/>
                  </a:cubicBezTo>
                  <a:close/>
                  <a:moveTo>
                    <a:pt x="6226" y="5099"/>
                  </a:moveTo>
                  <a:cubicBezTo>
                    <a:pt x="6246" y="5099"/>
                    <a:pt x="6266" y="5110"/>
                    <a:pt x="6278" y="5133"/>
                  </a:cubicBezTo>
                  <a:cubicBezTo>
                    <a:pt x="6338" y="5239"/>
                    <a:pt x="6388" y="5352"/>
                    <a:pt x="6435" y="5461"/>
                  </a:cubicBezTo>
                  <a:cubicBezTo>
                    <a:pt x="6501" y="5375"/>
                    <a:pt x="6571" y="5295"/>
                    <a:pt x="6654" y="5222"/>
                  </a:cubicBezTo>
                  <a:cubicBezTo>
                    <a:pt x="6668" y="5209"/>
                    <a:pt x="6684" y="5202"/>
                    <a:pt x="6700" y="5202"/>
                  </a:cubicBezTo>
                  <a:cubicBezTo>
                    <a:pt x="6727" y="5202"/>
                    <a:pt x="6754" y="5222"/>
                    <a:pt x="6764" y="5252"/>
                  </a:cubicBezTo>
                  <a:cubicBezTo>
                    <a:pt x="6860" y="5492"/>
                    <a:pt x="6644" y="5751"/>
                    <a:pt x="6401" y="5784"/>
                  </a:cubicBezTo>
                  <a:cubicBezTo>
                    <a:pt x="6392" y="5787"/>
                    <a:pt x="6378" y="5787"/>
                    <a:pt x="6368" y="5787"/>
                  </a:cubicBezTo>
                  <a:cubicBezTo>
                    <a:pt x="6119" y="5787"/>
                    <a:pt x="6139" y="5329"/>
                    <a:pt x="6152" y="5165"/>
                  </a:cubicBezTo>
                  <a:cubicBezTo>
                    <a:pt x="6155" y="5129"/>
                    <a:pt x="6192" y="5099"/>
                    <a:pt x="6226" y="5099"/>
                  </a:cubicBezTo>
                  <a:close/>
                  <a:moveTo>
                    <a:pt x="5095" y="5398"/>
                  </a:moveTo>
                  <a:cubicBezTo>
                    <a:pt x="5122" y="5398"/>
                    <a:pt x="5152" y="5415"/>
                    <a:pt x="5162" y="5445"/>
                  </a:cubicBezTo>
                  <a:cubicBezTo>
                    <a:pt x="5232" y="5611"/>
                    <a:pt x="5361" y="6090"/>
                    <a:pt x="5112" y="6186"/>
                  </a:cubicBezTo>
                  <a:cubicBezTo>
                    <a:pt x="5095" y="6189"/>
                    <a:pt x="5079" y="6193"/>
                    <a:pt x="5062" y="6193"/>
                  </a:cubicBezTo>
                  <a:cubicBezTo>
                    <a:pt x="4969" y="6193"/>
                    <a:pt x="4886" y="6099"/>
                    <a:pt x="4830" y="6033"/>
                  </a:cubicBezTo>
                  <a:cubicBezTo>
                    <a:pt x="4723" y="5920"/>
                    <a:pt x="4643" y="5791"/>
                    <a:pt x="4577" y="5651"/>
                  </a:cubicBezTo>
                  <a:cubicBezTo>
                    <a:pt x="4557" y="5604"/>
                    <a:pt x="4591" y="5548"/>
                    <a:pt x="4634" y="5548"/>
                  </a:cubicBezTo>
                  <a:cubicBezTo>
                    <a:pt x="4646" y="5548"/>
                    <a:pt x="4657" y="5551"/>
                    <a:pt x="4670" y="5561"/>
                  </a:cubicBezTo>
                  <a:cubicBezTo>
                    <a:pt x="4766" y="5621"/>
                    <a:pt x="4850" y="5694"/>
                    <a:pt x="4926" y="5774"/>
                  </a:cubicBezTo>
                  <a:cubicBezTo>
                    <a:pt x="4936" y="5771"/>
                    <a:pt x="4942" y="5768"/>
                    <a:pt x="4953" y="5768"/>
                  </a:cubicBezTo>
                  <a:cubicBezTo>
                    <a:pt x="4956" y="5768"/>
                    <a:pt x="4959" y="5771"/>
                    <a:pt x="4962" y="5771"/>
                  </a:cubicBezTo>
                  <a:cubicBezTo>
                    <a:pt x="4959" y="5651"/>
                    <a:pt x="4976" y="5538"/>
                    <a:pt x="5042" y="5429"/>
                  </a:cubicBezTo>
                  <a:cubicBezTo>
                    <a:pt x="5056" y="5409"/>
                    <a:pt x="5076" y="5398"/>
                    <a:pt x="5095" y="5398"/>
                  </a:cubicBezTo>
                  <a:close/>
                  <a:moveTo>
                    <a:pt x="1759" y="2593"/>
                  </a:moveTo>
                  <a:cubicBezTo>
                    <a:pt x="1470" y="2820"/>
                    <a:pt x="1197" y="3062"/>
                    <a:pt x="938" y="3324"/>
                  </a:cubicBezTo>
                  <a:cubicBezTo>
                    <a:pt x="1051" y="3766"/>
                    <a:pt x="1210" y="4195"/>
                    <a:pt x="1413" y="4601"/>
                  </a:cubicBezTo>
                  <a:cubicBezTo>
                    <a:pt x="1732" y="5242"/>
                    <a:pt x="2154" y="5823"/>
                    <a:pt x="2679" y="6335"/>
                  </a:cubicBezTo>
                  <a:lnTo>
                    <a:pt x="3470" y="6000"/>
                  </a:lnTo>
                  <a:cubicBezTo>
                    <a:pt x="3068" y="5342"/>
                    <a:pt x="2597" y="4714"/>
                    <a:pt x="2247" y="4039"/>
                  </a:cubicBezTo>
                  <a:cubicBezTo>
                    <a:pt x="2008" y="3584"/>
                    <a:pt x="1828" y="3108"/>
                    <a:pt x="1759" y="2593"/>
                  </a:cubicBezTo>
                  <a:close/>
                  <a:moveTo>
                    <a:pt x="831" y="3435"/>
                  </a:moveTo>
                  <a:cubicBezTo>
                    <a:pt x="523" y="3754"/>
                    <a:pt x="244" y="4102"/>
                    <a:pt x="0" y="4478"/>
                  </a:cubicBezTo>
                  <a:cubicBezTo>
                    <a:pt x="7" y="4558"/>
                    <a:pt x="20" y="4634"/>
                    <a:pt x="37" y="4711"/>
                  </a:cubicBezTo>
                  <a:cubicBezTo>
                    <a:pt x="44" y="4754"/>
                    <a:pt x="54" y="4800"/>
                    <a:pt x="64" y="4843"/>
                  </a:cubicBezTo>
                  <a:cubicBezTo>
                    <a:pt x="90" y="4940"/>
                    <a:pt x="120" y="5036"/>
                    <a:pt x="153" y="5129"/>
                  </a:cubicBezTo>
                  <a:cubicBezTo>
                    <a:pt x="170" y="5173"/>
                    <a:pt x="187" y="5212"/>
                    <a:pt x="204" y="5252"/>
                  </a:cubicBezTo>
                  <a:cubicBezTo>
                    <a:pt x="233" y="5332"/>
                    <a:pt x="273" y="5412"/>
                    <a:pt x="313" y="5488"/>
                  </a:cubicBezTo>
                  <a:cubicBezTo>
                    <a:pt x="323" y="5512"/>
                    <a:pt x="336" y="5538"/>
                    <a:pt x="350" y="5561"/>
                  </a:cubicBezTo>
                  <a:cubicBezTo>
                    <a:pt x="370" y="5601"/>
                    <a:pt x="393" y="5641"/>
                    <a:pt x="413" y="5677"/>
                  </a:cubicBezTo>
                  <a:cubicBezTo>
                    <a:pt x="463" y="5760"/>
                    <a:pt x="516" y="5840"/>
                    <a:pt x="566" y="5917"/>
                  </a:cubicBezTo>
                  <a:cubicBezTo>
                    <a:pt x="592" y="5953"/>
                    <a:pt x="618" y="5990"/>
                    <a:pt x="646" y="6023"/>
                  </a:cubicBezTo>
                  <a:cubicBezTo>
                    <a:pt x="718" y="6126"/>
                    <a:pt x="792" y="6219"/>
                    <a:pt x="865" y="6302"/>
                  </a:cubicBezTo>
                  <a:cubicBezTo>
                    <a:pt x="894" y="6339"/>
                    <a:pt x="925" y="6372"/>
                    <a:pt x="954" y="6406"/>
                  </a:cubicBezTo>
                  <a:cubicBezTo>
                    <a:pt x="1061" y="6525"/>
                    <a:pt x="1164" y="6625"/>
                    <a:pt x="1244" y="6698"/>
                  </a:cubicBezTo>
                  <a:cubicBezTo>
                    <a:pt x="1284" y="6737"/>
                    <a:pt x="1320" y="6768"/>
                    <a:pt x="1347" y="6794"/>
                  </a:cubicBezTo>
                  <a:cubicBezTo>
                    <a:pt x="1400" y="6837"/>
                    <a:pt x="1430" y="6860"/>
                    <a:pt x="1430" y="6860"/>
                  </a:cubicBezTo>
                  <a:lnTo>
                    <a:pt x="2546" y="6392"/>
                  </a:lnTo>
                  <a:cubicBezTo>
                    <a:pt x="2034" y="5887"/>
                    <a:pt x="1615" y="5312"/>
                    <a:pt x="1300" y="4684"/>
                  </a:cubicBezTo>
                  <a:cubicBezTo>
                    <a:pt x="1104" y="4288"/>
                    <a:pt x="945" y="3869"/>
                    <a:pt x="831" y="3435"/>
                  </a:cubicBezTo>
                  <a:close/>
                  <a:moveTo>
                    <a:pt x="4261" y="1088"/>
                  </a:moveTo>
                  <a:cubicBezTo>
                    <a:pt x="3470" y="1450"/>
                    <a:pt x="2640" y="1915"/>
                    <a:pt x="1879" y="2497"/>
                  </a:cubicBezTo>
                  <a:cubicBezTo>
                    <a:pt x="1935" y="3022"/>
                    <a:pt x="2118" y="3507"/>
                    <a:pt x="2353" y="3969"/>
                  </a:cubicBezTo>
                  <a:cubicBezTo>
                    <a:pt x="2706" y="4651"/>
                    <a:pt x="3188" y="5289"/>
                    <a:pt x="3594" y="5947"/>
                  </a:cubicBezTo>
                  <a:lnTo>
                    <a:pt x="3769" y="5874"/>
                  </a:lnTo>
                  <a:cubicBezTo>
                    <a:pt x="3743" y="5860"/>
                    <a:pt x="3723" y="5834"/>
                    <a:pt x="3740" y="5800"/>
                  </a:cubicBezTo>
                  <a:cubicBezTo>
                    <a:pt x="3826" y="5581"/>
                    <a:pt x="3945" y="5382"/>
                    <a:pt x="4098" y="5202"/>
                  </a:cubicBezTo>
                  <a:cubicBezTo>
                    <a:pt x="4112" y="5189"/>
                    <a:pt x="4128" y="5182"/>
                    <a:pt x="4142" y="5182"/>
                  </a:cubicBezTo>
                  <a:cubicBezTo>
                    <a:pt x="4188" y="5182"/>
                    <a:pt x="4235" y="5249"/>
                    <a:pt x="4192" y="5299"/>
                  </a:cubicBezTo>
                  <a:cubicBezTo>
                    <a:pt x="4088" y="5421"/>
                    <a:pt x="3999" y="5555"/>
                    <a:pt x="3925" y="5701"/>
                  </a:cubicBezTo>
                  <a:cubicBezTo>
                    <a:pt x="4039" y="5608"/>
                    <a:pt x="4165" y="5528"/>
                    <a:pt x="4295" y="5458"/>
                  </a:cubicBezTo>
                  <a:cubicBezTo>
                    <a:pt x="4304" y="5452"/>
                    <a:pt x="4318" y="5452"/>
                    <a:pt x="4327" y="5452"/>
                  </a:cubicBezTo>
                  <a:cubicBezTo>
                    <a:pt x="4387" y="5452"/>
                    <a:pt x="4427" y="5541"/>
                    <a:pt x="4361" y="5575"/>
                  </a:cubicBezTo>
                  <a:cubicBezTo>
                    <a:pt x="4188" y="5664"/>
                    <a:pt x="4032" y="5777"/>
                    <a:pt x="3889" y="5910"/>
                  </a:cubicBezTo>
                  <a:cubicBezTo>
                    <a:pt x="3876" y="5923"/>
                    <a:pt x="3859" y="5930"/>
                    <a:pt x="3846" y="5930"/>
                  </a:cubicBezTo>
                  <a:cubicBezTo>
                    <a:pt x="3833" y="5930"/>
                    <a:pt x="3819" y="5927"/>
                    <a:pt x="3813" y="5920"/>
                  </a:cubicBezTo>
                  <a:cubicBezTo>
                    <a:pt x="3776" y="6110"/>
                    <a:pt x="3686" y="6671"/>
                    <a:pt x="3686" y="7193"/>
                  </a:cubicBezTo>
                  <a:cubicBezTo>
                    <a:pt x="3686" y="7313"/>
                    <a:pt x="3689" y="7429"/>
                    <a:pt x="3700" y="7538"/>
                  </a:cubicBezTo>
                  <a:cubicBezTo>
                    <a:pt x="3819" y="7498"/>
                    <a:pt x="3936" y="7462"/>
                    <a:pt x="4052" y="7423"/>
                  </a:cubicBezTo>
                  <a:cubicBezTo>
                    <a:pt x="4095" y="7409"/>
                    <a:pt x="4138" y="7395"/>
                    <a:pt x="4185" y="7383"/>
                  </a:cubicBezTo>
                  <a:cubicBezTo>
                    <a:pt x="4374" y="7323"/>
                    <a:pt x="4563" y="7263"/>
                    <a:pt x="4750" y="7210"/>
                  </a:cubicBezTo>
                  <a:cubicBezTo>
                    <a:pt x="4790" y="7196"/>
                    <a:pt x="4833" y="7183"/>
                    <a:pt x="4876" y="7170"/>
                  </a:cubicBezTo>
                  <a:cubicBezTo>
                    <a:pt x="5245" y="7060"/>
                    <a:pt x="5604" y="6960"/>
                    <a:pt x="5956" y="6871"/>
                  </a:cubicBezTo>
                  <a:cubicBezTo>
                    <a:pt x="5999" y="6857"/>
                    <a:pt x="6039" y="6848"/>
                    <a:pt x="6082" y="6834"/>
                  </a:cubicBezTo>
                  <a:cubicBezTo>
                    <a:pt x="6321" y="6774"/>
                    <a:pt x="6554" y="6718"/>
                    <a:pt x="6784" y="6661"/>
                  </a:cubicBezTo>
                  <a:cubicBezTo>
                    <a:pt x="6830" y="6651"/>
                    <a:pt x="6870" y="6641"/>
                    <a:pt x="6913" y="6631"/>
                  </a:cubicBezTo>
                  <a:cubicBezTo>
                    <a:pt x="7369" y="6525"/>
                    <a:pt x="7811" y="6432"/>
                    <a:pt x="8240" y="6352"/>
                  </a:cubicBezTo>
                  <a:cubicBezTo>
                    <a:pt x="8283" y="6346"/>
                    <a:pt x="8326" y="6335"/>
                    <a:pt x="8372" y="6329"/>
                  </a:cubicBezTo>
                  <a:cubicBezTo>
                    <a:pt x="8559" y="6296"/>
                    <a:pt x="8741" y="6262"/>
                    <a:pt x="8921" y="6233"/>
                  </a:cubicBezTo>
                  <a:cubicBezTo>
                    <a:pt x="8685" y="6063"/>
                    <a:pt x="8459" y="5880"/>
                    <a:pt x="8362" y="5611"/>
                  </a:cubicBezTo>
                  <a:cubicBezTo>
                    <a:pt x="8312" y="5478"/>
                    <a:pt x="8303" y="5332"/>
                    <a:pt x="8306" y="5192"/>
                  </a:cubicBezTo>
                  <a:cubicBezTo>
                    <a:pt x="8315" y="4644"/>
                    <a:pt x="8535" y="4105"/>
                    <a:pt x="8907" y="3707"/>
                  </a:cubicBezTo>
                  <a:cubicBezTo>
                    <a:pt x="8914" y="3700"/>
                    <a:pt x="8918" y="3697"/>
                    <a:pt x="8924" y="3690"/>
                  </a:cubicBezTo>
                  <a:cubicBezTo>
                    <a:pt x="8415" y="3584"/>
                    <a:pt x="7917" y="3435"/>
                    <a:pt x="7432" y="3218"/>
                  </a:cubicBezTo>
                  <a:cubicBezTo>
                    <a:pt x="6830" y="2946"/>
                    <a:pt x="6262" y="2603"/>
                    <a:pt x="5720" y="2225"/>
                  </a:cubicBezTo>
                  <a:cubicBezTo>
                    <a:pt x="5215" y="1869"/>
                    <a:pt x="4733" y="1484"/>
                    <a:pt x="4261" y="10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Google Shape;5354;p60">
              <a:extLst>
                <a:ext uri="{FF2B5EF4-FFF2-40B4-BE49-F238E27FC236}">
                  <a16:creationId xmlns:a16="http://schemas.microsoft.com/office/drawing/2014/main" id="{E0B8229B-5CBD-4CCD-ABAA-714177500565}"/>
                </a:ext>
              </a:extLst>
            </p:cNvPr>
            <p:cNvSpPr/>
            <p:nvPr/>
          </p:nvSpPr>
          <p:spPr>
            <a:xfrm>
              <a:off x="2580472" y="2130574"/>
              <a:ext cx="103636" cy="172017"/>
            </a:xfrm>
            <a:custGeom>
              <a:avLst/>
              <a:gdLst/>
              <a:ahLst/>
              <a:cxnLst/>
              <a:rect l="l" t="t" r="r" b="b"/>
              <a:pathLst>
                <a:path w="1849" h="3069" extrusionOk="0">
                  <a:moveTo>
                    <a:pt x="107" y="0"/>
                  </a:moveTo>
                  <a:cubicBezTo>
                    <a:pt x="71" y="34"/>
                    <a:pt x="34" y="71"/>
                    <a:pt x="0" y="111"/>
                  </a:cubicBezTo>
                  <a:cubicBezTo>
                    <a:pt x="114" y="545"/>
                    <a:pt x="273" y="964"/>
                    <a:pt x="469" y="1360"/>
                  </a:cubicBezTo>
                  <a:cubicBezTo>
                    <a:pt x="784" y="1988"/>
                    <a:pt x="1203" y="2563"/>
                    <a:pt x="1715" y="3068"/>
                  </a:cubicBezTo>
                  <a:lnTo>
                    <a:pt x="1848" y="3011"/>
                  </a:lnTo>
                  <a:cubicBezTo>
                    <a:pt x="1323" y="2499"/>
                    <a:pt x="901" y="1918"/>
                    <a:pt x="582" y="1277"/>
                  </a:cubicBezTo>
                  <a:cubicBezTo>
                    <a:pt x="379" y="871"/>
                    <a:pt x="220" y="442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Google Shape;5355;p60">
              <a:extLst>
                <a:ext uri="{FF2B5EF4-FFF2-40B4-BE49-F238E27FC236}">
                  <a16:creationId xmlns:a16="http://schemas.microsoft.com/office/drawing/2014/main" id="{AB8F2AE2-B3BC-4DD8-934C-DB6A6B86DF86}"/>
                </a:ext>
              </a:extLst>
            </p:cNvPr>
            <p:cNvSpPr/>
            <p:nvPr/>
          </p:nvSpPr>
          <p:spPr>
            <a:xfrm>
              <a:off x="2632487" y="2084221"/>
              <a:ext cx="102852" cy="196343"/>
            </a:xfrm>
            <a:custGeom>
              <a:avLst/>
              <a:gdLst/>
              <a:ahLst/>
              <a:cxnLst/>
              <a:rect l="l" t="t" r="r" b="b"/>
              <a:pathLst>
                <a:path w="1835" h="3503" extrusionOk="0">
                  <a:moveTo>
                    <a:pt x="120" y="0"/>
                  </a:moveTo>
                  <a:cubicBezTo>
                    <a:pt x="80" y="33"/>
                    <a:pt x="40" y="63"/>
                    <a:pt x="0" y="96"/>
                  </a:cubicBezTo>
                  <a:cubicBezTo>
                    <a:pt x="69" y="611"/>
                    <a:pt x="249" y="1087"/>
                    <a:pt x="488" y="1542"/>
                  </a:cubicBezTo>
                  <a:cubicBezTo>
                    <a:pt x="838" y="2217"/>
                    <a:pt x="1309" y="2845"/>
                    <a:pt x="1711" y="3503"/>
                  </a:cubicBezTo>
                  <a:lnTo>
                    <a:pt x="1835" y="3450"/>
                  </a:lnTo>
                  <a:cubicBezTo>
                    <a:pt x="1429" y="2792"/>
                    <a:pt x="947" y="2154"/>
                    <a:pt x="594" y="1472"/>
                  </a:cubicBezTo>
                  <a:cubicBezTo>
                    <a:pt x="359" y="1010"/>
                    <a:pt x="176" y="525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Google Shape;5356;p60">
              <a:extLst>
                <a:ext uri="{FF2B5EF4-FFF2-40B4-BE49-F238E27FC236}">
                  <a16:creationId xmlns:a16="http://schemas.microsoft.com/office/drawing/2014/main" id="{55DB1D7A-DEC2-4507-A7E5-EB5C58284278}"/>
                </a:ext>
              </a:extLst>
            </p:cNvPr>
            <p:cNvSpPr/>
            <p:nvPr/>
          </p:nvSpPr>
          <p:spPr>
            <a:xfrm>
              <a:off x="2850747" y="1970550"/>
              <a:ext cx="263827" cy="106271"/>
            </a:xfrm>
            <a:custGeom>
              <a:avLst/>
              <a:gdLst/>
              <a:ahLst/>
              <a:cxnLst/>
              <a:rect l="l" t="t" r="r" b="b"/>
              <a:pathLst>
                <a:path w="4707" h="1896" extrusionOk="0">
                  <a:moveTo>
                    <a:pt x="150" y="1"/>
                  </a:moveTo>
                  <a:cubicBezTo>
                    <a:pt x="104" y="18"/>
                    <a:pt x="54" y="34"/>
                    <a:pt x="1" y="54"/>
                  </a:cubicBezTo>
                  <a:cubicBezTo>
                    <a:pt x="533" y="453"/>
                    <a:pt x="1071" y="818"/>
                    <a:pt x="1645" y="1107"/>
                  </a:cubicBezTo>
                  <a:cubicBezTo>
                    <a:pt x="2144" y="1360"/>
                    <a:pt x="2673" y="1556"/>
                    <a:pt x="3254" y="1665"/>
                  </a:cubicBezTo>
                  <a:cubicBezTo>
                    <a:pt x="3713" y="1752"/>
                    <a:pt x="4182" y="1832"/>
                    <a:pt x="4653" y="1895"/>
                  </a:cubicBezTo>
                  <a:cubicBezTo>
                    <a:pt x="4673" y="1852"/>
                    <a:pt x="4693" y="1812"/>
                    <a:pt x="4707" y="1772"/>
                  </a:cubicBezTo>
                  <a:cubicBezTo>
                    <a:pt x="4128" y="1702"/>
                    <a:pt x="3550" y="1606"/>
                    <a:pt x="2995" y="1480"/>
                  </a:cubicBezTo>
                  <a:cubicBezTo>
                    <a:pt x="2573" y="1380"/>
                    <a:pt x="2177" y="1234"/>
                    <a:pt x="1799" y="1047"/>
                  </a:cubicBezTo>
                  <a:cubicBezTo>
                    <a:pt x="1217" y="762"/>
                    <a:pt x="676" y="393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Google Shape;5357;p60">
              <a:extLst>
                <a:ext uri="{FF2B5EF4-FFF2-40B4-BE49-F238E27FC236}">
                  <a16:creationId xmlns:a16="http://schemas.microsoft.com/office/drawing/2014/main" id="{C8B5CC64-5668-4C85-9B7A-6A2CEF6A10AA}"/>
                </a:ext>
              </a:extLst>
            </p:cNvPr>
            <p:cNvSpPr/>
            <p:nvPr/>
          </p:nvSpPr>
          <p:spPr>
            <a:xfrm>
              <a:off x="2772725" y="2001658"/>
              <a:ext cx="268087" cy="149429"/>
            </a:xfrm>
            <a:custGeom>
              <a:avLst/>
              <a:gdLst/>
              <a:ahLst/>
              <a:cxnLst/>
              <a:rect l="l" t="t" r="r" b="b"/>
              <a:pathLst>
                <a:path w="4783" h="2666" extrusionOk="0">
                  <a:moveTo>
                    <a:pt x="137" y="1"/>
                  </a:moveTo>
                  <a:cubicBezTo>
                    <a:pt x="90" y="21"/>
                    <a:pt x="46" y="41"/>
                    <a:pt x="0" y="64"/>
                  </a:cubicBezTo>
                  <a:cubicBezTo>
                    <a:pt x="472" y="460"/>
                    <a:pt x="954" y="845"/>
                    <a:pt x="1459" y="1201"/>
                  </a:cubicBezTo>
                  <a:cubicBezTo>
                    <a:pt x="2001" y="1579"/>
                    <a:pt x="2569" y="1922"/>
                    <a:pt x="3171" y="2194"/>
                  </a:cubicBezTo>
                  <a:cubicBezTo>
                    <a:pt x="3656" y="2411"/>
                    <a:pt x="4154" y="2560"/>
                    <a:pt x="4663" y="2666"/>
                  </a:cubicBezTo>
                  <a:cubicBezTo>
                    <a:pt x="4700" y="2626"/>
                    <a:pt x="4740" y="2586"/>
                    <a:pt x="4783" y="2550"/>
                  </a:cubicBezTo>
                  <a:cubicBezTo>
                    <a:pt x="4211" y="2440"/>
                    <a:pt x="3649" y="2267"/>
                    <a:pt x="3111" y="2015"/>
                  </a:cubicBezTo>
                  <a:cubicBezTo>
                    <a:pt x="2579" y="1768"/>
                    <a:pt x="2080" y="1466"/>
                    <a:pt x="1606" y="1138"/>
                  </a:cubicBezTo>
                  <a:cubicBezTo>
                    <a:pt x="1097" y="785"/>
                    <a:pt x="609" y="400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Google Shape;5358;p60">
              <a:extLst>
                <a:ext uri="{FF2B5EF4-FFF2-40B4-BE49-F238E27FC236}">
                  <a16:creationId xmlns:a16="http://schemas.microsoft.com/office/drawing/2014/main" id="{EF7357AB-5110-459C-A2D4-303263C7F215}"/>
                </a:ext>
              </a:extLst>
            </p:cNvPr>
            <p:cNvSpPr/>
            <p:nvPr/>
          </p:nvSpPr>
          <p:spPr>
            <a:xfrm>
              <a:off x="2876811" y="2230064"/>
              <a:ext cx="41589" cy="38618"/>
            </a:xfrm>
            <a:custGeom>
              <a:avLst/>
              <a:gdLst/>
              <a:ahLst/>
              <a:cxnLst/>
              <a:rect l="l" t="t" r="r" b="b"/>
              <a:pathLst>
                <a:path w="742" h="689" extrusionOk="0">
                  <a:moveTo>
                    <a:pt x="108" y="0"/>
                  </a:moveTo>
                  <a:cubicBezTo>
                    <a:pt x="74" y="0"/>
                    <a:pt x="37" y="30"/>
                    <a:pt x="34" y="66"/>
                  </a:cubicBezTo>
                  <a:cubicBezTo>
                    <a:pt x="21" y="230"/>
                    <a:pt x="1" y="688"/>
                    <a:pt x="250" y="688"/>
                  </a:cubicBezTo>
                  <a:cubicBezTo>
                    <a:pt x="260" y="688"/>
                    <a:pt x="274" y="688"/>
                    <a:pt x="283" y="685"/>
                  </a:cubicBezTo>
                  <a:cubicBezTo>
                    <a:pt x="526" y="652"/>
                    <a:pt x="742" y="393"/>
                    <a:pt x="646" y="153"/>
                  </a:cubicBezTo>
                  <a:cubicBezTo>
                    <a:pt x="636" y="123"/>
                    <a:pt x="609" y="103"/>
                    <a:pt x="582" y="103"/>
                  </a:cubicBezTo>
                  <a:cubicBezTo>
                    <a:pt x="566" y="103"/>
                    <a:pt x="550" y="110"/>
                    <a:pt x="536" y="123"/>
                  </a:cubicBezTo>
                  <a:cubicBezTo>
                    <a:pt x="453" y="196"/>
                    <a:pt x="383" y="276"/>
                    <a:pt x="317" y="362"/>
                  </a:cubicBezTo>
                  <a:cubicBezTo>
                    <a:pt x="270" y="253"/>
                    <a:pt x="220" y="140"/>
                    <a:pt x="160" y="34"/>
                  </a:cubicBezTo>
                  <a:cubicBezTo>
                    <a:pt x="148" y="11"/>
                    <a:pt x="128" y="0"/>
                    <a:pt x="108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Google Shape;5359;p60">
              <a:extLst>
                <a:ext uri="{FF2B5EF4-FFF2-40B4-BE49-F238E27FC236}">
                  <a16:creationId xmlns:a16="http://schemas.microsoft.com/office/drawing/2014/main" id="{5BA76CFB-1644-4281-BD5B-487EE3E745A7}"/>
                </a:ext>
              </a:extLst>
            </p:cNvPr>
            <p:cNvSpPr/>
            <p:nvPr/>
          </p:nvSpPr>
          <p:spPr>
            <a:xfrm>
              <a:off x="2873896" y="2139150"/>
              <a:ext cx="40468" cy="32285"/>
            </a:xfrm>
            <a:custGeom>
              <a:avLst/>
              <a:gdLst/>
              <a:ahLst/>
              <a:cxnLst/>
              <a:rect l="l" t="t" r="r" b="b"/>
              <a:pathLst>
                <a:path w="722" h="576" extrusionOk="0">
                  <a:moveTo>
                    <a:pt x="528" y="1"/>
                  </a:moveTo>
                  <a:cubicBezTo>
                    <a:pt x="495" y="1"/>
                    <a:pt x="465" y="27"/>
                    <a:pt x="462" y="64"/>
                  </a:cubicBezTo>
                  <a:cubicBezTo>
                    <a:pt x="452" y="137"/>
                    <a:pt x="452" y="210"/>
                    <a:pt x="459" y="280"/>
                  </a:cubicBezTo>
                  <a:cubicBezTo>
                    <a:pt x="342" y="206"/>
                    <a:pt x="223" y="137"/>
                    <a:pt x="106" y="64"/>
                  </a:cubicBezTo>
                  <a:cubicBezTo>
                    <a:pt x="96" y="57"/>
                    <a:pt x="83" y="53"/>
                    <a:pt x="73" y="53"/>
                  </a:cubicBezTo>
                  <a:cubicBezTo>
                    <a:pt x="40" y="53"/>
                    <a:pt x="7" y="84"/>
                    <a:pt x="7" y="120"/>
                  </a:cubicBezTo>
                  <a:cubicBezTo>
                    <a:pt x="0" y="249"/>
                    <a:pt x="116" y="346"/>
                    <a:pt x="212" y="416"/>
                  </a:cubicBezTo>
                  <a:cubicBezTo>
                    <a:pt x="302" y="482"/>
                    <a:pt x="452" y="576"/>
                    <a:pt x="571" y="576"/>
                  </a:cubicBezTo>
                  <a:lnTo>
                    <a:pt x="588" y="576"/>
                  </a:lnTo>
                  <a:cubicBezTo>
                    <a:pt x="698" y="569"/>
                    <a:pt x="721" y="429"/>
                    <a:pt x="721" y="340"/>
                  </a:cubicBezTo>
                  <a:cubicBezTo>
                    <a:pt x="721" y="217"/>
                    <a:pt x="668" y="100"/>
                    <a:pt x="574" y="17"/>
                  </a:cubicBezTo>
                  <a:cubicBezTo>
                    <a:pt x="562" y="4"/>
                    <a:pt x="545" y="1"/>
                    <a:pt x="528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Google Shape;5360;p60">
              <a:extLst>
                <a:ext uri="{FF2B5EF4-FFF2-40B4-BE49-F238E27FC236}">
                  <a16:creationId xmlns:a16="http://schemas.microsoft.com/office/drawing/2014/main" id="{6D5F6189-C303-4A07-A037-E9601D61AE94}"/>
                </a:ext>
              </a:extLst>
            </p:cNvPr>
            <p:cNvSpPr/>
            <p:nvPr/>
          </p:nvSpPr>
          <p:spPr>
            <a:xfrm>
              <a:off x="2720934" y="2134666"/>
              <a:ext cx="36937" cy="38618"/>
            </a:xfrm>
            <a:custGeom>
              <a:avLst/>
              <a:gdLst/>
              <a:ahLst/>
              <a:cxnLst/>
              <a:rect l="l" t="t" r="r" b="b"/>
              <a:pathLst>
                <a:path w="659" h="689" extrusionOk="0">
                  <a:moveTo>
                    <a:pt x="220" y="1"/>
                  </a:moveTo>
                  <a:cubicBezTo>
                    <a:pt x="73" y="1"/>
                    <a:pt x="27" y="346"/>
                    <a:pt x="13" y="440"/>
                  </a:cubicBezTo>
                  <a:cubicBezTo>
                    <a:pt x="1" y="562"/>
                    <a:pt x="47" y="688"/>
                    <a:pt x="163" y="688"/>
                  </a:cubicBezTo>
                  <a:cubicBezTo>
                    <a:pt x="183" y="688"/>
                    <a:pt x="206" y="682"/>
                    <a:pt x="233" y="676"/>
                  </a:cubicBezTo>
                  <a:cubicBezTo>
                    <a:pt x="412" y="609"/>
                    <a:pt x="556" y="459"/>
                    <a:pt x="639" y="297"/>
                  </a:cubicBezTo>
                  <a:cubicBezTo>
                    <a:pt x="659" y="260"/>
                    <a:pt x="645" y="227"/>
                    <a:pt x="615" y="203"/>
                  </a:cubicBezTo>
                  <a:cubicBezTo>
                    <a:pt x="599" y="190"/>
                    <a:pt x="579" y="183"/>
                    <a:pt x="559" y="183"/>
                  </a:cubicBezTo>
                  <a:cubicBezTo>
                    <a:pt x="505" y="183"/>
                    <a:pt x="452" y="233"/>
                    <a:pt x="406" y="263"/>
                  </a:cubicBezTo>
                  <a:cubicBezTo>
                    <a:pt x="372" y="286"/>
                    <a:pt x="343" y="313"/>
                    <a:pt x="309" y="337"/>
                  </a:cubicBezTo>
                  <a:cubicBezTo>
                    <a:pt x="346" y="207"/>
                    <a:pt x="369" y="44"/>
                    <a:pt x="253" y="4"/>
                  </a:cubicBezTo>
                  <a:cubicBezTo>
                    <a:pt x="240" y="1"/>
                    <a:pt x="229" y="1"/>
                    <a:pt x="220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Google Shape;5361;p60">
              <a:extLst>
                <a:ext uri="{FF2B5EF4-FFF2-40B4-BE49-F238E27FC236}">
                  <a16:creationId xmlns:a16="http://schemas.microsoft.com/office/drawing/2014/main" id="{D1799F76-4EE1-40A0-9575-BF6F870C9ADD}"/>
                </a:ext>
              </a:extLst>
            </p:cNvPr>
            <p:cNvSpPr/>
            <p:nvPr/>
          </p:nvSpPr>
          <p:spPr>
            <a:xfrm>
              <a:off x="2737693" y="2045602"/>
              <a:ext cx="39515" cy="35648"/>
            </a:xfrm>
            <a:custGeom>
              <a:avLst/>
              <a:gdLst/>
              <a:ahLst/>
              <a:cxnLst/>
              <a:rect l="l" t="t" r="r" b="b"/>
              <a:pathLst>
                <a:path w="705" h="636" extrusionOk="0">
                  <a:moveTo>
                    <a:pt x="113" y="1"/>
                  </a:moveTo>
                  <a:cubicBezTo>
                    <a:pt x="90" y="1"/>
                    <a:pt x="67" y="11"/>
                    <a:pt x="53" y="34"/>
                  </a:cubicBezTo>
                  <a:cubicBezTo>
                    <a:pt x="27" y="87"/>
                    <a:pt x="13" y="144"/>
                    <a:pt x="10" y="200"/>
                  </a:cubicBezTo>
                  <a:cubicBezTo>
                    <a:pt x="4" y="217"/>
                    <a:pt x="1" y="237"/>
                    <a:pt x="10" y="257"/>
                  </a:cubicBezTo>
                  <a:cubicBezTo>
                    <a:pt x="13" y="263"/>
                    <a:pt x="13" y="267"/>
                    <a:pt x="17" y="274"/>
                  </a:cubicBezTo>
                  <a:cubicBezTo>
                    <a:pt x="41" y="426"/>
                    <a:pt x="150" y="570"/>
                    <a:pt x="300" y="626"/>
                  </a:cubicBezTo>
                  <a:cubicBezTo>
                    <a:pt x="320" y="633"/>
                    <a:pt x="340" y="636"/>
                    <a:pt x="360" y="636"/>
                  </a:cubicBezTo>
                  <a:cubicBezTo>
                    <a:pt x="449" y="636"/>
                    <a:pt x="522" y="556"/>
                    <a:pt x="576" y="486"/>
                  </a:cubicBezTo>
                  <a:cubicBezTo>
                    <a:pt x="659" y="377"/>
                    <a:pt x="705" y="254"/>
                    <a:pt x="668" y="117"/>
                  </a:cubicBezTo>
                  <a:cubicBezTo>
                    <a:pt x="659" y="91"/>
                    <a:pt x="632" y="67"/>
                    <a:pt x="602" y="67"/>
                  </a:cubicBezTo>
                  <a:cubicBezTo>
                    <a:pt x="599" y="67"/>
                    <a:pt x="592" y="71"/>
                    <a:pt x="585" y="71"/>
                  </a:cubicBezTo>
                  <a:cubicBezTo>
                    <a:pt x="519" y="94"/>
                    <a:pt x="469" y="131"/>
                    <a:pt x="426" y="187"/>
                  </a:cubicBezTo>
                  <a:cubicBezTo>
                    <a:pt x="406" y="214"/>
                    <a:pt x="389" y="251"/>
                    <a:pt x="372" y="287"/>
                  </a:cubicBezTo>
                  <a:cubicBezTo>
                    <a:pt x="309" y="191"/>
                    <a:pt x="240" y="101"/>
                    <a:pt x="160" y="21"/>
                  </a:cubicBezTo>
                  <a:cubicBezTo>
                    <a:pt x="147" y="7"/>
                    <a:pt x="130" y="1"/>
                    <a:pt x="113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Google Shape;5362;p60">
              <a:extLst>
                <a:ext uri="{FF2B5EF4-FFF2-40B4-BE49-F238E27FC236}">
                  <a16:creationId xmlns:a16="http://schemas.microsoft.com/office/drawing/2014/main" id="{C0488EFB-27F8-4DB4-A46B-220F4321F999}"/>
                </a:ext>
              </a:extLst>
            </p:cNvPr>
            <p:cNvSpPr/>
            <p:nvPr/>
          </p:nvSpPr>
          <p:spPr>
            <a:xfrm>
              <a:off x="2789316" y="2246823"/>
              <a:ext cx="45120" cy="44560"/>
            </a:xfrm>
            <a:custGeom>
              <a:avLst/>
              <a:gdLst/>
              <a:ahLst/>
              <a:cxnLst/>
              <a:rect l="l" t="t" r="r" b="b"/>
              <a:pathLst>
                <a:path w="805" h="795" extrusionOk="0">
                  <a:moveTo>
                    <a:pt x="538" y="0"/>
                  </a:moveTo>
                  <a:cubicBezTo>
                    <a:pt x="519" y="0"/>
                    <a:pt x="499" y="11"/>
                    <a:pt x="485" y="31"/>
                  </a:cubicBezTo>
                  <a:cubicBezTo>
                    <a:pt x="419" y="140"/>
                    <a:pt x="402" y="253"/>
                    <a:pt x="405" y="373"/>
                  </a:cubicBezTo>
                  <a:cubicBezTo>
                    <a:pt x="402" y="373"/>
                    <a:pt x="399" y="370"/>
                    <a:pt x="396" y="370"/>
                  </a:cubicBezTo>
                  <a:cubicBezTo>
                    <a:pt x="385" y="370"/>
                    <a:pt x="379" y="373"/>
                    <a:pt x="369" y="376"/>
                  </a:cubicBezTo>
                  <a:cubicBezTo>
                    <a:pt x="293" y="296"/>
                    <a:pt x="209" y="223"/>
                    <a:pt x="113" y="163"/>
                  </a:cubicBezTo>
                  <a:cubicBezTo>
                    <a:pt x="100" y="153"/>
                    <a:pt x="89" y="150"/>
                    <a:pt x="77" y="150"/>
                  </a:cubicBezTo>
                  <a:cubicBezTo>
                    <a:pt x="34" y="150"/>
                    <a:pt x="0" y="206"/>
                    <a:pt x="20" y="253"/>
                  </a:cubicBezTo>
                  <a:cubicBezTo>
                    <a:pt x="86" y="393"/>
                    <a:pt x="166" y="522"/>
                    <a:pt x="273" y="635"/>
                  </a:cubicBezTo>
                  <a:cubicBezTo>
                    <a:pt x="329" y="701"/>
                    <a:pt x="412" y="795"/>
                    <a:pt x="505" y="795"/>
                  </a:cubicBezTo>
                  <a:cubicBezTo>
                    <a:pt x="522" y="795"/>
                    <a:pt x="538" y="791"/>
                    <a:pt x="555" y="788"/>
                  </a:cubicBezTo>
                  <a:cubicBezTo>
                    <a:pt x="804" y="692"/>
                    <a:pt x="675" y="213"/>
                    <a:pt x="605" y="47"/>
                  </a:cubicBezTo>
                  <a:cubicBezTo>
                    <a:pt x="595" y="17"/>
                    <a:pt x="565" y="0"/>
                    <a:pt x="538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Google Shape;5363;p60">
              <a:extLst>
                <a:ext uri="{FF2B5EF4-FFF2-40B4-BE49-F238E27FC236}">
                  <a16:creationId xmlns:a16="http://schemas.microsoft.com/office/drawing/2014/main" id="{BF59B243-072F-47B8-BF75-EC824A7E83B8}"/>
                </a:ext>
              </a:extLst>
            </p:cNvPr>
            <p:cNvSpPr/>
            <p:nvPr/>
          </p:nvSpPr>
          <p:spPr>
            <a:xfrm>
              <a:off x="3015984" y="2083436"/>
              <a:ext cx="38450" cy="29875"/>
            </a:xfrm>
            <a:custGeom>
              <a:avLst/>
              <a:gdLst/>
              <a:ahLst/>
              <a:cxnLst/>
              <a:rect l="l" t="t" r="r" b="b"/>
              <a:pathLst>
                <a:path w="686" h="533" extrusionOk="0">
                  <a:moveTo>
                    <a:pt x="343" y="1"/>
                  </a:moveTo>
                  <a:cubicBezTo>
                    <a:pt x="1" y="1"/>
                    <a:pt x="1" y="533"/>
                    <a:pt x="343" y="533"/>
                  </a:cubicBezTo>
                  <a:cubicBezTo>
                    <a:pt x="685" y="533"/>
                    <a:pt x="685" y="1"/>
                    <a:pt x="343" y="1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Google Shape;5364;p60">
              <a:extLst>
                <a:ext uri="{FF2B5EF4-FFF2-40B4-BE49-F238E27FC236}">
                  <a16:creationId xmlns:a16="http://schemas.microsoft.com/office/drawing/2014/main" id="{CF6BD67E-CC96-4E8D-A582-26A0FE1186B5}"/>
                </a:ext>
              </a:extLst>
            </p:cNvPr>
            <p:cNvSpPr/>
            <p:nvPr/>
          </p:nvSpPr>
          <p:spPr>
            <a:xfrm>
              <a:off x="2919129" y="2054906"/>
              <a:ext cx="38394" cy="29875"/>
            </a:xfrm>
            <a:custGeom>
              <a:avLst/>
              <a:gdLst/>
              <a:ahLst/>
              <a:cxnLst/>
              <a:rect l="l" t="t" r="r" b="b"/>
              <a:pathLst>
                <a:path w="685" h="533" extrusionOk="0">
                  <a:moveTo>
                    <a:pt x="343" y="1"/>
                  </a:moveTo>
                  <a:cubicBezTo>
                    <a:pt x="0" y="1"/>
                    <a:pt x="0" y="533"/>
                    <a:pt x="343" y="533"/>
                  </a:cubicBezTo>
                  <a:cubicBezTo>
                    <a:pt x="685" y="533"/>
                    <a:pt x="685" y="1"/>
                    <a:pt x="343" y="1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Google Shape;5365;p60">
              <a:extLst>
                <a:ext uri="{FF2B5EF4-FFF2-40B4-BE49-F238E27FC236}">
                  <a16:creationId xmlns:a16="http://schemas.microsoft.com/office/drawing/2014/main" id="{DFAB42F6-996D-49F1-8860-55DB6391D8BB}"/>
                </a:ext>
              </a:extLst>
            </p:cNvPr>
            <p:cNvSpPr/>
            <p:nvPr/>
          </p:nvSpPr>
          <p:spPr>
            <a:xfrm>
              <a:off x="2840714" y="2008945"/>
              <a:ext cx="38562" cy="29875"/>
            </a:xfrm>
            <a:custGeom>
              <a:avLst/>
              <a:gdLst/>
              <a:ahLst/>
              <a:cxnLst/>
              <a:rect l="l" t="t" r="r" b="b"/>
              <a:pathLst>
                <a:path w="688" h="533" extrusionOk="0">
                  <a:moveTo>
                    <a:pt x="342" y="0"/>
                  </a:moveTo>
                  <a:cubicBezTo>
                    <a:pt x="4" y="0"/>
                    <a:pt x="0" y="532"/>
                    <a:pt x="342" y="532"/>
                  </a:cubicBezTo>
                  <a:cubicBezTo>
                    <a:pt x="685" y="532"/>
                    <a:pt x="688" y="0"/>
                    <a:pt x="342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Google Shape;5366;p60">
              <a:extLst>
                <a:ext uri="{FF2B5EF4-FFF2-40B4-BE49-F238E27FC236}">
                  <a16:creationId xmlns:a16="http://schemas.microsoft.com/office/drawing/2014/main" id="{E7C1CFF9-6DA4-41DC-A731-9E4537DEA538}"/>
                </a:ext>
              </a:extLst>
            </p:cNvPr>
            <p:cNvSpPr/>
            <p:nvPr/>
          </p:nvSpPr>
          <p:spPr>
            <a:xfrm>
              <a:off x="2742514" y="2234716"/>
              <a:ext cx="28754" cy="38787"/>
            </a:xfrm>
            <a:custGeom>
              <a:avLst/>
              <a:gdLst/>
              <a:ahLst/>
              <a:cxnLst/>
              <a:rect l="l" t="t" r="r" b="b"/>
              <a:pathLst>
                <a:path w="513" h="692" extrusionOk="0">
                  <a:moveTo>
                    <a:pt x="420" y="0"/>
                  </a:moveTo>
                  <a:cubicBezTo>
                    <a:pt x="406" y="0"/>
                    <a:pt x="390" y="7"/>
                    <a:pt x="376" y="20"/>
                  </a:cubicBezTo>
                  <a:cubicBezTo>
                    <a:pt x="223" y="200"/>
                    <a:pt x="104" y="399"/>
                    <a:pt x="18" y="618"/>
                  </a:cubicBezTo>
                  <a:cubicBezTo>
                    <a:pt x="1" y="652"/>
                    <a:pt x="21" y="678"/>
                    <a:pt x="47" y="692"/>
                  </a:cubicBezTo>
                  <a:lnTo>
                    <a:pt x="57" y="692"/>
                  </a:lnTo>
                  <a:cubicBezTo>
                    <a:pt x="54" y="692"/>
                    <a:pt x="54" y="688"/>
                    <a:pt x="54" y="688"/>
                  </a:cubicBezTo>
                  <a:cubicBezTo>
                    <a:pt x="51" y="672"/>
                    <a:pt x="54" y="652"/>
                    <a:pt x="74" y="635"/>
                  </a:cubicBezTo>
                  <a:cubicBezTo>
                    <a:pt x="117" y="595"/>
                    <a:pt x="157" y="555"/>
                    <a:pt x="203" y="519"/>
                  </a:cubicBezTo>
                  <a:cubicBezTo>
                    <a:pt x="277" y="373"/>
                    <a:pt x="366" y="239"/>
                    <a:pt x="470" y="117"/>
                  </a:cubicBezTo>
                  <a:cubicBezTo>
                    <a:pt x="513" y="67"/>
                    <a:pt x="466" y="0"/>
                    <a:pt x="420" y="0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Google Shape;5367;p60">
              <a:extLst>
                <a:ext uri="{FF2B5EF4-FFF2-40B4-BE49-F238E27FC236}">
                  <a16:creationId xmlns:a16="http://schemas.microsoft.com/office/drawing/2014/main" id="{EDDE9BF8-1297-4C7E-9EBF-87D502518DC0}"/>
                </a:ext>
              </a:extLst>
            </p:cNvPr>
            <p:cNvSpPr/>
            <p:nvPr/>
          </p:nvSpPr>
          <p:spPr>
            <a:xfrm>
              <a:off x="2745372" y="2249793"/>
              <a:ext cx="36713" cy="26904"/>
            </a:xfrm>
            <a:custGeom>
              <a:avLst/>
              <a:gdLst/>
              <a:ahLst/>
              <a:cxnLst/>
              <a:rect l="l" t="t" r="r" b="b"/>
              <a:pathLst>
                <a:path w="655" h="480" extrusionOk="0">
                  <a:moveTo>
                    <a:pt x="554" y="1"/>
                  </a:moveTo>
                  <a:cubicBezTo>
                    <a:pt x="545" y="1"/>
                    <a:pt x="531" y="1"/>
                    <a:pt x="522" y="7"/>
                  </a:cubicBezTo>
                  <a:cubicBezTo>
                    <a:pt x="392" y="77"/>
                    <a:pt x="266" y="157"/>
                    <a:pt x="152" y="250"/>
                  </a:cubicBezTo>
                  <a:cubicBezTo>
                    <a:pt x="106" y="286"/>
                    <a:pt x="66" y="326"/>
                    <a:pt x="23" y="366"/>
                  </a:cubicBezTo>
                  <a:cubicBezTo>
                    <a:pt x="3" y="383"/>
                    <a:pt x="0" y="403"/>
                    <a:pt x="3" y="419"/>
                  </a:cubicBezTo>
                  <a:cubicBezTo>
                    <a:pt x="3" y="419"/>
                    <a:pt x="3" y="423"/>
                    <a:pt x="6" y="423"/>
                  </a:cubicBezTo>
                  <a:cubicBezTo>
                    <a:pt x="6" y="443"/>
                    <a:pt x="20" y="459"/>
                    <a:pt x="40" y="469"/>
                  </a:cubicBezTo>
                  <a:cubicBezTo>
                    <a:pt x="46" y="476"/>
                    <a:pt x="60" y="479"/>
                    <a:pt x="73" y="479"/>
                  </a:cubicBezTo>
                  <a:cubicBezTo>
                    <a:pt x="86" y="479"/>
                    <a:pt x="103" y="472"/>
                    <a:pt x="116" y="459"/>
                  </a:cubicBezTo>
                  <a:cubicBezTo>
                    <a:pt x="259" y="326"/>
                    <a:pt x="415" y="213"/>
                    <a:pt x="588" y="124"/>
                  </a:cubicBezTo>
                  <a:cubicBezTo>
                    <a:pt x="654" y="90"/>
                    <a:pt x="614" y="1"/>
                    <a:pt x="554" y="1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Google Shape;5368;p60">
              <a:extLst>
                <a:ext uri="{FF2B5EF4-FFF2-40B4-BE49-F238E27FC236}">
                  <a16:creationId xmlns:a16="http://schemas.microsoft.com/office/drawing/2014/main" id="{604C6DB5-8D8B-4336-A468-0363A8DAC7E5}"/>
                </a:ext>
              </a:extLst>
            </p:cNvPr>
            <p:cNvSpPr/>
            <p:nvPr/>
          </p:nvSpPr>
          <p:spPr>
            <a:xfrm>
              <a:off x="2982297" y="2180347"/>
              <a:ext cx="16815" cy="29819"/>
            </a:xfrm>
            <a:custGeom>
              <a:avLst/>
              <a:gdLst/>
              <a:ahLst/>
              <a:cxnLst/>
              <a:rect l="l" t="t" r="r" b="b"/>
              <a:pathLst>
                <a:path w="300" h="532" extrusionOk="0">
                  <a:moveTo>
                    <a:pt x="67" y="0"/>
                  </a:moveTo>
                  <a:cubicBezTo>
                    <a:pt x="33" y="0"/>
                    <a:pt x="0" y="23"/>
                    <a:pt x="4" y="66"/>
                  </a:cubicBezTo>
                  <a:cubicBezTo>
                    <a:pt x="7" y="223"/>
                    <a:pt x="56" y="372"/>
                    <a:pt x="150" y="502"/>
                  </a:cubicBezTo>
                  <a:cubicBezTo>
                    <a:pt x="163" y="522"/>
                    <a:pt x="183" y="531"/>
                    <a:pt x="203" y="531"/>
                  </a:cubicBezTo>
                  <a:cubicBezTo>
                    <a:pt x="252" y="531"/>
                    <a:pt x="299" y="485"/>
                    <a:pt x="263" y="435"/>
                  </a:cubicBezTo>
                  <a:cubicBezTo>
                    <a:pt x="183" y="326"/>
                    <a:pt x="140" y="203"/>
                    <a:pt x="136" y="66"/>
                  </a:cubicBezTo>
                  <a:cubicBezTo>
                    <a:pt x="133" y="23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Google Shape;5369;p60">
              <a:extLst>
                <a:ext uri="{FF2B5EF4-FFF2-40B4-BE49-F238E27FC236}">
                  <a16:creationId xmlns:a16="http://schemas.microsoft.com/office/drawing/2014/main" id="{162DEBF5-B686-4D56-BC39-2C5B5D2EDD51}"/>
                </a:ext>
              </a:extLst>
            </p:cNvPr>
            <p:cNvSpPr/>
            <p:nvPr/>
          </p:nvSpPr>
          <p:spPr>
            <a:xfrm>
              <a:off x="2999953" y="2168240"/>
              <a:ext cx="9921" cy="14909"/>
            </a:xfrm>
            <a:custGeom>
              <a:avLst/>
              <a:gdLst/>
              <a:ahLst/>
              <a:cxnLst/>
              <a:rect l="l" t="t" r="r" b="b"/>
              <a:pathLst>
                <a:path w="177" h="266" extrusionOk="0">
                  <a:moveTo>
                    <a:pt x="80" y="0"/>
                  </a:moveTo>
                  <a:cubicBezTo>
                    <a:pt x="40" y="0"/>
                    <a:pt x="0" y="33"/>
                    <a:pt x="11" y="83"/>
                  </a:cubicBezTo>
                  <a:cubicBezTo>
                    <a:pt x="20" y="129"/>
                    <a:pt x="28" y="172"/>
                    <a:pt x="37" y="219"/>
                  </a:cubicBezTo>
                  <a:cubicBezTo>
                    <a:pt x="44" y="252"/>
                    <a:pt x="71" y="266"/>
                    <a:pt x="97" y="266"/>
                  </a:cubicBezTo>
                  <a:cubicBezTo>
                    <a:pt x="134" y="266"/>
                    <a:pt x="177" y="232"/>
                    <a:pt x="167" y="183"/>
                  </a:cubicBezTo>
                  <a:cubicBezTo>
                    <a:pt x="157" y="140"/>
                    <a:pt x="147" y="93"/>
                    <a:pt x="137" y="50"/>
                  </a:cubicBezTo>
                  <a:cubicBezTo>
                    <a:pt x="130" y="17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Google Shape;5370;p60">
              <a:extLst>
                <a:ext uri="{FF2B5EF4-FFF2-40B4-BE49-F238E27FC236}">
                  <a16:creationId xmlns:a16="http://schemas.microsoft.com/office/drawing/2014/main" id="{4326A81F-CE29-417A-96AB-97B0DA1329B5}"/>
                </a:ext>
              </a:extLst>
            </p:cNvPr>
            <p:cNvSpPr/>
            <p:nvPr/>
          </p:nvSpPr>
          <p:spPr>
            <a:xfrm>
              <a:off x="2596110" y="2136740"/>
              <a:ext cx="27240" cy="26904"/>
            </a:xfrm>
            <a:custGeom>
              <a:avLst/>
              <a:gdLst/>
              <a:ahLst/>
              <a:cxnLst/>
              <a:rect l="l" t="t" r="r" b="b"/>
              <a:pathLst>
                <a:path w="486" h="480" extrusionOk="0">
                  <a:moveTo>
                    <a:pt x="393" y="1"/>
                  </a:moveTo>
                  <a:cubicBezTo>
                    <a:pt x="373" y="1"/>
                    <a:pt x="353" y="10"/>
                    <a:pt x="336" y="30"/>
                  </a:cubicBezTo>
                  <a:cubicBezTo>
                    <a:pt x="253" y="153"/>
                    <a:pt x="157" y="263"/>
                    <a:pt x="47" y="366"/>
                  </a:cubicBezTo>
                  <a:cubicBezTo>
                    <a:pt x="1" y="409"/>
                    <a:pt x="47" y="479"/>
                    <a:pt x="97" y="479"/>
                  </a:cubicBezTo>
                  <a:cubicBezTo>
                    <a:pt x="114" y="479"/>
                    <a:pt x="127" y="472"/>
                    <a:pt x="143" y="459"/>
                  </a:cubicBezTo>
                  <a:cubicBezTo>
                    <a:pt x="260" y="349"/>
                    <a:pt x="363" y="229"/>
                    <a:pt x="453" y="96"/>
                  </a:cubicBezTo>
                  <a:cubicBezTo>
                    <a:pt x="486" y="50"/>
                    <a:pt x="439" y="1"/>
                    <a:pt x="393" y="1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Google Shape;5371;p60">
              <a:extLst>
                <a:ext uri="{FF2B5EF4-FFF2-40B4-BE49-F238E27FC236}">
                  <a16:creationId xmlns:a16="http://schemas.microsoft.com/office/drawing/2014/main" id="{3808BD8C-55C9-457E-BF1F-0337EEE43207}"/>
                </a:ext>
              </a:extLst>
            </p:cNvPr>
            <p:cNvSpPr/>
            <p:nvPr/>
          </p:nvSpPr>
          <p:spPr>
            <a:xfrm>
              <a:off x="2604518" y="2163924"/>
              <a:ext cx="14573" cy="14573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56" y="0"/>
                  </a:moveTo>
                  <a:cubicBezTo>
                    <a:pt x="143" y="0"/>
                    <a:pt x="130" y="4"/>
                    <a:pt x="113" y="17"/>
                  </a:cubicBezTo>
                  <a:cubicBezTo>
                    <a:pt x="60" y="60"/>
                    <a:pt x="30" y="114"/>
                    <a:pt x="13" y="180"/>
                  </a:cubicBezTo>
                  <a:cubicBezTo>
                    <a:pt x="1" y="229"/>
                    <a:pt x="44" y="260"/>
                    <a:pt x="80" y="260"/>
                  </a:cubicBezTo>
                  <a:cubicBezTo>
                    <a:pt x="107" y="260"/>
                    <a:pt x="133" y="246"/>
                    <a:pt x="140" y="213"/>
                  </a:cubicBezTo>
                  <a:cubicBezTo>
                    <a:pt x="153" y="166"/>
                    <a:pt x="173" y="140"/>
                    <a:pt x="210" y="110"/>
                  </a:cubicBezTo>
                  <a:cubicBezTo>
                    <a:pt x="260" y="67"/>
                    <a:pt x="213" y="0"/>
                    <a:pt x="156" y="0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5372;p60">
              <a:extLst>
                <a:ext uri="{FF2B5EF4-FFF2-40B4-BE49-F238E27FC236}">
                  <a16:creationId xmlns:a16="http://schemas.microsoft.com/office/drawing/2014/main" id="{C7EDDB20-30DA-47A6-BEE5-6F49D474E341}"/>
                </a:ext>
              </a:extLst>
            </p:cNvPr>
            <p:cNvSpPr/>
            <p:nvPr/>
          </p:nvSpPr>
          <p:spPr>
            <a:xfrm>
              <a:off x="2674693" y="2097392"/>
              <a:ext cx="22644" cy="20963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310" y="1"/>
                  </a:moveTo>
                  <a:cubicBezTo>
                    <a:pt x="294" y="1"/>
                    <a:pt x="277" y="5"/>
                    <a:pt x="264" y="21"/>
                  </a:cubicBezTo>
                  <a:cubicBezTo>
                    <a:pt x="191" y="100"/>
                    <a:pt x="117" y="177"/>
                    <a:pt x="45" y="257"/>
                  </a:cubicBezTo>
                  <a:cubicBezTo>
                    <a:pt x="1" y="307"/>
                    <a:pt x="45" y="373"/>
                    <a:pt x="94" y="373"/>
                  </a:cubicBezTo>
                  <a:cubicBezTo>
                    <a:pt x="111" y="373"/>
                    <a:pt x="124" y="367"/>
                    <a:pt x="137" y="353"/>
                  </a:cubicBezTo>
                  <a:cubicBezTo>
                    <a:pt x="211" y="273"/>
                    <a:pt x="287" y="194"/>
                    <a:pt x="360" y="114"/>
                  </a:cubicBezTo>
                  <a:cubicBezTo>
                    <a:pt x="404" y="68"/>
                    <a:pt x="360" y="1"/>
                    <a:pt x="310" y="1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5373;p60">
              <a:extLst>
                <a:ext uri="{FF2B5EF4-FFF2-40B4-BE49-F238E27FC236}">
                  <a16:creationId xmlns:a16="http://schemas.microsoft.com/office/drawing/2014/main" id="{6D6FA98F-D0E6-4DE8-94B0-89C9BD5C6595}"/>
                </a:ext>
              </a:extLst>
            </p:cNvPr>
            <p:cNvSpPr/>
            <p:nvPr/>
          </p:nvSpPr>
          <p:spPr>
            <a:xfrm>
              <a:off x="2680690" y="2113423"/>
              <a:ext cx="28193" cy="25951"/>
            </a:xfrm>
            <a:custGeom>
              <a:avLst/>
              <a:gdLst/>
              <a:ahLst/>
              <a:cxnLst/>
              <a:rect l="l" t="t" r="r" b="b"/>
              <a:pathLst>
                <a:path w="503" h="463" extrusionOk="0">
                  <a:moveTo>
                    <a:pt x="409" y="1"/>
                  </a:moveTo>
                  <a:cubicBezTo>
                    <a:pt x="392" y="1"/>
                    <a:pt x="376" y="7"/>
                    <a:pt x="363" y="21"/>
                  </a:cubicBezTo>
                  <a:cubicBezTo>
                    <a:pt x="257" y="130"/>
                    <a:pt x="153" y="240"/>
                    <a:pt x="47" y="350"/>
                  </a:cubicBezTo>
                  <a:cubicBezTo>
                    <a:pt x="1" y="397"/>
                    <a:pt x="47" y="463"/>
                    <a:pt x="97" y="463"/>
                  </a:cubicBezTo>
                  <a:cubicBezTo>
                    <a:pt x="110" y="463"/>
                    <a:pt x="127" y="460"/>
                    <a:pt x="140" y="443"/>
                  </a:cubicBezTo>
                  <a:cubicBezTo>
                    <a:pt x="246" y="333"/>
                    <a:pt x="352" y="224"/>
                    <a:pt x="459" y="113"/>
                  </a:cubicBezTo>
                  <a:cubicBezTo>
                    <a:pt x="502" y="67"/>
                    <a:pt x="459" y="1"/>
                    <a:pt x="409" y="1"/>
                  </a:cubicBezTo>
                  <a:close/>
                </a:path>
              </a:pathLst>
            </a:custGeom>
            <a:solidFill>
              <a:srgbClr val="5D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Google Shape;5374;p60">
              <a:extLst>
                <a:ext uri="{FF2B5EF4-FFF2-40B4-BE49-F238E27FC236}">
                  <a16:creationId xmlns:a16="http://schemas.microsoft.com/office/drawing/2014/main" id="{FA5BA431-442F-4160-A8E9-36896F62A7F1}"/>
                </a:ext>
              </a:extLst>
            </p:cNvPr>
            <p:cNvSpPr/>
            <p:nvPr/>
          </p:nvSpPr>
          <p:spPr>
            <a:xfrm>
              <a:off x="2740888" y="2293569"/>
              <a:ext cx="342409" cy="150774"/>
            </a:xfrm>
            <a:custGeom>
              <a:avLst/>
              <a:gdLst/>
              <a:ahLst/>
              <a:cxnLst/>
              <a:rect l="l" t="t" r="r" b="b"/>
              <a:pathLst>
                <a:path w="6109" h="2690" extrusionOk="0">
                  <a:moveTo>
                    <a:pt x="5749" y="429"/>
                  </a:moveTo>
                  <a:lnTo>
                    <a:pt x="5749" y="429"/>
                  </a:lnTo>
                  <a:cubicBezTo>
                    <a:pt x="5776" y="735"/>
                    <a:pt x="5839" y="1027"/>
                    <a:pt x="5986" y="1297"/>
                  </a:cubicBezTo>
                  <a:cubicBezTo>
                    <a:pt x="6018" y="1294"/>
                    <a:pt x="6055" y="1290"/>
                    <a:pt x="6092" y="1286"/>
                  </a:cubicBezTo>
                  <a:cubicBezTo>
                    <a:pt x="6092" y="1263"/>
                    <a:pt x="6095" y="1240"/>
                    <a:pt x="6095" y="1214"/>
                  </a:cubicBezTo>
                  <a:cubicBezTo>
                    <a:pt x="6108" y="918"/>
                    <a:pt x="5958" y="652"/>
                    <a:pt x="5749" y="429"/>
                  </a:cubicBezTo>
                  <a:close/>
                  <a:moveTo>
                    <a:pt x="5228" y="1"/>
                  </a:moveTo>
                  <a:cubicBezTo>
                    <a:pt x="5048" y="30"/>
                    <a:pt x="4866" y="64"/>
                    <a:pt x="4679" y="97"/>
                  </a:cubicBezTo>
                  <a:cubicBezTo>
                    <a:pt x="4679" y="154"/>
                    <a:pt x="4679" y="210"/>
                    <a:pt x="4676" y="269"/>
                  </a:cubicBezTo>
                  <a:cubicBezTo>
                    <a:pt x="4669" y="559"/>
                    <a:pt x="4656" y="855"/>
                    <a:pt x="4776" y="1124"/>
                  </a:cubicBezTo>
                  <a:cubicBezTo>
                    <a:pt x="4829" y="1234"/>
                    <a:pt x="4895" y="1337"/>
                    <a:pt x="4965" y="1439"/>
                  </a:cubicBezTo>
                  <a:cubicBezTo>
                    <a:pt x="5245" y="1393"/>
                    <a:pt x="5540" y="1350"/>
                    <a:pt x="5843" y="1313"/>
                  </a:cubicBezTo>
                  <a:cubicBezTo>
                    <a:pt x="5686" y="998"/>
                    <a:pt x="5627" y="652"/>
                    <a:pt x="5613" y="296"/>
                  </a:cubicBezTo>
                  <a:cubicBezTo>
                    <a:pt x="5564" y="253"/>
                    <a:pt x="5517" y="214"/>
                    <a:pt x="5467" y="177"/>
                  </a:cubicBezTo>
                  <a:cubicBezTo>
                    <a:pt x="5454" y="166"/>
                    <a:pt x="5437" y="157"/>
                    <a:pt x="5424" y="147"/>
                  </a:cubicBezTo>
                  <a:cubicBezTo>
                    <a:pt x="5360" y="97"/>
                    <a:pt x="5294" y="50"/>
                    <a:pt x="5228" y="1"/>
                  </a:cubicBezTo>
                  <a:close/>
                  <a:moveTo>
                    <a:pt x="4547" y="120"/>
                  </a:moveTo>
                  <a:lnTo>
                    <a:pt x="4547" y="120"/>
                  </a:lnTo>
                  <a:cubicBezTo>
                    <a:pt x="4118" y="200"/>
                    <a:pt x="3676" y="293"/>
                    <a:pt x="3220" y="399"/>
                  </a:cubicBezTo>
                  <a:cubicBezTo>
                    <a:pt x="3220" y="453"/>
                    <a:pt x="3220" y="505"/>
                    <a:pt x="3231" y="562"/>
                  </a:cubicBezTo>
                  <a:cubicBezTo>
                    <a:pt x="3274" y="938"/>
                    <a:pt x="3516" y="1357"/>
                    <a:pt x="3765" y="1672"/>
                  </a:cubicBezTo>
                  <a:cubicBezTo>
                    <a:pt x="4094" y="1599"/>
                    <a:pt x="4447" y="1526"/>
                    <a:pt x="4822" y="1463"/>
                  </a:cubicBezTo>
                  <a:cubicBezTo>
                    <a:pt x="4736" y="1340"/>
                    <a:pt x="4662" y="1211"/>
                    <a:pt x="4613" y="1071"/>
                  </a:cubicBezTo>
                  <a:cubicBezTo>
                    <a:pt x="4527" y="825"/>
                    <a:pt x="4536" y="556"/>
                    <a:pt x="4543" y="293"/>
                  </a:cubicBezTo>
                  <a:cubicBezTo>
                    <a:pt x="4547" y="237"/>
                    <a:pt x="4547" y="177"/>
                    <a:pt x="4547" y="120"/>
                  </a:cubicBezTo>
                  <a:close/>
                  <a:moveTo>
                    <a:pt x="3091" y="429"/>
                  </a:moveTo>
                  <a:cubicBezTo>
                    <a:pt x="2861" y="486"/>
                    <a:pt x="2628" y="542"/>
                    <a:pt x="2389" y="602"/>
                  </a:cubicBezTo>
                  <a:cubicBezTo>
                    <a:pt x="2399" y="652"/>
                    <a:pt x="2409" y="702"/>
                    <a:pt x="2423" y="752"/>
                  </a:cubicBezTo>
                  <a:cubicBezTo>
                    <a:pt x="2516" y="1160"/>
                    <a:pt x="2695" y="1536"/>
                    <a:pt x="2951" y="1875"/>
                  </a:cubicBezTo>
                  <a:cubicBezTo>
                    <a:pt x="3160" y="1818"/>
                    <a:pt x="3383" y="1762"/>
                    <a:pt x="3622" y="1705"/>
                  </a:cubicBezTo>
                  <a:cubicBezTo>
                    <a:pt x="3377" y="1383"/>
                    <a:pt x="3151" y="971"/>
                    <a:pt x="3104" y="588"/>
                  </a:cubicBezTo>
                  <a:cubicBezTo>
                    <a:pt x="3094" y="536"/>
                    <a:pt x="3091" y="482"/>
                    <a:pt x="3091" y="429"/>
                  </a:cubicBezTo>
                  <a:close/>
                  <a:moveTo>
                    <a:pt x="2263" y="639"/>
                  </a:moveTo>
                  <a:cubicBezTo>
                    <a:pt x="1911" y="728"/>
                    <a:pt x="1552" y="828"/>
                    <a:pt x="1183" y="938"/>
                  </a:cubicBezTo>
                  <a:cubicBezTo>
                    <a:pt x="1189" y="987"/>
                    <a:pt x="1197" y="1034"/>
                    <a:pt x="1206" y="1081"/>
                  </a:cubicBezTo>
                  <a:cubicBezTo>
                    <a:pt x="1300" y="1516"/>
                    <a:pt x="1545" y="1881"/>
                    <a:pt x="1844" y="2214"/>
                  </a:cubicBezTo>
                  <a:cubicBezTo>
                    <a:pt x="2123" y="2117"/>
                    <a:pt x="2449" y="2015"/>
                    <a:pt x="2815" y="1915"/>
                  </a:cubicBezTo>
                  <a:cubicBezTo>
                    <a:pt x="2565" y="1573"/>
                    <a:pt x="2389" y="1191"/>
                    <a:pt x="2293" y="781"/>
                  </a:cubicBezTo>
                  <a:cubicBezTo>
                    <a:pt x="2283" y="735"/>
                    <a:pt x="2269" y="688"/>
                    <a:pt x="2263" y="639"/>
                  </a:cubicBezTo>
                  <a:close/>
                  <a:moveTo>
                    <a:pt x="1057" y="978"/>
                  </a:moveTo>
                  <a:cubicBezTo>
                    <a:pt x="870" y="1031"/>
                    <a:pt x="681" y="1091"/>
                    <a:pt x="492" y="1151"/>
                  </a:cubicBezTo>
                  <a:cubicBezTo>
                    <a:pt x="488" y="1200"/>
                    <a:pt x="492" y="1250"/>
                    <a:pt x="499" y="1297"/>
                  </a:cubicBezTo>
                  <a:cubicBezTo>
                    <a:pt x="545" y="1702"/>
                    <a:pt x="824" y="2137"/>
                    <a:pt x="1143" y="2473"/>
                  </a:cubicBezTo>
                  <a:cubicBezTo>
                    <a:pt x="1300" y="2410"/>
                    <a:pt x="1489" y="2340"/>
                    <a:pt x="1711" y="2260"/>
                  </a:cubicBezTo>
                  <a:cubicBezTo>
                    <a:pt x="1412" y="1924"/>
                    <a:pt x="1173" y="1550"/>
                    <a:pt x="1080" y="1117"/>
                  </a:cubicBezTo>
                  <a:cubicBezTo>
                    <a:pt x="1070" y="1071"/>
                    <a:pt x="1063" y="1024"/>
                    <a:pt x="1057" y="978"/>
                  </a:cubicBezTo>
                  <a:close/>
                  <a:moveTo>
                    <a:pt x="359" y="1191"/>
                  </a:moveTo>
                  <a:cubicBezTo>
                    <a:pt x="243" y="1230"/>
                    <a:pt x="126" y="1266"/>
                    <a:pt x="7" y="1306"/>
                  </a:cubicBezTo>
                  <a:cubicBezTo>
                    <a:pt x="7" y="1306"/>
                    <a:pt x="0" y="1373"/>
                    <a:pt x="0" y="1479"/>
                  </a:cubicBezTo>
                  <a:cubicBezTo>
                    <a:pt x="0" y="1805"/>
                    <a:pt x="70" y="2493"/>
                    <a:pt x="651" y="2689"/>
                  </a:cubicBezTo>
                  <a:cubicBezTo>
                    <a:pt x="651" y="2689"/>
                    <a:pt x="774" y="2626"/>
                    <a:pt x="1010" y="2530"/>
                  </a:cubicBezTo>
                  <a:cubicBezTo>
                    <a:pt x="694" y="2188"/>
                    <a:pt x="429" y="1762"/>
                    <a:pt x="369" y="1340"/>
                  </a:cubicBezTo>
                  <a:cubicBezTo>
                    <a:pt x="362" y="1290"/>
                    <a:pt x="359" y="1240"/>
                    <a:pt x="359" y="1191"/>
                  </a:cubicBezTo>
                  <a:close/>
                </a:path>
              </a:pathLst>
            </a:custGeom>
            <a:solidFill>
              <a:srgbClr val="DD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Google Shape;5375;p60">
              <a:extLst>
                <a:ext uri="{FF2B5EF4-FFF2-40B4-BE49-F238E27FC236}">
                  <a16:creationId xmlns:a16="http://schemas.microsoft.com/office/drawing/2014/main" id="{F488D3C5-077D-4BDB-9926-C3C23562E009}"/>
                </a:ext>
              </a:extLst>
            </p:cNvPr>
            <p:cNvSpPr/>
            <p:nvPr/>
          </p:nvSpPr>
          <p:spPr>
            <a:xfrm>
              <a:off x="2761010" y="2358027"/>
              <a:ext cx="43999" cy="77349"/>
            </a:xfrm>
            <a:custGeom>
              <a:avLst/>
              <a:gdLst/>
              <a:ahLst/>
              <a:cxnLst/>
              <a:rect l="l" t="t" r="r" b="b"/>
              <a:pathLst>
                <a:path w="785" h="1380" extrusionOk="0">
                  <a:moveTo>
                    <a:pt x="133" y="1"/>
                  </a:moveTo>
                  <a:lnTo>
                    <a:pt x="133" y="1"/>
                  </a:lnTo>
                  <a:cubicBezTo>
                    <a:pt x="86" y="13"/>
                    <a:pt x="43" y="27"/>
                    <a:pt x="0" y="41"/>
                  </a:cubicBezTo>
                  <a:cubicBezTo>
                    <a:pt x="0" y="90"/>
                    <a:pt x="3" y="140"/>
                    <a:pt x="10" y="190"/>
                  </a:cubicBezTo>
                  <a:cubicBezTo>
                    <a:pt x="70" y="612"/>
                    <a:pt x="335" y="1038"/>
                    <a:pt x="651" y="1380"/>
                  </a:cubicBezTo>
                  <a:cubicBezTo>
                    <a:pt x="691" y="1363"/>
                    <a:pt x="738" y="1343"/>
                    <a:pt x="784" y="1323"/>
                  </a:cubicBezTo>
                  <a:cubicBezTo>
                    <a:pt x="465" y="987"/>
                    <a:pt x="186" y="552"/>
                    <a:pt x="140" y="147"/>
                  </a:cubicBezTo>
                  <a:cubicBezTo>
                    <a:pt x="133" y="100"/>
                    <a:pt x="129" y="50"/>
                    <a:pt x="133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Google Shape;5376;p60">
              <a:extLst>
                <a:ext uri="{FF2B5EF4-FFF2-40B4-BE49-F238E27FC236}">
                  <a16:creationId xmlns:a16="http://schemas.microsoft.com/office/drawing/2014/main" id="{5255763B-C416-4FA5-AF70-B69F47BF3A2B}"/>
                </a:ext>
              </a:extLst>
            </p:cNvPr>
            <p:cNvSpPr/>
            <p:nvPr/>
          </p:nvSpPr>
          <p:spPr>
            <a:xfrm>
              <a:off x="3055499" y="2310160"/>
              <a:ext cx="20907" cy="57059"/>
            </a:xfrm>
            <a:custGeom>
              <a:avLst/>
              <a:gdLst/>
              <a:ahLst/>
              <a:cxnLst/>
              <a:rect l="l" t="t" r="r" b="b"/>
              <a:pathLst>
                <a:path w="373" h="1018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356"/>
                    <a:pt x="73" y="702"/>
                    <a:pt x="230" y="1017"/>
                  </a:cubicBezTo>
                  <a:cubicBezTo>
                    <a:pt x="276" y="1014"/>
                    <a:pt x="322" y="1007"/>
                    <a:pt x="373" y="1001"/>
                  </a:cubicBezTo>
                  <a:cubicBezTo>
                    <a:pt x="226" y="731"/>
                    <a:pt x="163" y="439"/>
                    <a:pt x="136" y="133"/>
                  </a:cubicBezTo>
                  <a:cubicBezTo>
                    <a:pt x="93" y="87"/>
                    <a:pt x="46" y="40"/>
                    <a:pt x="0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Google Shape;5377;p60">
              <a:extLst>
                <a:ext uri="{FF2B5EF4-FFF2-40B4-BE49-F238E27FC236}">
                  <a16:creationId xmlns:a16="http://schemas.microsoft.com/office/drawing/2014/main" id="{20B1366E-ABC8-4D27-89E4-7E3D1AF9A44A}"/>
                </a:ext>
              </a:extLst>
            </p:cNvPr>
            <p:cNvSpPr/>
            <p:nvPr/>
          </p:nvSpPr>
          <p:spPr>
            <a:xfrm>
              <a:off x="2994572" y="2299006"/>
              <a:ext cx="24662" cy="76564"/>
            </a:xfrm>
            <a:custGeom>
              <a:avLst/>
              <a:gdLst/>
              <a:ahLst/>
              <a:cxnLst/>
              <a:rect l="l" t="t" r="r" b="b"/>
              <a:pathLst>
                <a:path w="440" h="1366" extrusionOk="0">
                  <a:moveTo>
                    <a:pt x="153" y="0"/>
                  </a:moveTo>
                  <a:lnTo>
                    <a:pt x="153" y="0"/>
                  </a:lnTo>
                  <a:cubicBezTo>
                    <a:pt x="107" y="6"/>
                    <a:pt x="64" y="17"/>
                    <a:pt x="21" y="23"/>
                  </a:cubicBezTo>
                  <a:cubicBezTo>
                    <a:pt x="21" y="80"/>
                    <a:pt x="21" y="140"/>
                    <a:pt x="17" y="196"/>
                  </a:cubicBezTo>
                  <a:cubicBezTo>
                    <a:pt x="10" y="459"/>
                    <a:pt x="1" y="728"/>
                    <a:pt x="87" y="974"/>
                  </a:cubicBezTo>
                  <a:cubicBezTo>
                    <a:pt x="136" y="1114"/>
                    <a:pt x="210" y="1243"/>
                    <a:pt x="296" y="1366"/>
                  </a:cubicBezTo>
                  <a:cubicBezTo>
                    <a:pt x="343" y="1359"/>
                    <a:pt x="389" y="1349"/>
                    <a:pt x="439" y="1342"/>
                  </a:cubicBezTo>
                  <a:cubicBezTo>
                    <a:pt x="369" y="1240"/>
                    <a:pt x="303" y="1137"/>
                    <a:pt x="250" y="1027"/>
                  </a:cubicBezTo>
                  <a:cubicBezTo>
                    <a:pt x="130" y="758"/>
                    <a:pt x="143" y="462"/>
                    <a:pt x="150" y="172"/>
                  </a:cubicBezTo>
                  <a:cubicBezTo>
                    <a:pt x="153" y="113"/>
                    <a:pt x="153" y="57"/>
                    <a:pt x="153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Google Shape;5378;p60">
              <a:extLst>
                <a:ext uri="{FF2B5EF4-FFF2-40B4-BE49-F238E27FC236}">
                  <a16:creationId xmlns:a16="http://schemas.microsoft.com/office/drawing/2014/main" id="{64DDCC90-2A4A-4512-AEFA-EA004E0A0252}"/>
                </a:ext>
              </a:extLst>
            </p:cNvPr>
            <p:cNvSpPr/>
            <p:nvPr/>
          </p:nvSpPr>
          <p:spPr>
            <a:xfrm>
              <a:off x="2914140" y="2315933"/>
              <a:ext cx="37778" cy="73257"/>
            </a:xfrm>
            <a:custGeom>
              <a:avLst/>
              <a:gdLst/>
              <a:ahLst/>
              <a:cxnLst/>
              <a:rect l="l" t="t" r="r" b="b"/>
              <a:pathLst>
                <a:path w="674" h="1307" extrusionOk="0">
                  <a:moveTo>
                    <a:pt x="129" y="0"/>
                  </a:moveTo>
                  <a:cubicBezTo>
                    <a:pt x="86" y="10"/>
                    <a:pt x="46" y="20"/>
                    <a:pt x="0" y="30"/>
                  </a:cubicBezTo>
                  <a:cubicBezTo>
                    <a:pt x="0" y="83"/>
                    <a:pt x="3" y="137"/>
                    <a:pt x="13" y="189"/>
                  </a:cubicBezTo>
                  <a:cubicBezTo>
                    <a:pt x="60" y="572"/>
                    <a:pt x="286" y="984"/>
                    <a:pt x="531" y="1306"/>
                  </a:cubicBezTo>
                  <a:cubicBezTo>
                    <a:pt x="578" y="1296"/>
                    <a:pt x="625" y="1283"/>
                    <a:pt x="674" y="1273"/>
                  </a:cubicBezTo>
                  <a:cubicBezTo>
                    <a:pt x="425" y="958"/>
                    <a:pt x="183" y="539"/>
                    <a:pt x="140" y="163"/>
                  </a:cubicBezTo>
                  <a:cubicBezTo>
                    <a:pt x="129" y="106"/>
                    <a:pt x="129" y="54"/>
                    <a:pt x="129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Google Shape;5379;p60">
              <a:extLst>
                <a:ext uri="{FF2B5EF4-FFF2-40B4-BE49-F238E27FC236}">
                  <a16:creationId xmlns:a16="http://schemas.microsoft.com/office/drawing/2014/main" id="{BFF10A67-C212-4EE1-8BB6-D2A9518BE8D5}"/>
                </a:ext>
              </a:extLst>
            </p:cNvPr>
            <p:cNvSpPr/>
            <p:nvPr/>
          </p:nvSpPr>
          <p:spPr>
            <a:xfrm>
              <a:off x="2867730" y="2327255"/>
              <a:ext cx="38618" cy="73650"/>
            </a:xfrm>
            <a:custGeom>
              <a:avLst/>
              <a:gdLst/>
              <a:ahLst/>
              <a:cxnLst/>
              <a:rect l="l" t="t" r="r" b="b"/>
              <a:pathLst>
                <a:path w="689" h="1314" extrusionOk="0">
                  <a:moveTo>
                    <a:pt x="126" y="1"/>
                  </a:moveTo>
                  <a:cubicBezTo>
                    <a:pt x="83" y="15"/>
                    <a:pt x="43" y="24"/>
                    <a:pt x="0" y="38"/>
                  </a:cubicBezTo>
                  <a:cubicBezTo>
                    <a:pt x="6" y="87"/>
                    <a:pt x="20" y="134"/>
                    <a:pt x="30" y="180"/>
                  </a:cubicBezTo>
                  <a:cubicBezTo>
                    <a:pt x="126" y="590"/>
                    <a:pt x="302" y="972"/>
                    <a:pt x="552" y="1314"/>
                  </a:cubicBezTo>
                  <a:cubicBezTo>
                    <a:pt x="595" y="1300"/>
                    <a:pt x="641" y="1288"/>
                    <a:pt x="688" y="1274"/>
                  </a:cubicBezTo>
                  <a:cubicBezTo>
                    <a:pt x="432" y="935"/>
                    <a:pt x="253" y="559"/>
                    <a:pt x="160" y="151"/>
                  </a:cubicBezTo>
                  <a:cubicBezTo>
                    <a:pt x="146" y="101"/>
                    <a:pt x="136" y="51"/>
                    <a:pt x="126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Google Shape;5380;p60">
              <a:extLst>
                <a:ext uri="{FF2B5EF4-FFF2-40B4-BE49-F238E27FC236}">
                  <a16:creationId xmlns:a16="http://schemas.microsoft.com/office/drawing/2014/main" id="{5B6F2649-FF16-4C8B-A795-235CCD116BA6}"/>
                </a:ext>
              </a:extLst>
            </p:cNvPr>
            <p:cNvSpPr/>
            <p:nvPr/>
          </p:nvSpPr>
          <p:spPr>
            <a:xfrm>
              <a:off x="2800134" y="2346088"/>
              <a:ext cx="44167" cy="74210"/>
            </a:xfrm>
            <a:custGeom>
              <a:avLst/>
              <a:gdLst/>
              <a:ahLst/>
              <a:cxnLst/>
              <a:rect l="l" t="t" r="r" b="b"/>
              <a:pathLst>
                <a:path w="788" h="1324" extrusionOk="0">
                  <a:moveTo>
                    <a:pt x="126" y="1"/>
                  </a:moveTo>
                  <a:cubicBezTo>
                    <a:pt x="83" y="14"/>
                    <a:pt x="40" y="27"/>
                    <a:pt x="0" y="41"/>
                  </a:cubicBezTo>
                  <a:cubicBezTo>
                    <a:pt x="6" y="87"/>
                    <a:pt x="13" y="134"/>
                    <a:pt x="23" y="180"/>
                  </a:cubicBezTo>
                  <a:cubicBezTo>
                    <a:pt x="116" y="613"/>
                    <a:pt x="355" y="987"/>
                    <a:pt x="654" y="1323"/>
                  </a:cubicBezTo>
                  <a:cubicBezTo>
                    <a:pt x="698" y="1306"/>
                    <a:pt x="744" y="1291"/>
                    <a:pt x="787" y="1277"/>
                  </a:cubicBezTo>
                  <a:cubicBezTo>
                    <a:pt x="488" y="944"/>
                    <a:pt x="243" y="579"/>
                    <a:pt x="149" y="144"/>
                  </a:cubicBezTo>
                  <a:cubicBezTo>
                    <a:pt x="140" y="97"/>
                    <a:pt x="132" y="50"/>
                    <a:pt x="126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Google Shape;5381;p60">
              <a:extLst>
                <a:ext uri="{FF2B5EF4-FFF2-40B4-BE49-F238E27FC236}">
                  <a16:creationId xmlns:a16="http://schemas.microsoft.com/office/drawing/2014/main" id="{4706B141-FCDA-4516-BC7A-6104776F1AD4}"/>
                </a:ext>
              </a:extLst>
            </p:cNvPr>
            <p:cNvSpPr/>
            <p:nvPr/>
          </p:nvSpPr>
          <p:spPr>
            <a:xfrm>
              <a:off x="2493650" y="2195032"/>
              <a:ext cx="120395" cy="147187"/>
            </a:xfrm>
            <a:custGeom>
              <a:avLst/>
              <a:gdLst/>
              <a:ahLst/>
              <a:cxnLst/>
              <a:rect l="l" t="t" r="r" b="b"/>
              <a:pathLst>
                <a:path w="2148" h="2626" extrusionOk="0">
                  <a:moveTo>
                    <a:pt x="715" y="1"/>
                  </a:moveTo>
                  <a:cubicBezTo>
                    <a:pt x="695" y="1"/>
                    <a:pt x="509" y="73"/>
                    <a:pt x="499" y="80"/>
                  </a:cubicBezTo>
                  <a:cubicBezTo>
                    <a:pt x="336" y="160"/>
                    <a:pt x="204" y="283"/>
                    <a:pt x="117" y="443"/>
                  </a:cubicBezTo>
                  <a:cubicBezTo>
                    <a:pt x="74" y="529"/>
                    <a:pt x="40" y="616"/>
                    <a:pt x="24" y="705"/>
                  </a:cubicBezTo>
                  <a:cubicBezTo>
                    <a:pt x="204" y="556"/>
                    <a:pt x="396" y="426"/>
                    <a:pt x="603" y="316"/>
                  </a:cubicBezTo>
                  <a:cubicBezTo>
                    <a:pt x="652" y="286"/>
                    <a:pt x="702" y="263"/>
                    <a:pt x="755" y="237"/>
                  </a:cubicBezTo>
                  <a:cubicBezTo>
                    <a:pt x="738" y="160"/>
                    <a:pt x="725" y="84"/>
                    <a:pt x="718" y="4"/>
                  </a:cubicBezTo>
                  <a:cubicBezTo>
                    <a:pt x="718" y="4"/>
                    <a:pt x="718" y="1"/>
                    <a:pt x="715" y="1"/>
                  </a:cubicBezTo>
                  <a:close/>
                  <a:moveTo>
                    <a:pt x="782" y="369"/>
                  </a:moveTo>
                  <a:cubicBezTo>
                    <a:pt x="712" y="403"/>
                    <a:pt x="646" y="436"/>
                    <a:pt x="579" y="476"/>
                  </a:cubicBezTo>
                  <a:cubicBezTo>
                    <a:pt x="373" y="596"/>
                    <a:pt x="180" y="735"/>
                    <a:pt x="0" y="898"/>
                  </a:cubicBezTo>
                  <a:lnTo>
                    <a:pt x="0" y="961"/>
                  </a:lnTo>
                  <a:cubicBezTo>
                    <a:pt x="0" y="998"/>
                    <a:pt x="0" y="1038"/>
                    <a:pt x="4" y="1074"/>
                  </a:cubicBezTo>
                  <a:cubicBezTo>
                    <a:pt x="190" y="975"/>
                    <a:pt x="379" y="881"/>
                    <a:pt x="569" y="791"/>
                  </a:cubicBezTo>
                  <a:cubicBezTo>
                    <a:pt x="669" y="745"/>
                    <a:pt x="772" y="699"/>
                    <a:pt x="871" y="655"/>
                  </a:cubicBezTo>
                  <a:cubicBezTo>
                    <a:pt x="838" y="562"/>
                    <a:pt x="808" y="466"/>
                    <a:pt x="782" y="369"/>
                  </a:cubicBezTo>
                  <a:close/>
                  <a:moveTo>
                    <a:pt x="922" y="778"/>
                  </a:moveTo>
                  <a:cubicBezTo>
                    <a:pt x="805" y="828"/>
                    <a:pt x="692" y="878"/>
                    <a:pt x="576" y="935"/>
                  </a:cubicBezTo>
                  <a:cubicBezTo>
                    <a:pt x="390" y="1021"/>
                    <a:pt x="204" y="1114"/>
                    <a:pt x="24" y="1214"/>
                  </a:cubicBezTo>
                  <a:cubicBezTo>
                    <a:pt x="40" y="1326"/>
                    <a:pt x="74" y="1440"/>
                    <a:pt x="114" y="1546"/>
                  </a:cubicBezTo>
                  <a:cubicBezTo>
                    <a:pt x="287" y="1453"/>
                    <a:pt x="466" y="1366"/>
                    <a:pt x="643" y="1280"/>
                  </a:cubicBezTo>
                  <a:cubicBezTo>
                    <a:pt x="709" y="1246"/>
                    <a:pt x="778" y="1214"/>
                    <a:pt x="845" y="1183"/>
                  </a:cubicBezTo>
                  <a:cubicBezTo>
                    <a:pt x="922" y="1150"/>
                    <a:pt x="994" y="1117"/>
                    <a:pt x="1068" y="1087"/>
                  </a:cubicBezTo>
                  <a:cubicBezTo>
                    <a:pt x="1054" y="1064"/>
                    <a:pt x="1041" y="1038"/>
                    <a:pt x="1031" y="1014"/>
                  </a:cubicBezTo>
                  <a:cubicBezTo>
                    <a:pt x="991" y="938"/>
                    <a:pt x="951" y="858"/>
                    <a:pt x="922" y="778"/>
                  </a:cubicBezTo>
                  <a:close/>
                  <a:moveTo>
                    <a:pt x="1131" y="1203"/>
                  </a:moveTo>
                  <a:cubicBezTo>
                    <a:pt x="982" y="1266"/>
                    <a:pt x="832" y="1337"/>
                    <a:pt x="686" y="1406"/>
                  </a:cubicBezTo>
                  <a:cubicBezTo>
                    <a:pt x="643" y="1426"/>
                    <a:pt x="599" y="1446"/>
                    <a:pt x="559" y="1469"/>
                  </a:cubicBezTo>
                  <a:cubicBezTo>
                    <a:pt x="426" y="1533"/>
                    <a:pt x="296" y="1599"/>
                    <a:pt x="164" y="1665"/>
                  </a:cubicBezTo>
                  <a:cubicBezTo>
                    <a:pt x="187" y="1719"/>
                    <a:pt x="213" y="1768"/>
                    <a:pt x="240" y="1818"/>
                  </a:cubicBezTo>
                  <a:cubicBezTo>
                    <a:pt x="270" y="1872"/>
                    <a:pt x="304" y="1924"/>
                    <a:pt x="336" y="1975"/>
                  </a:cubicBezTo>
                  <a:cubicBezTo>
                    <a:pt x="503" y="1888"/>
                    <a:pt x="669" y="1798"/>
                    <a:pt x="828" y="1708"/>
                  </a:cubicBezTo>
                  <a:cubicBezTo>
                    <a:pt x="985" y="1622"/>
                    <a:pt x="1134" y="1533"/>
                    <a:pt x="1284" y="1443"/>
                  </a:cubicBezTo>
                  <a:cubicBezTo>
                    <a:pt x="1234" y="1366"/>
                    <a:pt x="1181" y="1286"/>
                    <a:pt x="1131" y="1203"/>
                  </a:cubicBezTo>
                  <a:close/>
                  <a:moveTo>
                    <a:pt x="1364" y="1549"/>
                  </a:moveTo>
                  <a:cubicBezTo>
                    <a:pt x="1210" y="1642"/>
                    <a:pt x="1057" y="1735"/>
                    <a:pt x="902" y="1822"/>
                  </a:cubicBezTo>
                  <a:cubicBezTo>
                    <a:pt x="742" y="1908"/>
                    <a:pt x="583" y="1998"/>
                    <a:pt x="419" y="2081"/>
                  </a:cubicBezTo>
                  <a:cubicBezTo>
                    <a:pt x="483" y="2157"/>
                    <a:pt x="552" y="2227"/>
                    <a:pt x="629" y="2294"/>
                  </a:cubicBezTo>
                  <a:cubicBezTo>
                    <a:pt x="788" y="2220"/>
                    <a:pt x="948" y="2147"/>
                    <a:pt x="1108" y="2074"/>
                  </a:cubicBezTo>
                  <a:cubicBezTo>
                    <a:pt x="1267" y="1998"/>
                    <a:pt x="1427" y="1918"/>
                    <a:pt x="1583" y="1828"/>
                  </a:cubicBezTo>
                  <a:cubicBezTo>
                    <a:pt x="1510" y="1745"/>
                    <a:pt x="1436" y="1652"/>
                    <a:pt x="1364" y="1549"/>
                  </a:cubicBezTo>
                  <a:close/>
                  <a:moveTo>
                    <a:pt x="1672" y="1932"/>
                  </a:moveTo>
                  <a:cubicBezTo>
                    <a:pt x="1523" y="2018"/>
                    <a:pt x="1367" y="2094"/>
                    <a:pt x="1210" y="2171"/>
                  </a:cubicBezTo>
                  <a:cubicBezTo>
                    <a:pt x="1057" y="2244"/>
                    <a:pt x="905" y="2314"/>
                    <a:pt x="752" y="2380"/>
                  </a:cubicBezTo>
                  <a:cubicBezTo>
                    <a:pt x="875" y="2466"/>
                    <a:pt x="1014" y="2536"/>
                    <a:pt x="1157" y="2579"/>
                  </a:cubicBezTo>
                  <a:cubicBezTo>
                    <a:pt x="1290" y="2539"/>
                    <a:pt x="1423" y="2486"/>
                    <a:pt x="1556" y="2430"/>
                  </a:cubicBezTo>
                  <a:cubicBezTo>
                    <a:pt x="1692" y="2366"/>
                    <a:pt x="1829" y="2297"/>
                    <a:pt x="1962" y="2224"/>
                  </a:cubicBezTo>
                  <a:cubicBezTo>
                    <a:pt x="1882" y="2151"/>
                    <a:pt x="1779" y="2051"/>
                    <a:pt x="1672" y="1932"/>
                  </a:cubicBezTo>
                  <a:close/>
                  <a:moveTo>
                    <a:pt x="2065" y="2320"/>
                  </a:moveTo>
                  <a:cubicBezTo>
                    <a:pt x="1945" y="2386"/>
                    <a:pt x="1822" y="2453"/>
                    <a:pt x="1695" y="2510"/>
                  </a:cubicBezTo>
                  <a:cubicBezTo>
                    <a:pt x="1609" y="2553"/>
                    <a:pt x="1520" y="2593"/>
                    <a:pt x="1430" y="2626"/>
                  </a:cubicBezTo>
                  <a:lnTo>
                    <a:pt x="1480" y="2626"/>
                  </a:lnTo>
                  <a:cubicBezTo>
                    <a:pt x="1536" y="2626"/>
                    <a:pt x="1596" y="2619"/>
                    <a:pt x="1659" y="2610"/>
                  </a:cubicBezTo>
                  <a:cubicBezTo>
                    <a:pt x="1706" y="2596"/>
                    <a:pt x="2094" y="2423"/>
                    <a:pt x="2144" y="2393"/>
                  </a:cubicBezTo>
                  <a:cubicBezTo>
                    <a:pt x="2148" y="2390"/>
                    <a:pt x="2148" y="2386"/>
                    <a:pt x="2148" y="2386"/>
                  </a:cubicBezTo>
                  <a:cubicBezTo>
                    <a:pt x="2148" y="2386"/>
                    <a:pt x="2118" y="2363"/>
                    <a:pt x="2065" y="2320"/>
                  </a:cubicBezTo>
                  <a:close/>
                </a:path>
              </a:pathLst>
            </a:custGeom>
            <a:solidFill>
              <a:srgbClr val="DD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Google Shape;5382;p60">
              <a:extLst>
                <a:ext uri="{FF2B5EF4-FFF2-40B4-BE49-F238E27FC236}">
                  <a16:creationId xmlns:a16="http://schemas.microsoft.com/office/drawing/2014/main" id="{EE4847BD-F0F3-450B-B7C4-E06590A09D01}"/>
                </a:ext>
              </a:extLst>
            </p:cNvPr>
            <p:cNvSpPr/>
            <p:nvPr/>
          </p:nvSpPr>
          <p:spPr>
            <a:xfrm>
              <a:off x="2493650" y="2208260"/>
              <a:ext cx="43887" cy="37105"/>
            </a:xfrm>
            <a:custGeom>
              <a:avLst/>
              <a:gdLst/>
              <a:ahLst/>
              <a:cxnLst/>
              <a:rect l="l" t="t" r="r" b="b"/>
              <a:pathLst>
                <a:path w="783" h="662" extrusionOk="0">
                  <a:moveTo>
                    <a:pt x="755" y="1"/>
                  </a:moveTo>
                  <a:cubicBezTo>
                    <a:pt x="702" y="27"/>
                    <a:pt x="652" y="50"/>
                    <a:pt x="603" y="80"/>
                  </a:cubicBezTo>
                  <a:cubicBezTo>
                    <a:pt x="396" y="190"/>
                    <a:pt x="204" y="320"/>
                    <a:pt x="24" y="469"/>
                  </a:cubicBezTo>
                  <a:cubicBezTo>
                    <a:pt x="11" y="532"/>
                    <a:pt x="4" y="595"/>
                    <a:pt x="0" y="662"/>
                  </a:cubicBezTo>
                  <a:cubicBezTo>
                    <a:pt x="180" y="499"/>
                    <a:pt x="373" y="360"/>
                    <a:pt x="579" y="240"/>
                  </a:cubicBezTo>
                  <a:cubicBezTo>
                    <a:pt x="646" y="200"/>
                    <a:pt x="712" y="167"/>
                    <a:pt x="782" y="133"/>
                  </a:cubicBezTo>
                  <a:cubicBezTo>
                    <a:pt x="772" y="90"/>
                    <a:pt x="762" y="44"/>
                    <a:pt x="755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Google Shape;5383;p60">
              <a:extLst>
                <a:ext uri="{FF2B5EF4-FFF2-40B4-BE49-F238E27FC236}">
                  <a16:creationId xmlns:a16="http://schemas.microsoft.com/office/drawing/2014/main" id="{10047BFE-245E-4012-B240-97C12BFCEA54}"/>
                </a:ext>
              </a:extLst>
            </p:cNvPr>
            <p:cNvSpPr/>
            <p:nvPr/>
          </p:nvSpPr>
          <p:spPr>
            <a:xfrm>
              <a:off x="2493874" y="2231745"/>
              <a:ext cx="51454" cy="31332"/>
            </a:xfrm>
            <a:custGeom>
              <a:avLst/>
              <a:gdLst/>
              <a:ahLst/>
              <a:cxnLst/>
              <a:rect l="l" t="t" r="r" b="b"/>
              <a:pathLst>
                <a:path w="918" h="559" extrusionOk="0">
                  <a:moveTo>
                    <a:pt x="867" y="0"/>
                  </a:moveTo>
                  <a:cubicBezTo>
                    <a:pt x="768" y="44"/>
                    <a:pt x="665" y="90"/>
                    <a:pt x="565" y="136"/>
                  </a:cubicBezTo>
                  <a:cubicBezTo>
                    <a:pt x="375" y="226"/>
                    <a:pt x="186" y="320"/>
                    <a:pt x="0" y="419"/>
                  </a:cubicBezTo>
                  <a:cubicBezTo>
                    <a:pt x="4" y="465"/>
                    <a:pt x="10" y="512"/>
                    <a:pt x="20" y="559"/>
                  </a:cubicBezTo>
                  <a:cubicBezTo>
                    <a:pt x="200" y="459"/>
                    <a:pt x="386" y="366"/>
                    <a:pt x="572" y="280"/>
                  </a:cubicBezTo>
                  <a:cubicBezTo>
                    <a:pt x="688" y="223"/>
                    <a:pt x="801" y="173"/>
                    <a:pt x="918" y="123"/>
                  </a:cubicBezTo>
                  <a:cubicBezTo>
                    <a:pt x="901" y="83"/>
                    <a:pt x="884" y="44"/>
                    <a:pt x="867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Google Shape;5384;p60">
              <a:extLst>
                <a:ext uri="{FF2B5EF4-FFF2-40B4-BE49-F238E27FC236}">
                  <a16:creationId xmlns:a16="http://schemas.microsoft.com/office/drawing/2014/main" id="{A283F58F-24B3-4C9B-9A8D-E9FE20669EE5}"/>
                </a:ext>
              </a:extLst>
            </p:cNvPr>
            <p:cNvSpPr/>
            <p:nvPr/>
          </p:nvSpPr>
          <p:spPr>
            <a:xfrm>
              <a:off x="2499983" y="2255903"/>
              <a:ext cx="57059" cy="32509"/>
            </a:xfrm>
            <a:custGeom>
              <a:avLst/>
              <a:gdLst/>
              <a:ahLst/>
              <a:cxnLst/>
              <a:rect l="l" t="t" r="r" b="b"/>
              <a:pathLst>
                <a:path w="1018" h="580" extrusionOk="0">
                  <a:moveTo>
                    <a:pt x="955" y="1"/>
                  </a:moveTo>
                  <a:cubicBezTo>
                    <a:pt x="881" y="31"/>
                    <a:pt x="809" y="64"/>
                    <a:pt x="732" y="97"/>
                  </a:cubicBezTo>
                  <a:cubicBezTo>
                    <a:pt x="665" y="128"/>
                    <a:pt x="596" y="160"/>
                    <a:pt x="530" y="194"/>
                  </a:cubicBezTo>
                  <a:cubicBezTo>
                    <a:pt x="353" y="280"/>
                    <a:pt x="174" y="367"/>
                    <a:pt x="1" y="460"/>
                  </a:cubicBezTo>
                  <a:cubicBezTo>
                    <a:pt x="14" y="499"/>
                    <a:pt x="31" y="543"/>
                    <a:pt x="51" y="579"/>
                  </a:cubicBezTo>
                  <a:cubicBezTo>
                    <a:pt x="183" y="513"/>
                    <a:pt x="313" y="447"/>
                    <a:pt x="446" y="383"/>
                  </a:cubicBezTo>
                  <a:cubicBezTo>
                    <a:pt x="486" y="360"/>
                    <a:pt x="530" y="340"/>
                    <a:pt x="573" y="320"/>
                  </a:cubicBezTo>
                  <a:cubicBezTo>
                    <a:pt x="719" y="251"/>
                    <a:pt x="869" y="180"/>
                    <a:pt x="1018" y="117"/>
                  </a:cubicBezTo>
                  <a:cubicBezTo>
                    <a:pt x="998" y="81"/>
                    <a:pt x="975" y="41"/>
                    <a:pt x="955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Google Shape;5385;p60">
              <a:extLst>
                <a:ext uri="{FF2B5EF4-FFF2-40B4-BE49-F238E27FC236}">
                  <a16:creationId xmlns:a16="http://schemas.microsoft.com/office/drawing/2014/main" id="{F26648E2-1338-4AED-813E-E6C98549E176}"/>
                </a:ext>
              </a:extLst>
            </p:cNvPr>
            <p:cNvSpPr/>
            <p:nvPr/>
          </p:nvSpPr>
          <p:spPr>
            <a:xfrm>
              <a:off x="2512483" y="2275857"/>
              <a:ext cx="57619" cy="35816"/>
            </a:xfrm>
            <a:custGeom>
              <a:avLst/>
              <a:gdLst/>
              <a:ahLst/>
              <a:cxnLst/>
              <a:rect l="l" t="t" r="r" b="b"/>
              <a:pathLst>
                <a:path w="1028" h="639" extrusionOk="0">
                  <a:moveTo>
                    <a:pt x="948" y="1"/>
                  </a:moveTo>
                  <a:cubicBezTo>
                    <a:pt x="798" y="91"/>
                    <a:pt x="649" y="180"/>
                    <a:pt x="492" y="266"/>
                  </a:cubicBezTo>
                  <a:cubicBezTo>
                    <a:pt x="333" y="356"/>
                    <a:pt x="167" y="446"/>
                    <a:pt x="0" y="533"/>
                  </a:cubicBezTo>
                  <a:cubicBezTo>
                    <a:pt x="3" y="539"/>
                    <a:pt x="14" y="553"/>
                    <a:pt x="20" y="559"/>
                  </a:cubicBezTo>
                  <a:cubicBezTo>
                    <a:pt x="40" y="585"/>
                    <a:pt x="60" y="612"/>
                    <a:pt x="83" y="639"/>
                  </a:cubicBezTo>
                  <a:cubicBezTo>
                    <a:pt x="247" y="556"/>
                    <a:pt x="406" y="466"/>
                    <a:pt x="566" y="380"/>
                  </a:cubicBezTo>
                  <a:cubicBezTo>
                    <a:pt x="721" y="293"/>
                    <a:pt x="874" y="200"/>
                    <a:pt x="1028" y="107"/>
                  </a:cubicBezTo>
                  <a:cubicBezTo>
                    <a:pt x="1000" y="74"/>
                    <a:pt x="974" y="37"/>
                    <a:pt x="948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Google Shape;5386;p60">
              <a:extLst>
                <a:ext uri="{FF2B5EF4-FFF2-40B4-BE49-F238E27FC236}">
                  <a16:creationId xmlns:a16="http://schemas.microsoft.com/office/drawing/2014/main" id="{F561298F-E4CC-4FFF-8901-A65359C2D0A0}"/>
                </a:ext>
              </a:extLst>
            </p:cNvPr>
            <p:cNvSpPr/>
            <p:nvPr/>
          </p:nvSpPr>
          <p:spPr>
            <a:xfrm>
              <a:off x="2528849" y="2297436"/>
              <a:ext cx="58572" cy="30996"/>
            </a:xfrm>
            <a:custGeom>
              <a:avLst/>
              <a:gdLst/>
              <a:ahLst/>
              <a:cxnLst/>
              <a:rect l="l" t="t" r="r" b="b"/>
              <a:pathLst>
                <a:path w="1045" h="553" extrusionOk="0">
                  <a:moveTo>
                    <a:pt x="955" y="1"/>
                  </a:moveTo>
                  <a:cubicBezTo>
                    <a:pt x="799" y="91"/>
                    <a:pt x="639" y="171"/>
                    <a:pt x="480" y="247"/>
                  </a:cubicBezTo>
                  <a:cubicBezTo>
                    <a:pt x="320" y="320"/>
                    <a:pt x="160" y="393"/>
                    <a:pt x="1" y="467"/>
                  </a:cubicBezTo>
                  <a:cubicBezTo>
                    <a:pt x="41" y="496"/>
                    <a:pt x="81" y="527"/>
                    <a:pt x="124" y="553"/>
                  </a:cubicBezTo>
                  <a:cubicBezTo>
                    <a:pt x="277" y="487"/>
                    <a:pt x="429" y="417"/>
                    <a:pt x="582" y="344"/>
                  </a:cubicBezTo>
                  <a:cubicBezTo>
                    <a:pt x="739" y="267"/>
                    <a:pt x="895" y="191"/>
                    <a:pt x="1044" y="105"/>
                  </a:cubicBezTo>
                  <a:cubicBezTo>
                    <a:pt x="1015" y="71"/>
                    <a:pt x="984" y="38"/>
                    <a:pt x="955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Google Shape;5387;p60">
              <a:extLst>
                <a:ext uri="{FF2B5EF4-FFF2-40B4-BE49-F238E27FC236}">
                  <a16:creationId xmlns:a16="http://schemas.microsoft.com/office/drawing/2014/main" id="{F6C4FA8C-58B0-404B-AB20-9839E8DBEC2C}"/>
                </a:ext>
              </a:extLst>
            </p:cNvPr>
            <p:cNvSpPr/>
            <p:nvPr/>
          </p:nvSpPr>
          <p:spPr>
            <a:xfrm>
              <a:off x="2558444" y="2319632"/>
              <a:ext cx="50949" cy="22588"/>
            </a:xfrm>
            <a:custGeom>
              <a:avLst/>
              <a:gdLst/>
              <a:ahLst/>
              <a:cxnLst/>
              <a:rect l="l" t="t" r="r" b="b"/>
              <a:pathLst>
                <a:path w="909" h="403" extrusionOk="0">
                  <a:moveTo>
                    <a:pt x="806" y="1"/>
                  </a:moveTo>
                  <a:cubicBezTo>
                    <a:pt x="673" y="74"/>
                    <a:pt x="536" y="143"/>
                    <a:pt x="400" y="207"/>
                  </a:cubicBezTo>
                  <a:cubicBezTo>
                    <a:pt x="267" y="263"/>
                    <a:pt x="134" y="316"/>
                    <a:pt x="1" y="356"/>
                  </a:cubicBezTo>
                  <a:cubicBezTo>
                    <a:pt x="5" y="356"/>
                    <a:pt x="8" y="360"/>
                    <a:pt x="15" y="360"/>
                  </a:cubicBezTo>
                  <a:cubicBezTo>
                    <a:pt x="105" y="387"/>
                    <a:pt x="191" y="399"/>
                    <a:pt x="274" y="403"/>
                  </a:cubicBezTo>
                  <a:cubicBezTo>
                    <a:pt x="364" y="370"/>
                    <a:pt x="453" y="330"/>
                    <a:pt x="539" y="287"/>
                  </a:cubicBezTo>
                  <a:cubicBezTo>
                    <a:pt x="666" y="230"/>
                    <a:pt x="789" y="163"/>
                    <a:pt x="909" y="97"/>
                  </a:cubicBezTo>
                  <a:cubicBezTo>
                    <a:pt x="882" y="71"/>
                    <a:pt x="846" y="40"/>
                    <a:pt x="806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Google Shape;5388;p60">
              <a:extLst>
                <a:ext uri="{FF2B5EF4-FFF2-40B4-BE49-F238E27FC236}">
                  <a16:creationId xmlns:a16="http://schemas.microsoft.com/office/drawing/2014/main" id="{453CF92B-AA70-4AA2-B801-229C39A52029}"/>
                </a:ext>
              </a:extLst>
            </p:cNvPr>
            <p:cNvSpPr/>
            <p:nvPr/>
          </p:nvSpPr>
          <p:spPr>
            <a:xfrm>
              <a:off x="2897549" y="1938321"/>
              <a:ext cx="225601" cy="103468"/>
            </a:xfrm>
            <a:custGeom>
              <a:avLst/>
              <a:gdLst/>
              <a:ahLst/>
              <a:cxnLst/>
              <a:rect l="l" t="t" r="r" b="b"/>
              <a:pathLst>
                <a:path w="4025" h="1846" extrusionOk="0">
                  <a:moveTo>
                    <a:pt x="1030" y="1"/>
                  </a:moveTo>
                  <a:cubicBezTo>
                    <a:pt x="741" y="1"/>
                    <a:pt x="296" y="57"/>
                    <a:pt x="0" y="353"/>
                  </a:cubicBezTo>
                  <a:cubicBezTo>
                    <a:pt x="17" y="370"/>
                    <a:pt x="149" y="459"/>
                    <a:pt x="372" y="593"/>
                  </a:cubicBezTo>
                  <a:cubicBezTo>
                    <a:pt x="545" y="383"/>
                    <a:pt x="751" y="214"/>
                    <a:pt x="984" y="91"/>
                  </a:cubicBezTo>
                  <a:lnTo>
                    <a:pt x="987" y="91"/>
                  </a:lnTo>
                  <a:cubicBezTo>
                    <a:pt x="1043" y="57"/>
                    <a:pt x="1103" y="31"/>
                    <a:pt x="1166" y="4"/>
                  </a:cubicBezTo>
                  <a:cubicBezTo>
                    <a:pt x="1126" y="4"/>
                    <a:pt x="1080" y="1"/>
                    <a:pt x="1030" y="1"/>
                  </a:cubicBezTo>
                  <a:close/>
                  <a:moveTo>
                    <a:pt x="1416" y="57"/>
                  </a:moveTo>
                  <a:cubicBezTo>
                    <a:pt x="1054" y="163"/>
                    <a:pt x="731" y="370"/>
                    <a:pt x="488" y="662"/>
                  </a:cubicBezTo>
                  <a:cubicBezTo>
                    <a:pt x="641" y="752"/>
                    <a:pt x="830" y="852"/>
                    <a:pt x="1043" y="958"/>
                  </a:cubicBezTo>
                  <a:cubicBezTo>
                    <a:pt x="1216" y="616"/>
                    <a:pt x="1492" y="353"/>
                    <a:pt x="1831" y="200"/>
                  </a:cubicBezTo>
                  <a:cubicBezTo>
                    <a:pt x="1815" y="194"/>
                    <a:pt x="1795" y="191"/>
                    <a:pt x="1778" y="183"/>
                  </a:cubicBezTo>
                  <a:cubicBezTo>
                    <a:pt x="1705" y="160"/>
                    <a:pt x="1628" y="134"/>
                    <a:pt x="1552" y="107"/>
                  </a:cubicBezTo>
                  <a:cubicBezTo>
                    <a:pt x="1508" y="91"/>
                    <a:pt x="1462" y="77"/>
                    <a:pt x="1416" y="57"/>
                  </a:cubicBezTo>
                  <a:close/>
                  <a:moveTo>
                    <a:pt x="2044" y="263"/>
                  </a:moveTo>
                  <a:cubicBezTo>
                    <a:pt x="1662" y="386"/>
                    <a:pt x="1349" y="649"/>
                    <a:pt x="1166" y="1014"/>
                  </a:cubicBezTo>
                  <a:cubicBezTo>
                    <a:pt x="1366" y="1111"/>
                    <a:pt x="1595" y="1208"/>
                    <a:pt x="1841" y="1300"/>
                  </a:cubicBezTo>
                  <a:cubicBezTo>
                    <a:pt x="1947" y="1343"/>
                    <a:pt x="2060" y="1387"/>
                    <a:pt x="2180" y="1423"/>
                  </a:cubicBezTo>
                  <a:cubicBezTo>
                    <a:pt x="2194" y="1337"/>
                    <a:pt x="2213" y="1251"/>
                    <a:pt x="2237" y="1164"/>
                  </a:cubicBezTo>
                  <a:cubicBezTo>
                    <a:pt x="2316" y="881"/>
                    <a:pt x="2453" y="619"/>
                    <a:pt x="2685" y="433"/>
                  </a:cubicBezTo>
                  <a:cubicBezTo>
                    <a:pt x="2685" y="430"/>
                    <a:pt x="2689" y="426"/>
                    <a:pt x="2692" y="426"/>
                  </a:cubicBezTo>
                  <a:cubicBezTo>
                    <a:pt x="2476" y="380"/>
                    <a:pt x="2263" y="326"/>
                    <a:pt x="2044" y="263"/>
                  </a:cubicBezTo>
                  <a:close/>
                  <a:moveTo>
                    <a:pt x="2864" y="459"/>
                  </a:moveTo>
                  <a:cubicBezTo>
                    <a:pt x="2861" y="463"/>
                    <a:pt x="2855" y="463"/>
                    <a:pt x="2852" y="470"/>
                  </a:cubicBezTo>
                  <a:cubicBezTo>
                    <a:pt x="2619" y="629"/>
                    <a:pt x="2476" y="855"/>
                    <a:pt x="2393" y="1111"/>
                  </a:cubicBezTo>
                  <a:cubicBezTo>
                    <a:pt x="2350" y="1227"/>
                    <a:pt x="2323" y="1343"/>
                    <a:pt x="2306" y="1467"/>
                  </a:cubicBezTo>
                  <a:cubicBezTo>
                    <a:pt x="2579" y="1556"/>
                    <a:pt x="2871" y="1636"/>
                    <a:pt x="3180" y="1706"/>
                  </a:cubicBezTo>
                  <a:cubicBezTo>
                    <a:pt x="3203" y="1367"/>
                    <a:pt x="3310" y="1044"/>
                    <a:pt x="3493" y="755"/>
                  </a:cubicBezTo>
                  <a:cubicBezTo>
                    <a:pt x="3526" y="702"/>
                    <a:pt x="3562" y="649"/>
                    <a:pt x="3602" y="599"/>
                  </a:cubicBezTo>
                  <a:cubicBezTo>
                    <a:pt x="3609" y="589"/>
                    <a:pt x="3616" y="579"/>
                    <a:pt x="3622" y="569"/>
                  </a:cubicBezTo>
                  <a:cubicBezTo>
                    <a:pt x="3376" y="545"/>
                    <a:pt x="3120" y="510"/>
                    <a:pt x="2864" y="459"/>
                  </a:cubicBezTo>
                  <a:close/>
                  <a:moveTo>
                    <a:pt x="3719" y="669"/>
                  </a:moveTo>
                  <a:cubicBezTo>
                    <a:pt x="3709" y="676"/>
                    <a:pt x="3706" y="685"/>
                    <a:pt x="3699" y="695"/>
                  </a:cubicBezTo>
                  <a:cubicBezTo>
                    <a:pt x="3467" y="1004"/>
                    <a:pt x="3336" y="1357"/>
                    <a:pt x="3310" y="1732"/>
                  </a:cubicBezTo>
                  <a:cubicBezTo>
                    <a:pt x="3533" y="1779"/>
                    <a:pt x="3758" y="1815"/>
                    <a:pt x="3991" y="1846"/>
                  </a:cubicBezTo>
                  <a:cubicBezTo>
                    <a:pt x="4025" y="1443"/>
                    <a:pt x="3921" y="1021"/>
                    <a:pt x="3719" y="669"/>
                  </a:cubicBezTo>
                  <a:close/>
                </a:path>
              </a:pathLst>
            </a:custGeom>
            <a:solidFill>
              <a:srgbClr val="DD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Google Shape;5389;p60">
              <a:extLst>
                <a:ext uri="{FF2B5EF4-FFF2-40B4-BE49-F238E27FC236}">
                  <a16:creationId xmlns:a16="http://schemas.microsoft.com/office/drawing/2014/main" id="{977D7F8F-246E-4CAB-8D7B-53727AC69A0D}"/>
                </a:ext>
              </a:extLst>
            </p:cNvPr>
            <p:cNvSpPr/>
            <p:nvPr/>
          </p:nvSpPr>
          <p:spPr>
            <a:xfrm>
              <a:off x="3075790" y="1970214"/>
              <a:ext cx="30211" cy="65242"/>
            </a:xfrm>
            <a:custGeom>
              <a:avLst/>
              <a:gdLst/>
              <a:ahLst/>
              <a:cxnLst/>
              <a:rect l="l" t="t" r="r" b="b"/>
              <a:pathLst>
                <a:path w="539" h="1164" extrusionOk="0">
                  <a:moveTo>
                    <a:pt x="442" y="0"/>
                  </a:moveTo>
                  <a:cubicBezTo>
                    <a:pt x="436" y="10"/>
                    <a:pt x="429" y="20"/>
                    <a:pt x="422" y="30"/>
                  </a:cubicBezTo>
                  <a:cubicBezTo>
                    <a:pt x="382" y="80"/>
                    <a:pt x="346" y="133"/>
                    <a:pt x="313" y="186"/>
                  </a:cubicBezTo>
                  <a:cubicBezTo>
                    <a:pt x="130" y="475"/>
                    <a:pt x="23" y="798"/>
                    <a:pt x="0" y="1137"/>
                  </a:cubicBezTo>
                  <a:cubicBezTo>
                    <a:pt x="43" y="1147"/>
                    <a:pt x="87" y="1157"/>
                    <a:pt x="130" y="1163"/>
                  </a:cubicBezTo>
                  <a:cubicBezTo>
                    <a:pt x="156" y="788"/>
                    <a:pt x="287" y="435"/>
                    <a:pt x="519" y="126"/>
                  </a:cubicBezTo>
                  <a:cubicBezTo>
                    <a:pt x="526" y="116"/>
                    <a:pt x="529" y="107"/>
                    <a:pt x="539" y="100"/>
                  </a:cubicBezTo>
                  <a:cubicBezTo>
                    <a:pt x="526" y="76"/>
                    <a:pt x="515" y="60"/>
                    <a:pt x="502" y="40"/>
                  </a:cubicBezTo>
                  <a:cubicBezTo>
                    <a:pt x="495" y="27"/>
                    <a:pt x="489" y="16"/>
                    <a:pt x="482" y="4"/>
                  </a:cubicBezTo>
                  <a:cubicBezTo>
                    <a:pt x="469" y="4"/>
                    <a:pt x="456" y="4"/>
                    <a:pt x="442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Google Shape;5390;p60">
              <a:extLst>
                <a:ext uri="{FF2B5EF4-FFF2-40B4-BE49-F238E27FC236}">
                  <a16:creationId xmlns:a16="http://schemas.microsoft.com/office/drawing/2014/main" id="{922DDC5F-666B-498E-857B-2BE675D57C60}"/>
                </a:ext>
              </a:extLst>
            </p:cNvPr>
            <p:cNvSpPr/>
            <p:nvPr/>
          </p:nvSpPr>
          <p:spPr>
            <a:xfrm>
              <a:off x="3019683" y="1962143"/>
              <a:ext cx="38450" cy="58404"/>
            </a:xfrm>
            <a:custGeom>
              <a:avLst/>
              <a:gdLst/>
              <a:ahLst/>
              <a:cxnLst/>
              <a:rect l="l" t="t" r="r" b="b"/>
              <a:pathLst>
                <a:path w="686" h="1042" extrusionOk="0">
                  <a:moveTo>
                    <a:pt x="513" y="1"/>
                  </a:moveTo>
                  <a:cubicBezTo>
                    <a:pt x="510" y="1"/>
                    <a:pt x="506" y="5"/>
                    <a:pt x="506" y="8"/>
                  </a:cubicBezTo>
                  <a:cubicBezTo>
                    <a:pt x="274" y="194"/>
                    <a:pt x="137" y="456"/>
                    <a:pt x="58" y="739"/>
                  </a:cubicBezTo>
                  <a:cubicBezTo>
                    <a:pt x="34" y="826"/>
                    <a:pt x="15" y="912"/>
                    <a:pt x="1" y="998"/>
                  </a:cubicBezTo>
                  <a:cubicBezTo>
                    <a:pt x="41" y="1015"/>
                    <a:pt x="84" y="1028"/>
                    <a:pt x="127" y="1042"/>
                  </a:cubicBezTo>
                  <a:cubicBezTo>
                    <a:pt x="144" y="918"/>
                    <a:pt x="171" y="802"/>
                    <a:pt x="214" y="686"/>
                  </a:cubicBezTo>
                  <a:cubicBezTo>
                    <a:pt x="297" y="430"/>
                    <a:pt x="440" y="204"/>
                    <a:pt x="673" y="45"/>
                  </a:cubicBezTo>
                  <a:cubicBezTo>
                    <a:pt x="676" y="38"/>
                    <a:pt x="682" y="38"/>
                    <a:pt x="685" y="34"/>
                  </a:cubicBezTo>
                  <a:cubicBezTo>
                    <a:pt x="625" y="25"/>
                    <a:pt x="570" y="11"/>
                    <a:pt x="513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Google Shape;5391;p60">
              <a:extLst>
                <a:ext uri="{FF2B5EF4-FFF2-40B4-BE49-F238E27FC236}">
                  <a16:creationId xmlns:a16="http://schemas.microsoft.com/office/drawing/2014/main" id="{5C468EB2-7457-4A10-B0AB-CD4A3FAB3175}"/>
                </a:ext>
              </a:extLst>
            </p:cNvPr>
            <p:cNvSpPr/>
            <p:nvPr/>
          </p:nvSpPr>
          <p:spPr>
            <a:xfrm>
              <a:off x="2956010" y="1949531"/>
              <a:ext cx="56106" cy="45681"/>
            </a:xfrm>
            <a:custGeom>
              <a:avLst/>
              <a:gdLst/>
              <a:ahLst/>
              <a:cxnLst/>
              <a:rect l="l" t="t" r="r" b="b"/>
              <a:pathLst>
                <a:path w="1001" h="815" extrusionOk="0">
                  <a:moveTo>
                    <a:pt x="788" y="0"/>
                  </a:moveTo>
                  <a:cubicBezTo>
                    <a:pt x="449" y="153"/>
                    <a:pt x="173" y="416"/>
                    <a:pt x="0" y="758"/>
                  </a:cubicBezTo>
                  <a:cubicBezTo>
                    <a:pt x="40" y="775"/>
                    <a:pt x="80" y="795"/>
                    <a:pt x="123" y="814"/>
                  </a:cubicBezTo>
                  <a:cubicBezTo>
                    <a:pt x="306" y="449"/>
                    <a:pt x="619" y="186"/>
                    <a:pt x="1001" y="63"/>
                  </a:cubicBezTo>
                  <a:cubicBezTo>
                    <a:pt x="931" y="43"/>
                    <a:pt x="858" y="23"/>
                    <a:pt x="788" y="0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Google Shape;5392;p60">
              <a:extLst>
                <a:ext uri="{FF2B5EF4-FFF2-40B4-BE49-F238E27FC236}">
                  <a16:creationId xmlns:a16="http://schemas.microsoft.com/office/drawing/2014/main" id="{9684C9EB-4091-4DFF-B153-77E422C5528A}"/>
                </a:ext>
              </a:extLst>
            </p:cNvPr>
            <p:cNvSpPr/>
            <p:nvPr/>
          </p:nvSpPr>
          <p:spPr>
            <a:xfrm>
              <a:off x="2918344" y="1938489"/>
              <a:ext cx="58572" cy="36937"/>
            </a:xfrm>
            <a:custGeom>
              <a:avLst/>
              <a:gdLst/>
              <a:ahLst/>
              <a:cxnLst/>
              <a:rect l="l" t="t" r="r" b="b"/>
              <a:pathLst>
                <a:path w="1045" h="659" extrusionOk="0">
                  <a:moveTo>
                    <a:pt x="795" y="1"/>
                  </a:moveTo>
                  <a:cubicBezTo>
                    <a:pt x="732" y="28"/>
                    <a:pt x="672" y="54"/>
                    <a:pt x="616" y="88"/>
                  </a:cubicBezTo>
                  <a:lnTo>
                    <a:pt x="613" y="88"/>
                  </a:lnTo>
                  <a:cubicBezTo>
                    <a:pt x="380" y="211"/>
                    <a:pt x="174" y="380"/>
                    <a:pt x="1" y="590"/>
                  </a:cubicBezTo>
                  <a:cubicBezTo>
                    <a:pt x="37" y="613"/>
                    <a:pt x="77" y="636"/>
                    <a:pt x="117" y="659"/>
                  </a:cubicBezTo>
                  <a:cubicBezTo>
                    <a:pt x="360" y="367"/>
                    <a:pt x="683" y="160"/>
                    <a:pt x="1045" y="54"/>
                  </a:cubicBezTo>
                  <a:cubicBezTo>
                    <a:pt x="1011" y="44"/>
                    <a:pt x="975" y="31"/>
                    <a:pt x="938" y="18"/>
                  </a:cubicBezTo>
                  <a:cubicBezTo>
                    <a:pt x="938" y="18"/>
                    <a:pt x="885" y="8"/>
                    <a:pt x="795" y="1"/>
                  </a:cubicBez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Google Shape;5393;p60">
              <a:extLst>
                <a:ext uri="{FF2B5EF4-FFF2-40B4-BE49-F238E27FC236}">
                  <a16:creationId xmlns:a16="http://schemas.microsoft.com/office/drawing/2014/main" id="{A833E2FB-65BC-4B36-9F6D-576E2BE3125F}"/>
                </a:ext>
              </a:extLst>
            </p:cNvPr>
            <p:cNvSpPr/>
            <p:nvPr/>
          </p:nvSpPr>
          <p:spPr>
            <a:xfrm>
              <a:off x="2825412" y="1218185"/>
              <a:ext cx="251160" cy="202341"/>
            </a:xfrm>
            <a:custGeom>
              <a:avLst/>
              <a:gdLst/>
              <a:ahLst/>
              <a:cxnLst/>
              <a:rect l="l" t="t" r="r" b="b"/>
              <a:pathLst>
                <a:path w="4481" h="3610" extrusionOk="0">
                  <a:moveTo>
                    <a:pt x="3733" y="1"/>
                  </a:moveTo>
                  <a:cubicBezTo>
                    <a:pt x="3031" y="97"/>
                    <a:pt x="2367" y="130"/>
                    <a:pt x="1795" y="130"/>
                  </a:cubicBezTo>
                  <a:cubicBezTo>
                    <a:pt x="732" y="130"/>
                    <a:pt x="1" y="21"/>
                    <a:pt x="1" y="21"/>
                  </a:cubicBezTo>
                  <a:lnTo>
                    <a:pt x="1" y="21"/>
                  </a:lnTo>
                  <a:lnTo>
                    <a:pt x="1284" y="3610"/>
                  </a:lnTo>
                  <a:cubicBezTo>
                    <a:pt x="1569" y="3587"/>
                    <a:pt x="1928" y="3550"/>
                    <a:pt x="2344" y="3500"/>
                  </a:cubicBezTo>
                  <a:lnTo>
                    <a:pt x="2344" y="3497"/>
                  </a:lnTo>
                  <a:cubicBezTo>
                    <a:pt x="2347" y="3497"/>
                    <a:pt x="2347" y="3500"/>
                    <a:pt x="2347" y="3500"/>
                  </a:cubicBezTo>
                  <a:cubicBezTo>
                    <a:pt x="2680" y="3414"/>
                    <a:pt x="3490" y="3218"/>
                    <a:pt x="4481" y="3012"/>
                  </a:cubicBezTo>
                  <a:lnTo>
                    <a:pt x="3733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Google Shape;5394;p60">
              <a:extLst>
                <a:ext uri="{FF2B5EF4-FFF2-40B4-BE49-F238E27FC236}">
                  <a16:creationId xmlns:a16="http://schemas.microsoft.com/office/drawing/2014/main" id="{E2E182C7-E39C-4592-8A4B-6C57EB634B45}"/>
                </a:ext>
              </a:extLst>
            </p:cNvPr>
            <p:cNvSpPr/>
            <p:nvPr/>
          </p:nvSpPr>
          <p:spPr>
            <a:xfrm>
              <a:off x="2767905" y="1386953"/>
              <a:ext cx="325426" cy="188945"/>
            </a:xfrm>
            <a:custGeom>
              <a:avLst/>
              <a:gdLst/>
              <a:ahLst/>
              <a:cxnLst/>
              <a:rect l="l" t="t" r="r" b="b"/>
              <a:pathLst>
                <a:path w="5806" h="3371" extrusionOk="0">
                  <a:moveTo>
                    <a:pt x="5507" y="1"/>
                  </a:moveTo>
                  <a:cubicBezTo>
                    <a:pt x="4516" y="207"/>
                    <a:pt x="3706" y="403"/>
                    <a:pt x="3373" y="489"/>
                  </a:cubicBezTo>
                  <a:cubicBezTo>
                    <a:pt x="3998" y="406"/>
                    <a:pt x="4746" y="289"/>
                    <a:pt x="5533" y="107"/>
                  </a:cubicBezTo>
                  <a:lnTo>
                    <a:pt x="5507" y="1"/>
                  </a:lnTo>
                  <a:close/>
                  <a:moveTo>
                    <a:pt x="2402" y="858"/>
                  </a:moveTo>
                  <a:cubicBezTo>
                    <a:pt x="1452" y="1277"/>
                    <a:pt x="3" y="2038"/>
                    <a:pt x="0" y="2769"/>
                  </a:cubicBezTo>
                  <a:cubicBezTo>
                    <a:pt x="0" y="2849"/>
                    <a:pt x="17" y="2925"/>
                    <a:pt x="53" y="3005"/>
                  </a:cubicBezTo>
                  <a:cubicBezTo>
                    <a:pt x="169" y="3254"/>
                    <a:pt x="838" y="3371"/>
                    <a:pt x="1798" y="3371"/>
                  </a:cubicBezTo>
                  <a:cubicBezTo>
                    <a:pt x="2323" y="3371"/>
                    <a:pt x="2934" y="3337"/>
                    <a:pt x="3586" y="3271"/>
                  </a:cubicBezTo>
                  <a:lnTo>
                    <a:pt x="5806" y="1204"/>
                  </a:lnTo>
                  <a:lnTo>
                    <a:pt x="5806" y="1204"/>
                  </a:lnTo>
                  <a:cubicBezTo>
                    <a:pt x="5177" y="1334"/>
                    <a:pt x="4380" y="1460"/>
                    <a:pt x="3569" y="1460"/>
                  </a:cubicBezTo>
                  <a:cubicBezTo>
                    <a:pt x="3243" y="1460"/>
                    <a:pt x="2914" y="1440"/>
                    <a:pt x="2595" y="1389"/>
                  </a:cubicBezTo>
                  <a:lnTo>
                    <a:pt x="2402" y="8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Google Shape;5395;p60">
              <a:extLst>
                <a:ext uri="{FF2B5EF4-FFF2-40B4-BE49-F238E27FC236}">
                  <a16:creationId xmlns:a16="http://schemas.microsoft.com/office/drawing/2014/main" id="{D06C329A-2F96-43F7-B23A-7ABAA804C4AD}"/>
                </a:ext>
              </a:extLst>
            </p:cNvPr>
            <p:cNvSpPr/>
            <p:nvPr/>
          </p:nvSpPr>
          <p:spPr>
            <a:xfrm>
              <a:off x="2897325" y="1392894"/>
              <a:ext cx="196007" cy="75892"/>
            </a:xfrm>
            <a:custGeom>
              <a:avLst/>
              <a:gdLst/>
              <a:ahLst/>
              <a:cxnLst/>
              <a:rect l="l" t="t" r="r" b="b"/>
              <a:pathLst>
                <a:path w="3497" h="1354" extrusionOk="0">
                  <a:moveTo>
                    <a:pt x="3224" y="1"/>
                  </a:moveTo>
                  <a:cubicBezTo>
                    <a:pt x="2437" y="183"/>
                    <a:pt x="1689" y="300"/>
                    <a:pt x="1064" y="383"/>
                  </a:cubicBezTo>
                  <a:cubicBezTo>
                    <a:pt x="1064" y="383"/>
                    <a:pt x="1064" y="380"/>
                    <a:pt x="1061" y="380"/>
                  </a:cubicBezTo>
                  <a:lnTo>
                    <a:pt x="1061" y="383"/>
                  </a:lnTo>
                  <a:cubicBezTo>
                    <a:pt x="645" y="433"/>
                    <a:pt x="286" y="470"/>
                    <a:pt x="1" y="493"/>
                  </a:cubicBezTo>
                  <a:lnTo>
                    <a:pt x="93" y="752"/>
                  </a:lnTo>
                  <a:lnTo>
                    <a:pt x="286" y="1283"/>
                  </a:lnTo>
                  <a:cubicBezTo>
                    <a:pt x="605" y="1334"/>
                    <a:pt x="934" y="1354"/>
                    <a:pt x="1260" y="1354"/>
                  </a:cubicBezTo>
                  <a:cubicBezTo>
                    <a:pt x="2071" y="1354"/>
                    <a:pt x="2868" y="1228"/>
                    <a:pt x="3497" y="1098"/>
                  </a:cubicBezTo>
                  <a:lnTo>
                    <a:pt x="3483" y="1041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DD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Google Shape;5396;p60">
              <a:extLst>
                <a:ext uri="{FF2B5EF4-FFF2-40B4-BE49-F238E27FC236}">
                  <a16:creationId xmlns:a16="http://schemas.microsoft.com/office/drawing/2014/main" id="{E10A1ED5-7043-47A5-B142-E25BD47D8B8F}"/>
                </a:ext>
              </a:extLst>
            </p:cNvPr>
            <p:cNvSpPr/>
            <p:nvPr/>
          </p:nvSpPr>
          <p:spPr>
            <a:xfrm>
              <a:off x="2825412" y="1130242"/>
              <a:ext cx="258615" cy="95229"/>
            </a:xfrm>
            <a:custGeom>
              <a:avLst/>
              <a:gdLst/>
              <a:ahLst/>
              <a:cxnLst/>
              <a:rect l="l" t="t" r="r" b="b"/>
              <a:pathLst>
                <a:path w="4614" h="1699" extrusionOk="0">
                  <a:moveTo>
                    <a:pt x="4614" y="1"/>
                  </a:moveTo>
                  <a:lnTo>
                    <a:pt x="4614" y="1"/>
                  </a:lnTo>
                  <a:cubicBezTo>
                    <a:pt x="1613" y="370"/>
                    <a:pt x="1" y="1590"/>
                    <a:pt x="1" y="1590"/>
                  </a:cubicBezTo>
                  <a:cubicBezTo>
                    <a:pt x="1" y="1590"/>
                    <a:pt x="732" y="1699"/>
                    <a:pt x="1795" y="1699"/>
                  </a:cubicBezTo>
                  <a:cubicBezTo>
                    <a:pt x="2367" y="1699"/>
                    <a:pt x="3031" y="1666"/>
                    <a:pt x="3733" y="1570"/>
                  </a:cubicBezTo>
                  <a:lnTo>
                    <a:pt x="4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Google Shape;5397;p60">
              <a:extLst>
                <a:ext uri="{FF2B5EF4-FFF2-40B4-BE49-F238E27FC236}">
                  <a16:creationId xmlns:a16="http://schemas.microsoft.com/office/drawing/2014/main" id="{BA1892D2-CEED-4956-AEAE-7847F8072485}"/>
                </a:ext>
              </a:extLst>
            </p:cNvPr>
            <p:cNvSpPr/>
            <p:nvPr/>
          </p:nvSpPr>
          <p:spPr>
            <a:xfrm>
              <a:off x="3221633" y="1694166"/>
              <a:ext cx="252057" cy="86093"/>
            </a:xfrm>
            <a:custGeom>
              <a:avLst/>
              <a:gdLst/>
              <a:ahLst/>
              <a:cxnLst/>
              <a:rect l="l" t="t" r="r" b="b"/>
              <a:pathLst>
                <a:path w="4497" h="1536" extrusionOk="0">
                  <a:moveTo>
                    <a:pt x="366" y="0"/>
                  </a:moveTo>
                  <a:cubicBezTo>
                    <a:pt x="366" y="0"/>
                    <a:pt x="120" y="200"/>
                    <a:pt x="47" y="588"/>
                  </a:cubicBezTo>
                  <a:cubicBezTo>
                    <a:pt x="1" y="830"/>
                    <a:pt x="21" y="1146"/>
                    <a:pt x="203" y="1536"/>
                  </a:cubicBezTo>
                  <a:cubicBezTo>
                    <a:pt x="203" y="1536"/>
                    <a:pt x="3902" y="811"/>
                    <a:pt x="4497" y="428"/>
                  </a:cubicBezTo>
                  <a:cubicBezTo>
                    <a:pt x="4380" y="409"/>
                    <a:pt x="4231" y="389"/>
                    <a:pt x="4055" y="369"/>
                  </a:cubicBezTo>
                  <a:lnTo>
                    <a:pt x="4049" y="369"/>
                  </a:lnTo>
                  <a:cubicBezTo>
                    <a:pt x="2825" y="223"/>
                    <a:pt x="366" y="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Google Shape;5398;p60">
              <a:extLst>
                <a:ext uri="{FF2B5EF4-FFF2-40B4-BE49-F238E27FC236}">
                  <a16:creationId xmlns:a16="http://schemas.microsoft.com/office/drawing/2014/main" id="{6078EF3E-3F6E-430B-BA41-9822290A0B12}"/>
                </a:ext>
              </a:extLst>
            </p:cNvPr>
            <p:cNvSpPr/>
            <p:nvPr/>
          </p:nvSpPr>
          <p:spPr>
            <a:xfrm>
              <a:off x="3224267" y="1694166"/>
              <a:ext cx="224312" cy="32957"/>
            </a:xfrm>
            <a:custGeom>
              <a:avLst/>
              <a:gdLst/>
              <a:ahLst/>
              <a:cxnLst/>
              <a:rect l="l" t="t" r="r" b="b"/>
              <a:pathLst>
                <a:path w="4002" h="588" extrusionOk="0">
                  <a:moveTo>
                    <a:pt x="319" y="0"/>
                  </a:moveTo>
                  <a:cubicBezTo>
                    <a:pt x="319" y="0"/>
                    <a:pt x="73" y="200"/>
                    <a:pt x="0" y="588"/>
                  </a:cubicBezTo>
                  <a:cubicBezTo>
                    <a:pt x="572" y="554"/>
                    <a:pt x="2689" y="432"/>
                    <a:pt x="4002" y="369"/>
                  </a:cubicBezTo>
                  <a:cubicBezTo>
                    <a:pt x="3782" y="342"/>
                    <a:pt x="3520" y="312"/>
                    <a:pt x="3241" y="283"/>
                  </a:cubicBezTo>
                  <a:cubicBezTo>
                    <a:pt x="3008" y="259"/>
                    <a:pt x="2762" y="232"/>
                    <a:pt x="2516" y="209"/>
                  </a:cubicBezTo>
                  <a:cubicBezTo>
                    <a:pt x="1419" y="100"/>
                    <a:pt x="31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Google Shape;5399;p60">
              <a:extLst>
                <a:ext uri="{FF2B5EF4-FFF2-40B4-BE49-F238E27FC236}">
                  <a16:creationId xmlns:a16="http://schemas.microsoft.com/office/drawing/2014/main" id="{12FB56D8-B0FC-4D0F-AADB-5CFE4A9812FE}"/>
                </a:ext>
              </a:extLst>
            </p:cNvPr>
            <p:cNvSpPr/>
            <p:nvPr/>
          </p:nvSpPr>
          <p:spPr>
            <a:xfrm>
              <a:off x="3233515" y="2098345"/>
              <a:ext cx="38506" cy="29875"/>
            </a:xfrm>
            <a:custGeom>
              <a:avLst/>
              <a:gdLst/>
              <a:ahLst/>
              <a:cxnLst/>
              <a:rect l="l" t="t" r="r" b="b"/>
              <a:pathLst>
                <a:path w="687" h="533" extrusionOk="0">
                  <a:moveTo>
                    <a:pt x="344" y="0"/>
                  </a:moveTo>
                  <a:cubicBezTo>
                    <a:pt x="1" y="0"/>
                    <a:pt x="1" y="532"/>
                    <a:pt x="344" y="532"/>
                  </a:cubicBezTo>
                  <a:cubicBezTo>
                    <a:pt x="686" y="532"/>
                    <a:pt x="686" y="0"/>
                    <a:pt x="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3" name="Hộp Văn bản 172">
            <a:extLst>
              <a:ext uri="{FF2B5EF4-FFF2-40B4-BE49-F238E27FC236}">
                <a16:creationId xmlns:a16="http://schemas.microsoft.com/office/drawing/2014/main" id="{7A77EB0D-DB9B-4721-9627-677B872CAB1E}"/>
              </a:ext>
            </a:extLst>
          </p:cNvPr>
          <p:cNvSpPr txBox="1"/>
          <p:nvPr/>
        </p:nvSpPr>
        <p:spPr>
          <a:xfrm>
            <a:off x="1938528" y="403891"/>
            <a:ext cx="5279136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trị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một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ô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màu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bất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vi-VN" b="1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" name="Hình ảnh 173">
            <a:extLst>
              <a:ext uri="{FF2B5EF4-FFF2-40B4-BE49-F238E27FC236}">
                <a16:creationId xmlns:a16="http://schemas.microsoft.com/office/drawing/2014/main" id="{4F33827D-567E-4953-89F6-ADDC38E567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210" y="1044272"/>
            <a:ext cx="5649663" cy="2801161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0FA6389-1D87-49F7-B5A5-BC5208FFDDD5}"/>
              </a:ext>
            </a:extLst>
          </p:cNvPr>
          <p:cNvSpPr/>
          <p:nvPr/>
        </p:nvSpPr>
        <p:spPr>
          <a:xfrm>
            <a:off x="1850231" y="1793082"/>
            <a:ext cx="914400" cy="85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90;p53">
            <a:extLst>
              <a:ext uri="{FF2B5EF4-FFF2-40B4-BE49-F238E27FC236}">
                <a16:creationId xmlns:a16="http://schemas.microsoft.com/office/drawing/2014/main" id="{7DCF93C4-9E42-4A75-92CE-E38532DDCBB6}"/>
              </a:ext>
            </a:extLst>
          </p:cNvPr>
          <p:cNvGrpSpPr/>
          <p:nvPr/>
        </p:nvGrpSpPr>
        <p:grpSpPr>
          <a:xfrm>
            <a:off x="7574872" y="2179625"/>
            <a:ext cx="1518724" cy="2489378"/>
            <a:chOff x="4473349" y="1024475"/>
            <a:chExt cx="1120664" cy="1836908"/>
          </a:xfrm>
        </p:grpSpPr>
        <p:sp>
          <p:nvSpPr>
            <p:cNvPr id="4" name="Google Shape;3391;p53">
              <a:extLst>
                <a:ext uri="{FF2B5EF4-FFF2-40B4-BE49-F238E27FC236}">
                  <a16:creationId xmlns:a16="http://schemas.microsoft.com/office/drawing/2014/main" id="{C387B598-D724-4378-9EE3-902725DD764C}"/>
                </a:ext>
              </a:extLst>
            </p:cNvPr>
            <p:cNvSpPr/>
            <p:nvPr/>
          </p:nvSpPr>
          <p:spPr>
            <a:xfrm>
              <a:off x="4473349" y="1939809"/>
              <a:ext cx="1120664" cy="921574"/>
            </a:xfrm>
            <a:custGeom>
              <a:avLst/>
              <a:gdLst/>
              <a:ahLst/>
              <a:cxnLst/>
              <a:rect l="l" t="t" r="r" b="b"/>
              <a:pathLst>
                <a:path w="19994" h="16442" extrusionOk="0">
                  <a:moveTo>
                    <a:pt x="5155" y="0"/>
                  </a:moveTo>
                  <a:cubicBezTo>
                    <a:pt x="5155" y="0"/>
                    <a:pt x="0" y="2181"/>
                    <a:pt x="689" y="8263"/>
                  </a:cubicBezTo>
                  <a:cubicBezTo>
                    <a:pt x="1000" y="11024"/>
                    <a:pt x="2230" y="12719"/>
                    <a:pt x="3936" y="13743"/>
                  </a:cubicBezTo>
                  <a:cubicBezTo>
                    <a:pt x="2759" y="13829"/>
                    <a:pt x="2782" y="15046"/>
                    <a:pt x="2782" y="15046"/>
                  </a:cubicBezTo>
                  <a:cubicBezTo>
                    <a:pt x="2717" y="15038"/>
                    <a:pt x="2653" y="15035"/>
                    <a:pt x="2592" y="15035"/>
                  </a:cubicBezTo>
                  <a:cubicBezTo>
                    <a:pt x="1631" y="15035"/>
                    <a:pt x="1190" y="15887"/>
                    <a:pt x="1190" y="15887"/>
                  </a:cubicBezTo>
                  <a:cubicBezTo>
                    <a:pt x="1503" y="16182"/>
                    <a:pt x="2483" y="16312"/>
                    <a:pt x="3806" y="16352"/>
                  </a:cubicBezTo>
                  <a:cubicBezTo>
                    <a:pt x="4134" y="16362"/>
                    <a:pt x="4484" y="16366"/>
                    <a:pt x="4849" y="16366"/>
                  </a:cubicBezTo>
                  <a:cubicBezTo>
                    <a:pt x="6200" y="16366"/>
                    <a:pt x="7768" y="16306"/>
                    <a:pt x="9292" y="16245"/>
                  </a:cubicBezTo>
                  <a:cubicBezTo>
                    <a:pt x="10821" y="16186"/>
                    <a:pt x="12309" y="16126"/>
                    <a:pt x="13497" y="16126"/>
                  </a:cubicBezTo>
                  <a:cubicBezTo>
                    <a:pt x="14419" y="16126"/>
                    <a:pt x="15161" y="16162"/>
                    <a:pt x="15601" y="16262"/>
                  </a:cubicBezTo>
                  <a:cubicBezTo>
                    <a:pt x="16177" y="16392"/>
                    <a:pt x="16737" y="16441"/>
                    <a:pt x="17252" y="16441"/>
                  </a:cubicBezTo>
                  <a:cubicBezTo>
                    <a:pt x="18828" y="16441"/>
                    <a:pt x="19994" y="15983"/>
                    <a:pt x="19994" y="15983"/>
                  </a:cubicBezTo>
                  <a:cubicBezTo>
                    <a:pt x="19583" y="15339"/>
                    <a:pt x="18542" y="15254"/>
                    <a:pt x="18023" y="15254"/>
                  </a:cubicBezTo>
                  <a:cubicBezTo>
                    <a:pt x="17837" y="15254"/>
                    <a:pt x="17718" y="15265"/>
                    <a:pt x="17718" y="15265"/>
                  </a:cubicBezTo>
                  <a:cubicBezTo>
                    <a:pt x="17217" y="14236"/>
                    <a:pt x="16180" y="14082"/>
                    <a:pt x="15604" y="14082"/>
                  </a:cubicBezTo>
                  <a:cubicBezTo>
                    <a:pt x="15423" y="14082"/>
                    <a:pt x="15287" y="14097"/>
                    <a:pt x="15228" y="14105"/>
                  </a:cubicBezTo>
                  <a:cubicBezTo>
                    <a:pt x="17491" y="12586"/>
                    <a:pt x="18588" y="9825"/>
                    <a:pt x="18588" y="7608"/>
                  </a:cubicBezTo>
                  <a:cubicBezTo>
                    <a:pt x="18592" y="3068"/>
                    <a:pt x="16139" y="406"/>
                    <a:pt x="16139" y="406"/>
                  </a:cubicBezTo>
                  <a:lnTo>
                    <a:pt x="8654" y="130"/>
                  </a:lnTo>
                  <a:lnTo>
                    <a:pt x="5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3392;p53">
              <a:extLst>
                <a:ext uri="{FF2B5EF4-FFF2-40B4-BE49-F238E27FC236}">
                  <a16:creationId xmlns:a16="http://schemas.microsoft.com/office/drawing/2014/main" id="{DEBD4662-56AE-4EB5-A34A-421B3E776D52}"/>
                </a:ext>
              </a:extLst>
            </p:cNvPr>
            <p:cNvSpPr/>
            <p:nvPr/>
          </p:nvSpPr>
          <p:spPr>
            <a:xfrm>
              <a:off x="4545488" y="1947457"/>
              <a:ext cx="555007" cy="496715"/>
            </a:xfrm>
            <a:custGeom>
              <a:avLst/>
              <a:gdLst/>
              <a:ahLst/>
              <a:cxnLst/>
              <a:rect l="l" t="t" r="r" b="b"/>
              <a:pathLst>
                <a:path w="9902" h="8862" extrusionOk="0">
                  <a:moveTo>
                    <a:pt x="2716" y="0"/>
                  </a:moveTo>
                  <a:cubicBezTo>
                    <a:pt x="2005" y="576"/>
                    <a:pt x="1194" y="1416"/>
                    <a:pt x="602" y="2573"/>
                  </a:cubicBezTo>
                  <a:lnTo>
                    <a:pt x="606" y="2570"/>
                  </a:lnTo>
                  <a:lnTo>
                    <a:pt x="606" y="2570"/>
                  </a:lnTo>
                  <a:cubicBezTo>
                    <a:pt x="439" y="2925"/>
                    <a:pt x="313" y="3294"/>
                    <a:pt x="210" y="3663"/>
                  </a:cubicBezTo>
                  <a:cubicBezTo>
                    <a:pt x="111" y="4036"/>
                    <a:pt x="48" y="4414"/>
                    <a:pt x="31" y="4793"/>
                  </a:cubicBezTo>
                  <a:cubicBezTo>
                    <a:pt x="24" y="4889"/>
                    <a:pt x="24" y="4986"/>
                    <a:pt x="28" y="5082"/>
                  </a:cubicBezTo>
                  <a:lnTo>
                    <a:pt x="3780" y="6624"/>
                  </a:lnTo>
                  <a:cubicBezTo>
                    <a:pt x="3856" y="4647"/>
                    <a:pt x="4235" y="2955"/>
                    <a:pt x="4235" y="2955"/>
                  </a:cubicBezTo>
                  <a:cubicBezTo>
                    <a:pt x="5268" y="3267"/>
                    <a:pt x="6355" y="3374"/>
                    <a:pt x="7362" y="3374"/>
                  </a:cubicBezTo>
                  <a:cubicBezTo>
                    <a:pt x="8323" y="3374"/>
                    <a:pt x="9210" y="3278"/>
                    <a:pt x="9901" y="3165"/>
                  </a:cubicBezTo>
                  <a:lnTo>
                    <a:pt x="9901" y="3165"/>
                  </a:lnTo>
                  <a:cubicBezTo>
                    <a:pt x="9874" y="3168"/>
                    <a:pt x="9845" y="3168"/>
                    <a:pt x="9814" y="3168"/>
                  </a:cubicBezTo>
                  <a:lnTo>
                    <a:pt x="9669" y="3168"/>
                  </a:lnTo>
                  <a:cubicBezTo>
                    <a:pt x="9432" y="3168"/>
                    <a:pt x="9196" y="3161"/>
                    <a:pt x="8964" y="3145"/>
                  </a:cubicBezTo>
                  <a:cubicBezTo>
                    <a:pt x="8904" y="3141"/>
                    <a:pt x="8845" y="3138"/>
                    <a:pt x="8785" y="3131"/>
                  </a:cubicBezTo>
                  <a:cubicBezTo>
                    <a:pt x="8463" y="3105"/>
                    <a:pt x="8140" y="3071"/>
                    <a:pt x="7824" y="3025"/>
                  </a:cubicBezTo>
                  <a:lnTo>
                    <a:pt x="7655" y="2995"/>
                  </a:lnTo>
                  <a:cubicBezTo>
                    <a:pt x="7339" y="2942"/>
                    <a:pt x="7030" y="2879"/>
                    <a:pt x="6728" y="2806"/>
                  </a:cubicBezTo>
                  <a:cubicBezTo>
                    <a:pt x="6671" y="2792"/>
                    <a:pt x="6618" y="2779"/>
                    <a:pt x="6561" y="2763"/>
                  </a:cubicBezTo>
                  <a:cubicBezTo>
                    <a:pt x="6335" y="2703"/>
                    <a:pt x="6116" y="2640"/>
                    <a:pt x="5900" y="2570"/>
                  </a:cubicBezTo>
                  <a:cubicBezTo>
                    <a:pt x="5846" y="2550"/>
                    <a:pt x="5791" y="2530"/>
                    <a:pt x="5737" y="2513"/>
                  </a:cubicBezTo>
                  <a:cubicBezTo>
                    <a:pt x="5491" y="2430"/>
                    <a:pt x="5252" y="2337"/>
                    <a:pt x="5033" y="2234"/>
                  </a:cubicBezTo>
                  <a:cubicBezTo>
                    <a:pt x="4976" y="2211"/>
                    <a:pt x="4920" y="2187"/>
                    <a:pt x="4866" y="2161"/>
                  </a:cubicBezTo>
                  <a:cubicBezTo>
                    <a:pt x="4677" y="2071"/>
                    <a:pt x="4498" y="1978"/>
                    <a:pt x="4331" y="1882"/>
                  </a:cubicBezTo>
                  <a:cubicBezTo>
                    <a:pt x="4275" y="1852"/>
                    <a:pt x="4222" y="1818"/>
                    <a:pt x="4171" y="1789"/>
                  </a:cubicBezTo>
                  <a:cubicBezTo>
                    <a:pt x="3959" y="1655"/>
                    <a:pt x="3766" y="1516"/>
                    <a:pt x="3600" y="1370"/>
                  </a:cubicBezTo>
                  <a:cubicBezTo>
                    <a:pt x="3544" y="1320"/>
                    <a:pt x="3490" y="1270"/>
                    <a:pt x="3441" y="1220"/>
                  </a:cubicBezTo>
                  <a:cubicBezTo>
                    <a:pt x="3281" y="1068"/>
                    <a:pt x="3151" y="905"/>
                    <a:pt x="3052" y="741"/>
                  </a:cubicBezTo>
                  <a:cubicBezTo>
                    <a:pt x="2985" y="635"/>
                    <a:pt x="2926" y="526"/>
                    <a:pt x="2875" y="416"/>
                  </a:cubicBezTo>
                  <a:cubicBezTo>
                    <a:pt x="2832" y="319"/>
                    <a:pt x="2796" y="230"/>
                    <a:pt x="2763" y="137"/>
                  </a:cubicBezTo>
                  <a:cubicBezTo>
                    <a:pt x="2746" y="91"/>
                    <a:pt x="2732" y="47"/>
                    <a:pt x="2716" y="0"/>
                  </a:cubicBezTo>
                  <a:close/>
                  <a:moveTo>
                    <a:pt x="77" y="7973"/>
                  </a:moveTo>
                  <a:cubicBezTo>
                    <a:pt x="34" y="8173"/>
                    <a:pt x="1" y="8299"/>
                    <a:pt x="1" y="8299"/>
                  </a:cubicBezTo>
                  <a:cubicBezTo>
                    <a:pt x="41" y="8492"/>
                    <a:pt x="91" y="8678"/>
                    <a:pt x="143" y="8861"/>
                  </a:cubicBezTo>
                  <a:lnTo>
                    <a:pt x="77" y="7973"/>
                  </a:ln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3393;p53">
              <a:extLst>
                <a:ext uri="{FF2B5EF4-FFF2-40B4-BE49-F238E27FC236}">
                  <a16:creationId xmlns:a16="http://schemas.microsoft.com/office/drawing/2014/main" id="{93672CD0-3531-46BC-A0AA-D42C0E4D7C7A}"/>
                </a:ext>
              </a:extLst>
            </p:cNvPr>
            <p:cNvSpPr/>
            <p:nvPr/>
          </p:nvSpPr>
          <p:spPr>
            <a:xfrm>
              <a:off x="4555577" y="2451519"/>
              <a:ext cx="272571" cy="356590"/>
            </a:xfrm>
            <a:custGeom>
              <a:avLst/>
              <a:gdLst/>
              <a:ahLst/>
              <a:cxnLst/>
              <a:rect l="l" t="t" r="r" b="b"/>
              <a:pathLst>
                <a:path w="4863" h="6362" extrusionOk="0">
                  <a:moveTo>
                    <a:pt x="0" y="1"/>
                  </a:moveTo>
                  <a:lnTo>
                    <a:pt x="0" y="1"/>
                  </a:lnTo>
                  <a:cubicBezTo>
                    <a:pt x="549" y="1772"/>
                    <a:pt x="1583" y="2962"/>
                    <a:pt x="2899" y="3753"/>
                  </a:cubicBezTo>
                  <a:cubicBezTo>
                    <a:pt x="1765" y="3836"/>
                    <a:pt x="1745" y="4966"/>
                    <a:pt x="1745" y="5049"/>
                  </a:cubicBezTo>
                  <a:lnTo>
                    <a:pt x="1745" y="5056"/>
                  </a:lnTo>
                  <a:cubicBezTo>
                    <a:pt x="1678" y="5049"/>
                    <a:pt x="1615" y="5045"/>
                    <a:pt x="1552" y="5045"/>
                  </a:cubicBezTo>
                  <a:cubicBezTo>
                    <a:pt x="595" y="5045"/>
                    <a:pt x="153" y="5897"/>
                    <a:pt x="153" y="5897"/>
                  </a:cubicBezTo>
                  <a:cubicBezTo>
                    <a:pt x="466" y="6192"/>
                    <a:pt x="1446" y="6322"/>
                    <a:pt x="2769" y="6362"/>
                  </a:cubicBezTo>
                  <a:cubicBezTo>
                    <a:pt x="2919" y="5358"/>
                    <a:pt x="3772" y="4863"/>
                    <a:pt x="3772" y="4863"/>
                  </a:cubicBezTo>
                  <a:cubicBezTo>
                    <a:pt x="3537" y="3590"/>
                    <a:pt x="4862" y="2915"/>
                    <a:pt x="4862" y="2915"/>
                  </a:cubicBezTo>
                  <a:cubicBezTo>
                    <a:pt x="4557" y="2596"/>
                    <a:pt x="4318" y="2201"/>
                    <a:pt x="4131" y="175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3394;p53">
              <a:extLst>
                <a:ext uri="{FF2B5EF4-FFF2-40B4-BE49-F238E27FC236}">
                  <a16:creationId xmlns:a16="http://schemas.microsoft.com/office/drawing/2014/main" id="{632CE6BA-CE21-4229-9060-C3F881898925}"/>
                </a:ext>
              </a:extLst>
            </p:cNvPr>
            <p:cNvSpPr/>
            <p:nvPr/>
          </p:nvSpPr>
          <p:spPr>
            <a:xfrm>
              <a:off x="4698057" y="1297665"/>
              <a:ext cx="781505" cy="580902"/>
            </a:xfrm>
            <a:custGeom>
              <a:avLst/>
              <a:gdLst/>
              <a:ahLst/>
              <a:cxnLst/>
              <a:rect l="l" t="t" r="r" b="b"/>
              <a:pathLst>
                <a:path w="13943" h="10364" extrusionOk="0">
                  <a:moveTo>
                    <a:pt x="6561" y="0"/>
                  </a:moveTo>
                  <a:cubicBezTo>
                    <a:pt x="6498" y="0"/>
                    <a:pt x="6435" y="1"/>
                    <a:pt x="6371" y="2"/>
                  </a:cubicBezTo>
                  <a:cubicBezTo>
                    <a:pt x="6052" y="8"/>
                    <a:pt x="5721" y="28"/>
                    <a:pt x="5371" y="65"/>
                  </a:cubicBezTo>
                  <a:cubicBezTo>
                    <a:pt x="153" y="603"/>
                    <a:pt x="1" y="7463"/>
                    <a:pt x="1410" y="9420"/>
                  </a:cubicBezTo>
                  <a:cubicBezTo>
                    <a:pt x="1772" y="9922"/>
                    <a:pt x="2702" y="10185"/>
                    <a:pt x="3886" y="10294"/>
                  </a:cubicBezTo>
                  <a:cubicBezTo>
                    <a:pt x="4394" y="10342"/>
                    <a:pt x="4948" y="10363"/>
                    <a:pt x="5524" y="10363"/>
                  </a:cubicBezTo>
                  <a:cubicBezTo>
                    <a:pt x="8826" y="10363"/>
                    <a:pt x="12835" y="9686"/>
                    <a:pt x="12835" y="9686"/>
                  </a:cubicBezTo>
                  <a:cubicBezTo>
                    <a:pt x="12835" y="9686"/>
                    <a:pt x="13942" y="6748"/>
                    <a:pt x="13288" y="4645"/>
                  </a:cubicBezTo>
                  <a:cubicBezTo>
                    <a:pt x="12684" y="2708"/>
                    <a:pt x="10906" y="0"/>
                    <a:pt x="6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3395;p53">
              <a:extLst>
                <a:ext uri="{FF2B5EF4-FFF2-40B4-BE49-F238E27FC236}">
                  <a16:creationId xmlns:a16="http://schemas.microsoft.com/office/drawing/2014/main" id="{22415281-F492-4AD3-8B98-FAAA5C4E7975}"/>
                </a:ext>
              </a:extLst>
            </p:cNvPr>
            <p:cNvSpPr/>
            <p:nvPr/>
          </p:nvSpPr>
          <p:spPr>
            <a:xfrm>
              <a:off x="4734546" y="1297721"/>
              <a:ext cx="320662" cy="533372"/>
            </a:xfrm>
            <a:custGeom>
              <a:avLst/>
              <a:gdLst/>
              <a:ahLst/>
              <a:cxnLst/>
              <a:rect l="l" t="t" r="r" b="b"/>
              <a:pathLst>
                <a:path w="5721" h="9516" extrusionOk="0">
                  <a:moveTo>
                    <a:pt x="5720" y="1"/>
                  </a:moveTo>
                  <a:lnTo>
                    <a:pt x="5720" y="1"/>
                  </a:lnTo>
                  <a:cubicBezTo>
                    <a:pt x="5401" y="7"/>
                    <a:pt x="5070" y="27"/>
                    <a:pt x="4720" y="64"/>
                  </a:cubicBezTo>
                  <a:cubicBezTo>
                    <a:pt x="1606" y="386"/>
                    <a:pt x="297" y="2958"/>
                    <a:pt x="48" y="5398"/>
                  </a:cubicBezTo>
                  <a:lnTo>
                    <a:pt x="2493" y="5251"/>
                  </a:lnTo>
                  <a:cubicBezTo>
                    <a:pt x="2520" y="5029"/>
                    <a:pt x="2553" y="4810"/>
                    <a:pt x="2593" y="4590"/>
                  </a:cubicBezTo>
                  <a:cubicBezTo>
                    <a:pt x="2746" y="3806"/>
                    <a:pt x="3012" y="3041"/>
                    <a:pt x="3387" y="2337"/>
                  </a:cubicBezTo>
                  <a:cubicBezTo>
                    <a:pt x="3773" y="1609"/>
                    <a:pt x="4361" y="1067"/>
                    <a:pt x="4999" y="556"/>
                  </a:cubicBezTo>
                  <a:cubicBezTo>
                    <a:pt x="5236" y="366"/>
                    <a:pt x="5481" y="190"/>
                    <a:pt x="5720" y="1"/>
                  </a:cubicBezTo>
                  <a:close/>
                  <a:moveTo>
                    <a:pt x="1" y="6165"/>
                  </a:moveTo>
                  <a:lnTo>
                    <a:pt x="1" y="6288"/>
                  </a:lnTo>
                  <a:cubicBezTo>
                    <a:pt x="1" y="6887"/>
                    <a:pt x="65" y="7458"/>
                    <a:pt x="174" y="7966"/>
                  </a:cubicBezTo>
                  <a:cubicBezTo>
                    <a:pt x="180" y="7960"/>
                    <a:pt x="180" y="7957"/>
                    <a:pt x="180" y="7957"/>
                  </a:cubicBezTo>
                  <a:cubicBezTo>
                    <a:pt x="254" y="8023"/>
                    <a:pt x="327" y="8093"/>
                    <a:pt x="407" y="8156"/>
                  </a:cubicBezTo>
                  <a:cubicBezTo>
                    <a:pt x="453" y="8196"/>
                    <a:pt x="499" y="8236"/>
                    <a:pt x="546" y="8276"/>
                  </a:cubicBezTo>
                  <a:cubicBezTo>
                    <a:pt x="703" y="8399"/>
                    <a:pt x="862" y="8512"/>
                    <a:pt x="1028" y="8618"/>
                  </a:cubicBezTo>
                  <a:cubicBezTo>
                    <a:pt x="1078" y="8648"/>
                    <a:pt x="1131" y="8681"/>
                    <a:pt x="1181" y="8711"/>
                  </a:cubicBezTo>
                  <a:cubicBezTo>
                    <a:pt x="1417" y="8857"/>
                    <a:pt x="1669" y="8983"/>
                    <a:pt x="1925" y="9097"/>
                  </a:cubicBezTo>
                  <a:cubicBezTo>
                    <a:pt x="1979" y="9120"/>
                    <a:pt x="2031" y="9143"/>
                    <a:pt x="2088" y="9167"/>
                  </a:cubicBezTo>
                  <a:cubicBezTo>
                    <a:pt x="2271" y="9243"/>
                    <a:pt x="2457" y="9313"/>
                    <a:pt x="2646" y="9373"/>
                  </a:cubicBezTo>
                  <a:cubicBezTo>
                    <a:pt x="2700" y="9393"/>
                    <a:pt x="2757" y="9413"/>
                    <a:pt x="2812" y="9426"/>
                  </a:cubicBezTo>
                  <a:cubicBezTo>
                    <a:pt x="2909" y="9459"/>
                    <a:pt x="3005" y="9486"/>
                    <a:pt x="3105" y="9515"/>
                  </a:cubicBezTo>
                  <a:cubicBezTo>
                    <a:pt x="2939" y="8851"/>
                    <a:pt x="2666" y="8213"/>
                    <a:pt x="2553" y="7532"/>
                  </a:cubicBezTo>
                  <a:cubicBezTo>
                    <a:pt x="2517" y="7308"/>
                    <a:pt x="2487" y="7080"/>
                    <a:pt x="2470" y="6854"/>
                  </a:cubicBezTo>
                  <a:lnTo>
                    <a:pt x="1" y="6165"/>
                  </a:ln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3396;p53">
              <a:extLst>
                <a:ext uri="{FF2B5EF4-FFF2-40B4-BE49-F238E27FC236}">
                  <a16:creationId xmlns:a16="http://schemas.microsoft.com/office/drawing/2014/main" id="{EB514F75-D36A-42E9-AAFF-E331DE44F7BB}"/>
                </a:ext>
              </a:extLst>
            </p:cNvPr>
            <p:cNvSpPr/>
            <p:nvPr/>
          </p:nvSpPr>
          <p:spPr>
            <a:xfrm>
              <a:off x="4881174" y="1133437"/>
              <a:ext cx="410959" cy="243313"/>
            </a:xfrm>
            <a:custGeom>
              <a:avLst/>
              <a:gdLst/>
              <a:ahLst/>
              <a:cxnLst/>
              <a:rect l="l" t="t" r="r" b="b"/>
              <a:pathLst>
                <a:path w="7332" h="4341" extrusionOk="0">
                  <a:moveTo>
                    <a:pt x="3277" y="0"/>
                  </a:moveTo>
                  <a:cubicBezTo>
                    <a:pt x="3194" y="0"/>
                    <a:pt x="3112" y="7"/>
                    <a:pt x="3032" y="20"/>
                  </a:cubicBezTo>
                  <a:cubicBezTo>
                    <a:pt x="1353" y="276"/>
                    <a:pt x="1" y="3068"/>
                    <a:pt x="1" y="3068"/>
                  </a:cubicBezTo>
                  <a:cubicBezTo>
                    <a:pt x="872" y="4037"/>
                    <a:pt x="2112" y="4340"/>
                    <a:pt x="3325" y="4340"/>
                  </a:cubicBezTo>
                  <a:cubicBezTo>
                    <a:pt x="5366" y="4340"/>
                    <a:pt x="7332" y="3480"/>
                    <a:pt x="7332" y="3480"/>
                  </a:cubicBezTo>
                  <a:cubicBezTo>
                    <a:pt x="7332" y="3480"/>
                    <a:pt x="5461" y="363"/>
                    <a:pt x="3546" y="24"/>
                  </a:cubicBezTo>
                  <a:cubicBezTo>
                    <a:pt x="3500" y="17"/>
                    <a:pt x="3454" y="7"/>
                    <a:pt x="3411" y="7"/>
                  </a:cubicBezTo>
                  <a:cubicBezTo>
                    <a:pt x="3366" y="2"/>
                    <a:pt x="3321" y="0"/>
                    <a:pt x="3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3397;p53">
              <a:extLst>
                <a:ext uri="{FF2B5EF4-FFF2-40B4-BE49-F238E27FC236}">
                  <a16:creationId xmlns:a16="http://schemas.microsoft.com/office/drawing/2014/main" id="{2766DEDF-E171-40A3-835E-6281BEC1E9CE}"/>
                </a:ext>
              </a:extLst>
            </p:cNvPr>
            <p:cNvSpPr/>
            <p:nvPr/>
          </p:nvSpPr>
          <p:spPr>
            <a:xfrm>
              <a:off x="4936832" y="1133437"/>
              <a:ext cx="295440" cy="236195"/>
            </a:xfrm>
            <a:custGeom>
              <a:avLst/>
              <a:gdLst/>
              <a:ahLst/>
              <a:cxnLst/>
              <a:rect l="l" t="t" r="r" b="b"/>
              <a:pathLst>
                <a:path w="5271" h="4214" extrusionOk="0">
                  <a:moveTo>
                    <a:pt x="2284" y="0"/>
                  </a:moveTo>
                  <a:cubicBezTo>
                    <a:pt x="2201" y="0"/>
                    <a:pt x="2119" y="7"/>
                    <a:pt x="2039" y="20"/>
                  </a:cubicBezTo>
                  <a:cubicBezTo>
                    <a:pt x="1736" y="359"/>
                    <a:pt x="1507" y="758"/>
                    <a:pt x="1257" y="1154"/>
                  </a:cubicBezTo>
                  <a:cubicBezTo>
                    <a:pt x="1151" y="1107"/>
                    <a:pt x="1085" y="994"/>
                    <a:pt x="1005" y="898"/>
                  </a:cubicBezTo>
                  <a:cubicBezTo>
                    <a:pt x="985" y="874"/>
                    <a:pt x="959" y="864"/>
                    <a:pt x="934" y="864"/>
                  </a:cubicBezTo>
                  <a:cubicBezTo>
                    <a:pt x="868" y="864"/>
                    <a:pt x="806" y="931"/>
                    <a:pt x="858" y="994"/>
                  </a:cubicBezTo>
                  <a:cubicBezTo>
                    <a:pt x="932" y="1084"/>
                    <a:pt x="1035" y="1266"/>
                    <a:pt x="1148" y="1333"/>
                  </a:cubicBezTo>
                  <a:cubicBezTo>
                    <a:pt x="998" y="1579"/>
                    <a:pt x="852" y="1829"/>
                    <a:pt x="716" y="2081"/>
                  </a:cubicBezTo>
                  <a:cubicBezTo>
                    <a:pt x="659" y="2034"/>
                    <a:pt x="613" y="1971"/>
                    <a:pt x="553" y="1901"/>
                  </a:cubicBezTo>
                  <a:cubicBezTo>
                    <a:pt x="533" y="1877"/>
                    <a:pt x="507" y="1868"/>
                    <a:pt x="482" y="1868"/>
                  </a:cubicBezTo>
                  <a:cubicBezTo>
                    <a:pt x="416" y="1868"/>
                    <a:pt x="354" y="1935"/>
                    <a:pt x="407" y="1998"/>
                  </a:cubicBezTo>
                  <a:cubicBezTo>
                    <a:pt x="470" y="2077"/>
                    <a:pt x="533" y="2191"/>
                    <a:pt x="619" y="2260"/>
                  </a:cubicBezTo>
                  <a:cubicBezTo>
                    <a:pt x="397" y="2679"/>
                    <a:pt x="194" y="3111"/>
                    <a:pt x="25" y="3563"/>
                  </a:cubicBezTo>
                  <a:cubicBezTo>
                    <a:pt x="0" y="3635"/>
                    <a:pt x="63" y="3694"/>
                    <a:pt x="117" y="3694"/>
                  </a:cubicBezTo>
                  <a:cubicBezTo>
                    <a:pt x="144" y="3694"/>
                    <a:pt x="169" y="3680"/>
                    <a:pt x="180" y="3646"/>
                  </a:cubicBezTo>
                  <a:cubicBezTo>
                    <a:pt x="350" y="3188"/>
                    <a:pt x="550" y="2752"/>
                    <a:pt x="775" y="2327"/>
                  </a:cubicBezTo>
                  <a:cubicBezTo>
                    <a:pt x="852" y="2338"/>
                    <a:pt x="932" y="2341"/>
                    <a:pt x="1013" y="2341"/>
                  </a:cubicBezTo>
                  <a:cubicBezTo>
                    <a:pt x="1135" y="2341"/>
                    <a:pt x="1258" y="2333"/>
                    <a:pt x="1374" y="2333"/>
                  </a:cubicBezTo>
                  <a:cubicBezTo>
                    <a:pt x="1375" y="2334"/>
                    <a:pt x="1376" y="2334"/>
                    <a:pt x="1377" y="2334"/>
                  </a:cubicBezTo>
                  <a:cubicBezTo>
                    <a:pt x="1490" y="2334"/>
                    <a:pt x="1476" y="2160"/>
                    <a:pt x="1364" y="2160"/>
                  </a:cubicBezTo>
                  <a:cubicBezTo>
                    <a:pt x="1217" y="2157"/>
                    <a:pt x="1071" y="2154"/>
                    <a:pt x="925" y="2154"/>
                  </a:cubicBezTo>
                  <a:cubicBezTo>
                    <a:pt x="909" y="2151"/>
                    <a:pt x="892" y="2144"/>
                    <a:pt x="875" y="2144"/>
                  </a:cubicBezTo>
                  <a:cubicBezTo>
                    <a:pt x="938" y="2024"/>
                    <a:pt x="1005" y="1908"/>
                    <a:pt x="1075" y="1792"/>
                  </a:cubicBezTo>
                  <a:cubicBezTo>
                    <a:pt x="1154" y="1652"/>
                    <a:pt x="1241" y="1506"/>
                    <a:pt x="1327" y="1360"/>
                  </a:cubicBezTo>
                  <a:cubicBezTo>
                    <a:pt x="1374" y="1353"/>
                    <a:pt x="1421" y="1343"/>
                    <a:pt x="1457" y="1340"/>
                  </a:cubicBezTo>
                  <a:lnTo>
                    <a:pt x="1786" y="1310"/>
                  </a:lnTo>
                  <a:cubicBezTo>
                    <a:pt x="1896" y="1300"/>
                    <a:pt x="1889" y="1133"/>
                    <a:pt x="1782" y="1133"/>
                  </a:cubicBezTo>
                  <a:cubicBezTo>
                    <a:pt x="1779" y="1133"/>
                    <a:pt x="1776" y="1134"/>
                    <a:pt x="1772" y="1134"/>
                  </a:cubicBezTo>
                  <a:cubicBezTo>
                    <a:pt x="1666" y="1143"/>
                    <a:pt x="1550" y="1163"/>
                    <a:pt x="1441" y="1171"/>
                  </a:cubicBezTo>
                  <a:cubicBezTo>
                    <a:pt x="1650" y="818"/>
                    <a:pt x="1875" y="462"/>
                    <a:pt x="2142" y="163"/>
                  </a:cubicBezTo>
                  <a:cubicBezTo>
                    <a:pt x="2145" y="722"/>
                    <a:pt x="2148" y="1280"/>
                    <a:pt x="2174" y="1835"/>
                  </a:cubicBezTo>
                  <a:cubicBezTo>
                    <a:pt x="2178" y="1872"/>
                    <a:pt x="2182" y="1908"/>
                    <a:pt x="2185" y="1944"/>
                  </a:cubicBezTo>
                  <a:cubicBezTo>
                    <a:pt x="2148" y="1924"/>
                    <a:pt x="2115" y="1895"/>
                    <a:pt x="2092" y="1875"/>
                  </a:cubicBezTo>
                  <a:cubicBezTo>
                    <a:pt x="2035" y="1838"/>
                    <a:pt x="1982" y="1798"/>
                    <a:pt x="1926" y="1762"/>
                  </a:cubicBezTo>
                  <a:cubicBezTo>
                    <a:pt x="1911" y="1752"/>
                    <a:pt x="1896" y="1747"/>
                    <a:pt x="1883" y="1747"/>
                  </a:cubicBezTo>
                  <a:cubicBezTo>
                    <a:pt x="1811" y="1747"/>
                    <a:pt x="1767" y="1868"/>
                    <a:pt x="1846" y="1921"/>
                  </a:cubicBezTo>
                  <a:cubicBezTo>
                    <a:pt x="1926" y="1975"/>
                    <a:pt x="2009" y="2034"/>
                    <a:pt x="2092" y="2091"/>
                  </a:cubicBezTo>
                  <a:cubicBezTo>
                    <a:pt x="2125" y="2114"/>
                    <a:pt x="2159" y="2137"/>
                    <a:pt x="2198" y="2151"/>
                  </a:cubicBezTo>
                  <a:cubicBezTo>
                    <a:pt x="2218" y="2393"/>
                    <a:pt x="2241" y="2639"/>
                    <a:pt x="2268" y="2885"/>
                  </a:cubicBezTo>
                  <a:cubicBezTo>
                    <a:pt x="2234" y="2866"/>
                    <a:pt x="2205" y="2846"/>
                    <a:pt x="2178" y="2826"/>
                  </a:cubicBezTo>
                  <a:cubicBezTo>
                    <a:pt x="2099" y="2772"/>
                    <a:pt x="2019" y="2719"/>
                    <a:pt x="1942" y="2666"/>
                  </a:cubicBezTo>
                  <a:cubicBezTo>
                    <a:pt x="1927" y="2656"/>
                    <a:pt x="1912" y="2651"/>
                    <a:pt x="1898" y="2651"/>
                  </a:cubicBezTo>
                  <a:cubicBezTo>
                    <a:pt x="1827" y="2651"/>
                    <a:pt x="1781" y="2769"/>
                    <a:pt x="1859" y="2822"/>
                  </a:cubicBezTo>
                  <a:cubicBezTo>
                    <a:pt x="1979" y="2901"/>
                    <a:pt x="2092" y="2985"/>
                    <a:pt x="2211" y="3058"/>
                  </a:cubicBezTo>
                  <a:cubicBezTo>
                    <a:pt x="2238" y="3078"/>
                    <a:pt x="2265" y="3094"/>
                    <a:pt x="2288" y="3105"/>
                  </a:cubicBezTo>
                  <a:cubicBezTo>
                    <a:pt x="2318" y="3447"/>
                    <a:pt x="2341" y="3789"/>
                    <a:pt x="2328" y="4135"/>
                  </a:cubicBezTo>
                  <a:cubicBezTo>
                    <a:pt x="2326" y="4188"/>
                    <a:pt x="2365" y="4213"/>
                    <a:pt x="2407" y="4213"/>
                  </a:cubicBezTo>
                  <a:cubicBezTo>
                    <a:pt x="2453" y="4213"/>
                    <a:pt x="2502" y="4182"/>
                    <a:pt x="2504" y="4125"/>
                  </a:cubicBezTo>
                  <a:cubicBezTo>
                    <a:pt x="2517" y="3769"/>
                    <a:pt x="2494" y="3420"/>
                    <a:pt x="2461" y="3071"/>
                  </a:cubicBezTo>
                  <a:cubicBezTo>
                    <a:pt x="2513" y="3031"/>
                    <a:pt x="2570" y="2985"/>
                    <a:pt x="2610" y="2955"/>
                  </a:cubicBezTo>
                  <a:cubicBezTo>
                    <a:pt x="2706" y="2885"/>
                    <a:pt x="2803" y="2812"/>
                    <a:pt x="2899" y="2739"/>
                  </a:cubicBezTo>
                  <a:cubicBezTo>
                    <a:pt x="2975" y="2685"/>
                    <a:pt x="2925" y="2574"/>
                    <a:pt x="2853" y="2574"/>
                  </a:cubicBezTo>
                  <a:cubicBezTo>
                    <a:pt x="2837" y="2574"/>
                    <a:pt x="2820" y="2580"/>
                    <a:pt x="2803" y="2593"/>
                  </a:cubicBezTo>
                  <a:cubicBezTo>
                    <a:pt x="2733" y="2642"/>
                    <a:pt x="2660" y="2696"/>
                    <a:pt x="2593" y="2749"/>
                  </a:cubicBezTo>
                  <a:cubicBezTo>
                    <a:pt x="2550" y="2779"/>
                    <a:pt x="2494" y="2832"/>
                    <a:pt x="2441" y="2869"/>
                  </a:cubicBezTo>
                  <a:cubicBezTo>
                    <a:pt x="2418" y="2613"/>
                    <a:pt x="2391" y="2357"/>
                    <a:pt x="2371" y="2101"/>
                  </a:cubicBezTo>
                  <a:cubicBezTo>
                    <a:pt x="2387" y="2091"/>
                    <a:pt x="2398" y="2077"/>
                    <a:pt x="2411" y="2071"/>
                  </a:cubicBezTo>
                  <a:cubicBezTo>
                    <a:pt x="2478" y="2018"/>
                    <a:pt x="2547" y="1968"/>
                    <a:pt x="2617" y="1915"/>
                  </a:cubicBezTo>
                  <a:cubicBezTo>
                    <a:pt x="2691" y="1860"/>
                    <a:pt x="2639" y="1752"/>
                    <a:pt x="2568" y="1752"/>
                  </a:cubicBezTo>
                  <a:cubicBezTo>
                    <a:pt x="2553" y="1752"/>
                    <a:pt x="2537" y="1757"/>
                    <a:pt x="2521" y="1769"/>
                  </a:cubicBezTo>
                  <a:cubicBezTo>
                    <a:pt x="2481" y="1798"/>
                    <a:pt x="2418" y="1858"/>
                    <a:pt x="2358" y="1904"/>
                  </a:cubicBezTo>
                  <a:cubicBezTo>
                    <a:pt x="2358" y="1878"/>
                    <a:pt x="2354" y="1852"/>
                    <a:pt x="2351" y="1825"/>
                  </a:cubicBezTo>
                  <a:cubicBezTo>
                    <a:pt x="2324" y="1270"/>
                    <a:pt x="2321" y="715"/>
                    <a:pt x="2321" y="160"/>
                  </a:cubicBezTo>
                  <a:lnTo>
                    <a:pt x="2321" y="160"/>
                  </a:lnTo>
                  <a:cubicBezTo>
                    <a:pt x="2832" y="662"/>
                    <a:pt x="3315" y="1191"/>
                    <a:pt x="3774" y="1742"/>
                  </a:cubicBezTo>
                  <a:cubicBezTo>
                    <a:pt x="3750" y="1738"/>
                    <a:pt x="3734" y="1735"/>
                    <a:pt x="3717" y="1732"/>
                  </a:cubicBezTo>
                  <a:cubicBezTo>
                    <a:pt x="3630" y="1722"/>
                    <a:pt x="3547" y="1702"/>
                    <a:pt x="3464" y="1679"/>
                  </a:cubicBezTo>
                  <a:cubicBezTo>
                    <a:pt x="3456" y="1676"/>
                    <a:pt x="3448" y="1675"/>
                    <a:pt x="3440" y="1675"/>
                  </a:cubicBezTo>
                  <a:cubicBezTo>
                    <a:pt x="3350" y="1675"/>
                    <a:pt x="3327" y="1824"/>
                    <a:pt x="3428" y="1852"/>
                  </a:cubicBezTo>
                  <a:cubicBezTo>
                    <a:pt x="3538" y="1881"/>
                    <a:pt x="3650" y="1904"/>
                    <a:pt x="3763" y="1915"/>
                  </a:cubicBezTo>
                  <a:cubicBezTo>
                    <a:pt x="3814" y="1921"/>
                    <a:pt x="3873" y="1932"/>
                    <a:pt x="3929" y="1932"/>
                  </a:cubicBezTo>
                  <a:cubicBezTo>
                    <a:pt x="4082" y="2121"/>
                    <a:pt x="4235" y="2314"/>
                    <a:pt x="4381" y="2513"/>
                  </a:cubicBezTo>
                  <a:lnTo>
                    <a:pt x="4375" y="2510"/>
                  </a:lnTo>
                  <a:cubicBezTo>
                    <a:pt x="4282" y="2493"/>
                    <a:pt x="4188" y="2476"/>
                    <a:pt x="4093" y="2460"/>
                  </a:cubicBezTo>
                  <a:cubicBezTo>
                    <a:pt x="4087" y="2458"/>
                    <a:pt x="4081" y="2458"/>
                    <a:pt x="4075" y="2458"/>
                  </a:cubicBezTo>
                  <a:cubicBezTo>
                    <a:pt x="3979" y="2458"/>
                    <a:pt x="3952" y="2614"/>
                    <a:pt x="4056" y="2633"/>
                  </a:cubicBezTo>
                  <a:cubicBezTo>
                    <a:pt x="4182" y="2656"/>
                    <a:pt x="4305" y="2679"/>
                    <a:pt x="4432" y="2699"/>
                  </a:cubicBezTo>
                  <a:cubicBezTo>
                    <a:pt x="4461" y="2706"/>
                    <a:pt x="4501" y="2716"/>
                    <a:pt x="4541" y="2726"/>
                  </a:cubicBezTo>
                  <a:cubicBezTo>
                    <a:pt x="4724" y="2978"/>
                    <a:pt x="4903" y="3231"/>
                    <a:pt x="5076" y="3490"/>
                  </a:cubicBezTo>
                  <a:cubicBezTo>
                    <a:pt x="5096" y="3518"/>
                    <a:pt x="5122" y="3530"/>
                    <a:pt x="5148" y="3530"/>
                  </a:cubicBezTo>
                  <a:cubicBezTo>
                    <a:pt x="5210" y="3530"/>
                    <a:pt x="5270" y="3462"/>
                    <a:pt x="5225" y="3394"/>
                  </a:cubicBezTo>
                  <a:cubicBezTo>
                    <a:pt x="5070" y="3157"/>
                    <a:pt x="4906" y="2935"/>
                    <a:pt x="4744" y="2706"/>
                  </a:cubicBezTo>
                  <a:cubicBezTo>
                    <a:pt x="4807" y="2653"/>
                    <a:pt x="4811" y="2546"/>
                    <a:pt x="4827" y="2473"/>
                  </a:cubicBezTo>
                  <a:cubicBezTo>
                    <a:pt x="4850" y="2350"/>
                    <a:pt x="4874" y="2227"/>
                    <a:pt x="4900" y="2104"/>
                  </a:cubicBezTo>
                  <a:cubicBezTo>
                    <a:pt x="4913" y="2040"/>
                    <a:pt x="4861" y="2001"/>
                    <a:pt x="4810" y="2001"/>
                  </a:cubicBezTo>
                  <a:cubicBezTo>
                    <a:pt x="4773" y="2001"/>
                    <a:pt x="4737" y="2022"/>
                    <a:pt x="4727" y="2068"/>
                  </a:cubicBezTo>
                  <a:lnTo>
                    <a:pt x="4671" y="2343"/>
                  </a:lnTo>
                  <a:cubicBezTo>
                    <a:pt x="4661" y="2390"/>
                    <a:pt x="4654" y="2436"/>
                    <a:pt x="4644" y="2479"/>
                  </a:cubicBezTo>
                  <a:lnTo>
                    <a:pt x="4634" y="2527"/>
                  </a:lnTo>
                  <a:cubicBezTo>
                    <a:pt x="4637" y="2539"/>
                    <a:pt x="4634" y="2546"/>
                    <a:pt x="4634" y="2553"/>
                  </a:cubicBezTo>
                  <a:cubicBezTo>
                    <a:pt x="4458" y="2310"/>
                    <a:pt x="4275" y="2074"/>
                    <a:pt x="4086" y="1841"/>
                  </a:cubicBezTo>
                  <a:cubicBezTo>
                    <a:pt x="4096" y="1818"/>
                    <a:pt x="4099" y="1792"/>
                    <a:pt x="4105" y="1765"/>
                  </a:cubicBezTo>
                  <a:cubicBezTo>
                    <a:pt x="4122" y="1642"/>
                    <a:pt x="4149" y="1522"/>
                    <a:pt x="4176" y="1403"/>
                  </a:cubicBezTo>
                  <a:cubicBezTo>
                    <a:pt x="4193" y="1339"/>
                    <a:pt x="4142" y="1300"/>
                    <a:pt x="4091" y="1300"/>
                  </a:cubicBezTo>
                  <a:cubicBezTo>
                    <a:pt x="4054" y="1300"/>
                    <a:pt x="4017" y="1320"/>
                    <a:pt x="4006" y="1366"/>
                  </a:cubicBezTo>
                  <a:cubicBezTo>
                    <a:pt x="3986" y="1439"/>
                    <a:pt x="3969" y="1516"/>
                    <a:pt x="3953" y="1589"/>
                  </a:cubicBezTo>
                  <a:cubicBezTo>
                    <a:pt x="3953" y="1612"/>
                    <a:pt x="3946" y="1642"/>
                    <a:pt x="3946" y="1672"/>
                  </a:cubicBezTo>
                  <a:cubicBezTo>
                    <a:pt x="3464" y="1091"/>
                    <a:pt x="2963" y="532"/>
                    <a:pt x="2418" y="7"/>
                  </a:cubicBezTo>
                  <a:cubicBezTo>
                    <a:pt x="2373" y="2"/>
                    <a:pt x="2328" y="0"/>
                    <a:pt x="2284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3398;p53">
              <a:extLst>
                <a:ext uri="{FF2B5EF4-FFF2-40B4-BE49-F238E27FC236}">
                  <a16:creationId xmlns:a16="http://schemas.microsoft.com/office/drawing/2014/main" id="{3A010542-0368-489C-8849-E08C7C841587}"/>
                </a:ext>
              </a:extLst>
            </p:cNvPr>
            <p:cNvSpPr/>
            <p:nvPr/>
          </p:nvSpPr>
          <p:spPr>
            <a:xfrm>
              <a:off x="4960709" y="1024475"/>
              <a:ext cx="215961" cy="164787"/>
            </a:xfrm>
            <a:custGeom>
              <a:avLst/>
              <a:gdLst/>
              <a:ahLst/>
              <a:cxnLst/>
              <a:rect l="l" t="t" r="r" b="b"/>
              <a:pathLst>
                <a:path w="3853" h="2940" extrusionOk="0">
                  <a:moveTo>
                    <a:pt x="810" y="1"/>
                  </a:moveTo>
                  <a:cubicBezTo>
                    <a:pt x="789" y="1"/>
                    <a:pt x="771" y="8"/>
                    <a:pt x="755" y="24"/>
                  </a:cubicBezTo>
                  <a:cubicBezTo>
                    <a:pt x="536" y="246"/>
                    <a:pt x="1493" y="1416"/>
                    <a:pt x="1493" y="1416"/>
                  </a:cubicBezTo>
                  <a:cubicBezTo>
                    <a:pt x="1493" y="1416"/>
                    <a:pt x="774" y="1100"/>
                    <a:pt x="414" y="1100"/>
                  </a:cubicBezTo>
                  <a:cubicBezTo>
                    <a:pt x="295" y="1100"/>
                    <a:pt x="215" y="1135"/>
                    <a:pt x="213" y="1227"/>
                  </a:cubicBezTo>
                  <a:cubicBezTo>
                    <a:pt x="210" y="1595"/>
                    <a:pt x="1406" y="1702"/>
                    <a:pt x="1406" y="1702"/>
                  </a:cubicBezTo>
                  <a:cubicBezTo>
                    <a:pt x="1406" y="1702"/>
                    <a:pt x="1" y="2164"/>
                    <a:pt x="330" y="2483"/>
                  </a:cubicBezTo>
                  <a:cubicBezTo>
                    <a:pt x="379" y="2531"/>
                    <a:pt x="444" y="2551"/>
                    <a:pt x="520" y="2551"/>
                  </a:cubicBezTo>
                  <a:cubicBezTo>
                    <a:pt x="946" y="2551"/>
                    <a:pt x="1696" y="1911"/>
                    <a:pt x="1696" y="1911"/>
                  </a:cubicBezTo>
                  <a:lnTo>
                    <a:pt x="1696" y="1911"/>
                  </a:lnTo>
                  <a:cubicBezTo>
                    <a:pt x="1696" y="1911"/>
                    <a:pt x="1154" y="2891"/>
                    <a:pt x="1437" y="2938"/>
                  </a:cubicBezTo>
                  <a:cubicBezTo>
                    <a:pt x="1443" y="2939"/>
                    <a:pt x="1450" y="2940"/>
                    <a:pt x="1456" y="2940"/>
                  </a:cubicBezTo>
                  <a:cubicBezTo>
                    <a:pt x="1735" y="2940"/>
                    <a:pt x="2015" y="1918"/>
                    <a:pt x="2015" y="1918"/>
                  </a:cubicBezTo>
                  <a:cubicBezTo>
                    <a:pt x="2015" y="1918"/>
                    <a:pt x="2158" y="2871"/>
                    <a:pt x="2487" y="2871"/>
                  </a:cubicBezTo>
                  <a:cubicBezTo>
                    <a:pt x="2508" y="2871"/>
                    <a:pt x="2530" y="2867"/>
                    <a:pt x="2553" y="2859"/>
                  </a:cubicBezTo>
                  <a:cubicBezTo>
                    <a:pt x="2925" y="2716"/>
                    <a:pt x="2247" y="1855"/>
                    <a:pt x="2247" y="1854"/>
                  </a:cubicBezTo>
                  <a:lnTo>
                    <a:pt x="2247" y="1854"/>
                  </a:lnTo>
                  <a:cubicBezTo>
                    <a:pt x="2247" y="1854"/>
                    <a:pt x="2956" y="2330"/>
                    <a:pt x="3285" y="2330"/>
                  </a:cubicBezTo>
                  <a:cubicBezTo>
                    <a:pt x="3350" y="2330"/>
                    <a:pt x="3400" y="2311"/>
                    <a:pt x="3427" y="2267"/>
                  </a:cubicBezTo>
                  <a:cubicBezTo>
                    <a:pt x="3593" y="2001"/>
                    <a:pt x="2317" y="1649"/>
                    <a:pt x="2317" y="1649"/>
                  </a:cubicBezTo>
                  <a:cubicBezTo>
                    <a:pt x="2317" y="1649"/>
                    <a:pt x="3853" y="1313"/>
                    <a:pt x="3610" y="1014"/>
                  </a:cubicBezTo>
                  <a:cubicBezTo>
                    <a:pt x="3569" y="963"/>
                    <a:pt x="3500" y="942"/>
                    <a:pt x="3413" y="942"/>
                  </a:cubicBezTo>
                  <a:cubicBezTo>
                    <a:pt x="2987" y="942"/>
                    <a:pt x="2138" y="1449"/>
                    <a:pt x="2138" y="1449"/>
                  </a:cubicBezTo>
                  <a:cubicBezTo>
                    <a:pt x="2138" y="1449"/>
                    <a:pt x="2949" y="246"/>
                    <a:pt x="2663" y="133"/>
                  </a:cubicBezTo>
                  <a:cubicBezTo>
                    <a:pt x="2651" y="129"/>
                    <a:pt x="2640" y="127"/>
                    <a:pt x="2628" y="127"/>
                  </a:cubicBezTo>
                  <a:cubicBezTo>
                    <a:pt x="2344" y="127"/>
                    <a:pt x="1918" y="1330"/>
                    <a:pt x="1918" y="1330"/>
                  </a:cubicBezTo>
                  <a:cubicBezTo>
                    <a:pt x="1918" y="1330"/>
                    <a:pt x="1100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3399;p53">
              <a:extLst>
                <a:ext uri="{FF2B5EF4-FFF2-40B4-BE49-F238E27FC236}">
                  <a16:creationId xmlns:a16="http://schemas.microsoft.com/office/drawing/2014/main" id="{4A6B5364-6A7F-4DEA-8FB7-0364284FE0D0}"/>
                </a:ext>
              </a:extLst>
            </p:cNvPr>
            <p:cNvSpPr/>
            <p:nvPr/>
          </p:nvSpPr>
          <p:spPr>
            <a:xfrm>
              <a:off x="4840762" y="1281971"/>
              <a:ext cx="489765" cy="177006"/>
            </a:xfrm>
            <a:custGeom>
              <a:avLst/>
              <a:gdLst/>
              <a:ahLst/>
              <a:cxnLst/>
              <a:rect l="l" t="t" r="r" b="b"/>
              <a:pathLst>
                <a:path w="8738" h="3158" extrusionOk="0">
                  <a:moveTo>
                    <a:pt x="669" y="1"/>
                  </a:moveTo>
                  <a:cubicBezTo>
                    <a:pt x="569" y="1"/>
                    <a:pt x="485" y="22"/>
                    <a:pt x="439" y="82"/>
                  </a:cubicBezTo>
                  <a:cubicBezTo>
                    <a:pt x="223" y="375"/>
                    <a:pt x="0" y="1169"/>
                    <a:pt x="991" y="1937"/>
                  </a:cubicBezTo>
                  <a:cubicBezTo>
                    <a:pt x="1041" y="1977"/>
                    <a:pt x="1097" y="2017"/>
                    <a:pt x="1153" y="2053"/>
                  </a:cubicBezTo>
                  <a:cubicBezTo>
                    <a:pt x="1253" y="2123"/>
                    <a:pt x="1366" y="2193"/>
                    <a:pt x="1492" y="2262"/>
                  </a:cubicBezTo>
                  <a:cubicBezTo>
                    <a:pt x="1546" y="2292"/>
                    <a:pt x="1599" y="2319"/>
                    <a:pt x="1659" y="2349"/>
                  </a:cubicBezTo>
                  <a:cubicBezTo>
                    <a:pt x="1914" y="2478"/>
                    <a:pt x="2213" y="2604"/>
                    <a:pt x="2563" y="2724"/>
                  </a:cubicBezTo>
                  <a:cubicBezTo>
                    <a:pt x="2619" y="2741"/>
                    <a:pt x="2676" y="2761"/>
                    <a:pt x="2732" y="2777"/>
                  </a:cubicBezTo>
                  <a:cubicBezTo>
                    <a:pt x="2899" y="2834"/>
                    <a:pt x="3078" y="2888"/>
                    <a:pt x="3267" y="2937"/>
                  </a:cubicBezTo>
                  <a:cubicBezTo>
                    <a:pt x="3324" y="2951"/>
                    <a:pt x="3377" y="2967"/>
                    <a:pt x="3437" y="2980"/>
                  </a:cubicBezTo>
                  <a:lnTo>
                    <a:pt x="3463" y="2987"/>
                  </a:lnTo>
                  <a:cubicBezTo>
                    <a:pt x="3709" y="3050"/>
                    <a:pt x="3955" y="3093"/>
                    <a:pt x="4188" y="3120"/>
                  </a:cubicBezTo>
                  <a:cubicBezTo>
                    <a:pt x="4247" y="3130"/>
                    <a:pt x="4307" y="3136"/>
                    <a:pt x="4364" y="3140"/>
                  </a:cubicBezTo>
                  <a:cubicBezTo>
                    <a:pt x="4506" y="3153"/>
                    <a:pt x="4646" y="3157"/>
                    <a:pt x="4784" y="3157"/>
                  </a:cubicBezTo>
                  <a:cubicBezTo>
                    <a:pt x="4824" y="3157"/>
                    <a:pt x="4863" y="3157"/>
                    <a:pt x="4902" y="3156"/>
                  </a:cubicBezTo>
                  <a:cubicBezTo>
                    <a:pt x="4920" y="3157"/>
                    <a:pt x="4938" y="3158"/>
                    <a:pt x="4955" y="3158"/>
                  </a:cubicBezTo>
                  <a:cubicBezTo>
                    <a:pt x="4998" y="3158"/>
                    <a:pt x="5042" y="3155"/>
                    <a:pt x="5082" y="3153"/>
                  </a:cubicBezTo>
                  <a:cubicBezTo>
                    <a:pt x="5238" y="3143"/>
                    <a:pt x="5391" y="3130"/>
                    <a:pt x="5540" y="3110"/>
                  </a:cubicBezTo>
                  <a:cubicBezTo>
                    <a:pt x="5597" y="3103"/>
                    <a:pt x="5657" y="3093"/>
                    <a:pt x="5717" y="3083"/>
                  </a:cubicBezTo>
                  <a:cubicBezTo>
                    <a:pt x="5969" y="3040"/>
                    <a:pt x="6215" y="2980"/>
                    <a:pt x="6441" y="2907"/>
                  </a:cubicBezTo>
                  <a:cubicBezTo>
                    <a:pt x="6501" y="2888"/>
                    <a:pt x="6557" y="2868"/>
                    <a:pt x="6614" y="2848"/>
                  </a:cubicBezTo>
                  <a:cubicBezTo>
                    <a:pt x="6804" y="2777"/>
                    <a:pt x="6983" y="2701"/>
                    <a:pt x="7152" y="2618"/>
                  </a:cubicBezTo>
                  <a:cubicBezTo>
                    <a:pt x="7206" y="2588"/>
                    <a:pt x="7258" y="2561"/>
                    <a:pt x="7312" y="2532"/>
                  </a:cubicBezTo>
                  <a:cubicBezTo>
                    <a:pt x="7478" y="2442"/>
                    <a:pt x="7631" y="2342"/>
                    <a:pt x="7770" y="2242"/>
                  </a:cubicBezTo>
                  <a:cubicBezTo>
                    <a:pt x="7817" y="2210"/>
                    <a:pt x="7867" y="2170"/>
                    <a:pt x="7913" y="2133"/>
                  </a:cubicBezTo>
                  <a:cubicBezTo>
                    <a:pt x="8030" y="2040"/>
                    <a:pt x="8133" y="1946"/>
                    <a:pt x="8223" y="1854"/>
                  </a:cubicBezTo>
                  <a:lnTo>
                    <a:pt x="8223" y="1851"/>
                  </a:lnTo>
                  <a:cubicBezTo>
                    <a:pt x="8249" y="1823"/>
                    <a:pt x="8272" y="1800"/>
                    <a:pt x="8292" y="1777"/>
                  </a:cubicBezTo>
                  <a:cubicBezTo>
                    <a:pt x="8315" y="1751"/>
                    <a:pt x="8335" y="1727"/>
                    <a:pt x="8355" y="1701"/>
                  </a:cubicBezTo>
                  <a:cubicBezTo>
                    <a:pt x="8738" y="1209"/>
                    <a:pt x="8499" y="820"/>
                    <a:pt x="8369" y="644"/>
                  </a:cubicBezTo>
                  <a:cubicBezTo>
                    <a:pt x="8248" y="485"/>
                    <a:pt x="8080" y="429"/>
                    <a:pt x="7890" y="429"/>
                  </a:cubicBezTo>
                  <a:cubicBezTo>
                    <a:pt x="7797" y="429"/>
                    <a:pt x="7698" y="443"/>
                    <a:pt x="7597" y="464"/>
                  </a:cubicBezTo>
                  <a:cubicBezTo>
                    <a:pt x="7534" y="478"/>
                    <a:pt x="7468" y="495"/>
                    <a:pt x="7405" y="511"/>
                  </a:cubicBezTo>
                  <a:cubicBezTo>
                    <a:pt x="7335" y="535"/>
                    <a:pt x="7269" y="554"/>
                    <a:pt x="7203" y="578"/>
                  </a:cubicBezTo>
                  <a:cubicBezTo>
                    <a:pt x="7146" y="594"/>
                    <a:pt x="7086" y="614"/>
                    <a:pt x="7033" y="630"/>
                  </a:cubicBezTo>
                  <a:cubicBezTo>
                    <a:pt x="7013" y="641"/>
                    <a:pt x="6993" y="644"/>
                    <a:pt x="6970" y="654"/>
                  </a:cubicBezTo>
                  <a:cubicBezTo>
                    <a:pt x="6910" y="670"/>
                    <a:pt x="6853" y="690"/>
                    <a:pt x="6797" y="707"/>
                  </a:cubicBezTo>
                  <a:cubicBezTo>
                    <a:pt x="6737" y="727"/>
                    <a:pt x="6684" y="740"/>
                    <a:pt x="6627" y="754"/>
                  </a:cubicBezTo>
                  <a:cubicBezTo>
                    <a:pt x="6600" y="760"/>
                    <a:pt x="6574" y="767"/>
                    <a:pt x="6545" y="774"/>
                  </a:cubicBezTo>
                  <a:cubicBezTo>
                    <a:pt x="6441" y="794"/>
                    <a:pt x="6341" y="810"/>
                    <a:pt x="6235" y="823"/>
                  </a:cubicBezTo>
                  <a:cubicBezTo>
                    <a:pt x="6178" y="834"/>
                    <a:pt x="6119" y="840"/>
                    <a:pt x="6062" y="846"/>
                  </a:cubicBezTo>
                  <a:cubicBezTo>
                    <a:pt x="5936" y="860"/>
                    <a:pt x="5813" y="874"/>
                    <a:pt x="5687" y="883"/>
                  </a:cubicBezTo>
                  <a:cubicBezTo>
                    <a:pt x="5627" y="886"/>
                    <a:pt x="5571" y="886"/>
                    <a:pt x="5511" y="889"/>
                  </a:cubicBezTo>
                  <a:cubicBezTo>
                    <a:pt x="5361" y="900"/>
                    <a:pt x="5212" y="900"/>
                    <a:pt x="5062" y="900"/>
                  </a:cubicBezTo>
                  <a:cubicBezTo>
                    <a:pt x="5005" y="900"/>
                    <a:pt x="4945" y="897"/>
                    <a:pt x="4889" y="893"/>
                  </a:cubicBezTo>
                  <a:cubicBezTo>
                    <a:pt x="4790" y="893"/>
                    <a:pt x="4693" y="886"/>
                    <a:pt x="4594" y="880"/>
                  </a:cubicBezTo>
                  <a:cubicBezTo>
                    <a:pt x="4537" y="877"/>
                    <a:pt x="4477" y="870"/>
                    <a:pt x="4414" y="863"/>
                  </a:cubicBezTo>
                  <a:cubicBezTo>
                    <a:pt x="4357" y="857"/>
                    <a:pt x="4298" y="854"/>
                    <a:pt x="4238" y="843"/>
                  </a:cubicBezTo>
                  <a:cubicBezTo>
                    <a:pt x="4058" y="823"/>
                    <a:pt x="3876" y="794"/>
                    <a:pt x="3696" y="757"/>
                  </a:cubicBezTo>
                  <a:cubicBezTo>
                    <a:pt x="3640" y="747"/>
                    <a:pt x="3586" y="740"/>
                    <a:pt x="3530" y="724"/>
                  </a:cubicBezTo>
                  <a:cubicBezTo>
                    <a:pt x="3364" y="694"/>
                    <a:pt x="3198" y="657"/>
                    <a:pt x="3031" y="614"/>
                  </a:cubicBezTo>
                  <a:cubicBezTo>
                    <a:pt x="2975" y="601"/>
                    <a:pt x="2919" y="584"/>
                    <a:pt x="2862" y="570"/>
                  </a:cubicBezTo>
                  <a:cubicBezTo>
                    <a:pt x="2603" y="504"/>
                    <a:pt x="2343" y="431"/>
                    <a:pt x="2084" y="358"/>
                  </a:cubicBezTo>
                  <a:cubicBezTo>
                    <a:pt x="2028" y="342"/>
                    <a:pt x="1971" y="328"/>
                    <a:pt x="1914" y="311"/>
                  </a:cubicBezTo>
                  <a:cubicBezTo>
                    <a:pt x="1792" y="279"/>
                    <a:pt x="1666" y="242"/>
                    <a:pt x="1543" y="208"/>
                  </a:cubicBezTo>
                  <a:cubicBezTo>
                    <a:pt x="1486" y="188"/>
                    <a:pt x="1429" y="176"/>
                    <a:pt x="1373" y="162"/>
                  </a:cubicBezTo>
                  <a:cubicBezTo>
                    <a:pt x="1366" y="159"/>
                    <a:pt x="1353" y="156"/>
                    <a:pt x="1343" y="152"/>
                  </a:cubicBezTo>
                  <a:cubicBezTo>
                    <a:pt x="1222" y="119"/>
                    <a:pt x="903" y="1"/>
                    <a:pt x="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3400;p53">
              <a:extLst>
                <a:ext uri="{FF2B5EF4-FFF2-40B4-BE49-F238E27FC236}">
                  <a16:creationId xmlns:a16="http://schemas.microsoft.com/office/drawing/2014/main" id="{817B0F05-9568-4415-8A6C-BEBE56B06375}"/>
                </a:ext>
              </a:extLst>
            </p:cNvPr>
            <p:cNvSpPr/>
            <p:nvPr/>
          </p:nvSpPr>
          <p:spPr>
            <a:xfrm>
              <a:off x="4896251" y="1291051"/>
              <a:ext cx="30996" cy="106047"/>
            </a:xfrm>
            <a:custGeom>
              <a:avLst/>
              <a:gdLst/>
              <a:ahLst/>
              <a:cxnLst/>
              <a:rect l="l" t="t" r="r" b="b"/>
              <a:pathLst>
                <a:path w="553" h="1892" extrusionOk="0">
                  <a:moveTo>
                    <a:pt x="383" y="0"/>
                  </a:moveTo>
                  <a:cubicBezTo>
                    <a:pt x="197" y="582"/>
                    <a:pt x="71" y="1170"/>
                    <a:pt x="1" y="1775"/>
                  </a:cubicBezTo>
                  <a:cubicBezTo>
                    <a:pt x="51" y="1815"/>
                    <a:pt x="107" y="1855"/>
                    <a:pt x="163" y="1891"/>
                  </a:cubicBezTo>
                  <a:cubicBezTo>
                    <a:pt x="230" y="1263"/>
                    <a:pt x="360" y="648"/>
                    <a:pt x="553" y="46"/>
                  </a:cubicBezTo>
                  <a:cubicBezTo>
                    <a:pt x="496" y="26"/>
                    <a:pt x="439" y="14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3401;p53">
              <a:extLst>
                <a:ext uri="{FF2B5EF4-FFF2-40B4-BE49-F238E27FC236}">
                  <a16:creationId xmlns:a16="http://schemas.microsoft.com/office/drawing/2014/main" id="{4DE6496B-6E80-4419-8409-8AC60992AF78}"/>
                </a:ext>
              </a:extLst>
            </p:cNvPr>
            <p:cNvSpPr/>
            <p:nvPr/>
          </p:nvSpPr>
          <p:spPr>
            <a:xfrm>
              <a:off x="4924389" y="1299402"/>
              <a:ext cx="33238" cy="114286"/>
            </a:xfrm>
            <a:custGeom>
              <a:avLst/>
              <a:gdLst/>
              <a:ahLst/>
              <a:cxnLst/>
              <a:rect l="l" t="t" r="r" b="b"/>
              <a:pathLst>
                <a:path w="593" h="2039" extrusionOk="0">
                  <a:moveTo>
                    <a:pt x="422" y="0"/>
                  </a:moveTo>
                  <a:cubicBezTo>
                    <a:pt x="233" y="638"/>
                    <a:pt x="94" y="1290"/>
                    <a:pt x="0" y="1951"/>
                  </a:cubicBezTo>
                  <a:cubicBezTo>
                    <a:pt x="54" y="1981"/>
                    <a:pt x="107" y="2008"/>
                    <a:pt x="167" y="2038"/>
                  </a:cubicBezTo>
                  <a:cubicBezTo>
                    <a:pt x="256" y="1367"/>
                    <a:pt x="399" y="702"/>
                    <a:pt x="592" y="47"/>
                  </a:cubicBezTo>
                  <a:cubicBezTo>
                    <a:pt x="536" y="31"/>
                    <a:pt x="479" y="17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3402;p53">
              <a:extLst>
                <a:ext uri="{FF2B5EF4-FFF2-40B4-BE49-F238E27FC236}">
                  <a16:creationId xmlns:a16="http://schemas.microsoft.com/office/drawing/2014/main" id="{E73EFDC7-4A0B-489F-AE87-3CFDFB92DE73}"/>
                </a:ext>
              </a:extLst>
            </p:cNvPr>
            <p:cNvSpPr/>
            <p:nvPr/>
          </p:nvSpPr>
          <p:spPr>
            <a:xfrm>
              <a:off x="5255815" y="1307978"/>
              <a:ext cx="53304" cy="77741"/>
            </a:xfrm>
            <a:custGeom>
              <a:avLst/>
              <a:gdLst/>
              <a:ahLst/>
              <a:cxnLst/>
              <a:rect l="l" t="t" r="r" b="b"/>
              <a:pathLst>
                <a:path w="951" h="1387" extrusionOk="0">
                  <a:moveTo>
                    <a:pt x="192" y="0"/>
                  </a:moveTo>
                  <a:cubicBezTo>
                    <a:pt x="129" y="14"/>
                    <a:pt x="63" y="31"/>
                    <a:pt x="0" y="47"/>
                  </a:cubicBezTo>
                  <a:cubicBezTo>
                    <a:pt x="3" y="54"/>
                    <a:pt x="7" y="60"/>
                    <a:pt x="10" y="63"/>
                  </a:cubicBezTo>
                  <a:cubicBezTo>
                    <a:pt x="385" y="439"/>
                    <a:pt x="661" y="891"/>
                    <a:pt x="818" y="1387"/>
                  </a:cubicBezTo>
                  <a:cubicBezTo>
                    <a:pt x="844" y="1359"/>
                    <a:pt x="867" y="1336"/>
                    <a:pt x="887" y="1313"/>
                  </a:cubicBezTo>
                  <a:cubicBezTo>
                    <a:pt x="910" y="1287"/>
                    <a:pt x="930" y="1263"/>
                    <a:pt x="950" y="1237"/>
                  </a:cubicBezTo>
                  <a:cubicBezTo>
                    <a:pt x="791" y="778"/>
                    <a:pt x="535" y="359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3403;p53">
              <a:extLst>
                <a:ext uri="{FF2B5EF4-FFF2-40B4-BE49-F238E27FC236}">
                  <a16:creationId xmlns:a16="http://schemas.microsoft.com/office/drawing/2014/main" id="{9428CD2C-C640-44F0-9A7C-2E549F541D0D}"/>
                </a:ext>
              </a:extLst>
            </p:cNvPr>
            <p:cNvSpPr/>
            <p:nvPr/>
          </p:nvSpPr>
          <p:spPr>
            <a:xfrm>
              <a:off x="5234908" y="1314312"/>
              <a:ext cx="49436" cy="93379"/>
            </a:xfrm>
            <a:custGeom>
              <a:avLst/>
              <a:gdLst/>
              <a:ahLst/>
              <a:cxnLst/>
              <a:rect l="l" t="t" r="r" b="b"/>
              <a:pathLst>
                <a:path w="882" h="1666" extrusionOk="0">
                  <a:moveTo>
                    <a:pt x="171" y="1"/>
                  </a:moveTo>
                  <a:cubicBezTo>
                    <a:pt x="114" y="17"/>
                    <a:pt x="54" y="37"/>
                    <a:pt x="1" y="53"/>
                  </a:cubicBezTo>
                  <a:cubicBezTo>
                    <a:pt x="117" y="363"/>
                    <a:pt x="243" y="665"/>
                    <a:pt x="386" y="961"/>
                  </a:cubicBezTo>
                  <a:cubicBezTo>
                    <a:pt x="496" y="1197"/>
                    <a:pt x="636" y="1426"/>
                    <a:pt x="738" y="1665"/>
                  </a:cubicBezTo>
                  <a:cubicBezTo>
                    <a:pt x="785" y="1633"/>
                    <a:pt x="835" y="1593"/>
                    <a:pt x="881" y="1556"/>
                  </a:cubicBezTo>
                  <a:cubicBezTo>
                    <a:pt x="792" y="1357"/>
                    <a:pt x="675" y="1164"/>
                    <a:pt x="579" y="961"/>
                  </a:cubicBezTo>
                  <a:cubicBezTo>
                    <a:pt x="430" y="645"/>
                    <a:pt x="293" y="326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3404;p53">
              <a:extLst>
                <a:ext uri="{FF2B5EF4-FFF2-40B4-BE49-F238E27FC236}">
                  <a16:creationId xmlns:a16="http://schemas.microsoft.com/office/drawing/2014/main" id="{7C8C9753-4F69-45B1-ABDE-6F03F44D7C31}"/>
                </a:ext>
              </a:extLst>
            </p:cNvPr>
            <p:cNvSpPr/>
            <p:nvPr/>
          </p:nvSpPr>
          <p:spPr>
            <a:xfrm>
              <a:off x="5212208" y="1321542"/>
              <a:ext cx="38394" cy="107168"/>
            </a:xfrm>
            <a:custGeom>
              <a:avLst/>
              <a:gdLst/>
              <a:ahLst/>
              <a:cxnLst/>
              <a:rect l="l" t="t" r="r" b="b"/>
              <a:pathLst>
                <a:path w="685" h="1912" extrusionOk="0">
                  <a:moveTo>
                    <a:pt x="170" y="1"/>
                  </a:moveTo>
                  <a:cubicBezTo>
                    <a:pt x="110" y="21"/>
                    <a:pt x="57" y="34"/>
                    <a:pt x="0" y="48"/>
                  </a:cubicBezTo>
                  <a:cubicBezTo>
                    <a:pt x="200" y="662"/>
                    <a:pt x="372" y="1284"/>
                    <a:pt x="525" y="1912"/>
                  </a:cubicBezTo>
                  <a:cubicBezTo>
                    <a:pt x="579" y="1882"/>
                    <a:pt x="631" y="1855"/>
                    <a:pt x="685" y="1826"/>
                  </a:cubicBezTo>
                  <a:cubicBezTo>
                    <a:pt x="536" y="1214"/>
                    <a:pt x="366" y="602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3405;p53">
              <a:extLst>
                <a:ext uri="{FF2B5EF4-FFF2-40B4-BE49-F238E27FC236}">
                  <a16:creationId xmlns:a16="http://schemas.microsoft.com/office/drawing/2014/main" id="{483D8255-03E5-4A74-BC8F-7EF9DF963C9D}"/>
                </a:ext>
              </a:extLst>
            </p:cNvPr>
            <p:cNvSpPr/>
            <p:nvPr/>
          </p:nvSpPr>
          <p:spPr>
            <a:xfrm>
              <a:off x="5180483" y="1328100"/>
              <a:ext cx="30996" cy="116864"/>
            </a:xfrm>
            <a:custGeom>
              <a:avLst/>
              <a:gdLst/>
              <a:ahLst/>
              <a:cxnLst/>
              <a:rect l="l" t="t" r="r" b="b"/>
              <a:pathLst>
                <a:path w="553" h="2085" extrusionOk="0">
                  <a:moveTo>
                    <a:pt x="174" y="0"/>
                  </a:moveTo>
                  <a:cubicBezTo>
                    <a:pt x="117" y="11"/>
                    <a:pt x="58" y="17"/>
                    <a:pt x="1" y="23"/>
                  </a:cubicBezTo>
                  <a:lnTo>
                    <a:pt x="1" y="31"/>
                  </a:lnTo>
                  <a:cubicBezTo>
                    <a:pt x="180" y="709"/>
                    <a:pt x="307" y="1390"/>
                    <a:pt x="380" y="2084"/>
                  </a:cubicBezTo>
                  <a:cubicBezTo>
                    <a:pt x="440" y="2065"/>
                    <a:pt x="496" y="2045"/>
                    <a:pt x="553" y="2025"/>
                  </a:cubicBezTo>
                  <a:cubicBezTo>
                    <a:pt x="473" y="1339"/>
                    <a:pt x="347" y="669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3406;p53">
              <a:extLst>
                <a:ext uri="{FF2B5EF4-FFF2-40B4-BE49-F238E27FC236}">
                  <a16:creationId xmlns:a16="http://schemas.microsoft.com/office/drawing/2014/main" id="{ACBFBEB2-B275-4195-BD3B-2D0561FC51B6}"/>
                </a:ext>
              </a:extLst>
            </p:cNvPr>
            <p:cNvSpPr/>
            <p:nvPr/>
          </p:nvSpPr>
          <p:spPr>
            <a:xfrm>
              <a:off x="5148086" y="1331463"/>
              <a:ext cx="13116" cy="124879"/>
            </a:xfrm>
            <a:custGeom>
              <a:avLst/>
              <a:gdLst/>
              <a:ahLst/>
              <a:cxnLst/>
              <a:rect l="l" t="t" r="r" b="b"/>
              <a:pathLst>
                <a:path w="234" h="2228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44" y="3"/>
                    <a:pt x="88" y="3"/>
                    <a:pt x="28" y="6"/>
                  </a:cubicBezTo>
                  <a:cubicBezTo>
                    <a:pt x="1" y="748"/>
                    <a:pt x="11" y="1486"/>
                    <a:pt x="57" y="2227"/>
                  </a:cubicBezTo>
                  <a:cubicBezTo>
                    <a:pt x="114" y="2220"/>
                    <a:pt x="174" y="2210"/>
                    <a:pt x="234" y="2200"/>
                  </a:cubicBezTo>
                  <a:cubicBezTo>
                    <a:pt x="187" y="1466"/>
                    <a:pt x="177" y="732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3407;p53">
              <a:extLst>
                <a:ext uri="{FF2B5EF4-FFF2-40B4-BE49-F238E27FC236}">
                  <a16:creationId xmlns:a16="http://schemas.microsoft.com/office/drawing/2014/main" id="{DF3CF642-D0BF-4718-A50A-B5F01CD69D8D}"/>
                </a:ext>
              </a:extLst>
            </p:cNvPr>
            <p:cNvSpPr/>
            <p:nvPr/>
          </p:nvSpPr>
          <p:spPr>
            <a:xfrm>
              <a:off x="5114007" y="1332024"/>
              <a:ext cx="11602" cy="126953"/>
            </a:xfrm>
            <a:custGeom>
              <a:avLst/>
              <a:gdLst/>
              <a:ahLst/>
              <a:cxnLst/>
              <a:rect l="l" t="t" r="r" b="b"/>
              <a:pathLst>
                <a:path w="207" h="2265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754"/>
                    <a:pt x="7" y="1509"/>
                    <a:pt x="27" y="2263"/>
                  </a:cubicBezTo>
                  <a:cubicBezTo>
                    <a:pt x="45" y="2264"/>
                    <a:pt x="63" y="2265"/>
                    <a:pt x="80" y="2265"/>
                  </a:cubicBezTo>
                  <a:cubicBezTo>
                    <a:pt x="123" y="2265"/>
                    <a:pt x="167" y="2262"/>
                    <a:pt x="207" y="2260"/>
                  </a:cubicBezTo>
                  <a:cubicBezTo>
                    <a:pt x="184" y="1509"/>
                    <a:pt x="177" y="758"/>
                    <a:pt x="187" y="7"/>
                  </a:cubicBezTo>
                  <a:cubicBezTo>
                    <a:pt x="130" y="7"/>
                    <a:pt x="70" y="4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3408;p53">
              <a:extLst>
                <a:ext uri="{FF2B5EF4-FFF2-40B4-BE49-F238E27FC236}">
                  <a16:creationId xmlns:a16="http://schemas.microsoft.com/office/drawing/2014/main" id="{33497F8D-5BE3-404F-BC35-331C438E24F9}"/>
                </a:ext>
              </a:extLst>
            </p:cNvPr>
            <p:cNvSpPr/>
            <p:nvPr/>
          </p:nvSpPr>
          <p:spPr>
            <a:xfrm>
              <a:off x="5075445" y="1329221"/>
              <a:ext cx="13116" cy="128747"/>
            </a:xfrm>
            <a:custGeom>
              <a:avLst/>
              <a:gdLst/>
              <a:ahLst/>
              <a:cxnLst/>
              <a:rect l="l" t="t" r="r" b="b"/>
              <a:pathLst>
                <a:path w="234" h="2297" extrusionOk="0">
                  <a:moveTo>
                    <a:pt x="51" y="0"/>
                  </a:moveTo>
                  <a:cubicBezTo>
                    <a:pt x="57" y="761"/>
                    <a:pt x="40" y="1519"/>
                    <a:pt x="1" y="2277"/>
                  </a:cubicBezTo>
                  <a:cubicBezTo>
                    <a:pt x="60" y="2287"/>
                    <a:pt x="120" y="2293"/>
                    <a:pt x="177" y="2297"/>
                  </a:cubicBezTo>
                  <a:cubicBezTo>
                    <a:pt x="214" y="1539"/>
                    <a:pt x="233" y="781"/>
                    <a:pt x="227" y="20"/>
                  </a:cubicBezTo>
                  <a:cubicBezTo>
                    <a:pt x="170" y="14"/>
                    <a:pt x="111" y="11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3409;p53">
              <a:extLst>
                <a:ext uri="{FF2B5EF4-FFF2-40B4-BE49-F238E27FC236}">
                  <a16:creationId xmlns:a16="http://schemas.microsoft.com/office/drawing/2014/main" id="{EA4E173F-4ECB-4170-9F82-79BBCEEFD334}"/>
                </a:ext>
              </a:extLst>
            </p:cNvPr>
            <p:cNvSpPr/>
            <p:nvPr/>
          </p:nvSpPr>
          <p:spPr>
            <a:xfrm>
              <a:off x="5023878" y="1322495"/>
              <a:ext cx="24270" cy="126561"/>
            </a:xfrm>
            <a:custGeom>
              <a:avLst/>
              <a:gdLst/>
              <a:ahLst/>
              <a:cxnLst/>
              <a:rect l="l" t="t" r="r" b="b"/>
              <a:pathLst>
                <a:path w="433" h="2258" extrusionOk="0">
                  <a:moveTo>
                    <a:pt x="263" y="1"/>
                  </a:moveTo>
                  <a:cubicBezTo>
                    <a:pt x="259" y="7"/>
                    <a:pt x="259" y="11"/>
                    <a:pt x="259" y="14"/>
                  </a:cubicBezTo>
                  <a:cubicBezTo>
                    <a:pt x="140" y="745"/>
                    <a:pt x="54" y="1476"/>
                    <a:pt x="0" y="2214"/>
                  </a:cubicBezTo>
                  <a:cubicBezTo>
                    <a:pt x="57" y="2228"/>
                    <a:pt x="110" y="2244"/>
                    <a:pt x="170" y="2257"/>
                  </a:cubicBezTo>
                  <a:cubicBezTo>
                    <a:pt x="227" y="1519"/>
                    <a:pt x="316" y="785"/>
                    <a:pt x="432" y="51"/>
                  </a:cubicBezTo>
                  <a:cubicBezTo>
                    <a:pt x="432" y="44"/>
                    <a:pt x="432" y="40"/>
                    <a:pt x="429" y="34"/>
                  </a:cubicBezTo>
                  <a:cubicBezTo>
                    <a:pt x="373" y="24"/>
                    <a:pt x="319" y="17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3410;p53">
              <a:extLst>
                <a:ext uri="{FF2B5EF4-FFF2-40B4-BE49-F238E27FC236}">
                  <a16:creationId xmlns:a16="http://schemas.microsoft.com/office/drawing/2014/main" id="{9250E3D4-6E0F-4E24-81DC-D56119300C51}"/>
                </a:ext>
              </a:extLst>
            </p:cNvPr>
            <p:cNvSpPr/>
            <p:nvPr/>
          </p:nvSpPr>
          <p:spPr>
            <a:xfrm>
              <a:off x="4984363" y="1313919"/>
              <a:ext cx="26343" cy="123758"/>
            </a:xfrm>
            <a:custGeom>
              <a:avLst/>
              <a:gdLst/>
              <a:ahLst/>
              <a:cxnLst/>
              <a:rect l="l" t="t" r="r" b="b"/>
              <a:pathLst>
                <a:path w="470" h="2208" extrusionOk="0">
                  <a:moveTo>
                    <a:pt x="300" y="0"/>
                  </a:moveTo>
                  <a:cubicBezTo>
                    <a:pt x="137" y="709"/>
                    <a:pt x="41" y="1427"/>
                    <a:pt x="1" y="2154"/>
                  </a:cubicBezTo>
                  <a:cubicBezTo>
                    <a:pt x="57" y="2171"/>
                    <a:pt x="114" y="2191"/>
                    <a:pt x="170" y="2207"/>
                  </a:cubicBezTo>
                  <a:cubicBezTo>
                    <a:pt x="207" y="1476"/>
                    <a:pt x="310" y="755"/>
                    <a:pt x="469" y="44"/>
                  </a:cubicBezTo>
                  <a:cubicBezTo>
                    <a:pt x="413" y="31"/>
                    <a:pt x="357" y="14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3411;p53">
              <a:extLst>
                <a:ext uri="{FF2B5EF4-FFF2-40B4-BE49-F238E27FC236}">
                  <a16:creationId xmlns:a16="http://schemas.microsoft.com/office/drawing/2014/main" id="{64747D87-89AA-404E-8181-C170C2D6BDFE}"/>
                </a:ext>
              </a:extLst>
            </p:cNvPr>
            <p:cNvSpPr/>
            <p:nvPr/>
          </p:nvSpPr>
          <p:spPr>
            <a:xfrm>
              <a:off x="4474752" y="2263806"/>
              <a:ext cx="108905" cy="148813"/>
            </a:xfrm>
            <a:custGeom>
              <a:avLst/>
              <a:gdLst/>
              <a:ahLst/>
              <a:cxnLst/>
              <a:rect l="l" t="t" r="r" b="b"/>
              <a:pathLst>
                <a:path w="1943" h="2655" extrusionOk="0">
                  <a:moveTo>
                    <a:pt x="1426" y="1"/>
                  </a:moveTo>
                  <a:cubicBezTo>
                    <a:pt x="1345" y="1"/>
                    <a:pt x="1234" y="67"/>
                    <a:pt x="1086" y="219"/>
                  </a:cubicBezTo>
                  <a:cubicBezTo>
                    <a:pt x="0" y="1343"/>
                    <a:pt x="1263" y="2655"/>
                    <a:pt x="1263" y="2655"/>
                  </a:cubicBezTo>
                  <a:cubicBezTo>
                    <a:pt x="1263" y="2655"/>
                    <a:pt x="1943" y="1"/>
                    <a:pt x="1426" y="1"/>
                  </a:cubicBezTo>
                  <a:close/>
                </a:path>
              </a:pathLst>
            </a:custGeom>
            <a:solidFill>
              <a:srgbClr val="6BD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3412;p53">
              <a:extLst>
                <a:ext uri="{FF2B5EF4-FFF2-40B4-BE49-F238E27FC236}">
                  <a16:creationId xmlns:a16="http://schemas.microsoft.com/office/drawing/2014/main" id="{EA326093-7861-4024-8266-CA7A3A2B9A56}"/>
                </a:ext>
              </a:extLst>
            </p:cNvPr>
            <p:cNvSpPr/>
            <p:nvPr/>
          </p:nvSpPr>
          <p:spPr>
            <a:xfrm>
              <a:off x="4534726" y="2091451"/>
              <a:ext cx="46409" cy="246900"/>
            </a:xfrm>
            <a:custGeom>
              <a:avLst/>
              <a:gdLst/>
              <a:ahLst/>
              <a:cxnLst/>
              <a:rect l="l" t="t" r="r" b="b"/>
              <a:pathLst>
                <a:path w="828" h="4405" extrusionOk="0">
                  <a:moveTo>
                    <a:pt x="798" y="1"/>
                  </a:moveTo>
                  <a:lnTo>
                    <a:pt x="798" y="1"/>
                  </a:lnTo>
                  <a:cubicBezTo>
                    <a:pt x="562" y="316"/>
                    <a:pt x="383" y="672"/>
                    <a:pt x="252" y="1048"/>
                  </a:cubicBezTo>
                  <a:cubicBezTo>
                    <a:pt x="120" y="1423"/>
                    <a:pt x="40" y="1818"/>
                    <a:pt x="20" y="2217"/>
                  </a:cubicBezTo>
                  <a:cubicBezTo>
                    <a:pt x="0" y="2619"/>
                    <a:pt x="67" y="3025"/>
                    <a:pt x="200" y="3401"/>
                  </a:cubicBezTo>
                  <a:cubicBezTo>
                    <a:pt x="319" y="3786"/>
                    <a:pt x="568" y="4111"/>
                    <a:pt x="828" y="4404"/>
                  </a:cubicBezTo>
                  <a:cubicBezTo>
                    <a:pt x="781" y="4314"/>
                    <a:pt x="731" y="4231"/>
                    <a:pt x="682" y="4148"/>
                  </a:cubicBezTo>
                  <a:lnTo>
                    <a:pt x="608" y="4022"/>
                  </a:lnTo>
                  <a:cubicBezTo>
                    <a:pt x="585" y="3979"/>
                    <a:pt x="568" y="3932"/>
                    <a:pt x="552" y="3889"/>
                  </a:cubicBezTo>
                  <a:lnTo>
                    <a:pt x="435" y="3627"/>
                  </a:lnTo>
                  <a:lnTo>
                    <a:pt x="352" y="3351"/>
                  </a:lnTo>
                  <a:cubicBezTo>
                    <a:pt x="256" y="2985"/>
                    <a:pt x="200" y="2606"/>
                    <a:pt x="223" y="2224"/>
                  </a:cubicBezTo>
                  <a:cubicBezTo>
                    <a:pt x="240" y="1845"/>
                    <a:pt x="303" y="1467"/>
                    <a:pt x="402" y="1094"/>
                  </a:cubicBezTo>
                  <a:cubicBezTo>
                    <a:pt x="505" y="725"/>
                    <a:pt x="631" y="356"/>
                    <a:pt x="798" y="1"/>
                  </a:cubicBezTo>
                  <a:close/>
                </a:path>
              </a:pathLst>
            </a:custGeom>
            <a:solidFill>
              <a:srgbClr val="2C2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3413;p53">
              <a:extLst>
                <a:ext uri="{FF2B5EF4-FFF2-40B4-BE49-F238E27FC236}">
                  <a16:creationId xmlns:a16="http://schemas.microsoft.com/office/drawing/2014/main" id="{D1A97D43-CEFE-49F6-9C88-0329AA0C08DF}"/>
                </a:ext>
              </a:extLst>
            </p:cNvPr>
            <p:cNvSpPr/>
            <p:nvPr/>
          </p:nvSpPr>
          <p:spPr>
            <a:xfrm>
              <a:off x="4541620" y="2280677"/>
              <a:ext cx="275542" cy="281931"/>
            </a:xfrm>
            <a:custGeom>
              <a:avLst/>
              <a:gdLst/>
              <a:ahLst/>
              <a:cxnLst/>
              <a:rect l="l" t="t" r="r" b="b"/>
              <a:pathLst>
                <a:path w="4916" h="5030" extrusionOk="0">
                  <a:moveTo>
                    <a:pt x="0" y="1"/>
                  </a:moveTo>
                  <a:lnTo>
                    <a:pt x="220" y="3036"/>
                  </a:lnTo>
                  <a:lnTo>
                    <a:pt x="4915" y="5030"/>
                  </a:lnTo>
                  <a:lnTo>
                    <a:pt x="4915" y="1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3414;p53">
              <a:extLst>
                <a:ext uri="{FF2B5EF4-FFF2-40B4-BE49-F238E27FC236}">
                  <a16:creationId xmlns:a16="http://schemas.microsoft.com/office/drawing/2014/main" id="{2AAFFFD6-B917-4D4D-A797-B31E2A565736}"/>
                </a:ext>
              </a:extLst>
            </p:cNvPr>
            <p:cNvSpPr/>
            <p:nvPr/>
          </p:nvSpPr>
          <p:spPr>
            <a:xfrm>
              <a:off x="4817108" y="2291327"/>
              <a:ext cx="251664" cy="271282"/>
            </a:xfrm>
            <a:custGeom>
              <a:avLst/>
              <a:gdLst/>
              <a:ahLst/>
              <a:cxnLst/>
              <a:rect l="l" t="t" r="r" b="b"/>
              <a:pathLst>
                <a:path w="4490" h="4840" extrusionOk="0">
                  <a:moveTo>
                    <a:pt x="4490" y="1"/>
                  </a:moveTo>
                  <a:lnTo>
                    <a:pt x="0" y="1998"/>
                  </a:lnTo>
                  <a:lnTo>
                    <a:pt x="0" y="4840"/>
                  </a:lnTo>
                  <a:lnTo>
                    <a:pt x="4350" y="3008"/>
                  </a:lnTo>
                  <a:lnTo>
                    <a:pt x="4490" y="1"/>
                  </a:lnTo>
                  <a:close/>
                </a:path>
              </a:pathLst>
            </a:custGeom>
            <a:solidFill>
              <a:srgbClr val="F7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3415;p53">
              <a:extLst>
                <a:ext uri="{FF2B5EF4-FFF2-40B4-BE49-F238E27FC236}">
                  <a16:creationId xmlns:a16="http://schemas.microsoft.com/office/drawing/2014/main" id="{38A0E5C2-C15D-4DD4-A30C-7C225C10AB67}"/>
                </a:ext>
              </a:extLst>
            </p:cNvPr>
            <p:cNvSpPr/>
            <p:nvPr/>
          </p:nvSpPr>
          <p:spPr>
            <a:xfrm>
              <a:off x="4518472" y="2133377"/>
              <a:ext cx="580902" cy="209963"/>
            </a:xfrm>
            <a:custGeom>
              <a:avLst/>
              <a:gdLst/>
              <a:ahLst/>
              <a:cxnLst/>
              <a:rect l="l" t="t" r="r" b="b"/>
              <a:pathLst>
                <a:path w="10364" h="3746" extrusionOk="0">
                  <a:moveTo>
                    <a:pt x="4624" y="1"/>
                  </a:moveTo>
                  <a:lnTo>
                    <a:pt x="1" y="1556"/>
                  </a:lnTo>
                  <a:lnTo>
                    <a:pt x="5328" y="3746"/>
                  </a:lnTo>
                  <a:lnTo>
                    <a:pt x="10363" y="1725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3416;p53">
              <a:extLst>
                <a:ext uri="{FF2B5EF4-FFF2-40B4-BE49-F238E27FC236}">
                  <a16:creationId xmlns:a16="http://schemas.microsoft.com/office/drawing/2014/main" id="{A2B3695F-1774-4DB2-B095-58987C77CDD6}"/>
                </a:ext>
              </a:extLst>
            </p:cNvPr>
            <p:cNvSpPr/>
            <p:nvPr/>
          </p:nvSpPr>
          <p:spPr>
            <a:xfrm>
              <a:off x="4817108" y="2230064"/>
              <a:ext cx="282268" cy="196231"/>
            </a:xfrm>
            <a:custGeom>
              <a:avLst/>
              <a:gdLst/>
              <a:ahLst/>
              <a:cxnLst/>
              <a:rect l="l" t="t" r="r" b="b"/>
              <a:pathLst>
                <a:path w="5036" h="3501" extrusionOk="0">
                  <a:moveTo>
                    <a:pt x="5035" y="0"/>
                  </a:moveTo>
                  <a:lnTo>
                    <a:pt x="0" y="2021"/>
                  </a:lnTo>
                  <a:lnTo>
                    <a:pt x="0" y="3500"/>
                  </a:lnTo>
                  <a:lnTo>
                    <a:pt x="4913" y="1502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rgbClr val="EF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3417;p53">
              <a:extLst>
                <a:ext uri="{FF2B5EF4-FFF2-40B4-BE49-F238E27FC236}">
                  <a16:creationId xmlns:a16="http://schemas.microsoft.com/office/drawing/2014/main" id="{1C70AD07-1505-4161-8073-6D4B18D2F36C}"/>
                </a:ext>
              </a:extLst>
            </p:cNvPr>
            <p:cNvSpPr/>
            <p:nvPr/>
          </p:nvSpPr>
          <p:spPr>
            <a:xfrm>
              <a:off x="4518472" y="2220591"/>
              <a:ext cx="298690" cy="205703"/>
            </a:xfrm>
            <a:custGeom>
              <a:avLst/>
              <a:gdLst/>
              <a:ahLst/>
              <a:cxnLst/>
              <a:rect l="l" t="t" r="r" b="b"/>
              <a:pathLst>
                <a:path w="5329" h="3670" extrusionOk="0">
                  <a:moveTo>
                    <a:pt x="1" y="0"/>
                  </a:moveTo>
                  <a:lnTo>
                    <a:pt x="67" y="1449"/>
                  </a:lnTo>
                  <a:lnTo>
                    <a:pt x="5328" y="3669"/>
                  </a:lnTo>
                  <a:lnTo>
                    <a:pt x="5328" y="2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3418;p53">
              <a:extLst>
                <a:ext uri="{FF2B5EF4-FFF2-40B4-BE49-F238E27FC236}">
                  <a16:creationId xmlns:a16="http://schemas.microsoft.com/office/drawing/2014/main" id="{913024BA-D700-4383-A236-9BB503100F89}"/>
                </a:ext>
              </a:extLst>
            </p:cNvPr>
            <p:cNvSpPr/>
            <p:nvPr/>
          </p:nvSpPr>
          <p:spPr>
            <a:xfrm>
              <a:off x="4543862" y="2310888"/>
              <a:ext cx="273300" cy="156155"/>
            </a:xfrm>
            <a:custGeom>
              <a:avLst/>
              <a:gdLst/>
              <a:ahLst/>
              <a:cxnLst/>
              <a:rect l="l" t="t" r="r" b="b"/>
              <a:pathLst>
                <a:path w="4876" h="2786" extrusionOk="0">
                  <a:moveTo>
                    <a:pt x="0" y="0"/>
                  </a:moveTo>
                  <a:lnTo>
                    <a:pt x="4875" y="2786"/>
                  </a:lnTo>
                  <a:lnTo>
                    <a:pt x="4875" y="20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3419;p53">
              <a:extLst>
                <a:ext uri="{FF2B5EF4-FFF2-40B4-BE49-F238E27FC236}">
                  <a16:creationId xmlns:a16="http://schemas.microsoft.com/office/drawing/2014/main" id="{28EF4C80-9B2A-43D6-9A58-0FDB53AFAD45}"/>
                </a:ext>
              </a:extLst>
            </p:cNvPr>
            <p:cNvSpPr/>
            <p:nvPr/>
          </p:nvSpPr>
          <p:spPr>
            <a:xfrm>
              <a:off x="4817108" y="2327479"/>
              <a:ext cx="243313" cy="139565"/>
            </a:xfrm>
            <a:custGeom>
              <a:avLst/>
              <a:gdLst/>
              <a:ahLst/>
              <a:cxnLst/>
              <a:rect l="l" t="t" r="r" b="b"/>
              <a:pathLst>
                <a:path w="4341" h="2490" extrusionOk="0">
                  <a:moveTo>
                    <a:pt x="4341" y="0"/>
                  </a:moveTo>
                  <a:lnTo>
                    <a:pt x="0" y="1762"/>
                  </a:lnTo>
                  <a:lnTo>
                    <a:pt x="0" y="2490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rgbClr val="EC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3420;p53">
              <a:extLst>
                <a:ext uri="{FF2B5EF4-FFF2-40B4-BE49-F238E27FC236}">
                  <a16:creationId xmlns:a16="http://schemas.microsoft.com/office/drawing/2014/main" id="{ACF7259D-1FFD-4AA0-AB8E-9367EA77E528}"/>
                </a:ext>
              </a:extLst>
            </p:cNvPr>
            <p:cNvSpPr/>
            <p:nvPr/>
          </p:nvSpPr>
          <p:spPr>
            <a:xfrm>
              <a:off x="4817108" y="2323388"/>
              <a:ext cx="250207" cy="102908"/>
            </a:xfrm>
            <a:custGeom>
              <a:avLst/>
              <a:gdLst/>
              <a:ahLst/>
              <a:cxnLst/>
              <a:rect l="l" t="t" r="r" b="b"/>
              <a:pathLst>
                <a:path w="4464" h="1836" extrusionOk="0">
                  <a:moveTo>
                    <a:pt x="4464" y="1"/>
                  </a:moveTo>
                  <a:lnTo>
                    <a:pt x="0" y="1835"/>
                  </a:lnTo>
                  <a:lnTo>
                    <a:pt x="4341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4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3421;p53">
              <a:extLst>
                <a:ext uri="{FF2B5EF4-FFF2-40B4-BE49-F238E27FC236}">
                  <a16:creationId xmlns:a16="http://schemas.microsoft.com/office/drawing/2014/main" id="{76DDCB44-AA23-4592-996A-FA5DE6B6964E}"/>
                </a:ext>
              </a:extLst>
            </p:cNvPr>
            <p:cNvSpPr/>
            <p:nvPr/>
          </p:nvSpPr>
          <p:spPr>
            <a:xfrm>
              <a:off x="4543862" y="2310888"/>
              <a:ext cx="273300" cy="115407"/>
            </a:xfrm>
            <a:custGeom>
              <a:avLst/>
              <a:gdLst/>
              <a:ahLst/>
              <a:cxnLst/>
              <a:rect l="l" t="t" r="r" b="b"/>
              <a:pathLst>
                <a:path w="4876" h="2059" extrusionOk="0">
                  <a:moveTo>
                    <a:pt x="0" y="0"/>
                  </a:moveTo>
                  <a:lnTo>
                    <a:pt x="0" y="0"/>
                  </a:lnTo>
                  <a:lnTo>
                    <a:pt x="4875" y="2058"/>
                  </a:lnTo>
                  <a:close/>
                </a:path>
              </a:pathLst>
            </a:custGeom>
            <a:solidFill>
              <a:srgbClr val="CE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3422;p53">
              <a:extLst>
                <a:ext uri="{FF2B5EF4-FFF2-40B4-BE49-F238E27FC236}">
                  <a16:creationId xmlns:a16="http://schemas.microsoft.com/office/drawing/2014/main" id="{49C6561A-8457-4368-B5F6-66B426B283C4}"/>
                </a:ext>
              </a:extLst>
            </p:cNvPr>
            <p:cNvSpPr/>
            <p:nvPr/>
          </p:nvSpPr>
          <p:spPr>
            <a:xfrm>
              <a:off x="4617961" y="2165774"/>
              <a:ext cx="314497" cy="335908"/>
            </a:xfrm>
            <a:custGeom>
              <a:avLst/>
              <a:gdLst/>
              <a:ahLst/>
              <a:cxnLst/>
              <a:rect l="l" t="t" r="r" b="b"/>
              <a:pathLst>
                <a:path w="5611" h="5993" extrusionOk="0">
                  <a:moveTo>
                    <a:pt x="4777" y="1"/>
                  </a:moveTo>
                  <a:lnTo>
                    <a:pt x="51" y="1729"/>
                  </a:lnTo>
                  <a:lnTo>
                    <a:pt x="31" y="1736"/>
                  </a:lnTo>
                  <a:lnTo>
                    <a:pt x="1" y="5571"/>
                  </a:lnTo>
                  <a:cubicBezTo>
                    <a:pt x="1" y="5571"/>
                    <a:pt x="928" y="5963"/>
                    <a:pt x="991" y="5993"/>
                  </a:cubicBezTo>
                  <a:cubicBezTo>
                    <a:pt x="1004" y="5770"/>
                    <a:pt x="1297" y="2241"/>
                    <a:pt x="1297" y="2241"/>
                  </a:cubicBezTo>
                  <a:lnTo>
                    <a:pt x="5610" y="250"/>
                  </a:lnTo>
                  <a:lnTo>
                    <a:pt x="4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3423;p53">
              <a:extLst>
                <a:ext uri="{FF2B5EF4-FFF2-40B4-BE49-F238E27FC236}">
                  <a16:creationId xmlns:a16="http://schemas.microsoft.com/office/drawing/2014/main" id="{D5384C01-69E1-4E98-B21F-AC4540EEE3E6}"/>
                </a:ext>
              </a:extLst>
            </p:cNvPr>
            <p:cNvSpPr/>
            <p:nvPr/>
          </p:nvSpPr>
          <p:spPr>
            <a:xfrm>
              <a:off x="4617961" y="2262629"/>
              <a:ext cx="72697" cy="239053"/>
            </a:xfrm>
            <a:custGeom>
              <a:avLst/>
              <a:gdLst/>
              <a:ahLst/>
              <a:cxnLst/>
              <a:rect l="l" t="t" r="r" b="b"/>
              <a:pathLst>
                <a:path w="1297" h="4265" extrusionOk="0">
                  <a:moveTo>
                    <a:pt x="51" y="1"/>
                  </a:moveTo>
                  <a:lnTo>
                    <a:pt x="31" y="8"/>
                  </a:lnTo>
                  <a:lnTo>
                    <a:pt x="1" y="3843"/>
                  </a:lnTo>
                  <a:cubicBezTo>
                    <a:pt x="1" y="3843"/>
                    <a:pt x="928" y="4235"/>
                    <a:pt x="991" y="4265"/>
                  </a:cubicBezTo>
                  <a:cubicBezTo>
                    <a:pt x="1004" y="4042"/>
                    <a:pt x="1297" y="513"/>
                    <a:pt x="1297" y="513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3424;p53">
              <a:extLst>
                <a:ext uri="{FF2B5EF4-FFF2-40B4-BE49-F238E27FC236}">
                  <a16:creationId xmlns:a16="http://schemas.microsoft.com/office/drawing/2014/main" id="{BEA66CC9-1DA4-462F-B336-9100E26D4A43}"/>
                </a:ext>
              </a:extLst>
            </p:cNvPr>
            <p:cNvSpPr/>
            <p:nvPr/>
          </p:nvSpPr>
          <p:spPr>
            <a:xfrm>
              <a:off x="4657084" y="2071273"/>
              <a:ext cx="130484" cy="152120"/>
            </a:xfrm>
            <a:custGeom>
              <a:avLst/>
              <a:gdLst/>
              <a:ahLst/>
              <a:cxnLst/>
              <a:rect l="l" t="t" r="r" b="b"/>
              <a:pathLst>
                <a:path w="2328" h="2714" extrusionOk="0">
                  <a:moveTo>
                    <a:pt x="1035" y="0"/>
                  </a:moveTo>
                  <a:cubicBezTo>
                    <a:pt x="1021" y="0"/>
                    <a:pt x="1008" y="1"/>
                    <a:pt x="994" y="2"/>
                  </a:cubicBezTo>
                  <a:cubicBezTo>
                    <a:pt x="1" y="65"/>
                    <a:pt x="266" y="1866"/>
                    <a:pt x="2034" y="2714"/>
                  </a:cubicBezTo>
                  <a:lnTo>
                    <a:pt x="2327" y="2328"/>
                  </a:lnTo>
                  <a:cubicBezTo>
                    <a:pt x="2327" y="2328"/>
                    <a:pt x="1997" y="0"/>
                    <a:pt x="1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3425;p53">
              <a:extLst>
                <a:ext uri="{FF2B5EF4-FFF2-40B4-BE49-F238E27FC236}">
                  <a16:creationId xmlns:a16="http://schemas.microsoft.com/office/drawing/2014/main" id="{78E57B96-B3E9-4529-8E11-3767B1414EB2}"/>
                </a:ext>
              </a:extLst>
            </p:cNvPr>
            <p:cNvSpPr/>
            <p:nvPr/>
          </p:nvSpPr>
          <p:spPr>
            <a:xfrm>
              <a:off x="4682027" y="2139094"/>
              <a:ext cx="86093" cy="78526"/>
            </a:xfrm>
            <a:custGeom>
              <a:avLst/>
              <a:gdLst/>
              <a:ahLst/>
              <a:cxnLst/>
              <a:rect l="l" t="t" r="r" b="b"/>
              <a:pathLst>
                <a:path w="1536" h="1401" extrusionOk="0">
                  <a:moveTo>
                    <a:pt x="461" y="1"/>
                  </a:moveTo>
                  <a:cubicBezTo>
                    <a:pt x="439" y="1"/>
                    <a:pt x="418" y="7"/>
                    <a:pt x="399" y="18"/>
                  </a:cubicBezTo>
                  <a:cubicBezTo>
                    <a:pt x="1" y="274"/>
                    <a:pt x="1536" y="1401"/>
                    <a:pt x="1536" y="1401"/>
                  </a:cubicBezTo>
                  <a:cubicBezTo>
                    <a:pt x="1536" y="1401"/>
                    <a:pt x="810" y="1"/>
                    <a:pt x="46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3426;p53">
              <a:extLst>
                <a:ext uri="{FF2B5EF4-FFF2-40B4-BE49-F238E27FC236}">
                  <a16:creationId xmlns:a16="http://schemas.microsoft.com/office/drawing/2014/main" id="{6730E3AE-2CDA-474C-B52E-AC8C8E49BEF4}"/>
                </a:ext>
              </a:extLst>
            </p:cNvPr>
            <p:cNvSpPr/>
            <p:nvPr/>
          </p:nvSpPr>
          <p:spPr>
            <a:xfrm>
              <a:off x="4777593" y="2089938"/>
              <a:ext cx="142367" cy="136650"/>
            </a:xfrm>
            <a:custGeom>
              <a:avLst/>
              <a:gdLst/>
              <a:ahLst/>
              <a:cxnLst/>
              <a:rect l="l" t="t" r="r" b="b"/>
              <a:pathLst>
                <a:path w="2540" h="2438" extrusionOk="0">
                  <a:moveTo>
                    <a:pt x="1295" y="0"/>
                  </a:moveTo>
                  <a:cubicBezTo>
                    <a:pt x="331" y="0"/>
                    <a:pt x="1" y="2331"/>
                    <a:pt x="1" y="2331"/>
                  </a:cubicBezTo>
                  <a:lnTo>
                    <a:pt x="297" y="2437"/>
                  </a:lnTo>
                  <a:cubicBezTo>
                    <a:pt x="2540" y="1600"/>
                    <a:pt x="2328" y="67"/>
                    <a:pt x="1334" y="1"/>
                  </a:cubicBezTo>
                  <a:cubicBezTo>
                    <a:pt x="1321" y="0"/>
                    <a:pt x="1308" y="0"/>
                    <a:pt x="1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3427;p53">
              <a:extLst>
                <a:ext uri="{FF2B5EF4-FFF2-40B4-BE49-F238E27FC236}">
                  <a16:creationId xmlns:a16="http://schemas.microsoft.com/office/drawing/2014/main" id="{00740A52-0244-4D52-9122-FACE46AAA70B}"/>
                </a:ext>
              </a:extLst>
            </p:cNvPr>
            <p:cNvSpPr/>
            <p:nvPr/>
          </p:nvSpPr>
          <p:spPr>
            <a:xfrm>
              <a:off x="4796258" y="2153723"/>
              <a:ext cx="96910" cy="69670"/>
            </a:xfrm>
            <a:custGeom>
              <a:avLst/>
              <a:gdLst/>
              <a:ahLst/>
              <a:cxnLst/>
              <a:rect l="l" t="t" r="r" b="b"/>
              <a:pathLst>
                <a:path w="1729" h="1243" extrusionOk="0">
                  <a:moveTo>
                    <a:pt x="1301" y="1"/>
                  </a:moveTo>
                  <a:cubicBezTo>
                    <a:pt x="834" y="1"/>
                    <a:pt x="0" y="1243"/>
                    <a:pt x="0" y="1243"/>
                  </a:cubicBezTo>
                  <a:cubicBezTo>
                    <a:pt x="0" y="1243"/>
                    <a:pt x="1728" y="156"/>
                    <a:pt x="1386" y="17"/>
                  </a:cubicBezTo>
                  <a:cubicBezTo>
                    <a:pt x="1359" y="6"/>
                    <a:pt x="1331" y="1"/>
                    <a:pt x="130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3428;p53">
              <a:extLst>
                <a:ext uri="{FF2B5EF4-FFF2-40B4-BE49-F238E27FC236}">
                  <a16:creationId xmlns:a16="http://schemas.microsoft.com/office/drawing/2014/main" id="{07FCCDC9-3E6A-424F-AA45-9D3858521CF3}"/>
                </a:ext>
              </a:extLst>
            </p:cNvPr>
            <p:cNvSpPr/>
            <p:nvPr/>
          </p:nvSpPr>
          <p:spPr>
            <a:xfrm>
              <a:off x="4762795" y="2168464"/>
              <a:ext cx="56723" cy="62272"/>
            </a:xfrm>
            <a:custGeom>
              <a:avLst/>
              <a:gdLst/>
              <a:ahLst/>
              <a:cxnLst/>
              <a:rect l="l" t="t" r="r" b="b"/>
              <a:pathLst>
                <a:path w="1012" h="1111" extrusionOk="0">
                  <a:moveTo>
                    <a:pt x="907" y="0"/>
                  </a:moveTo>
                  <a:cubicBezTo>
                    <a:pt x="883" y="0"/>
                    <a:pt x="859" y="11"/>
                    <a:pt x="843" y="36"/>
                  </a:cubicBezTo>
                  <a:cubicBezTo>
                    <a:pt x="723" y="212"/>
                    <a:pt x="610" y="392"/>
                    <a:pt x="501" y="578"/>
                  </a:cubicBezTo>
                  <a:cubicBezTo>
                    <a:pt x="474" y="551"/>
                    <a:pt x="438" y="531"/>
                    <a:pt x="394" y="527"/>
                  </a:cubicBezTo>
                  <a:cubicBezTo>
                    <a:pt x="391" y="527"/>
                    <a:pt x="385" y="531"/>
                    <a:pt x="378" y="531"/>
                  </a:cubicBezTo>
                  <a:cubicBezTo>
                    <a:pt x="314" y="415"/>
                    <a:pt x="242" y="308"/>
                    <a:pt x="159" y="205"/>
                  </a:cubicBezTo>
                  <a:cubicBezTo>
                    <a:pt x="144" y="187"/>
                    <a:pt x="126" y="179"/>
                    <a:pt x="108" y="179"/>
                  </a:cubicBezTo>
                  <a:cubicBezTo>
                    <a:pt x="53" y="179"/>
                    <a:pt x="1" y="256"/>
                    <a:pt x="49" y="312"/>
                  </a:cubicBezTo>
                  <a:cubicBezTo>
                    <a:pt x="115" y="395"/>
                    <a:pt x="172" y="481"/>
                    <a:pt x="225" y="571"/>
                  </a:cubicBezTo>
                  <a:cubicBezTo>
                    <a:pt x="89" y="651"/>
                    <a:pt x="19" y="826"/>
                    <a:pt x="19" y="826"/>
                  </a:cubicBezTo>
                  <a:cubicBezTo>
                    <a:pt x="29" y="1052"/>
                    <a:pt x="177" y="1111"/>
                    <a:pt x="328" y="1111"/>
                  </a:cubicBezTo>
                  <a:cubicBezTo>
                    <a:pt x="491" y="1111"/>
                    <a:pt x="657" y="1043"/>
                    <a:pt x="657" y="1043"/>
                  </a:cubicBezTo>
                  <a:cubicBezTo>
                    <a:pt x="657" y="1043"/>
                    <a:pt x="650" y="863"/>
                    <a:pt x="593" y="714"/>
                  </a:cubicBezTo>
                  <a:lnTo>
                    <a:pt x="597" y="711"/>
                  </a:lnTo>
                  <a:cubicBezTo>
                    <a:pt x="717" y="507"/>
                    <a:pt x="843" y="308"/>
                    <a:pt x="972" y="113"/>
                  </a:cubicBezTo>
                  <a:cubicBezTo>
                    <a:pt x="1012" y="54"/>
                    <a:pt x="960" y="0"/>
                    <a:pt x="907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3429;p53">
              <a:extLst>
                <a:ext uri="{FF2B5EF4-FFF2-40B4-BE49-F238E27FC236}">
                  <a16:creationId xmlns:a16="http://schemas.microsoft.com/office/drawing/2014/main" id="{4BFCD31A-C7E0-49AB-87A6-2000F0A98CFB}"/>
                </a:ext>
              </a:extLst>
            </p:cNvPr>
            <p:cNvSpPr/>
            <p:nvPr/>
          </p:nvSpPr>
          <p:spPr>
            <a:xfrm>
              <a:off x="5366515" y="1647532"/>
              <a:ext cx="10481" cy="31836"/>
            </a:xfrm>
            <a:custGeom>
              <a:avLst/>
              <a:gdLst/>
              <a:ahLst/>
              <a:cxnLst/>
              <a:rect l="l" t="t" r="r" b="b"/>
              <a:pathLst>
                <a:path w="187" h="568" extrusionOk="0">
                  <a:moveTo>
                    <a:pt x="105" y="1"/>
                  </a:moveTo>
                  <a:cubicBezTo>
                    <a:pt x="59" y="1"/>
                    <a:pt x="10" y="32"/>
                    <a:pt x="9" y="90"/>
                  </a:cubicBezTo>
                  <a:lnTo>
                    <a:pt x="2" y="489"/>
                  </a:lnTo>
                  <a:cubicBezTo>
                    <a:pt x="1" y="543"/>
                    <a:pt x="39" y="568"/>
                    <a:pt x="80" y="568"/>
                  </a:cubicBezTo>
                  <a:cubicBezTo>
                    <a:pt x="127" y="568"/>
                    <a:pt x="177" y="536"/>
                    <a:pt x="179" y="476"/>
                  </a:cubicBezTo>
                  <a:lnTo>
                    <a:pt x="185" y="81"/>
                  </a:lnTo>
                  <a:cubicBezTo>
                    <a:pt x="187" y="27"/>
                    <a:pt x="147" y="1"/>
                    <a:pt x="10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3430;p53">
              <a:extLst>
                <a:ext uri="{FF2B5EF4-FFF2-40B4-BE49-F238E27FC236}">
                  <a16:creationId xmlns:a16="http://schemas.microsoft.com/office/drawing/2014/main" id="{C333AF94-90BE-48B0-80A8-1533D0AD24E3}"/>
                </a:ext>
              </a:extLst>
            </p:cNvPr>
            <p:cNvSpPr/>
            <p:nvPr/>
          </p:nvSpPr>
          <p:spPr>
            <a:xfrm>
              <a:off x="5347794" y="1658742"/>
              <a:ext cx="10481" cy="27184"/>
            </a:xfrm>
            <a:custGeom>
              <a:avLst/>
              <a:gdLst/>
              <a:ahLst/>
              <a:cxnLst/>
              <a:rect l="l" t="t" r="r" b="b"/>
              <a:pathLst>
                <a:path w="187" h="485" extrusionOk="0">
                  <a:moveTo>
                    <a:pt x="93" y="0"/>
                  </a:moveTo>
                  <a:cubicBezTo>
                    <a:pt x="47" y="0"/>
                    <a:pt x="0" y="31"/>
                    <a:pt x="4" y="90"/>
                  </a:cubicBezTo>
                  <a:cubicBezTo>
                    <a:pt x="11" y="197"/>
                    <a:pt x="11" y="300"/>
                    <a:pt x="7" y="406"/>
                  </a:cubicBezTo>
                  <a:cubicBezTo>
                    <a:pt x="5" y="459"/>
                    <a:pt x="44" y="484"/>
                    <a:pt x="85" y="484"/>
                  </a:cubicBezTo>
                  <a:cubicBezTo>
                    <a:pt x="131" y="484"/>
                    <a:pt x="182" y="452"/>
                    <a:pt x="183" y="393"/>
                  </a:cubicBezTo>
                  <a:cubicBezTo>
                    <a:pt x="186" y="289"/>
                    <a:pt x="186" y="183"/>
                    <a:pt x="180" y="80"/>
                  </a:cubicBezTo>
                  <a:cubicBezTo>
                    <a:pt x="177" y="26"/>
                    <a:pt x="135" y="0"/>
                    <a:pt x="9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3431;p53">
              <a:extLst>
                <a:ext uri="{FF2B5EF4-FFF2-40B4-BE49-F238E27FC236}">
                  <a16:creationId xmlns:a16="http://schemas.microsoft.com/office/drawing/2014/main" id="{934B9D35-B10E-4946-8FD3-8713782CEB4A}"/>
                </a:ext>
              </a:extLst>
            </p:cNvPr>
            <p:cNvSpPr/>
            <p:nvPr/>
          </p:nvSpPr>
          <p:spPr>
            <a:xfrm>
              <a:off x="5351325" y="1618722"/>
              <a:ext cx="11266" cy="28922"/>
            </a:xfrm>
            <a:custGeom>
              <a:avLst/>
              <a:gdLst/>
              <a:ahLst/>
              <a:cxnLst/>
              <a:rect l="l" t="t" r="r" b="b"/>
              <a:pathLst>
                <a:path w="201" h="516" extrusionOk="0">
                  <a:moveTo>
                    <a:pt x="93" y="0"/>
                  </a:moveTo>
                  <a:cubicBezTo>
                    <a:pt x="47" y="0"/>
                    <a:pt x="0" y="32"/>
                    <a:pt x="4" y="93"/>
                  </a:cubicBezTo>
                  <a:cubicBezTo>
                    <a:pt x="11" y="206"/>
                    <a:pt x="14" y="322"/>
                    <a:pt x="21" y="435"/>
                  </a:cubicBezTo>
                  <a:cubicBezTo>
                    <a:pt x="24" y="489"/>
                    <a:pt x="66" y="515"/>
                    <a:pt x="108" y="515"/>
                  </a:cubicBezTo>
                  <a:cubicBezTo>
                    <a:pt x="154" y="515"/>
                    <a:pt x="200" y="484"/>
                    <a:pt x="197" y="425"/>
                  </a:cubicBezTo>
                  <a:cubicBezTo>
                    <a:pt x="190" y="312"/>
                    <a:pt x="187" y="196"/>
                    <a:pt x="180" y="83"/>
                  </a:cubicBezTo>
                  <a:cubicBezTo>
                    <a:pt x="177" y="27"/>
                    <a:pt x="135" y="0"/>
                    <a:pt x="9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3432;p53">
              <a:extLst>
                <a:ext uri="{FF2B5EF4-FFF2-40B4-BE49-F238E27FC236}">
                  <a16:creationId xmlns:a16="http://schemas.microsoft.com/office/drawing/2014/main" id="{77C78276-2416-4D96-BA07-A7688C025CB2}"/>
                </a:ext>
              </a:extLst>
            </p:cNvPr>
            <p:cNvSpPr/>
            <p:nvPr/>
          </p:nvSpPr>
          <p:spPr>
            <a:xfrm>
              <a:off x="5175495" y="1572648"/>
              <a:ext cx="24270" cy="39571"/>
            </a:xfrm>
            <a:custGeom>
              <a:avLst/>
              <a:gdLst/>
              <a:ahLst/>
              <a:cxnLst/>
              <a:rect l="l" t="t" r="r" b="b"/>
              <a:pathLst>
                <a:path w="433" h="706" extrusionOk="0">
                  <a:moveTo>
                    <a:pt x="210" y="1"/>
                  </a:moveTo>
                  <a:cubicBezTo>
                    <a:pt x="209" y="1"/>
                    <a:pt x="208" y="1"/>
                    <a:pt x="206" y="1"/>
                  </a:cubicBezTo>
                  <a:cubicBezTo>
                    <a:pt x="90" y="4"/>
                    <a:pt x="1" y="164"/>
                    <a:pt x="7" y="357"/>
                  </a:cubicBezTo>
                  <a:cubicBezTo>
                    <a:pt x="14" y="551"/>
                    <a:pt x="108" y="705"/>
                    <a:pt x="223" y="705"/>
                  </a:cubicBezTo>
                  <a:cubicBezTo>
                    <a:pt x="224" y="705"/>
                    <a:pt x="225" y="705"/>
                    <a:pt x="226" y="705"/>
                  </a:cubicBezTo>
                  <a:cubicBezTo>
                    <a:pt x="343" y="702"/>
                    <a:pt x="433" y="539"/>
                    <a:pt x="429" y="346"/>
                  </a:cubicBezTo>
                  <a:cubicBezTo>
                    <a:pt x="423" y="152"/>
                    <a:pt x="32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3433;p53">
              <a:extLst>
                <a:ext uri="{FF2B5EF4-FFF2-40B4-BE49-F238E27FC236}">
                  <a16:creationId xmlns:a16="http://schemas.microsoft.com/office/drawing/2014/main" id="{F0CC4BCE-AB65-419F-A286-ED73F782D49C}"/>
                </a:ext>
              </a:extLst>
            </p:cNvPr>
            <p:cNvSpPr/>
            <p:nvPr/>
          </p:nvSpPr>
          <p:spPr>
            <a:xfrm>
              <a:off x="4834820" y="1538962"/>
              <a:ext cx="24101" cy="39515"/>
            </a:xfrm>
            <a:custGeom>
              <a:avLst/>
              <a:gdLst/>
              <a:ahLst/>
              <a:cxnLst/>
              <a:rect l="l" t="t" r="r" b="b"/>
              <a:pathLst>
                <a:path w="430" h="705" extrusionOk="0">
                  <a:moveTo>
                    <a:pt x="206" y="1"/>
                  </a:moveTo>
                  <a:cubicBezTo>
                    <a:pt x="205" y="1"/>
                    <a:pt x="204" y="1"/>
                    <a:pt x="203" y="1"/>
                  </a:cubicBezTo>
                  <a:cubicBezTo>
                    <a:pt x="90" y="4"/>
                    <a:pt x="0" y="163"/>
                    <a:pt x="3" y="360"/>
                  </a:cubicBezTo>
                  <a:cubicBezTo>
                    <a:pt x="10" y="550"/>
                    <a:pt x="104" y="705"/>
                    <a:pt x="219" y="705"/>
                  </a:cubicBezTo>
                  <a:cubicBezTo>
                    <a:pt x="220" y="705"/>
                    <a:pt x="221" y="705"/>
                    <a:pt x="223" y="705"/>
                  </a:cubicBezTo>
                  <a:cubicBezTo>
                    <a:pt x="339" y="702"/>
                    <a:pt x="429" y="542"/>
                    <a:pt x="425" y="346"/>
                  </a:cubicBezTo>
                  <a:cubicBezTo>
                    <a:pt x="419" y="155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3434;p53">
              <a:extLst>
                <a:ext uri="{FF2B5EF4-FFF2-40B4-BE49-F238E27FC236}">
                  <a16:creationId xmlns:a16="http://schemas.microsoft.com/office/drawing/2014/main" id="{B98B403D-93F6-4B84-A524-6B4BB717BD6F}"/>
                </a:ext>
              </a:extLst>
            </p:cNvPr>
            <p:cNvSpPr/>
            <p:nvPr/>
          </p:nvSpPr>
          <p:spPr>
            <a:xfrm>
              <a:off x="5006559" y="1665916"/>
              <a:ext cx="196567" cy="129700"/>
            </a:xfrm>
            <a:custGeom>
              <a:avLst/>
              <a:gdLst/>
              <a:ahLst/>
              <a:cxnLst/>
              <a:rect l="l" t="t" r="r" b="b"/>
              <a:pathLst>
                <a:path w="3507" h="2314" extrusionOk="0">
                  <a:moveTo>
                    <a:pt x="2831" y="1"/>
                  </a:moveTo>
                  <a:cubicBezTo>
                    <a:pt x="2566" y="1"/>
                    <a:pt x="2374" y="300"/>
                    <a:pt x="2157" y="514"/>
                  </a:cubicBezTo>
                  <a:cubicBezTo>
                    <a:pt x="2077" y="590"/>
                    <a:pt x="1994" y="656"/>
                    <a:pt x="1904" y="693"/>
                  </a:cubicBezTo>
                  <a:cubicBezTo>
                    <a:pt x="1802" y="738"/>
                    <a:pt x="1696" y="755"/>
                    <a:pt x="1589" y="755"/>
                  </a:cubicBezTo>
                  <a:cubicBezTo>
                    <a:pt x="1351" y="755"/>
                    <a:pt x="1108" y="672"/>
                    <a:pt x="884" y="617"/>
                  </a:cubicBezTo>
                  <a:cubicBezTo>
                    <a:pt x="823" y="601"/>
                    <a:pt x="763" y="593"/>
                    <a:pt x="704" y="593"/>
                  </a:cubicBezTo>
                  <a:cubicBezTo>
                    <a:pt x="343" y="593"/>
                    <a:pt x="40" y="876"/>
                    <a:pt x="20" y="1265"/>
                  </a:cubicBezTo>
                  <a:cubicBezTo>
                    <a:pt x="0" y="1717"/>
                    <a:pt x="399" y="2043"/>
                    <a:pt x="808" y="2199"/>
                  </a:cubicBezTo>
                  <a:cubicBezTo>
                    <a:pt x="901" y="2235"/>
                    <a:pt x="994" y="2262"/>
                    <a:pt x="1087" y="2282"/>
                  </a:cubicBezTo>
                  <a:cubicBezTo>
                    <a:pt x="1203" y="2304"/>
                    <a:pt x="1316" y="2314"/>
                    <a:pt x="1426" y="2314"/>
                  </a:cubicBezTo>
                  <a:cubicBezTo>
                    <a:pt x="1905" y="2314"/>
                    <a:pt x="2316" y="2119"/>
                    <a:pt x="2633" y="1843"/>
                  </a:cubicBezTo>
                  <a:cubicBezTo>
                    <a:pt x="3260" y="1295"/>
                    <a:pt x="3507" y="424"/>
                    <a:pt x="3157" y="141"/>
                  </a:cubicBezTo>
                  <a:cubicBezTo>
                    <a:pt x="3036" y="41"/>
                    <a:pt x="2929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3435;p53">
              <a:extLst>
                <a:ext uri="{FF2B5EF4-FFF2-40B4-BE49-F238E27FC236}">
                  <a16:creationId xmlns:a16="http://schemas.microsoft.com/office/drawing/2014/main" id="{DEE0D076-FC4D-4FA7-A2A4-96358E499090}"/>
                </a:ext>
              </a:extLst>
            </p:cNvPr>
            <p:cNvSpPr/>
            <p:nvPr/>
          </p:nvSpPr>
          <p:spPr>
            <a:xfrm>
              <a:off x="5181100" y="1621580"/>
              <a:ext cx="59637" cy="54593"/>
            </a:xfrm>
            <a:custGeom>
              <a:avLst/>
              <a:gdLst/>
              <a:ahLst/>
              <a:cxnLst/>
              <a:rect l="l" t="t" r="r" b="b"/>
              <a:pathLst>
                <a:path w="1064" h="974" extrusionOk="0">
                  <a:moveTo>
                    <a:pt x="531" y="1"/>
                  </a:moveTo>
                  <a:cubicBezTo>
                    <a:pt x="305" y="1"/>
                    <a:pt x="106" y="156"/>
                    <a:pt x="57" y="384"/>
                  </a:cubicBezTo>
                  <a:cubicBezTo>
                    <a:pt x="0" y="650"/>
                    <a:pt x="166" y="906"/>
                    <a:pt x="429" y="963"/>
                  </a:cubicBezTo>
                  <a:cubicBezTo>
                    <a:pt x="464" y="970"/>
                    <a:pt x="499" y="974"/>
                    <a:pt x="533" y="974"/>
                  </a:cubicBezTo>
                  <a:cubicBezTo>
                    <a:pt x="759" y="974"/>
                    <a:pt x="958" y="818"/>
                    <a:pt x="1007" y="590"/>
                  </a:cubicBezTo>
                  <a:cubicBezTo>
                    <a:pt x="1064" y="324"/>
                    <a:pt x="898" y="68"/>
                    <a:pt x="635" y="12"/>
                  </a:cubicBezTo>
                  <a:cubicBezTo>
                    <a:pt x="600" y="4"/>
                    <a:pt x="565" y="1"/>
                    <a:pt x="531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3436;p53">
              <a:extLst>
                <a:ext uri="{FF2B5EF4-FFF2-40B4-BE49-F238E27FC236}">
                  <a16:creationId xmlns:a16="http://schemas.microsoft.com/office/drawing/2014/main" id="{FF5A1834-B776-4AB4-8278-09D06AD52FDE}"/>
                </a:ext>
              </a:extLst>
            </p:cNvPr>
            <p:cNvSpPr/>
            <p:nvPr/>
          </p:nvSpPr>
          <p:spPr>
            <a:xfrm>
              <a:off x="5152794" y="1468955"/>
              <a:ext cx="82337" cy="46409"/>
            </a:xfrm>
            <a:custGeom>
              <a:avLst/>
              <a:gdLst/>
              <a:ahLst/>
              <a:cxnLst/>
              <a:rect l="l" t="t" r="r" b="b"/>
              <a:pathLst>
                <a:path w="1469" h="828" extrusionOk="0">
                  <a:moveTo>
                    <a:pt x="518" y="0"/>
                  </a:moveTo>
                  <a:cubicBezTo>
                    <a:pt x="442" y="0"/>
                    <a:pt x="361" y="13"/>
                    <a:pt x="272" y="43"/>
                  </a:cubicBezTo>
                  <a:cubicBezTo>
                    <a:pt x="196" y="66"/>
                    <a:pt x="123" y="103"/>
                    <a:pt x="70" y="166"/>
                  </a:cubicBezTo>
                  <a:cubicBezTo>
                    <a:pt x="20" y="229"/>
                    <a:pt x="0" y="322"/>
                    <a:pt x="44" y="392"/>
                  </a:cubicBezTo>
                  <a:cubicBezTo>
                    <a:pt x="76" y="452"/>
                    <a:pt x="146" y="478"/>
                    <a:pt x="209" y="505"/>
                  </a:cubicBezTo>
                  <a:cubicBezTo>
                    <a:pt x="363" y="564"/>
                    <a:pt x="512" y="621"/>
                    <a:pt x="665" y="681"/>
                  </a:cubicBezTo>
                  <a:cubicBezTo>
                    <a:pt x="794" y="731"/>
                    <a:pt x="924" y="784"/>
                    <a:pt x="1064" y="811"/>
                  </a:cubicBezTo>
                  <a:cubicBezTo>
                    <a:pt x="1113" y="821"/>
                    <a:pt x="1165" y="827"/>
                    <a:pt x="1216" y="827"/>
                  </a:cubicBezTo>
                  <a:cubicBezTo>
                    <a:pt x="1270" y="827"/>
                    <a:pt x="1325" y="820"/>
                    <a:pt x="1376" y="801"/>
                  </a:cubicBezTo>
                  <a:cubicBezTo>
                    <a:pt x="1406" y="794"/>
                    <a:pt x="1436" y="777"/>
                    <a:pt x="1452" y="754"/>
                  </a:cubicBezTo>
                  <a:cubicBezTo>
                    <a:pt x="1466" y="731"/>
                    <a:pt x="1469" y="708"/>
                    <a:pt x="1469" y="684"/>
                  </a:cubicBezTo>
                  <a:cubicBezTo>
                    <a:pt x="1469" y="501"/>
                    <a:pt x="1320" y="359"/>
                    <a:pt x="1167" y="262"/>
                  </a:cubicBezTo>
                  <a:cubicBezTo>
                    <a:pt x="943" y="122"/>
                    <a:pt x="752" y="0"/>
                    <a:pt x="51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3437;p53">
              <a:extLst>
                <a:ext uri="{FF2B5EF4-FFF2-40B4-BE49-F238E27FC236}">
                  <a16:creationId xmlns:a16="http://schemas.microsoft.com/office/drawing/2014/main" id="{03DDBBE9-3A30-4517-93AB-74B0B3369F6A}"/>
                </a:ext>
              </a:extLst>
            </p:cNvPr>
            <p:cNvSpPr/>
            <p:nvPr/>
          </p:nvSpPr>
          <p:spPr>
            <a:xfrm>
              <a:off x="4838407" y="1434988"/>
              <a:ext cx="78526" cy="48483"/>
            </a:xfrm>
            <a:custGeom>
              <a:avLst/>
              <a:gdLst/>
              <a:ahLst/>
              <a:cxnLst/>
              <a:rect l="l" t="t" r="r" b="b"/>
              <a:pathLst>
                <a:path w="1401" h="865" extrusionOk="0">
                  <a:moveTo>
                    <a:pt x="640" y="1"/>
                  </a:moveTo>
                  <a:cubicBezTo>
                    <a:pt x="576" y="1"/>
                    <a:pt x="518" y="8"/>
                    <a:pt x="471" y="24"/>
                  </a:cubicBezTo>
                  <a:cubicBezTo>
                    <a:pt x="64" y="163"/>
                    <a:pt x="1" y="865"/>
                    <a:pt x="450" y="865"/>
                  </a:cubicBezTo>
                  <a:cubicBezTo>
                    <a:pt x="485" y="865"/>
                    <a:pt x="523" y="861"/>
                    <a:pt x="565" y="851"/>
                  </a:cubicBezTo>
                  <a:cubicBezTo>
                    <a:pt x="734" y="816"/>
                    <a:pt x="1312" y="712"/>
                    <a:pt x="1345" y="516"/>
                  </a:cubicBezTo>
                  <a:cubicBezTo>
                    <a:pt x="1400" y="186"/>
                    <a:pt x="952" y="1"/>
                    <a:pt x="64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3438;p53">
              <a:extLst>
                <a:ext uri="{FF2B5EF4-FFF2-40B4-BE49-F238E27FC236}">
                  <a16:creationId xmlns:a16="http://schemas.microsoft.com/office/drawing/2014/main" id="{A7A5D31A-89D2-425A-81EF-FAC4AA0F714C}"/>
                </a:ext>
              </a:extLst>
            </p:cNvPr>
            <p:cNvSpPr/>
            <p:nvPr/>
          </p:nvSpPr>
          <p:spPr>
            <a:xfrm>
              <a:off x="5051791" y="1761931"/>
              <a:ext cx="102347" cy="33686"/>
            </a:xfrm>
            <a:custGeom>
              <a:avLst/>
              <a:gdLst/>
              <a:ahLst/>
              <a:cxnLst/>
              <a:rect l="l" t="t" r="r" b="b"/>
              <a:pathLst>
                <a:path w="1826" h="601" extrusionOk="0">
                  <a:moveTo>
                    <a:pt x="1098" y="1"/>
                  </a:moveTo>
                  <a:cubicBezTo>
                    <a:pt x="737" y="1"/>
                    <a:pt x="319" y="105"/>
                    <a:pt x="1" y="486"/>
                  </a:cubicBezTo>
                  <a:cubicBezTo>
                    <a:pt x="94" y="522"/>
                    <a:pt x="187" y="549"/>
                    <a:pt x="280" y="569"/>
                  </a:cubicBezTo>
                  <a:cubicBezTo>
                    <a:pt x="396" y="591"/>
                    <a:pt x="509" y="601"/>
                    <a:pt x="619" y="601"/>
                  </a:cubicBezTo>
                  <a:cubicBezTo>
                    <a:pt x="1098" y="601"/>
                    <a:pt x="1509" y="406"/>
                    <a:pt x="1826" y="130"/>
                  </a:cubicBezTo>
                  <a:cubicBezTo>
                    <a:pt x="1713" y="89"/>
                    <a:pt x="1430" y="1"/>
                    <a:pt x="1098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3439;p53">
              <a:extLst>
                <a:ext uri="{FF2B5EF4-FFF2-40B4-BE49-F238E27FC236}">
                  <a16:creationId xmlns:a16="http://schemas.microsoft.com/office/drawing/2014/main" id="{6532EFFB-2A32-4885-8A19-E7DC91819FBB}"/>
                </a:ext>
              </a:extLst>
            </p:cNvPr>
            <p:cNvSpPr/>
            <p:nvPr/>
          </p:nvSpPr>
          <p:spPr>
            <a:xfrm>
              <a:off x="4607704" y="1584419"/>
              <a:ext cx="410622" cy="125216"/>
            </a:xfrm>
            <a:custGeom>
              <a:avLst/>
              <a:gdLst/>
              <a:ahLst/>
              <a:cxnLst/>
              <a:rect l="l" t="t" r="r" b="b"/>
              <a:pathLst>
                <a:path w="7326" h="2234" extrusionOk="0">
                  <a:moveTo>
                    <a:pt x="7023" y="0"/>
                  </a:moveTo>
                  <a:lnTo>
                    <a:pt x="1" y="419"/>
                  </a:lnTo>
                  <a:lnTo>
                    <a:pt x="6511" y="2233"/>
                  </a:lnTo>
                  <a:cubicBezTo>
                    <a:pt x="7169" y="1779"/>
                    <a:pt x="7325" y="1260"/>
                    <a:pt x="7302" y="838"/>
                  </a:cubicBezTo>
                  <a:cubicBezTo>
                    <a:pt x="7279" y="356"/>
                    <a:pt x="7023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3440;p53">
              <a:extLst>
                <a:ext uri="{FF2B5EF4-FFF2-40B4-BE49-F238E27FC236}">
                  <a16:creationId xmlns:a16="http://schemas.microsoft.com/office/drawing/2014/main" id="{E562A8DD-6AE4-4778-90C0-DA90E3423961}"/>
                </a:ext>
              </a:extLst>
            </p:cNvPr>
            <p:cNvSpPr/>
            <p:nvPr/>
          </p:nvSpPr>
          <p:spPr>
            <a:xfrm>
              <a:off x="4607704" y="1584419"/>
              <a:ext cx="409333" cy="46970"/>
            </a:xfrm>
            <a:custGeom>
              <a:avLst/>
              <a:gdLst/>
              <a:ahLst/>
              <a:cxnLst/>
              <a:rect l="l" t="t" r="r" b="b"/>
              <a:pathLst>
                <a:path w="7303" h="838" extrusionOk="0">
                  <a:moveTo>
                    <a:pt x="7023" y="0"/>
                  </a:moveTo>
                  <a:lnTo>
                    <a:pt x="4756" y="136"/>
                  </a:lnTo>
                  <a:lnTo>
                    <a:pt x="2311" y="283"/>
                  </a:lnTo>
                  <a:lnTo>
                    <a:pt x="1" y="419"/>
                  </a:lnTo>
                  <a:lnTo>
                    <a:pt x="7302" y="838"/>
                  </a:lnTo>
                  <a:cubicBezTo>
                    <a:pt x="7279" y="356"/>
                    <a:pt x="7023" y="0"/>
                    <a:pt x="7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3441;p53">
              <a:extLst>
                <a:ext uri="{FF2B5EF4-FFF2-40B4-BE49-F238E27FC236}">
                  <a16:creationId xmlns:a16="http://schemas.microsoft.com/office/drawing/2014/main" id="{87FF3E8A-02D4-4140-B999-F9CE1261FE43}"/>
                </a:ext>
              </a:extLst>
            </p:cNvPr>
            <p:cNvSpPr/>
            <p:nvPr/>
          </p:nvSpPr>
          <p:spPr>
            <a:xfrm>
              <a:off x="5186312" y="2195032"/>
              <a:ext cx="209627" cy="304408"/>
            </a:xfrm>
            <a:custGeom>
              <a:avLst/>
              <a:gdLst/>
              <a:ahLst/>
              <a:cxnLst/>
              <a:rect l="l" t="t" r="r" b="b"/>
              <a:pathLst>
                <a:path w="3740" h="5431" extrusionOk="0">
                  <a:moveTo>
                    <a:pt x="3536" y="1"/>
                  </a:moveTo>
                  <a:cubicBezTo>
                    <a:pt x="3271" y="4141"/>
                    <a:pt x="30" y="5228"/>
                    <a:pt x="1" y="5238"/>
                  </a:cubicBezTo>
                  <a:lnTo>
                    <a:pt x="60" y="5431"/>
                  </a:lnTo>
                  <a:cubicBezTo>
                    <a:pt x="93" y="5421"/>
                    <a:pt x="3463" y="4294"/>
                    <a:pt x="3739" y="13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3442;p53">
              <a:extLst>
                <a:ext uri="{FF2B5EF4-FFF2-40B4-BE49-F238E27FC236}">
                  <a16:creationId xmlns:a16="http://schemas.microsoft.com/office/drawing/2014/main" id="{34AA3128-8224-4CDE-9BE8-6AF42D23CD8B}"/>
                </a:ext>
              </a:extLst>
            </p:cNvPr>
            <p:cNvSpPr/>
            <p:nvPr/>
          </p:nvSpPr>
          <p:spPr>
            <a:xfrm>
              <a:off x="5155933" y="2412564"/>
              <a:ext cx="84972" cy="155987"/>
            </a:xfrm>
            <a:custGeom>
              <a:avLst/>
              <a:gdLst/>
              <a:ahLst/>
              <a:cxnLst/>
              <a:rect l="l" t="t" r="r" b="b"/>
              <a:pathLst>
                <a:path w="1516" h="2783" extrusionOk="0">
                  <a:moveTo>
                    <a:pt x="652" y="0"/>
                  </a:moveTo>
                  <a:cubicBezTo>
                    <a:pt x="255" y="0"/>
                    <a:pt x="0" y="440"/>
                    <a:pt x="0" y="440"/>
                  </a:cubicBezTo>
                  <a:lnTo>
                    <a:pt x="0" y="2593"/>
                  </a:lnTo>
                  <a:cubicBezTo>
                    <a:pt x="0" y="2593"/>
                    <a:pt x="299" y="2783"/>
                    <a:pt x="655" y="2783"/>
                  </a:cubicBezTo>
                  <a:cubicBezTo>
                    <a:pt x="861" y="2783"/>
                    <a:pt x="1086" y="2720"/>
                    <a:pt x="1284" y="2520"/>
                  </a:cubicBezTo>
                  <a:cubicBezTo>
                    <a:pt x="1313" y="2490"/>
                    <a:pt x="1340" y="2457"/>
                    <a:pt x="1360" y="2421"/>
                  </a:cubicBezTo>
                  <a:cubicBezTo>
                    <a:pt x="1390" y="2374"/>
                    <a:pt x="1416" y="2324"/>
                    <a:pt x="1436" y="2268"/>
                  </a:cubicBezTo>
                  <a:cubicBezTo>
                    <a:pt x="1466" y="2181"/>
                    <a:pt x="1489" y="2082"/>
                    <a:pt x="1503" y="1975"/>
                  </a:cubicBezTo>
                  <a:cubicBezTo>
                    <a:pt x="1506" y="1929"/>
                    <a:pt x="1509" y="1875"/>
                    <a:pt x="1509" y="1826"/>
                  </a:cubicBezTo>
                  <a:cubicBezTo>
                    <a:pt x="1516" y="1669"/>
                    <a:pt x="1503" y="1507"/>
                    <a:pt x="1476" y="1344"/>
                  </a:cubicBezTo>
                  <a:cubicBezTo>
                    <a:pt x="1469" y="1291"/>
                    <a:pt x="1460" y="1244"/>
                    <a:pt x="1450" y="1194"/>
                  </a:cubicBezTo>
                  <a:cubicBezTo>
                    <a:pt x="1420" y="1058"/>
                    <a:pt x="1387" y="925"/>
                    <a:pt x="1343" y="802"/>
                  </a:cubicBezTo>
                  <a:cubicBezTo>
                    <a:pt x="1327" y="755"/>
                    <a:pt x="1310" y="706"/>
                    <a:pt x="1290" y="659"/>
                  </a:cubicBezTo>
                  <a:cubicBezTo>
                    <a:pt x="1241" y="533"/>
                    <a:pt x="1184" y="416"/>
                    <a:pt x="1124" y="320"/>
                  </a:cubicBezTo>
                  <a:cubicBezTo>
                    <a:pt x="1094" y="274"/>
                    <a:pt x="1061" y="231"/>
                    <a:pt x="1031" y="191"/>
                  </a:cubicBezTo>
                  <a:cubicBezTo>
                    <a:pt x="961" y="108"/>
                    <a:pt x="888" y="48"/>
                    <a:pt x="815" y="25"/>
                  </a:cubicBezTo>
                  <a:cubicBezTo>
                    <a:pt x="758" y="8"/>
                    <a:pt x="704" y="0"/>
                    <a:pt x="652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3443;p53">
              <a:extLst>
                <a:ext uri="{FF2B5EF4-FFF2-40B4-BE49-F238E27FC236}">
                  <a16:creationId xmlns:a16="http://schemas.microsoft.com/office/drawing/2014/main" id="{39A120FE-FAE1-4326-8F5A-0F622565992B}"/>
                </a:ext>
              </a:extLst>
            </p:cNvPr>
            <p:cNvSpPr/>
            <p:nvPr/>
          </p:nvSpPr>
          <p:spPr>
            <a:xfrm>
              <a:off x="5155933" y="2423214"/>
              <a:ext cx="63056" cy="30996"/>
            </a:xfrm>
            <a:custGeom>
              <a:avLst/>
              <a:gdLst/>
              <a:ahLst/>
              <a:cxnLst/>
              <a:rect l="l" t="t" r="r" b="b"/>
              <a:pathLst>
                <a:path w="1125" h="553" extrusionOk="0">
                  <a:moveTo>
                    <a:pt x="1031" y="1"/>
                  </a:moveTo>
                  <a:cubicBezTo>
                    <a:pt x="678" y="114"/>
                    <a:pt x="336" y="246"/>
                    <a:pt x="0" y="393"/>
                  </a:cubicBezTo>
                  <a:lnTo>
                    <a:pt x="0" y="553"/>
                  </a:lnTo>
                  <a:cubicBezTo>
                    <a:pt x="366" y="396"/>
                    <a:pt x="742" y="257"/>
                    <a:pt x="1124" y="130"/>
                  </a:cubicBezTo>
                  <a:cubicBezTo>
                    <a:pt x="1094" y="84"/>
                    <a:pt x="1061" y="4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3444;p53">
              <a:extLst>
                <a:ext uri="{FF2B5EF4-FFF2-40B4-BE49-F238E27FC236}">
                  <a16:creationId xmlns:a16="http://schemas.microsoft.com/office/drawing/2014/main" id="{16DAA257-ADDC-4193-A6D1-427F90B2C4FA}"/>
                </a:ext>
              </a:extLst>
            </p:cNvPr>
            <p:cNvSpPr/>
            <p:nvPr/>
          </p:nvSpPr>
          <p:spPr>
            <a:xfrm>
              <a:off x="5155933" y="2449445"/>
              <a:ext cx="75331" cy="27633"/>
            </a:xfrm>
            <a:custGeom>
              <a:avLst/>
              <a:gdLst/>
              <a:ahLst/>
              <a:cxnLst/>
              <a:rect l="l" t="t" r="r" b="b"/>
              <a:pathLst>
                <a:path w="1344" h="493" extrusionOk="0">
                  <a:moveTo>
                    <a:pt x="1290" y="1"/>
                  </a:moveTo>
                  <a:cubicBezTo>
                    <a:pt x="855" y="97"/>
                    <a:pt x="426" y="207"/>
                    <a:pt x="0" y="337"/>
                  </a:cubicBezTo>
                  <a:lnTo>
                    <a:pt x="0" y="493"/>
                  </a:lnTo>
                  <a:cubicBezTo>
                    <a:pt x="443" y="360"/>
                    <a:pt x="888" y="244"/>
                    <a:pt x="1343" y="144"/>
                  </a:cubicBezTo>
                  <a:cubicBezTo>
                    <a:pt x="1327" y="97"/>
                    <a:pt x="1310" y="48"/>
                    <a:pt x="1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3445;p53">
              <a:extLst>
                <a:ext uri="{FF2B5EF4-FFF2-40B4-BE49-F238E27FC236}">
                  <a16:creationId xmlns:a16="http://schemas.microsoft.com/office/drawing/2014/main" id="{5EDB9991-202B-4658-9EAD-330B13F0C69A}"/>
                </a:ext>
              </a:extLst>
            </p:cNvPr>
            <p:cNvSpPr/>
            <p:nvPr/>
          </p:nvSpPr>
          <p:spPr>
            <a:xfrm>
              <a:off x="5155933" y="2479488"/>
              <a:ext cx="82730" cy="18104"/>
            </a:xfrm>
            <a:custGeom>
              <a:avLst/>
              <a:gdLst/>
              <a:ahLst/>
              <a:cxnLst/>
              <a:rect l="l" t="t" r="r" b="b"/>
              <a:pathLst>
                <a:path w="1476" h="323" extrusionOk="0">
                  <a:moveTo>
                    <a:pt x="1450" y="0"/>
                  </a:moveTo>
                  <a:cubicBezTo>
                    <a:pt x="965" y="50"/>
                    <a:pt x="483" y="107"/>
                    <a:pt x="0" y="170"/>
                  </a:cubicBezTo>
                  <a:lnTo>
                    <a:pt x="0" y="322"/>
                  </a:lnTo>
                  <a:cubicBezTo>
                    <a:pt x="492" y="256"/>
                    <a:pt x="985" y="199"/>
                    <a:pt x="1476" y="150"/>
                  </a:cubicBezTo>
                  <a:cubicBezTo>
                    <a:pt x="1469" y="97"/>
                    <a:pt x="1460" y="5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Google Shape;3446;p53">
              <a:extLst>
                <a:ext uri="{FF2B5EF4-FFF2-40B4-BE49-F238E27FC236}">
                  <a16:creationId xmlns:a16="http://schemas.microsoft.com/office/drawing/2014/main" id="{956360DE-9F90-4DED-83CD-8E6FA44B5ECE}"/>
                </a:ext>
              </a:extLst>
            </p:cNvPr>
            <p:cNvSpPr/>
            <p:nvPr/>
          </p:nvSpPr>
          <p:spPr>
            <a:xfrm>
              <a:off x="5155933" y="2514576"/>
              <a:ext cx="84636" cy="8912"/>
            </a:xfrm>
            <a:custGeom>
              <a:avLst/>
              <a:gdLst/>
              <a:ahLst/>
              <a:cxnLst/>
              <a:rect l="l" t="t" r="r" b="b"/>
              <a:pathLst>
                <a:path w="1510" h="159" extrusionOk="0">
                  <a:moveTo>
                    <a:pt x="755" y="1"/>
                  </a:moveTo>
                  <a:cubicBezTo>
                    <a:pt x="503" y="1"/>
                    <a:pt x="252" y="3"/>
                    <a:pt x="0" y="6"/>
                  </a:cubicBezTo>
                  <a:lnTo>
                    <a:pt x="0" y="159"/>
                  </a:lnTo>
                  <a:cubicBezTo>
                    <a:pt x="302" y="155"/>
                    <a:pt x="602" y="153"/>
                    <a:pt x="902" y="153"/>
                  </a:cubicBezTo>
                  <a:cubicBezTo>
                    <a:pt x="1102" y="153"/>
                    <a:pt x="1302" y="154"/>
                    <a:pt x="1503" y="155"/>
                  </a:cubicBezTo>
                  <a:cubicBezTo>
                    <a:pt x="1506" y="109"/>
                    <a:pt x="1509" y="55"/>
                    <a:pt x="1509" y="6"/>
                  </a:cubicBezTo>
                  <a:cubicBezTo>
                    <a:pt x="1259" y="3"/>
                    <a:pt x="1007" y="1"/>
                    <a:pt x="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Google Shape;3447;p53">
              <a:extLst>
                <a:ext uri="{FF2B5EF4-FFF2-40B4-BE49-F238E27FC236}">
                  <a16:creationId xmlns:a16="http://schemas.microsoft.com/office/drawing/2014/main" id="{758C9927-59ED-444D-9132-5B6DF19AACA7}"/>
                </a:ext>
              </a:extLst>
            </p:cNvPr>
            <p:cNvSpPr/>
            <p:nvPr/>
          </p:nvSpPr>
          <p:spPr>
            <a:xfrm>
              <a:off x="5155933" y="2538902"/>
              <a:ext cx="80488" cy="9360"/>
            </a:xfrm>
            <a:custGeom>
              <a:avLst/>
              <a:gdLst/>
              <a:ahLst/>
              <a:cxnLst/>
              <a:rect l="l" t="t" r="r" b="b"/>
              <a:pathLst>
                <a:path w="1436" h="167" extrusionOk="0">
                  <a:moveTo>
                    <a:pt x="496" y="0"/>
                  </a:moveTo>
                  <a:cubicBezTo>
                    <a:pt x="331" y="0"/>
                    <a:pt x="166" y="2"/>
                    <a:pt x="0" y="4"/>
                  </a:cubicBezTo>
                  <a:lnTo>
                    <a:pt x="0" y="156"/>
                  </a:lnTo>
                  <a:cubicBezTo>
                    <a:pt x="149" y="154"/>
                    <a:pt x="298" y="153"/>
                    <a:pt x="447" y="153"/>
                  </a:cubicBezTo>
                  <a:cubicBezTo>
                    <a:pt x="750" y="153"/>
                    <a:pt x="1055" y="158"/>
                    <a:pt x="1360" y="167"/>
                  </a:cubicBezTo>
                  <a:cubicBezTo>
                    <a:pt x="1390" y="120"/>
                    <a:pt x="1416" y="70"/>
                    <a:pt x="1436" y="14"/>
                  </a:cubicBezTo>
                  <a:cubicBezTo>
                    <a:pt x="1121" y="5"/>
                    <a:pt x="809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3448;p53">
              <a:extLst>
                <a:ext uri="{FF2B5EF4-FFF2-40B4-BE49-F238E27FC236}">
                  <a16:creationId xmlns:a16="http://schemas.microsoft.com/office/drawing/2014/main" id="{BE9100C0-8FAF-4518-91B2-838529DAB440}"/>
                </a:ext>
              </a:extLst>
            </p:cNvPr>
            <p:cNvSpPr/>
            <p:nvPr/>
          </p:nvSpPr>
          <p:spPr>
            <a:xfrm>
              <a:off x="4882687" y="2386837"/>
              <a:ext cx="338318" cy="232495"/>
            </a:xfrm>
            <a:custGeom>
              <a:avLst/>
              <a:gdLst/>
              <a:ahLst/>
              <a:cxnLst/>
              <a:rect l="l" t="t" r="r" b="b"/>
              <a:pathLst>
                <a:path w="6036" h="4148" extrusionOk="0">
                  <a:moveTo>
                    <a:pt x="3234" y="1"/>
                  </a:moveTo>
                  <a:cubicBezTo>
                    <a:pt x="2588" y="1"/>
                    <a:pt x="2035" y="161"/>
                    <a:pt x="1944" y="374"/>
                  </a:cubicBezTo>
                  <a:cubicBezTo>
                    <a:pt x="1778" y="756"/>
                    <a:pt x="2845" y="1032"/>
                    <a:pt x="2845" y="1032"/>
                  </a:cubicBezTo>
                  <a:cubicBezTo>
                    <a:pt x="688" y="1766"/>
                    <a:pt x="0" y="4020"/>
                    <a:pt x="2699" y="4139"/>
                  </a:cubicBezTo>
                  <a:cubicBezTo>
                    <a:pt x="2758" y="4142"/>
                    <a:pt x="2825" y="4146"/>
                    <a:pt x="2892" y="4146"/>
                  </a:cubicBezTo>
                  <a:cubicBezTo>
                    <a:pt x="2907" y="4147"/>
                    <a:pt x="2923" y="4147"/>
                    <a:pt x="2939" y="4147"/>
                  </a:cubicBezTo>
                  <a:cubicBezTo>
                    <a:pt x="2971" y="4147"/>
                    <a:pt x="3005" y="4146"/>
                    <a:pt x="3038" y="4146"/>
                  </a:cubicBezTo>
                  <a:cubicBezTo>
                    <a:pt x="3294" y="4142"/>
                    <a:pt x="3530" y="4116"/>
                    <a:pt x="3743" y="4069"/>
                  </a:cubicBezTo>
                  <a:cubicBezTo>
                    <a:pt x="3818" y="4053"/>
                    <a:pt x="3898" y="4036"/>
                    <a:pt x="3972" y="4013"/>
                  </a:cubicBezTo>
                  <a:cubicBezTo>
                    <a:pt x="6036" y="3408"/>
                    <a:pt x="5657" y="906"/>
                    <a:pt x="4786" y="374"/>
                  </a:cubicBezTo>
                  <a:cubicBezTo>
                    <a:pt x="4656" y="294"/>
                    <a:pt x="4513" y="228"/>
                    <a:pt x="4361" y="177"/>
                  </a:cubicBezTo>
                  <a:cubicBezTo>
                    <a:pt x="4294" y="154"/>
                    <a:pt x="4224" y="131"/>
                    <a:pt x="4154" y="114"/>
                  </a:cubicBezTo>
                  <a:cubicBezTo>
                    <a:pt x="3972" y="65"/>
                    <a:pt x="3783" y="31"/>
                    <a:pt x="3593" y="18"/>
                  </a:cubicBezTo>
                  <a:cubicBezTo>
                    <a:pt x="3533" y="12"/>
                    <a:pt x="3476" y="8"/>
                    <a:pt x="3416" y="5"/>
                  </a:cubicBezTo>
                  <a:cubicBezTo>
                    <a:pt x="3355" y="2"/>
                    <a:pt x="3294" y="1"/>
                    <a:pt x="3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Google Shape;3449;p53">
              <a:extLst>
                <a:ext uri="{FF2B5EF4-FFF2-40B4-BE49-F238E27FC236}">
                  <a16:creationId xmlns:a16="http://schemas.microsoft.com/office/drawing/2014/main" id="{32F57732-E77B-4512-9777-5EA6FA29E286}"/>
                </a:ext>
              </a:extLst>
            </p:cNvPr>
            <p:cNvSpPr/>
            <p:nvPr/>
          </p:nvSpPr>
          <p:spPr>
            <a:xfrm>
              <a:off x="5033911" y="2387117"/>
              <a:ext cx="85196" cy="232103"/>
            </a:xfrm>
            <a:custGeom>
              <a:avLst/>
              <a:gdLst/>
              <a:ahLst/>
              <a:cxnLst/>
              <a:rect l="l" t="t" r="r" b="b"/>
              <a:pathLst>
                <a:path w="1520" h="4141" extrusionOk="0">
                  <a:moveTo>
                    <a:pt x="718" y="0"/>
                  </a:moveTo>
                  <a:lnTo>
                    <a:pt x="718" y="0"/>
                  </a:lnTo>
                  <a:cubicBezTo>
                    <a:pt x="1376" y="1422"/>
                    <a:pt x="981" y="2955"/>
                    <a:pt x="1" y="4134"/>
                  </a:cubicBezTo>
                  <a:cubicBezTo>
                    <a:pt x="60" y="4137"/>
                    <a:pt x="127" y="4141"/>
                    <a:pt x="194" y="4141"/>
                  </a:cubicBezTo>
                  <a:cubicBezTo>
                    <a:pt x="1144" y="2944"/>
                    <a:pt x="1519" y="1439"/>
                    <a:pt x="895" y="13"/>
                  </a:cubicBezTo>
                  <a:cubicBezTo>
                    <a:pt x="835" y="7"/>
                    <a:pt x="778" y="3"/>
                    <a:pt x="718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3450;p53">
              <a:extLst>
                <a:ext uri="{FF2B5EF4-FFF2-40B4-BE49-F238E27FC236}">
                  <a16:creationId xmlns:a16="http://schemas.microsoft.com/office/drawing/2014/main" id="{2A033305-9C00-48F9-A920-6BC896CAEF75}"/>
                </a:ext>
              </a:extLst>
            </p:cNvPr>
            <p:cNvSpPr/>
            <p:nvPr/>
          </p:nvSpPr>
          <p:spPr>
            <a:xfrm>
              <a:off x="5092428" y="2393227"/>
              <a:ext cx="61151" cy="221734"/>
            </a:xfrm>
            <a:custGeom>
              <a:avLst/>
              <a:gdLst/>
              <a:ahLst/>
              <a:cxnLst/>
              <a:rect l="l" t="t" r="r" b="b"/>
              <a:pathLst>
                <a:path w="1091" h="3956" extrusionOk="0">
                  <a:moveTo>
                    <a:pt x="412" y="0"/>
                  </a:moveTo>
                  <a:cubicBezTo>
                    <a:pt x="788" y="718"/>
                    <a:pt x="961" y="1327"/>
                    <a:pt x="782" y="2217"/>
                  </a:cubicBezTo>
                  <a:cubicBezTo>
                    <a:pt x="652" y="2865"/>
                    <a:pt x="395" y="3444"/>
                    <a:pt x="1" y="3955"/>
                  </a:cubicBezTo>
                  <a:cubicBezTo>
                    <a:pt x="76" y="3939"/>
                    <a:pt x="156" y="3922"/>
                    <a:pt x="230" y="3899"/>
                  </a:cubicBezTo>
                  <a:cubicBezTo>
                    <a:pt x="625" y="3334"/>
                    <a:pt x="874" y="2692"/>
                    <a:pt x="978" y="1981"/>
                  </a:cubicBezTo>
                  <a:cubicBezTo>
                    <a:pt x="1090" y="1194"/>
                    <a:pt x="934" y="675"/>
                    <a:pt x="619" y="63"/>
                  </a:cubicBezTo>
                  <a:cubicBezTo>
                    <a:pt x="552" y="40"/>
                    <a:pt x="482" y="17"/>
                    <a:pt x="412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3451;p53">
              <a:extLst>
                <a:ext uri="{FF2B5EF4-FFF2-40B4-BE49-F238E27FC236}">
                  <a16:creationId xmlns:a16="http://schemas.microsoft.com/office/drawing/2014/main" id="{DAFE4078-6799-4E9F-9499-E09527201F19}"/>
                </a:ext>
              </a:extLst>
            </p:cNvPr>
            <p:cNvSpPr/>
            <p:nvPr/>
          </p:nvSpPr>
          <p:spPr>
            <a:xfrm>
              <a:off x="5088504" y="2574269"/>
              <a:ext cx="11042" cy="8632"/>
            </a:xfrm>
            <a:custGeom>
              <a:avLst/>
              <a:gdLst/>
              <a:ahLst/>
              <a:cxnLst/>
              <a:rect l="l" t="t" r="r" b="b"/>
              <a:pathLst>
                <a:path w="197" h="154" extrusionOk="0">
                  <a:moveTo>
                    <a:pt x="100" y="1"/>
                  </a:moveTo>
                  <a:cubicBezTo>
                    <a:pt x="0" y="1"/>
                    <a:pt x="0" y="154"/>
                    <a:pt x="100" y="154"/>
                  </a:cubicBezTo>
                  <a:cubicBezTo>
                    <a:pt x="197" y="154"/>
                    <a:pt x="197" y="1"/>
                    <a:pt x="100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Google Shape;3452;p53">
              <a:extLst>
                <a:ext uri="{FF2B5EF4-FFF2-40B4-BE49-F238E27FC236}">
                  <a16:creationId xmlns:a16="http://schemas.microsoft.com/office/drawing/2014/main" id="{CFBD75EF-B821-4B28-AD04-09BDF1E9153F}"/>
                </a:ext>
              </a:extLst>
            </p:cNvPr>
            <p:cNvSpPr/>
            <p:nvPr/>
          </p:nvSpPr>
          <p:spPr>
            <a:xfrm>
              <a:off x="5101564" y="2534418"/>
              <a:ext cx="11042" cy="8632"/>
            </a:xfrm>
            <a:custGeom>
              <a:avLst/>
              <a:gdLst/>
              <a:ahLst/>
              <a:cxnLst/>
              <a:rect l="l" t="t" r="r" b="b"/>
              <a:pathLst>
                <a:path w="197" h="154" extrusionOk="0">
                  <a:moveTo>
                    <a:pt x="100" y="0"/>
                  </a:moveTo>
                  <a:cubicBezTo>
                    <a:pt x="0" y="0"/>
                    <a:pt x="0" y="153"/>
                    <a:pt x="100" y="153"/>
                  </a:cubicBezTo>
                  <a:cubicBezTo>
                    <a:pt x="197" y="153"/>
                    <a:pt x="197" y="0"/>
                    <a:pt x="100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Google Shape;3453;p53">
              <a:extLst>
                <a:ext uri="{FF2B5EF4-FFF2-40B4-BE49-F238E27FC236}">
                  <a16:creationId xmlns:a16="http://schemas.microsoft.com/office/drawing/2014/main" id="{D2828D33-6365-49F6-A6BE-33CF0F758675}"/>
                </a:ext>
              </a:extLst>
            </p:cNvPr>
            <p:cNvSpPr/>
            <p:nvPr/>
          </p:nvSpPr>
          <p:spPr>
            <a:xfrm>
              <a:off x="5116642" y="2480833"/>
              <a:ext cx="8632" cy="9080"/>
            </a:xfrm>
            <a:custGeom>
              <a:avLst/>
              <a:gdLst/>
              <a:ahLst/>
              <a:cxnLst/>
              <a:rect l="l" t="t" r="r" b="b"/>
              <a:pathLst>
                <a:path w="154" h="162" extrusionOk="0">
                  <a:moveTo>
                    <a:pt x="77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89"/>
                  </a:lnTo>
                  <a:cubicBezTo>
                    <a:pt x="0" y="138"/>
                    <a:pt x="38" y="162"/>
                    <a:pt x="77" y="162"/>
                  </a:cubicBezTo>
                  <a:cubicBezTo>
                    <a:pt x="115" y="162"/>
                    <a:pt x="153" y="138"/>
                    <a:pt x="153" y="8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Google Shape;3454;p53">
              <a:extLst>
                <a:ext uri="{FF2B5EF4-FFF2-40B4-BE49-F238E27FC236}">
                  <a16:creationId xmlns:a16="http://schemas.microsoft.com/office/drawing/2014/main" id="{55E237E2-8748-4A46-A46D-19E3D2395353}"/>
                </a:ext>
              </a:extLst>
            </p:cNvPr>
            <p:cNvSpPr/>
            <p:nvPr/>
          </p:nvSpPr>
          <p:spPr>
            <a:xfrm>
              <a:off x="5104535" y="2419122"/>
              <a:ext cx="11042" cy="8632"/>
            </a:xfrm>
            <a:custGeom>
              <a:avLst/>
              <a:gdLst/>
              <a:ahLst/>
              <a:cxnLst/>
              <a:rect l="l" t="t" r="r" b="b"/>
              <a:pathLst>
                <a:path w="197" h="154" extrusionOk="0">
                  <a:moveTo>
                    <a:pt x="97" y="0"/>
                  </a:moveTo>
                  <a:cubicBezTo>
                    <a:pt x="0" y="0"/>
                    <a:pt x="0" y="153"/>
                    <a:pt x="97" y="153"/>
                  </a:cubicBezTo>
                  <a:cubicBezTo>
                    <a:pt x="196" y="153"/>
                    <a:pt x="196" y="0"/>
                    <a:pt x="97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Google Shape;3455;p53">
              <a:extLst>
                <a:ext uri="{FF2B5EF4-FFF2-40B4-BE49-F238E27FC236}">
                  <a16:creationId xmlns:a16="http://schemas.microsoft.com/office/drawing/2014/main" id="{569615CE-F68E-41F8-9F8C-6CA38AC718CA}"/>
                </a:ext>
              </a:extLst>
            </p:cNvPr>
            <p:cNvSpPr/>
            <p:nvPr/>
          </p:nvSpPr>
          <p:spPr>
            <a:xfrm>
              <a:off x="4686118" y="1743658"/>
              <a:ext cx="744064" cy="381420"/>
            </a:xfrm>
            <a:custGeom>
              <a:avLst/>
              <a:gdLst/>
              <a:ahLst/>
              <a:cxnLst/>
              <a:rect l="l" t="t" r="r" b="b"/>
              <a:pathLst>
                <a:path w="13275" h="6805" extrusionOk="0">
                  <a:moveTo>
                    <a:pt x="1044" y="1"/>
                  </a:moveTo>
                  <a:cubicBezTo>
                    <a:pt x="1044" y="1"/>
                    <a:pt x="430" y="748"/>
                    <a:pt x="177" y="1805"/>
                  </a:cubicBezTo>
                  <a:cubicBezTo>
                    <a:pt x="31" y="2391"/>
                    <a:pt x="1" y="3075"/>
                    <a:pt x="254" y="3773"/>
                  </a:cubicBezTo>
                  <a:cubicBezTo>
                    <a:pt x="287" y="3866"/>
                    <a:pt x="323" y="3955"/>
                    <a:pt x="366" y="4052"/>
                  </a:cubicBezTo>
                  <a:cubicBezTo>
                    <a:pt x="417" y="4162"/>
                    <a:pt x="476" y="4271"/>
                    <a:pt x="543" y="4377"/>
                  </a:cubicBezTo>
                  <a:cubicBezTo>
                    <a:pt x="642" y="4541"/>
                    <a:pt x="772" y="4704"/>
                    <a:pt x="932" y="4856"/>
                  </a:cubicBezTo>
                  <a:cubicBezTo>
                    <a:pt x="981" y="4906"/>
                    <a:pt x="1035" y="4956"/>
                    <a:pt x="1091" y="5006"/>
                  </a:cubicBezTo>
                  <a:cubicBezTo>
                    <a:pt x="1257" y="5152"/>
                    <a:pt x="1450" y="5291"/>
                    <a:pt x="1662" y="5425"/>
                  </a:cubicBezTo>
                  <a:cubicBezTo>
                    <a:pt x="1713" y="5454"/>
                    <a:pt x="1766" y="5488"/>
                    <a:pt x="1822" y="5518"/>
                  </a:cubicBezTo>
                  <a:cubicBezTo>
                    <a:pt x="1989" y="5614"/>
                    <a:pt x="2168" y="5707"/>
                    <a:pt x="2357" y="5797"/>
                  </a:cubicBezTo>
                  <a:cubicBezTo>
                    <a:pt x="2411" y="5823"/>
                    <a:pt x="2467" y="5847"/>
                    <a:pt x="2524" y="5870"/>
                  </a:cubicBezTo>
                  <a:cubicBezTo>
                    <a:pt x="2743" y="5973"/>
                    <a:pt x="2982" y="6066"/>
                    <a:pt x="3228" y="6149"/>
                  </a:cubicBezTo>
                  <a:cubicBezTo>
                    <a:pt x="3282" y="6166"/>
                    <a:pt x="3337" y="6186"/>
                    <a:pt x="3391" y="6206"/>
                  </a:cubicBezTo>
                  <a:cubicBezTo>
                    <a:pt x="3607" y="6276"/>
                    <a:pt x="3826" y="6339"/>
                    <a:pt x="4052" y="6399"/>
                  </a:cubicBezTo>
                  <a:cubicBezTo>
                    <a:pt x="4109" y="6415"/>
                    <a:pt x="4162" y="6428"/>
                    <a:pt x="4219" y="6442"/>
                  </a:cubicBezTo>
                  <a:cubicBezTo>
                    <a:pt x="4521" y="6515"/>
                    <a:pt x="4830" y="6578"/>
                    <a:pt x="5146" y="6631"/>
                  </a:cubicBezTo>
                  <a:lnTo>
                    <a:pt x="5315" y="6661"/>
                  </a:lnTo>
                  <a:cubicBezTo>
                    <a:pt x="5631" y="6707"/>
                    <a:pt x="5954" y="6741"/>
                    <a:pt x="6276" y="6767"/>
                  </a:cubicBezTo>
                  <a:cubicBezTo>
                    <a:pt x="6336" y="6774"/>
                    <a:pt x="6395" y="6777"/>
                    <a:pt x="6455" y="6781"/>
                  </a:cubicBezTo>
                  <a:cubicBezTo>
                    <a:pt x="6701" y="6795"/>
                    <a:pt x="6947" y="6804"/>
                    <a:pt x="7195" y="6804"/>
                  </a:cubicBezTo>
                  <a:cubicBezTo>
                    <a:pt x="7232" y="6804"/>
                    <a:pt x="7269" y="6804"/>
                    <a:pt x="7305" y="6804"/>
                  </a:cubicBezTo>
                  <a:cubicBezTo>
                    <a:pt x="7365" y="6804"/>
                    <a:pt x="7429" y="6804"/>
                    <a:pt x="7489" y="6801"/>
                  </a:cubicBezTo>
                  <a:cubicBezTo>
                    <a:pt x="7609" y="6797"/>
                    <a:pt x="7731" y="6794"/>
                    <a:pt x="7851" y="6787"/>
                  </a:cubicBezTo>
                  <a:cubicBezTo>
                    <a:pt x="8074" y="6774"/>
                    <a:pt x="8293" y="6754"/>
                    <a:pt x="8512" y="6730"/>
                  </a:cubicBezTo>
                  <a:cubicBezTo>
                    <a:pt x="8582" y="6724"/>
                    <a:pt x="8649" y="6714"/>
                    <a:pt x="8715" y="6704"/>
                  </a:cubicBezTo>
                  <a:cubicBezTo>
                    <a:pt x="8805" y="6691"/>
                    <a:pt x="8888" y="6678"/>
                    <a:pt x="8974" y="6664"/>
                  </a:cubicBezTo>
                  <a:cubicBezTo>
                    <a:pt x="9227" y="6621"/>
                    <a:pt x="9479" y="6571"/>
                    <a:pt x="9725" y="6508"/>
                  </a:cubicBezTo>
                  <a:cubicBezTo>
                    <a:pt x="9845" y="6475"/>
                    <a:pt x="9968" y="6442"/>
                    <a:pt x="10088" y="6405"/>
                  </a:cubicBezTo>
                  <a:cubicBezTo>
                    <a:pt x="10214" y="6365"/>
                    <a:pt x="10340" y="6322"/>
                    <a:pt x="10463" y="6279"/>
                  </a:cubicBezTo>
                  <a:cubicBezTo>
                    <a:pt x="10623" y="6219"/>
                    <a:pt x="10775" y="6156"/>
                    <a:pt x="10928" y="6086"/>
                  </a:cubicBezTo>
                  <a:cubicBezTo>
                    <a:pt x="11025" y="6040"/>
                    <a:pt x="11121" y="5993"/>
                    <a:pt x="11214" y="5946"/>
                  </a:cubicBezTo>
                  <a:cubicBezTo>
                    <a:pt x="11400" y="5850"/>
                    <a:pt x="11577" y="5744"/>
                    <a:pt x="11746" y="5627"/>
                  </a:cubicBezTo>
                  <a:cubicBezTo>
                    <a:pt x="11882" y="5534"/>
                    <a:pt x="12011" y="5441"/>
                    <a:pt x="12128" y="5348"/>
                  </a:cubicBezTo>
                  <a:cubicBezTo>
                    <a:pt x="12195" y="5295"/>
                    <a:pt x="12258" y="5245"/>
                    <a:pt x="12321" y="5192"/>
                  </a:cubicBezTo>
                  <a:cubicBezTo>
                    <a:pt x="12540" y="5003"/>
                    <a:pt x="12713" y="4816"/>
                    <a:pt x="12849" y="4637"/>
                  </a:cubicBezTo>
                  <a:cubicBezTo>
                    <a:pt x="12893" y="4577"/>
                    <a:pt x="12936" y="4521"/>
                    <a:pt x="12973" y="4464"/>
                  </a:cubicBezTo>
                  <a:cubicBezTo>
                    <a:pt x="13128" y="4218"/>
                    <a:pt x="13218" y="3983"/>
                    <a:pt x="13255" y="3759"/>
                  </a:cubicBezTo>
                  <a:cubicBezTo>
                    <a:pt x="13261" y="3696"/>
                    <a:pt x="13268" y="3636"/>
                    <a:pt x="13268" y="3577"/>
                  </a:cubicBezTo>
                  <a:cubicBezTo>
                    <a:pt x="13275" y="3334"/>
                    <a:pt x="13221" y="3112"/>
                    <a:pt x="13132" y="2909"/>
                  </a:cubicBezTo>
                  <a:cubicBezTo>
                    <a:pt x="13108" y="2852"/>
                    <a:pt x="13082" y="2796"/>
                    <a:pt x="13052" y="2746"/>
                  </a:cubicBezTo>
                  <a:cubicBezTo>
                    <a:pt x="12913" y="2500"/>
                    <a:pt x="12723" y="2284"/>
                    <a:pt x="12540" y="2115"/>
                  </a:cubicBezTo>
                  <a:cubicBezTo>
                    <a:pt x="12487" y="2064"/>
                    <a:pt x="12437" y="2024"/>
                    <a:pt x="12387" y="1981"/>
                  </a:cubicBezTo>
                  <a:cubicBezTo>
                    <a:pt x="12108" y="1749"/>
                    <a:pt x="11869" y="1622"/>
                    <a:pt x="11869" y="1622"/>
                  </a:cubicBezTo>
                  <a:cubicBezTo>
                    <a:pt x="11868" y="1622"/>
                    <a:pt x="11867" y="1622"/>
                    <a:pt x="11866" y="1622"/>
                  </a:cubicBezTo>
                  <a:cubicBezTo>
                    <a:pt x="11841" y="1622"/>
                    <a:pt x="11659" y="1658"/>
                    <a:pt x="11350" y="1705"/>
                  </a:cubicBezTo>
                  <a:cubicBezTo>
                    <a:pt x="11211" y="1729"/>
                    <a:pt x="11045" y="1752"/>
                    <a:pt x="10852" y="1782"/>
                  </a:cubicBezTo>
                  <a:cubicBezTo>
                    <a:pt x="10749" y="1796"/>
                    <a:pt x="10632" y="1809"/>
                    <a:pt x="10513" y="1825"/>
                  </a:cubicBezTo>
                  <a:cubicBezTo>
                    <a:pt x="10360" y="1845"/>
                    <a:pt x="10201" y="1862"/>
                    <a:pt x="10031" y="1878"/>
                  </a:cubicBezTo>
                  <a:cubicBezTo>
                    <a:pt x="9755" y="1909"/>
                    <a:pt x="9459" y="1935"/>
                    <a:pt x="9144" y="1955"/>
                  </a:cubicBezTo>
                  <a:cubicBezTo>
                    <a:pt x="9091" y="1961"/>
                    <a:pt x="9031" y="1965"/>
                    <a:pt x="8971" y="1969"/>
                  </a:cubicBezTo>
                  <a:cubicBezTo>
                    <a:pt x="8715" y="1981"/>
                    <a:pt x="8446" y="1995"/>
                    <a:pt x="8173" y="2001"/>
                  </a:cubicBezTo>
                  <a:cubicBezTo>
                    <a:pt x="8113" y="2005"/>
                    <a:pt x="8054" y="2005"/>
                    <a:pt x="7994" y="2005"/>
                  </a:cubicBezTo>
                  <a:cubicBezTo>
                    <a:pt x="7887" y="2006"/>
                    <a:pt x="7780" y="2007"/>
                    <a:pt x="7672" y="2007"/>
                  </a:cubicBezTo>
                  <a:cubicBezTo>
                    <a:pt x="7528" y="2007"/>
                    <a:pt x="7381" y="2005"/>
                    <a:pt x="7233" y="2001"/>
                  </a:cubicBezTo>
                  <a:cubicBezTo>
                    <a:pt x="7173" y="1998"/>
                    <a:pt x="7116" y="1998"/>
                    <a:pt x="7057" y="1995"/>
                  </a:cubicBezTo>
                  <a:cubicBezTo>
                    <a:pt x="6811" y="1989"/>
                    <a:pt x="6568" y="1975"/>
                    <a:pt x="6319" y="1952"/>
                  </a:cubicBezTo>
                  <a:cubicBezTo>
                    <a:pt x="6259" y="1952"/>
                    <a:pt x="6199" y="1945"/>
                    <a:pt x="6143" y="1935"/>
                  </a:cubicBezTo>
                  <a:cubicBezTo>
                    <a:pt x="5950" y="1922"/>
                    <a:pt x="5757" y="1902"/>
                    <a:pt x="5564" y="1875"/>
                  </a:cubicBezTo>
                  <a:cubicBezTo>
                    <a:pt x="5504" y="1869"/>
                    <a:pt x="5448" y="1859"/>
                    <a:pt x="5388" y="1852"/>
                  </a:cubicBezTo>
                  <a:cubicBezTo>
                    <a:pt x="5139" y="1815"/>
                    <a:pt x="4890" y="1772"/>
                    <a:pt x="4641" y="1722"/>
                  </a:cubicBezTo>
                  <a:lnTo>
                    <a:pt x="4468" y="1685"/>
                  </a:lnTo>
                  <a:cubicBezTo>
                    <a:pt x="4199" y="1622"/>
                    <a:pt x="3932" y="1553"/>
                    <a:pt x="3676" y="1470"/>
                  </a:cubicBezTo>
                  <a:cubicBezTo>
                    <a:pt x="3621" y="1457"/>
                    <a:pt x="3564" y="1437"/>
                    <a:pt x="3510" y="1417"/>
                  </a:cubicBezTo>
                  <a:cubicBezTo>
                    <a:pt x="3321" y="1357"/>
                    <a:pt x="3135" y="1287"/>
                    <a:pt x="2952" y="1211"/>
                  </a:cubicBezTo>
                  <a:cubicBezTo>
                    <a:pt x="2895" y="1187"/>
                    <a:pt x="2843" y="1164"/>
                    <a:pt x="2789" y="1141"/>
                  </a:cubicBezTo>
                  <a:cubicBezTo>
                    <a:pt x="2533" y="1027"/>
                    <a:pt x="2281" y="901"/>
                    <a:pt x="2045" y="755"/>
                  </a:cubicBezTo>
                  <a:cubicBezTo>
                    <a:pt x="1995" y="725"/>
                    <a:pt x="1942" y="692"/>
                    <a:pt x="1892" y="662"/>
                  </a:cubicBezTo>
                  <a:cubicBezTo>
                    <a:pt x="1726" y="556"/>
                    <a:pt x="1567" y="443"/>
                    <a:pt x="1410" y="320"/>
                  </a:cubicBezTo>
                  <a:cubicBezTo>
                    <a:pt x="1363" y="280"/>
                    <a:pt x="1317" y="240"/>
                    <a:pt x="1271" y="200"/>
                  </a:cubicBezTo>
                  <a:cubicBezTo>
                    <a:pt x="1191" y="137"/>
                    <a:pt x="1118" y="67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Google Shape;3456;p53">
              <a:extLst>
                <a:ext uri="{FF2B5EF4-FFF2-40B4-BE49-F238E27FC236}">
                  <a16:creationId xmlns:a16="http://schemas.microsoft.com/office/drawing/2014/main" id="{6A9497D6-09EC-45C2-B78F-B8799BCF18A2}"/>
                </a:ext>
              </a:extLst>
            </p:cNvPr>
            <p:cNvSpPr/>
            <p:nvPr/>
          </p:nvSpPr>
          <p:spPr>
            <a:xfrm>
              <a:off x="4700299" y="1754868"/>
              <a:ext cx="64906" cy="215905"/>
            </a:xfrm>
            <a:custGeom>
              <a:avLst/>
              <a:gdLst/>
              <a:ahLst/>
              <a:cxnLst/>
              <a:rect l="l" t="t" r="r" b="b"/>
              <a:pathLst>
                <a:path w="1158" h="3852" extrusionOk="0">
                  <a:moveTo>
                    <a:pt x="1018" y="0"/>
                  </a:moveTo>
                  <a:cubicBezTo>
                    <a:pt x="728" y="642"/>
                    <a:pt x="546" y="1313"/>
                    <a:pt x="383" y="2021"/>
                  </a:cubicBezTo>
                  <a:cubicBezTo>
                    <a:pt x="372" y="2061"/>
                    <a:pt x="363" y="2097"/>
                    <a:pt x="353" y="2137"/>
                  </a:cubicBezTo>
                  <a:cubicBezTo>
                    <a:pt x="250" y="2589"/>
                    <a:pt x="104" y="3078"/>
                    <a:pt x="1" y="3573"/>
                  </a:cubicBezTo>
                  <a:cubicBezTo>
                    <a:pt x="34" y="3666"/>
                    <a:pt x="70" y="3755"/>
                    <a:pt x="113" y="3852"/>
                  </a:cubicBezTo>
                  <a:cubicBezTo>
                    <a:pt x="207" y="3267"/>
                    <a:pt x="383" y="2672"/>
                    <a:pt x="526" y="2137"/>
                  </a:cubicBezTo>
                  <a:cubicBezTo>
                    <a:pt x="562" y="2001"/>
                    <a:pt x="599" y="1872"/>
                    <a:pt x="629" y="1742"/>
                  </a:cubicBezTo>
                  <a:cubicBezTo>
                    <a:pt x="768" y="1174"/>
                    <a:pt x="928" y="635"/>
                    <a:pt x="1157" y="120"/>
                  </a:cubicBezTo>
                  <a:cubicBezTo>
                    <a:pt x="1110" y="80"/>
                    <a:pt x="1064" y="40"/>
                    <a:pt x="1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Google Shape;3457;p53">
              <a:extLst>
                <a:ext uri="{FF2B5EF4-FFF2-40B4-BE49-F238E27FC236}">
                  <a16:creationId xmlns:a16="http://schemas.microsoft.com/office/drawing/2014/main" id="{948B1B8A-CCF3-4A6A-BC6C-121C984E91D7}"/>
                </a:ext>
              </a:extLst>
            </p:cNvPr>
            <p:cNvSpPr/>
            <p:nvPr/>
          </p:nvSpPr>
          <p:spPr>
            <a:xfrm>
              <a:off x="4738301" y="1780763"/>
              <a:ext cx="62496" cy="243481"/>
            </a:xfrm>
            <a:custGeom>
              <a:avLst/>
              <a:gdLst/>
              <a:ahLst/>
              <a:cxnLst/>
              <a:rect l="l" t="t" r="r" b="b"/>
              <a:pathLst>
                <a:path w="1115" h="4344" extrusionOk="0">
                  <a:moveTo>
                    <a:pt x="961" y="0"/>
                  </a:moveTo>
                  <a:cubicBezTo>
                    <a:pt x="751" y="688"/>
                    <a:pt x="552" y="1379"/>
                    <a:pt x="386" y="2077"/>
                  </a:cubicBezTo>
                  <a:cubicBezTo>
                    <a:pt x="217" y="2775"/>
                    <a:pt x="84" y="3476"/>
                    <a:pt x="1" y="4194"/>
                  </a:cubicBezTo>
                  <a:cubicBezTo>
                    <a:pt x="50" y="4244"/>
                    <a:pt x="104" y="4294"/>
                    <a:pt x="160" y="4344"/>
                  </a:cubicBezTo>
                  <a:cubicBezTo>
                    <a:pt x="237" y="3613"/>
                    <a:pt x="369" y="2891"/>
                    <a:pt x="539" y="2180"/>
                  </a:cubicBezTo>
                  <a:cubicBezTo>
                    <a:pt x="705" y="1479"/>
                    <a:pt x="901" y="784"/>
                    <a:pt x="1114" y="93"/>
                  </a:cubicBezTo>
                  <a:cubicBezTo>
                    <a:pt x="1064" y="63"/>
                    <a:pt x="1011" y="30"/>
                    <a:pt x="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Google Shape;3458;p53">
              <a:extLst>
                <a:ext uri="{FF2B5EF4-FFF2-40B4-BE49-F238E27FC236}">
                  <a16:creationId xmlns:a16="http://schemas.microsoft.com/office/drawing/2014/main" id="{7716EB4B-09B3-4BE9-919E-9DC8513508DA}"/>
                </a:ext>
              </a:extLst>
            </p:cNvPr>
            <p:cNvSpPr/>
            <p:nvPr/>
          </p:nvSpPr>
          <p:spPr>
            <a:xfrm>
              <a:off x="4779274" y="1807556"/>
              <a:ext cx="72361" cy="245443"/>
            </a:xfrm>
            <a:custGeom>
              <a:avLst/>
              <a:gdLst/>
              <a:ahLst/>
              <a:cxnLst/>
              <a:rect l="l" t="t" r="r" b="b"/>
              <a:pathLst>
                <a:path w="1291" h="4379" extrusionOk="0">
                  <a:moveTo>
                    <a:pt x="1127" y="1"/>
                  </a:moveTo>
                  <a:cubicBezTo>
                    <a:pt x="888" y="695"/>
                    <a:pt x="698" y="1407"/>
                    <a:pt x="526" y="2121"/>
                  </a:cubicBezTo>
                  <a:cubicBezTo>
                    <a:pt x="353" y="2843"/>
                    <a:pt x="190" y="3567"/>
                    <a:pt x="0" y="4285"/>
                  </a:cubicBezTo>
                  <a:cubicBezTo>
                    <a:pt x="51" y="4314"/>
                    <a:pt x="104" y="4348"/>
                    <a:pt x="160" y="4378"/>
                  </a:cubicBezTo>
                  <a:cubicBezTo>
                    <a:pt x="350" y="3656"/>
                    <a:pt x="512" y="2926"/>
                    <a:pt x="689" y="2201"/>
                  </a:cubicBezTo>
                  <a:cubicBezTo>
                    <a:pt x="862" y="1487"/>
                    <a:pt x="1048" y="769"/>
                    <a:pt x="1290" y="71"/>
                  </a:cubicBezTo>
                  <a:cubicBezTo>
                    <a:pt x="1233" y="47"/>
                    <a:pt x="1181" y="24"/>
                    <a:pt x="1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oogle Shape;3459;p53">
              <a:extLst>
                <a:ext uri="{FF2B5EF4-FFF2-40B4-BE49-F238E27FC236}">
                  <a16:creationId xmlns:a16="http://schemas.microsoft.com/office/drawing/2014/main" id="{7A331664-0B1D-4B57-96FD-684CF88A635A}"/>
                </a:ext>
              </a:extLst>
            </p:cNvPr>
            <p:cNvSpPr/>
            <p:nvPr/>
          </p:nvSpPr>
          <p:spPr>
            <a:xfrm>
              <a:off x="4818229" y="1823025"/>
              <a:ext cx="73986" cy="249647"/>
            </a:xfrm>
            <a:custGeom>
              <a:avLst/>
              <a:gdLst/>
              <a:ahLst/>
              <a:cxnLst/>
              <a:rect l="l" t="t" r="r" b="b"/>
              <a:pathLst>
                <a:path w="1320" h="4454" extrusionOk="0">
                  <a:moveTo>
                    <a:pt x="1153" y="1"/>
                  </a:moveTo>
                  <a:cubicBezTo>
                    <a:pt x="934" y="715"/>
                    <a:pt x="735" y="1440"/>
                    <a:pt x="549" y="2171"/>
                  </a:cubicBezTo>
                  <a:cubicBezTo>
                    <a:pt x="359" y="2906"/>
                    <a:pt x="183" y="3647"/>
                    <a:pt x="0" y="4381"/>
                  </a:cubicBezTo>
                  <a:cubicBezTo>
                    <a:pt x="54" y="4407"/>
                    <a:pt x="110" y="4431"/>
                    <a:pt x="167" y="4454"/>
                  </a:cubicBezTo>
                  <a:cubicBezTo>
                    <a:pt x="346" y="3716"/>
                    <a:pt x="526" y="2972"/>
                    <a:pt x="712" y="2234"/>
                  </a:cubicBezTo>
                  <a:cubicBezTo>
                    <a:pt x="897" y="1503"/>
                    <a:pt x="1097" y="772"/>
                    <a:pt x="1319" y="54"/>
                  </a:cubicBezTo>
                  <a:cubicBezTo>
                    <a:pt x="1264" y="41"/>
                    <a:pt x="1207" y="21"/>
                    <a:pt x="1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Google Shape;3460;p53">
              <a:extLst>
                <a:ext uri="{FF2B5EF4-FFF2-40B4-BE49-F238E27FC236}">
                  <a16:creationId xmlns:a16="http://schemas.microsoft.com/office/drawing/2014/main" id="{4D2D9386-FE48-4C75-9E39-6BEF9DC8446A}"/>
                </a:ext>
              </a:extLst>
            </p:cNvPr>
            <p:cNvSpPr/>
            <p:nvPr/>
          </p:nvSpPr>
          <p:spPr>
            <a:xfrm>
              <a:off x="4867049" y="1838103"/>
              <a:ext cx="79199" cy="253402"/>
            </a:xfrm>
            <a:custGeom>
              <a:avLst/>
              <a:gdLst/>
              <a:ahLst/>
              <a:cxnLst/>
              <a:rect l="l" t="t" r="r" b="b"/>
              <a:pathLst>
                <a:path w="1413" h="4521" extrusionOk="0">
                  <a:moveTo>
                    <a:pt x="1240" y="0"/>
                  </a:moveTo>
                  <a:cubicBezTo>
                    <a:pt x="1034" y="738"/>
                    <a:pt x="831" y="1476"/>
                    <a:pt x="625" y="2214"/>
                  </a:cubicBezTo>
                  <a:cubicBezTo>
                    <a:pt x="419" y="2965"/>
                    <a:pt x="209" y="3717"/>
                    <a:pt x="0" y="4464"/>
                  </a:cubicBezTo>
                  <a:cubicBezTo>
                    <a:pt x="54" y="4481"/>
                    <a:pt x="109" y="4501"/>
                    <a:pt x="163" y="4521"/>
                  </a:cubicBezTo>
                  <a:cubicBezTo>
                    <a:pt x="376" y="3766"/>
                    <a:pt x="585" y="3011"/>
                    <a:pt x="798" y="2258"/>
                  </a:cubicBezTo>
                  <a:cubicBezTo>
                    <a:pt x="1003" y="1520"/>
                    <a:pt x="1206" y="778"/>
                    <a:pt x="1413" y="3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Google Shape;3461;p53">
              <a:extLst>
                <a:ext uri="{FF2B5EF4-FFF2-40B4-BE49-F238E27FC236}">
                  <a16:creationId xmlns:a16="http://schemas.microsoft.com/office/drawing/2014/main" id="{F0AD23A1-3140-4BCF-B717-8FA0E5D63D48}"/>
                </a:ext>
              </a:extLst>
            </p:cNvPr>
            <p:cNvSpPr/>
            <p:nvPr/>
          </p:nvSpPr>
          <p:spPr>
            <a:xfrm>
              <a:off x="4913235" y="1847463"/>
              <a:ext cx="84804" cy="257269"/>
            </a:xfrm>
            <a:custGeom>
              <a:avLst/>
              <a:gdLst/>
              <a:ahLst/>
              <a:cxnLst/>
              <a:rect l="l" t="t" r="r" b="b"/>
              <a:pathLst>
                <a:path w="1513" h="4590" extrusionOk="0">
                  <a:moveTo>
                    <a:pt x="1336" y="0"/>
                  </a:moveTo>
                  <a:cubicBezTo>
                    <a:pt x="1207" y="751"/>
                    <a:pt x="1000" y="1499"/>
                    <a:pt x="768" y="2246"/>
                  </a:cubicBezTo>
                  <a:cubicBezTo>
                    <a:pt x="526" y="3018"/>
                    <a:pt x="253" y="3786"/>
                    <a:pt x="0" y="4547"/>
                  </a:cubicBezTo>
                  <a:cubicBezTo>
                    <a:pt x="57" y="4563"/>
                    <a:pt x="110" y="4576"/>
                    <a:pt x="167" y="4590"/>
                  </a:cubicBezTo>
                  <a:cubicBezTo>
                    <a:pt x="422" y="3826"/>
                    <a:pt x="701" y="3051"/>
                    <a:pt x="944" y="2270"/>
                  </a:cubicBezTo>
                  <a:cubicBezTo>
                    <a:pt x="1177" y="1525"/>
                    <a:pt x="1383" y="775"/>
                    <a:pt x="1512" y="23"/>
                  </a:cubicBezTo>
                  <a:cubicBezTo>
                    <a:pt x="1452" y="17"/>
                    <a:pt x="1396" y="7"/>
                    <a:pt x="1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Google Shape;3462;p53">
              <a:extLst>
                <a:ext uri="{FF2B5EF4-FFF2-40B4-BE49-F238E27FC236}">
                  <a16:creationId xmlns:a16="http://schemas.microsoft.com/office/drawing/2014/main" id="{0ADA58A3-2C2B-4BE3-A48C-1DE6C7AEE754}"/>
                </a:ext>
              </a:extLst>
            </p:cNvPr>
            <p:cNvSpPr/>
            <p:nvPr/>
          </p:nvSpPr>
          <p:spPr>
            <a:xfrm>
              <a:off x="4974498" y="1852116"/>
              <a:ext cx="65803" cy="264892"/>
            </a:xfrm>
            <a:custGeom>
              <a:avLst/>
              <a:gdLst/>
              <a:ahLst/>
              <a:cxnLst/>
              <a:rect l="l" t="t" r="r" b="b"/>
              <a:pathLst>
                <a:path w="1174" h="4726" extrusionOk="0">
                  <a:moveTo>
                    <a:pt x="998" y="0"/>
                  </a:moveTo>
                  <a:cubicBezTo>
                    <a:pt x="941" y="741"/>
                    <a:pt x="815" y="1499"/>
                    <a:pt x="649" y="2250"/>
                  </a:cubicBezTo>
                  <a:cubicBezTo>
                    <a:pt x="466" y="3081"/>
                    <a:pt x="233" y="3902"/>
                    <a:pt x="1" y="4696"/>
                  </a:cubicBezTo>
                  <a:lnTo>
                    <a:pt x="170" y="4726"/>
                  </a:lnTo>
                  <a:cubicBezTo>
                    <a:pt x="413" y="3922"/>
                    <a:pt x="645" y="3091"/>
                    <a:pt x="828" y="2257"/>
                  </a:cubicBezTo>
                  <a:cubicBezTo>
                    <a:pt x="994" y="1509"/>
                    <a:pt x="1120" y="758"/>
                    <a:pt x="1174" y="17"/>
                  </a:cubicBezTo>
                  <a:cubicBezTo>
                    <a:pt x="1114" y="17"/>
                    <a:pt x="1054" y="10"/>
                    <a:pt x="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Google Shape;3463;p53">
              <a:extLst>
                <a:ext uri="{FF2B5EF4-FFF2-40B4-BE49-F238E27FC236}">
                  <a16:creationId xmlns:a16="http://schemas.microsoft.com/office/drawing/2014/main" id="{6C8834AF-4E09-401F-82CF-5D26F4E6D14E}"/>
                </a:ext>
              </a:extLst>
            </p:cNvPr>
            <p:cNvSpPr/>
            <p:nvPr/>
          </p:nvSpPr>
          <p:spPr>
            <a:xfrm>
              <a:off x="5037835" y="1855423"/>
              <a:ext cx="53696" cy="268311"/>
            </a:xfrm>
            <a:custGeom>
              <a:avLst/>
              <a:gdLst/>
              <a:ahLst/>
              <a:cxnLst/>
              <a:rect l="l" t="t" r="r" b="b"/>
              <a:pathLst>
                <a:path w="958" h="4787" extrusionOk="0">
                  <a:moveTo>
                    <a:pt x="782" y="1"/>
                  </a:moveTo>
                  <a:cubicBezTo>
                    <a:pt x="719" y="716"/>
                    <a:pt x="648" y="1446"/>
                    <a:pt x="549" y="2178"/>
                  </a:cubicBezTo>
                  <a:cubicBezTo>
                    <a:pt x="426" y="3061"/>
                    <a:pt x="260" y="3943"/>
                    <a:pt x="1" y="4773"/>
                  </a:cubicBezTo>
                  <a:cubicBezTo>
                    <a:pt x="61" y="4780"/>
                    <a:pt x="120" y="4783"/>
                    <a:pt x="180" y="4787"/>
                  </a:cubicBezTo>
                  <a:cubicBezTo>
                    <a:pt x="436" y="3943"/>
                    <a:pt x="602" y="3055"/>
                    <a:pt x="725" y="2161"/>
                  </a:cubicBezTo>
                  <a:cubicBezTo>
                    <a:pt x="825" y="1440"/>
                    <a:pt x="895" y="716"/>
                    <a:pt x="958" y="7"/>
                  </a:cubicBezTo>
                  <a:cubicBezTo>
                    <a:pt x="898" y="4"/>
                    <a:pt x="841" y="4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Google Shape;3464;p53">
              <a:extLst>
                <a:ext uri="{FF2B5EF4-FFF2-40B4-BE49-F238E27FC236}">
                  <a16:creationId xmlns:a16="http://schemas.microsoft.com/office/drawing/2014/main" id="{7DFAB98E-6CB6-4E22-87B6-63A43E868DA1}"/>
                </a:ext>
              </a:extLst>
            </p:cNvPr>
            <p:cNvSpPr/>
            <p:nvPr/>
          </p:nvSpPr>
          <p:spPr>
            <a:xfrm>
              <a:off x="5095567" y="1855815"/>
              <a:ext cx="49044" cy="269208"/>
            </a:xfrm>
            <a:custGeom>
              <a:avLst/>
              <a:gdLst/>
              <a:ahLst/>
              <a:cxnLst/>
              <a:rect l="l" t="t" r="r" b="b"/>
              <a:pathLst>
                <a:path w="875" h="4803" extrusionOk="0">
                  <a:moveTo>
                    <a:pt x="868" y="0"/>
                  </a:moveTo>
                  <a:cubicBezTo>
                    <a:pt x="808" y="4"/>
                    <a:pt x="749" y="4"/>
                    <a:pt x="689" y="4"/>
                  </a:cubicBezTo>
                  <a:cubicBezTo>
                    <a:pt x="698" y="689"/>
                    <a:pt x="663" y="1367"/>
                    <a:pt x="579" y="2037"/>
                  </a:cubicBezTo>
                  <a:cubicBezTo>
                    <a:pt x="473" y="2968"/>
                    <a:pt x="276" y="3892"/>
                    <a:pt x="0" y="4803"/>
                  </a:cubicBezTo>
                  <a:cubicBezTo>
                    <a:pt x="60" y="4803"/>
                    <a:pt x="124" y="4803"/>
                    <a:pt x="184" y="4800"/>
                  </a:cubicBezTo>
                  <a:cubicBezTo>
                    <a:pt x="466" y="3879"/>
                    <a:pt x="659" y="2945"/>
                    <a:pt x="765" y="2002"/>
                  </a:cubicBezTo>
                  <a:cubicBezTo>
                    <a:pt x="842" y="1340"/>
                    <a:pt x="875" y="675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Google Shape;3465;p53">
              <a:extLst>
                <a:ext uri="{FF2B5EF4-FFF2-40B4-BE49-F238E27FC236}">
                  <a16:creationId xmlns:a16="http://schemas.microsoft.com/office/drawing/2014/main" id="{C2A84BE9-15C9-4F7F-976A-AD228D8DB9E4}"/>
                </a:ext>
              </a:extLst>
            </p:cNvPr>
            <p:cNvSpPr/>
            <p:nvPr/>
          </p:nvSpPr>
          <p:spPr>
            <a:xfrm>
              <a:off x="5163220" y="1853237"/>
              <a:ext cx="43046" cy="267695"/>
            </a:xfrm>
            <a:custGeom>
              <a:avLst/>
              <a:gdLst/>
              <a:ahLst/>
              <a:cxnLst/>
              <a:rect l="l" t="t" r="r" b="b"/>
              <a:pathLst>
                <a:path w="768" h="4776" extrusionOk="0">
                  <a:moveTo>
                    <a:pt x="632" y="0"/>
                  </a:moveTo>
                  <a:cubicBezTo>
                    <a:pt x="579" y="6"/>
                    <a:pt x="519" y="10"/>
                    <a:pt x="459" y="14"/>
                  </a:cubicBezTo>
                  <a:cubicBezTo>
                    <a:pt x="615" y="971"/>
                    <a:pt x="508" y="1888"/>
                    <a:pt x="329" y="2858"/>
                  </a:cubicBezTo>
                  <a:cubicBezTo>
                    <a:pt x="226" y="3427"/>
                    <a:pt x="177" y="4144"/>
                    <a:pt x="0" y="4775"/>
                  </a:cubicBezTo>
                  <a:cubicBezTo>
                    <a:pt x="70" y="4769"/>
                    <a:pt x="137" y="4759"/>
                    <a:pt x="203" y="4749"/>
                  </a:cubicBezTo>
                  <a:cubicBezTo>
                    <a:pt x="409" y="4008"/>
                    <a:pt x="468" y="3151"/>
                    <a:pt x="579" y="2486"/>
                  </a:cubicBezTo>
                  <a:cubicBezTo>
                    <a:pt x="715" y="1645"/>
                    <a:pt x="768" y="831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Google Shape;3466;p53">
              <a:extLst>
                <a:ext uri="{FF2B5EF4-FFF2-40B4-BE49-F238E27FC236}">
                  <a16:creationId xmlns:a16="http://schemas.microsoft.com/office/drawing/2014/main" id="{AAFA74BB-7D61-4CE4-A909-36B6CBE29D55}"/>
                </a:ext>
              </a:extLst>
            </p:cNvPr>
            <p:cNvSpPr/>
            <p:nvPr/>
          </p:nvSpPr>
          <p:spPr>
            <a:xfrm>
              <a:off x="5247576" y="1819102"/>
              <a:ext cx="27801" cy="29875"/>
            </a:xfrm>
            <a:custGeom>
              <a:avLst/>
              <a:gdLst/>
              <a:ahLst/>
              <a:cxnLst/>
              <a:rect l="l" t="t" r="r" b="b"/>
              <a:pathLst>
                <a:path w="496" h="533" extrusionOk="0">
                  <a:moveTo>
                    <a:pt x="379" y="0"/>
                  </a:moveTo>
                  <a:cubicBezTo>
                    <a:pt x="140" y="224"/>
                    <a:pt x="0" y="387"/>
                    <a:pt x="0" y="387"/>
                  </a:cubicBezTo>
                  <a:cubicBezTo>
                    <a:pt x="4" y="436"/>
                    <a:pt x="11" y="486"/>
                    <a:pt x="14" y="532"/>
                  </a:cubicBezTo>
                  <a:cubicBezTo>
                    <a:pt x="184" y="516"/>
                    <a:pt x="343" y="499"/>
                    <a:pt x="496" y="479"/>
                  </a:cubicBezTo>
                  <a:cubicBezTo>
                    <a:pt x="449" y="287"/>
                    <a:pt x="410" y="120"/>
                    <a:pt x="379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Google Shape;3467;p53">
              <a:extLst>
                <a:ext uri="{FF2B5EF4-FFF2-40B4-BE49-F238E27FC236}">
                  <a16:creationId xmlns:a16="http://schemas.microsoft.com/office/drawing/2014/main" id="{EB74F3E4-D739-4B6E-9E5C-D7A775FB9C46}"/>
                </a:ext>
              </a:extLst>
            </p:cNvPr>
            <p:cNvSpPr/>
            <p:nvPr/>
          </p:nvSpPr>
          <p:spPr>
            <a:xfrm>
              <a:off x="4696039" y="1743658"/>
              <a:ext cx="611057" cy="380467"/>
            </a:xfrm>
            <a:custGeom>
              <a:avLst/>
              <a:gdLst/>
              <a:ahLst/>
              <a:cxnLst/>
              <a:rect l="l" t="t" r="r" b="b"/>
              <a:pathLst>
                <a:path w="10902" h="6788" extrusionOk="0">
                  <a:moveTo>
                    <a:pt x="867" y="1"/>
                  </a:moveTo>
                  <a:cubicBezTo>
                    <a:pt x="867" y="1"/>
                    <a:pt x="253" y="748"/>
                    <a:pt x="0" y="1805"/>
                  </a:cubicBezTo>
                  <a:cubicBezTo>
                    <a:pt x="153" y="1952"/>
                    <a:pt x="303" y="2091"/>
                    <a:pt x="459" y="2221"/>
                  </a:cubicBezTo>
                  <a:cubicBezTo>
                    <a:pt x="622" y="1513"/>
                    <a:pt x="804" y="842"/>
                    <a:pt x="1094" y="200"/>
                  </a:cubicBezTo>
                  <a:cubicBezTo>
                    <a:pt x="1014" y="137"/>
                    <a:pt x="941" y="67"/>
                    <a:pt x="867" y="1"/>
                  </a:cubicBezTo>
                  <a:close/>
                  <a:moveTo>
                    <a:pt x="1233" y="320"/>
                  </a:moveTo>
                  <a:cubicBezTo>
                    <a:pt x="1004" y="835"/>
                    <a:pt x="844" y="1374"/>
                    <a:pt x="705" y="1942"/>
                  </a:cubicBezTo>
                  <a:cubicBezTo>
                    <a:pt x="675" y="2072"/>
                    <a:pt x="638" y="2201"/>
                    <a:pt x="602" y="2337"/>
                  </a:cubicBezTo>
                  <a:cubicBezTo>
                    <a:pt x="778" y="2483"/>
                    <a:pt x="957" y="2613"/>
                    <a:pt x="1140" y="2739"/>
                  </a:cubicBezTo>
                  <a:cubicBezTo>
                    <a:pt x="1306" y="2041"/>
                    <a:pt x="1505" y="1350"/>
                    <a:pt x="1715" y="662"/>
                  </a:cubicBezTo>
                  <a:cubicBezTo>
                    <a:pt x="1549" y="556"/>
                    <a:pt x="1390" y="443"/>
                    <a:pt x="1233" y="320"/>
                  </a:cubicBezTo>
                  <a:close/>
                  <a:moveTo>
                    <a:pt x="1868" y="755"/>
                  </a:moveTo>
                  <a:cubicBezTo>
                    <a:pt x="1655" y="1446"/>
                    <a:pt x="1459" y="2141"/>
                    <a:pt x="1293" y="2842"/>
                  </a:cubicBezTo>
                  <a:cubicBezTo>
                    <a:pt x="1532" y="2998"/>
                    <a:pt x="1772" y="3138"/>
                    <a:pt x="2011" y="3261"/>
                  </a:cubicBezTo>
                  <a:cubicBezTo>
                    <a:pt x="2183" y="2547"/>
                    <a:pt x="2373" y="1835"/>
                    <a:pt x="2612" y="1141"/>
                  </a:cubicBezTo>
                  <a:cubicBezTo>
                    <a:pt x="2356" y="1027"/>
                    <a:pt x="2104" y="901"/>
                    <a:pt x="1868" y="755"/>
                  </a:cubicBezTo>
                  <a:close/>
                  <a:moveTo>
                    <a:pt x="2775" y="1211"/>
                  </a:moveTo>
                  <a:cubicBezTo>
                    <a:pt x="2533" y="1909"/>
                    <a:pt x="2347" y="2627"/>
                    <a:pt x="2174" y="3341"/>
                  </a:cubicBezTo>
                  <a:cubicBezTo>
                    <a:pt x="2356" y="3434"/>
                    <a:pt x="2542" y="3514"/>
                    <a:pt x="2729" y="3587"/>
                  </a:cubicBezTo>
                  <a:cubicBezTo>
                    <a:pt x="2915" y="2856"/>
                    <a:pt x="3114" y="2131"/>
                    <a:pt x="3333" y="1417"/>
                  </a:cubicBezTo>
                  <a:cubicBezTo>
                    <a:pt x="3144" y="1357"/>
                    <a:pt x="2958" y="1287"/>
                    <a:pt x="2775" y="1211"/>
                  </a:cubicBezTo>
                  <a:close/>
                  <a:moveTo>
                    <a:pt x="3499" y="1470"/>
                  </a:moveTo>
                  <a:cubicBezTo>
                    <a:pt x="3277" y="2188"/>
                    <a:pt x="3077" y="2919"/>
                    <a:pt x="2892" y="3650"/>
                  </a:cubicBezTo>
                  <a:cubicBezTo>
                    <a:pt x="3154" y="3750"/>
                    <a:pt x="3416" y="3833"/>
                    <a:pt x="3676" y="3899"/>
                  </a:cubicBezTo>
                  <a:cubicBezTo>
                    <a:pt x="3882" y="3161"/>
                    <a:pt x="4085" y="2423"/>
                    <a:pt x="4291" y="1685"/>
                  </a:cubicBezTo>
                  <a:cubicBezTo>
                    <a:pt x="4125" y="1646"/>
                    <a:pt x="3958" y="1603"/>
                    <a:pt x="3792" y="1559"/>
                  </a:cubicBezTo>
                  <a:cubicBezTo>
                    <a:pt x="3692" y="1530"/>
                    <a:pt x="3596" y="1503"/>
                    <a:pt x="3499" y="1470"/>
                  </a:cubicBezTo>
                  <a:close/>
                  <a:moveTo>
                    <a:pt x="4464" y="1722"/>
                  </a:moveTo>
                  <a:cubicBezTo>
                    <a:pt x="4257" y="2463"/>
                    <a:pt x="4054" y="3205"/>
                    <a:pt x="3849" y="3943"/>
                  </a:cubicBezTo>
                  <a:cubicBezTo>
                    <a:pt x="4118" y="4009"/>
                    <a:pt x="4384" y="4058"/>
                    <a:pt x="4643" y="4098"/>
                  </a:cubicBezTo>
                  <a:cubicBezTo>
                    <a:pt x="4875" y="3351"/>
                    <a:pt x="5082" y="2603"/>
                    <a:pt x="5211" y="1852"/>
                  </a:cubicBezTo>
                  <a:cubicBezTo>
                    <a:pt x="4962" y="1815"/>
                    <a:pt x="4713" y="1772"/>
                    <a:pt x="4464" y="1722"/>
                  </a:cubicBezTo>
                  <a:close/>
                  <a:moveTo>
                    <a:pt x="7056" y="2001"/>
                  </a:moveTo>
                  <a:cubicBezTo>
                    <a:pt x="6993" y="2710"/>
                    <a:pt x="6923" y="3434"/>
                    <a:pt x="6823" y="4155"/>
                  </a:cubicBezTo>
                  <a:cubicBezTo>
                    <a:pt x="7156" y="4129"/>
                    <a:pt x="7455" y="4082"/>
                    <a:pt x="7707" y="4038"/>
                  </a:cubicBezTo>
                  <a:cubicBezTo>
                    <a:pt x="7791" y="3368"/>
                    <a:pt x="7826" y="2690"/>
                    <a:pt x="7817" y="2005"/>
                  </a:cubicBezTo>
                  <a:cubicBezTo>
                    <a:pt x="7707" y="2005"/>
                    <a:pt x="7594" y="2009"/>
                    <a:pt x="7481" y="2009"/>
                  </a:cubicBezTo>
                  <a:cubicBezTo>
                    <a:pt x="7341" y="2009"/>
                    <a:pt x="7199" y="2005"/>
                    <a:pt x="7056" y="2001"/>
                  </a:cubicBezTo>
                  <a:close/>
                  <a:moveTo>
                    <a:pt x="5387" y="1875"/>
                  </a:moveTo>
                  <a:cubicBezTo>
                    <a:pt x="5258" y="2627"/>
                    <a:pt x="5052" y="3377"/>
                    <a:pt x="4819" y="4122"/>
                  </a:cubicBezTo>
                  <a:cubicBezTo>
                    <a:pt x="5091" y="4155"/>
                    <a:pt x="5361" y="4175"/>
                    <a:pt x="5617" y="4185"/>
                  </a:cubicBezTo>
                  <a:cubicBezTo>
                    <a:pt x="5783" y="3434"/>
                    <a:pt x="5909" y="2676"/>
                    <a:pt x="5966" y="1935"/>
                  </a:cubicBezTo>
                  <a:cubicBezTo>
                    <a:pt x="5773" y="1922"/>
                    <a:pt x="5580" y="1902"/>
                    <a:pt x="5387" y="1875"/>
                  </a:cubicBezTo>
                  <a:close/>
                  <a:moveTo>
                    <a:pt x="6142" y="1952"/>
                  </a:moveTo>
                  <a:cubicBezTo>
                    <a:pt x="6088" y="2693"/>
                    <a:pt x="5962" y="3444"/>
                    <a:pt x="5796" y="4192"/>
                  </a:cubicBezTo>
                  <a:lnTo>
                    <a:pt x="5996" y="4192"/>
                  </a:lnTo>
                  <a:cubicBezTo>
                    <a:pt x="6222" y="4192"/>
                    <a:pt x="6441" y="4185"/>
                    <a:pt x="6647" y="4172"/>
                  </a:cubicBezTo>
                  <a:cubicBezTo>
                    <a:pt x="6746" y="3440"/>
                    <a:pt x="6817" y="2710"/>
                    <a:pt x="6880" y="1995"/>
                  </a:cubicBezTo>
                  <a:cubicBezTo>
                    <a:pt x="6634" y="1989"/>
                    <a:pt x="6391" y="1975"/>
                    <a:pt x="6142" y="1952"/>
                  </a:cubicBezTo>
                  <a:close/>
                  <a:moveTo>
                    <a:pt x="10336" y="1825"/>
                  </a:moveTo>
                  <a:cubicBezTo>
                    <a:pt x="10183" y="1845"/>
                    <a:pt x="10024" y="1862"/>
                    <a:pt x="9854" y="1878"/>
                  </a:cubicBezTo>
                  <a:cubicBezTo>
                    <a:pt x="9578" y="1909"/>
                    <a:pt x="9282" y="1935"/>
                    <a:pt x="8967" y="1955"/>
                  </a:cubicBezTo>
                  <a:cubicBezTo>
                    <a:pt x="9103" y="2786"/>
                    <a:pt x="9050" y="3600"/>
                    <a:pt x="8914" y="4441"/>
                  </a:cubicBezTo>
                  <a:cubicBezTo>
                    <a:pt x="8803" y="5106"/>
                    <a:pt x="8744" y="5963"/>
                    <a:pt x="8538" y="6704"/>
                  </a:cubicBezTo>
                  <a:cubicBezTo>
                    <a:pt x="8628" y="6691"/>
                    <a:pt x="8711" y="6678"/>
                    <a:pt x="8797" y="6664"/>
                  </a:cubicBezTo>
                  <a:cubicBezTo>
                    <a:pt x="9050" y="6621"/>
                    <a:pt x="9302" y="6571"/>
                    <a:pt x="9548" y="6508"/>
                  </a:cubicBezTo>
                  <a:cubicBezTo>
                    <a:pt x="9668" y="6475"/>
                    <a:pt x="9791" y="6442"/>
                    <a:pt x="9911" y="6405"/>
                  </a:cubicBezTo>
                  <a:cubicBezTo>
                    <a:pt x="10037" y="6365"/>
                    <a:pt x="10163" y="6322"/>
                    <a:pt x="10286" y="6279"/>
                  </a:cubicBezTo>
                  <a:cubicBezTo>
                    <a:pt x="10316" y="6199"/>
                    <a:pt x="10343" y="6119"/>
                    <a:pt x="10372" y="6036"/>
                  </a:cubicBezTo>
                  <a:cubicBezTo>
                    <a:pt x="10392" y="5980"/>
                    <a:pt x="10409" y="5923"/>
                    <a:pt x="10429" y="5867"/>
                  </a:cubicBezTo>
                  <a:cubicBezTo>
                    <a:pt x="10509" y="5647"/>
                    <a:pt x="10585" y="5425"/>
                    <a:pt x="10655" y="5222"/>
                  </a:cubicBezTo>
                  <a:cubicBezTo>
                    <a:pt x="10675" y="5162"/>
                    <a:pt x="10695" y="5106"/>
                    <a:pt x="10711" y="5052"/>
                  </a:cubicBezTo>
                  <a:cubicBezTo>
                    <a:pt x="10774" y="4873"/>
                    <a:pt x="10825" y="4720"/>
                    <a:pt x="10857" y="4614"/>
                  </a:cubicBezTo>
                  <a:cubicBezTo>
                    <a:pt x="10884" y="4534"/>
                    <a:pt x="10897" y="4477"/>
                    <a:pt x="10901" y="4461"/>
                  </a:cubicBezTo>
                  <a:cubicBezTo>
                    <a:pt x="10901" y="4457"/>
                    <a:pt x="10901" y="4448"/>
                    <a:pt x="10897" y="4437"/>
                  </a:cubicBezTo>
                  <a:cubicBezTo>
                    <a:pt x="10894" y="4368"/>
                    <a:pt x="10854" y="4172"/>
                    <a:pt x="10798" y="3906"/>
                  </a:cubicBezTo>
                  <a:cubicBezTo>
                    <a:pt x="10788" y="3849"/>
                    <a:pt x="10774" y="3790"/>
                    <a:pt x="10762" y="3730"/>
                  </a:cubicBezTo>
                  <a:cubicBezTo>
                    <a:pt x="10734" y="3610"/>
                    <a:pt x="10705" y="3480"/>
                    <a:pt x="10678" y="3345"/>
                  </a:cubicBezTo>
                  <a:cubicBezTo>
                    <a:pt x="10665" y="3288"/>
                    <a:pt x="10652" y="3231"/>
                    <a:pt x="10638" y="3171"/>
                  </a:cubicBezTo>
                  <a:cubicBezTo>
                    <a:pt x="10602" y="3012"/>
                    <a:pt x="10565" y="2846"/>
                    <a:pt x="10529" y="2682"/>
                  </a:cubicBezTo>
                  <a:cubicBezTo>
                    <a:pt x="10515" y="2627"/>
                    <a:pt x="10502" y="2567"/>
                    <a:pt x="10489" y="2510"/>
                  </a:cubicBezTo>
                  <a:cubicBezTo>
                    <a:pt x="10463" y="2383"/>
                    <a:pt x="10432" y="2261"/>
                    <a:pt x="10406" y="2138"/>
                  </a:cubicBezTo>
                  <a:cubicBezTo>
                    <a:pt x="10392" y="2078"/>
                    <a:pt x="10376" y="2015"/>
                    <a:pt x="10363" y="1955"/>
                  </a:cubicBezTo>
                  <a:cubicBezTo>
                    <a:pt x="10352" y="1912"/>
                    <a:pt x="10343" y="1869"/>
                    <a:pt x="10336" y="1825"/>
                  </a:cubicBezTo>
                  <a:close/>
                  <a:moveTo>
                    <a:pt x="8794" y="1969"/>
                  </a:moveTo>
                  <a:cubicBezTo>
                    <a:pt x="8538" y="1981"/>
                    <a:pt x="8269" y="1995"/>
                    <a:pt x="7996" y="2001"/>
                  </a:cubicBezTo>
                  <a:cubicBezTo>
                    <a:pt x="8003" y="2676"/>
                    <a:pt x="7970" y="3341"/>
                    <a:pt x="7893" y="4003"/>
                  </a:cubicBezTo>
                  <a:cubicBezTo>
                    <a:pt x="8365" y="3906"/>
                    <a:pt x="8644" y="3810"/>
                    <a:pt x="8644" y="3810"/>
                  </a:cubicBezTo>
                  <a:lnTo>
                    <a:pt x="8644" y="3810"/>
                  </a:lnTo>
                  <a:cubicBezTo>
                    <a:pt x="8541" y="5063"/>
                    <a:pt x="8006" y="6192"/>
                    <a:pt x="7674" y="6787"/>
                  </a:cubicBezTo>
                  <a:cubicBezTo>
                    <a:pt x="7897" y="6774"/>
                    <a:pt x="8116" y="6754"/>
                    <a:pt x="8335" y="6730"/>
                  </a:cubicBezTo>
                  <a:cubicBezTo>
                    <a:pt x="8512" y="6099"/>
                    <a:pt x="8561" y="5382"/>
                    <a:pt x="8664" y="4813"/>
                  </a:cubicBezTo>
                  <a:cubicBezTo>
                    <a:pt x="8843" y="3843"/>
                    <a:pt x="8950" y="2926"/>
                    <a:pt x="8794" y="19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Google Shape;3468;p53">
              <a:extLst>
                <a:ext uri="{FF2B5EF4-FFF2-40B4-BE49-F238E27FC236}">
                  <a16:creationId xmlns:a16="http://schemas.microsoft.com/office/drawing/2014/main" id="{71016A19-0D21-4FE6-AD9C-9C31547C04CF}"/>
                </a:ext>
              </a:extLst>
            </p:cNvPr>
            <p:cNvSpPr/>
            <p:nvPr/>
          </p:nvSpPr>
          <p:spPr>
            <a:xfrm>
              <a:off x="4721710" y="1754868"/>
              <a:ext cx="43495" cy="119835"/>
            </a:xfrm>
            <a:custGeom>
              <a:avLst/>
              <a:gdLst/>
              <a:ahLst/>
              <a:cxnLst/>
              <a:rect l="l" t="t" r="r" b="b"/>
              <a:pathLst>
                <a:path w="776" h="2138" extrusionOk="0">
                  <a:moveTo>
                    <a:pt x="636" y="0"/>
                  </a:moveTo>
                  <a:cubicBezTo>
                    <a:pt x="346" y="642"/>
                    <a:pt x="164" y="1313"/>
                    <a:pt x="1" y="2021"/>
                  </a:cubicBezTo>
                  <a:cubicBezTo>
                    <a:pt x="50" y="2061"/>
                    <a:pt x="97" y="2100"/>
                    <a:pt x="144" y="2137"/>
                  </a:cubicBezTo>
                  <a:cubicBezTo>
                    <a:pt x="180" y="2001"/>
                    <a:pt x="217" y="1872"/>
                    <a:pt x="247" y="1742"/>
                  </a:cubicBezTo>
                  <a:cubicBezTo>
                    <a:pt x="386" y="1174"/>
                    <a:pt x="546" y="635"/>
                    <a:pt x="775" y="120"/>
                  </a:cubicBezTo>
                  <a:cubicBezTo>
                    <a:pt x="728" y="80"/>
                    <a:pt x="682" y="40"/>
                    <a:pt x="636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Google Shape;3469;p53">
              <a:extLst>
                <a:ext uri="{FF2B5EF4-FFF2-40B4-BE49-F238E27FC236}">
                  <a16:creationId xmlns:a16="http://schemas.microsoft.com/office/drawing/2014/main" id="{A94BF339-4B19-484B-A77C-16AC5C5B4795}"/>
                </a:ext>
              </a:extLst>
            </p:cNvPr>
            <p:cNvSpPr/>
            <p:nvPr/>
          </p:nvSpPr>
          <p:spPr>
            <a:xfrm>
              <a:off x="4759937" y="1780763"/>
              <a:ext cx="40860" cy="122245"/>
            </a:xfrm>
            <a:custGeom>
              <a:avLst/>
              <a:gdLst/>
              <a:ahLst/>
              <a:cxnLst/>
              <a:rect l="l" t="t" r="r" b="b"/>
              <a:pathLst>
                <a:path w="729" h="2181" extrusionOk="0">
                  <a:moveTo>
                    <a:pt x="575" y="0"/>
                  </a:moveTo>
                  <a:cubicBezTo>
                    <a:pt x="365" y="688"/>
                    <a:pt x="166" y="1379"/>
                    <a:pt x="0" y="2077"/>
                  </a:cubicBezTo>
                  <a:cubicBezTo>
                    <a:pt x="50" y="2111"/>
                    <a:pt x="103" y="2147"/>
                    <a:pt x="153" y="2180"/>
                  </a:cubicBezTo>
                  <a:cubicBezTo>
                    <a:pt x="319" y="1479"/>
                    <a:pt x="515" y="784"/>
                    <a:pt x="728" y="93"/>
                  </a:cubicBezTo>
                  <a:cubicBezTo>
                    <a:pt x="678" y="63"/>
                    <a:pt x="625" y="30"/>
                    <a:pt x="575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Google Shape;3470;p53">
              <a:extLst>
                <a:ext uri="{FF2B5EF4-FFF2-40B4-BE49-F238E27FC236}">
                  <a16:creationId xmlns:a16="http://schemas.microsoft.com/office/drawing/2014/main" id="{F4D070E5-512F-4DF3-B602-0F1DF4EE6EEA}"/>
                </a:ext>
              </a:extLst>
            </p:cNvPr>
            <p:cNvSpPr/>
            <p:nvPr/>
          </p:nvSpPr>
          <p:spPr>
            <a:xfrm>
              <a:off x="4808757" y="1807556"/>
              <a:ext cx="42878" cy="123366"/>
            </a:xfrm>
            <a:custGeom>
              <a:avLst/>
              <a:gdLst/>
              <a:ahLst/>
              <a:cxnLst/>
              <a:rect l="l" t="t" r="r" b="b"/>
              <a:pathLst>
                <a:path w="765" h="2201" extrusionOk="0">
                  <a:moveTo>
                    <a:pt x="601" y="1"/>
                  </a:moveTo>
                  <a:cubicBezTo>
                    <a:pt x="362" y="695"/>
                    <a:pt x="172" y="1407"/>
                    <a:pt x="0" y="2121"/>
                  </a:cubicBezTo>
                  <a:cubicBezTo>
                    <a:pt x="53" y="2148"/>
                    <a:pt x="106" y="2174"/>
                    <a:pt x="163" y="2201"/>
                  </a:cubicBezTo>
                  <a:cubicBezTo>
                    <a:pt x="336" y="1487"/>
                    <a:pt x="522" y="769"/>
                    <a:pt x="764" y="71"/>
                  </a:cubicBezTo>
                  <a:cubicBezTo>
                    <a:pt x="707" y="47"/>
                    <a:pt x="655" y="24"/>
                    <a:pt x="601" y="1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Google Shape;3471;p53">
              <a:extLst>
                <a:ext uri="{FF2B5EF4-FFF2-40B4-BE49-F238E27FC236}">
                  <a16:creationId xmlns:a16="http://schemas.microsoft.com/office/drawing/2014/main" id="{50D34021-FF69-475E-9B6D-95BCBC99DE78}"/>
                </a:ext>
              </a:extLst>
            </p:cNvPr>
            <p:cNvSpPr/>
            <p:nvPr/>
          </p:nvSpPr>
          <p:spPr>
            <a:xfrm>
              <a:off x="4848945" y="1823025"/>
              <a:ext cx="43271" cy="125216"/>
            </a:xfrm>
            <a:custGeom>
              <a:avLst/>
              <a:gdLst/>
              <a:ahLst/>
              <a:cxnLst/>
              <a:rect l="l" t="t" r="r" b="b"/>
              <a:pathLst>
                <a:path w="772" h="2234" extrusionOk="0">
                  <a:moveTo>
                    <a:pt x="605" y="1"/>
                  </a:moveTo>
                  <a:cubicBezTo>
                    <a:pt x="386" y="715"/>
                    <a:pt x="187" y="1440"/>
                    <a:pt x="1" y="2171"/>
                  </a:cubicBezTo>
                  <a:cubicBezTo>
                    <a:pt x="57" y="2194"/>
                    <a:pt x="110" y="2214"/>
                    <a:pt x="164" y="2234"/>
                  </a:cubicBezTo>
                  <a:cubicBezTo>
                    <a:pt x="349" y="1503"/>
                    <a:pt x="549" y="772"/>
                    <a:pt x="771" y="54"/>
                  </a:cubicBezTo>
                  <a:cubicBezTo>
                    <a:pt x="716" y="41"/>
                    <a:pt x="659" y="21"/>
                    <a:pt x="605" y="1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Google Shape;3472;p53">
              <a:extLst>
                <a:ext uri="{FF2B5EF4-FFF2-40B4-BE49-F238E27FC236}">
                  <a16:creationId xmlns:a16="http://schemas.microsoft.com/office/drawing/2014/main" id="{1C0BCBA9-BDFA-4DC9-ADAB-A29F4CE03469}"/>
                </a:ext>
              </a:extLst>
            </p:cNvPr>
            <p:cNvSpPr/>
            <p:nvPr/>
          </p:nvSpPr>
          <p:spPr>
            <a:xfrm>
              <a:off x="4902025" y="1838103"/>
              <a:ext cx="44223" cy="126561"/>
            </a:xfrm>
            <a:custGeom>
              <a:avLst/>
              <a:gdLst/>
              <a:ahLst/>
              <a:cxnLst/>
              <a:rect l="l" t="t" r="r" b="b"/>
              <a:pathLst>
                <a:path w="789" h="2258" extrusionOk="0">
                  <a:moveTo>
                    <a:pt x="616" y="0"/>
                  </a:moveTo>
                  <a:cubicBezTo>
                    <a:pt x="410" y="738"/>
                    <a:pt x="207" y="1476"/>
                    <a:pt x="1" y="2214"/>
                  </a:cubicBezTo>
                  <a:cubicBezTo>
                    <a:pt x="60" y="2231"/>
                    <a:pt x="117" y="2244"/>
                    <a:pt x="174" y="2258"/>
                  </a:cubicBezTo>
                  <a:cubicBezTo>
                    <a:pt x="379" y="1520"/>
                    <a:pt x="582" y="778"/>
                    <a:pt x="789" y="37"/>
                  </a:cubicBezTo>
                  <a:lnTo>
                    <a:pt x="616" y="0"/>
                  </a:ln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3473;p53">
              <a:extLst>
                <a:ext uri="{FF2B5EF4-FFF2-40B4-BE49-F238E27FC236}">
                  <a16:creationId xmlns:a16="http://schemas.microsoft.com/office/drawing/2014/main" id="{F920A8C0-4731-49CB-AA80-59E11C16A49A}"/>
                </a:ext>
              </a:extLst>
            </p:cNvPr>
            <p:cNvSpPr/>
            <p:nvPr/>
          </p:nvSpPr>
          <p:spPr>
            <a:xfrm>
              <a:off x="4956282" y="1847463"/>
              <a:ext cx="41757" cy="127290"/>
            </a:xfrm>
            <a:custGeom>
              <a:avLst/>
              <a:gdLst/>
              <a:ahLst/>
              <a:cxnLst/>
              <a:rect l="l" t="t" r="r" b="b"/>
              <a:pathLst>
                <a:path w="745" h="2271" extrusionOk="0">
                  <a:moveTo>
                    <a:pt x="568" y="0"/>
                  </a:moveTo>
                  <a:cubicBezTo>
                    <a:pt x="439" y="751"/>
                    <a:pt x="232" y="1499"/>
                    <a:pt x="0" y="2246"/>
                  </a:cubicBezTo>
                  <a:cubicBezTo>
                    <a:pt x="57" y="2253"/>
                    <a:pt x="117" y="2260"/>
                    <a:pt x="176" y="2270"/>
                  </a:cubicBezTo>
                  <a:cubicBezTo>
                    <a:pt x="409" y="1525"/>
                    <a:pt x="615" y="775"/>
                    <a:pt x="744" y="23"/>
                  </a:cubicBezTo>
                  <a:cubicBezTo>
                    <a:pt x="684" y="17"/>
                    <a:pt x="628" y="7"/>
                    <a:pt x="568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3474;p53">
              <a:extLst>
                <a:ext uri="{FF2B5EF4-FFF2-40B4-BE49-F238E27FC236}">
                  <a16:creationId xmlns:a16="http://schemas.microsoft.com/office/drawing/2014/main" id="{AB912CC7-082A-46EB-9DC0-547CDC43136F}"/>
                </a:ext>
              </a:extLst>
            </p:cNvPr>
            <p:cNvSpPr/>
            <p:nvPr/>
          </p:nvSpPr>
          <p:spPr>
            <a:xfrm>
              <a:off x="5010875" y="1852116"/>
              <a:ext cx="29426" cy="126505"/>
            </a:xfrm>
            <a:custGeom>
              <a:avLst/>
              <a:gdLst/>
              <a:ahLst/>
              <a:cxnLst/>
              <a:rect l="l" t="t" r="r" b="b"/>
              <a:pathLst>
                <a:path w="525" h="2257" extrusionOk="0">
                  <a:moveTo>
                    <a:pt x="349" y="0"/>
                  </a:moveTo>
                  <a:cubicBezTo>
                    <a:pt x="292" y="741"/>
                    <a:pt x="166" y="1499"/>
                    <a:pt x="0" y="2250"/>
                  </a:cubicBezTo>
                  <a:cubicBezTo>
                    <a:pt x="60" y="2253"/>
                    <a:pt x="123" y="2257"/>
                    <a:pt x="179" y="2257"/>
                  </a:cubicBezTo>
                  <a:cubicBezTo>
                    <a:pt x="345" y="1509"/>
                    <a:pt x="471" y="758"/>
                    <a:pt x="525" y="17"/>
                  </a:cubicBezTo>
                  <a:cubicBezTo>
                    <a:pt x="465" y="17"/>
                    <a:pt x="405" y="10"/>
                    <a:pt x="349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Google Shape;3475;p53">
              <a:extLst>
                <a:ext uri="{FF2B5EF4-FFF2-40B4-BE49-F238E27FC236}">
                  <a16:creationId xmlns:a16="http://schemas.microsoft.com/office/drawing/2014/main" id="{4B9630DF-173B-438A-A1C7-26F7F0CA781A}"/>
                </a:ext>
              </a:extLst>
            </p:cNvPr>
            <p:cNvSpPr/>
            <p:nvPr/>
          </p:nvSpPr>
          <p:spPr>
            <a:xfrm>
              <a:off x="5068551" y="1855423"/>
              <a:ext cx="22981" cy="122077"/>
            </a:xfrm>
            <a:custGeom>
              <a:avLst/>
              <a:gdLst/>
              <a:ahLst/>
              <a:cxnLst/>
              <a:rect l="l" t="t" r="r" b="b"/>
              <a:pathLst>
                <a:path w="410" h="2178" extrusionOk="0">
                  <a:moveTo>
                    <a:pt x="234" y="1"/>
                  </a:moveTo>
                  <a:cubicBezTo>
                    <a:pt x="171" y="716"/>
                    <a:pt x="100" y="1446"/>
                    <a:pt x="1" y="2178"/>
                  </a:cubicBezTo>
                  <a:cubicBezTo>
                    <a:pt x="61" y="2171"/>
                    <a:pt x="117" y="2168"/>
                    <a:pt x="177" y="2161"/>
                  </a:cubicBezTo>
                  <a:cubicBezTo>
                    <a:pt x="277" y="1440"/>
                    <a:pt x="347" y="716"/>
                    <a:pt x="410" y="7"/>
                  </a:cubicBezTo>
                  <a:cubicBezTo>
                    <a:pt x="350" y="4"/>
                    <a:pt x="293" y="4"/>
                    <a:pt x="234" y="1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Google Shape;3476;p53">
              <a:extLst>
                <a:ext uri="{FF2B5EF4-FFF2-40B4-BE49-F238E27FC236}">
                  <a16:creationId xmlns:a16="http://schemas.microsoft.com/office/drawing/2014/main" id="{BCC63C4F-A08E-4251-AB20-925C05ED7EAA}"/>
                </a:ext>
              </a:extLst>
            </p:cNvPr>
            <p:cNvSpPr/>
            <p:nvPr/>
          </p:nvSpPr>
          <p:spPr>
            <a:xfrm>
              <a:off x="5127964" y="1855815"/>
              <a:ext cx="16647" cy="114230"/>
            </a:xfrm>
            <a:custGeom>
              <a:avLst/>
              <a:gdLst/>
              <a:ahLst/>
              <a:cxnLst/>
              <a:rect l="l" t="t" r="r" b="b"/>
              <a:pathLst>
                <a:path w="297" h="2038" extrusionOk="0">
                  <a:moveTo>
                    <a:pt x="290" y="0"/>
                  </a:moveTo>
                  <a:cubicBezTo>
                    <a:pt x="230" y="4"/>
                    <a:pt x="171" y="4"/>
                    <a:pt x="111" y="4"/>
                  </a:cubicBezTo>
                  <a:cubicBezTo>
                    <a:pt x="120" y="689"/>
                    <a:pt x="85" y="1367"/>
                    <a:pt x="1" y="2037"/>
                  </a:cubicBezTo>
                  <a:cubicBezTo>
                    <a:pt x="68" y="2025"/>
                    <a:pt x="128" y="2014"/>
                    <a:pt x="187" y="2002"/>
                  </a:cubicBezTo>
                  <a:cubicBezTo>
                    <a:pt x="264" y="1340"/>
                    <a:pt x="297" y="675"/>
                    <a:pt x="290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Google Shape;3477;p53">
              <a:extLst>
                <a:ext uri="{FF2B5EF4-FFF2-40B4-BE49-F238E27FC236}">
                  <a16:creationId xmlns:a16="http://schemas.microsoft.com/office/drawing/2014/main" id="{1FA3C302-4D60-4CD9-944F-B9CF17004281}"/>
                </a:ext>
              </a:extLst>
            </p:cNvPr>
            <p:cNvSpPr/>
            <p:nvPr/>
          </p:nvSpPr>
          <p:spPr>
            <a:xfrm>
              <a:off x="5163220" y="1853237"/>
              <a:ext cx="43046" cy="267695"/>
            </a:xfrm>
            <a:custGeom>
              <a:avLst/>
              <a:gdLst/>
              <a:ahLst/>
              <a:cxnLst/>
              <a:rect l="l" t="t" r="r" b="b"/>
              <a:pathLst>
                <a:path w="768" h="4776" extrusionOk="0">
                  <a:moveTo>
                    <a:pt x="632" y="0"/>
                  </a:moveTo>
                  <a:cubicBezTo>
                    <a:pt x="579" y="6"/>
                    <a:pt x="519" y="10"/>
                    <a:pt x="459" y="14"/>
                  </a:cubicBezTo>
                  <a:cubicBezTo>
                    <a:pt x="615" y="971"/>
                    <a:pt x="508" y="1888"/>
                    <a:pt x="329" y="2858"/>
                  </a:cubicBezTo>
                  <a:cubicBezTo>
                    <a:pt x="226" y="3427"/>
                    <a:pt x="177" y="4144"/>
                    <a:pt x="0" y="4775"/>
                  </a:cubicBezTo>
                  <a:cubicBezTo>
                    <a:pt x="70" y="4769"/>
                    <a:pt x="137" y="4759"/>
                    <a:pt x="203" y="4749"/>
                  </a:cubicBezTo>
                  <a:cubicBezTo>
                    <a:pt x="409" y="4008"/>
                    <a:pt x="468" y="3151"/>
                    <a:pt x="579" y="2486"/>
                  </a:cubicBezTo>
                  <a:cubicBezTo>
                    <a:pt x="715" y="1645"/>
                    <a:pt x="768" y="831"/>
                    <a:pt x="632" y="0"/>
                  </a:cubicBezTo>
                  <a:close/>
                </a:path>
              </a:pathLst>
            </a:custGeom>
            <a:solidFill>
              <a:srgbClr val="F4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Google Shape;3478;p53">
              <a:extLst>
                <a:ext uri="{FF2B5EF4-FFF2-40B4-BE49-F238E27FC236}">
                  <a16:creationId xmlns:a16="http://schemas.microsoft.com/office/drawing/2014/main" id="{369EA654-8C86-4BBF-BC8A-F7489ACA72B2}"/>
                </a:ext>
              </a:extLst>
            </p:cNvPr>
            <p:cNvSpPr/>
            <p:nvPr/>
          </p:nvSpPr>
          <p:spPr>
            <a:xfrm>
              <a:off x="5264503" y="2308927"/>
              <a:ext cx="49660" cy="62608"/>
            </a:xfrm>
            <a:custGeom>
              <a:avLst/>
              <a:gdLst/>
              <a:ahLst/>
              <a:cxnLst/>
              <a:rect l="l" t="t" r="r" b="b"/>
              <a:pathLst>
                <a:path w="886" h="1117" extrusionOk="0">
                  <a:moveTo>
                    <a:pt x="764" y="0"/>
                  </a:moveTo>
                  <a:cubicBezTo>
                    <a:pt x="743" y="0"/>
                    <a:pt x="722" y="9"/>
                    <a:pt x="706" y="32"/>
                  </a:cubicBezTo>
                  <a:cubicBezTo>
                    <a:pt x="486" y="345"/>
                    <a:pt x="267" y="653"/>
                    <a:pt x="48" y="963"/>
                  </a:cubicBezTo>
                  <a:cubicBezTo>
                    <a:pt x="1" y="1032"/>
                    <a:pt x="60" y="1116"/>
                    <a:pt x="122" y="1116"/>
                  </a:cubicBezTo>
                  <a:cubicBezTo>
                    <a:pt x="143" y="1116"/>
                    <a:pt x="164" y="1106"/>
                    <a:pt x="181" y="1083"/>
                  </a:cubicBezTo>
                  <a:cubicBezTo>
                    <a:pt x="400" y="773"/>
                    <a:pt x="616" y="461"/>
                    <a:pt x="835" y="152"/>
                  </a:cubicBezTo>
                  <a:cubicBezTo>
                    <a:pt x="885" y="83"/>
                    <a:pt x="825" y="0"/>
                    <a:pt x="764" y="0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Google Shape;3479;p53">
              <a:extLst>
                <a:ext uri="{FF2B5EF4-FFF2-40B4-BE49-F238E27FC236}">
                  <a16:creationId xmlns:a16="http://schemas.microsoft.com/office/drawing/2014/main" id="{357E01C9-7545-4FC2-8C93-609803DD5224}"/>
                </a:ext>
              </a:extLst>
            </p:cNvPr>
            <p:cNvSpPr/>
            <p:nvPr/>
          </p:nvSpPr>
          <p:spPr>
            <a:xfrm>
              <a:off x="5239504" y="2318511"/>
              <a:ext cx="35816" cy="46185"/>
            </a:xfrm>
            <a:custGeom>
              <a:avLst/>
              <a:gdLst/>
              <a:ahLst/>
              <a:cxnLst/>
              <a:rect l="l" t="t" r="r" b="b"/>
              <a:pathLst>
                <a:path w="639" h="824" extrusionOk="0">
                  <a:moveTo>
                    <a:pt x="514" y="1"/>
                  </a:moveTo>
                  <a:cubicBezTo>
                    <a:pt x="493" y="1"/>
                    <a:pt x="472" y="10"/>
                    <a:pt x="454" y="31"/>
                  </a:cubicBezTo>
                  <a:cubicBezTo>
                    <a:pt x="284" y="234"/>
                    <a:pt x="144" y="456"/>
                    <a:pt x="32" y="695"/>
                  </a:cubicBezTo>
                  <a:cubicBezTo>
                    <a:pt x="0" y="764"/>
                    <a:pt x="60" y="823"/>
                    <a:pt x="118" y="823"/>
                  </a:cubicBezTo>
                  <a:cubicBezTo>
                    <a:pt x="147" y="823"/>
                    <a:pt x="175" y="809"/>
                    <a:pt x="191" y="775"/>
                  </a:cubicBezTo>
                  <a:cubicBezTo>
                    <a:pt x="294" y="549"/>
                    <a:pt x="424" y="343"/>
                    <a:pt x="583" y="151"/>
                  </a:cubicBezTo>
                  <a:cubicBezTo>
                    <a:pt x="638" y="85"/>
                    <a:pt x="578" y="1"/>
                    <a:pt x="514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Google Shape;3480;p53">
              <a:extLst>
                <a:ext uri="{FF2B5EF4-FFF2-40B4-BE49-F238E27FC236}">
                  <a16:creationId xmlns:a16="http://schemas.microsoft.com/office/drawing/2014/main" id="{97C612E8-295A-4E80-B5F6-B122628A4250}"/>
                </a:ext>
              </a:extLst>
            </p:cNvPr>
            <p:cNvSpPr/>
            <p:nvPr/>
          </p:nvSpPr>
          <p:spPr>
            <a:xfrm>
              <a:off x="5086599" y="1743490"/>
              <a:ext cx="422000" cy="628825"/>
            </a:xfrm>
            <a:custGeom>
              <a:avLst/>
              <a:gdLst/>
              <a:ahLst/>
              <a:cxnLst/>
              <a:rect l="l" t="t" r="r" b="b"/>
              <a:pathLst>
                <a:path w="7529" h="11219" extrusionOk="0">
                  <a:moveTo>
                    <a:pt x="6044" y="0"/>
                  </a:moveTo>
                  <a:cubicBezTo>
                    <a:pt x="4877" y="0"/>
                    <a:pt x="3801" y="836"/>
                    <a:pt x="3251" y="1349"/>
                  </a:cubicBezTo>
                  <a:cubicBezTo>
                    <a:pt x="3012" y="1573"/>
                    <a:pt x="2872" y="1736"/>
                    <a:pt x="2872" y="1736"/>
                  </a:cubicBezTo>
                  <a:cubicBezTo>
                    <a:pt x="2876" y="1785"/>
                    <a:pt x="2883" y="1835"/>
                    <a:pt x="2886" y="1881"/>
                  </a:cubicBezTo>
                  <a:cubicBezTo>
                    <a:pt x="2896" y="2004"/>
                    <a:pt x="2903" y="2124"/>
                    <a:pt x="2909" y="2244"/>
                  </a:cubicBezTo>
                  <a:cubicBezTo>
                    <a:pt x="2912" y="2314"/>
                    <a:pt x="2916" y="2377"/>
                    <a:pt x="2912" y="2446"/>
                  </a:cubicBezTo>
                  <a:cubicBezTo>
                    <a:pt x="2916" y="2536"/>
                    <a:pt x="2916" y="2622"/>
                    <a:pt x="2912" y="2716"/>
                  </a:cubicBezTo>
                  <a:cubicBezTo>
                    <a:pt x="2912" y="2779"/>
                    <a:pt x="2909" y="2842"/>
                    <a:pt x="2906" y="2905"/>
                  </a:cubicBezTo>
                  <a:cubicBezTo>
                    <a:pt x="2899" y="3048"/>
                    <a:pt x="2889" y="3188"/>
                    <a:pt x="2876" y="3328"/>
                  </a:cubicBezTo>
                  <a:cubicBezTo>
                    <a:pt x="2869" y="3387"/>
                    <a:pt x="2863" y="3447"/>
                    <a:pt x="2852" y="3510"/>
                  </a:cubicBezTo>
                  <a:cubicBezTo>
                    <a:pt x="2840" y="3619"/>
                    <a:pt x="2823" y="3730"/>
                    <a:pt x="2803" y="3839"/>
                  </a:cubicBezTo>
                  <a:cubicBezTo>
                    <a:pt x="2797" y="3899"/>
                    <a:pt x="2786" y="3958"/>
                    <a:pt x="2773" y="4018"/>
                  </a:cubicBezTo>
                  <a:cubicBezTo>
                    <a:pt x="2740" y="4175"/>
                    <a:pt x="2710" y="4331"/>
                    <a:pt x="2667" y="4487"/>
                  </a:cubicBezTo>
                  <a:cubicBezTo>
                    <a:pt x="2657" y="4547"/>
                    <a:pt x="2640" y="4610"/>
                    <a:pt x="2620" y="4670"/>
                  </a:cubicBezTo>
                  <a:cubicBezTo>
                    <a:pt x="2600" y="4756"/>
                    <a:pt x="2573" y="4843"/>
                    <a:pt x="2547" y="4926"/>
                  </a:cubicBezTo>
                  <a:cubicBezTo>
                    <a:pt x="2530" y="4983"/>
                    <a:pt x="2510" y="5038"/>
                    <a:pt x="2490" y="5095"/>
                  </a:cubicBezTo>
                  <a:cubicBezTo>
                    <a:pt x="2427" y="5305"/>
                    <a:pt x="2351" y="5504"/>
                    <a:pt x="2274" y="5700"/>
                  </a:cubicBezTo>
                  <a:cubicBezTo>
                    <a:pt x="2251" y="5760"/>
                    <a:pt x="2228" y="5813"/>
                    <a:pt x="2205" y="5870"/>
                  </a:cubicBezTo>
                  <a:cubicBezTo>
                    <a:pt x="2155" y="5989"/>
                    <a:pt x="2105" y="6102"/>
                    <a:pt x="2052" y="6215"/>
                  </a:cubicBezTo>
                  <a:cubicBezTo>
                    <a:pt x="2025" y="6272"/>
                    <a:pt x="1999" y="6328"/>
                    <a:pt x="1972" y="6382"/>
                  </a:cubicBezTo>
                  <a:cubicBezTo>
                    <a:pt x="1926" y="6478"/>
                    <a:pt x="1875" y="6574"/>
                    <a:pt x="1829" y="6667"/>
                  </a:cubicBezTo>
                  <a:cubicBezTo>
                    <a:pt x="1812" y="6701"/>
                    <a:pt x="1796" y="6733"/>
                    <a:pt x="1780" y="6764"/>
                  </a:cubicBezTo>
                  <a:cubicBezTo>
                    <a:pt x="1749" y="6820"/>
                    <a:pt x="1723" y="6870"/>
                    <a:pt x="1690" y="6920"/>
                  </a:cubicBezTo>
                  <a:cubicBezTo>
                    <a:pt x="1540" y="7192"/>
                    <a:pt x="1387" y="7442"/>
                    <a:pt x="1241" y="7667"/>
                  </a:cubicBezTo>
                  <a:cubicBezTo>
                    <a:pt x="1205" y="7721"/>
                    <a:pt x="1174" y="7770"/>
                    <a:pt x="1138" y="7821"/>
                  </a:cubicBezTo>
                  <a:cubicBezTo>
                    <a:pt x="1108" y="7864"/>
                    <a:pt x="1078" y="7907"/>
                    <a:pt x="1048" y="7950"/>
                  </a:cubicBezTo>
                  <a:cubicBezTo>
                    <a:pt x="892" y="8179"/>
                    <a:pt x="743" y="8376"/>
                    <a:pt x="616" y="8535"/>
                  </a:cubicBezTo>
                  <a:cubicBezTo>
                    <a:pt x="573" y="8592"/>
                    <a:pt x="533" y="8638"/>
                    <a:pt x="496" y="8681"/>
                  </a:cubicBezTo>
                  <a:cubicBezTo>
                    <a:pt x="337" y="8877"/>
                    <a:pt x="217" y="9003"/>
                    <a:pt x="174" y="9050"/>
                  </a:cubicBezTo>
                  <a:cubicBezTo>
                    <a:pt x="157" y="9063"/>
                    <a:pt x="151" y="9074"/>
                    <a:pt x="151" y="9074"/>
                  </a:cubicBezTo>
                  <a:cubicBezTo>
                    <a:pt x="204" y="9153"/>
                    <a:pt x="254" y="9230"/>
                    <a:pt x="307" y="9299"/>
                  </a:cubicBezTo>
                  <a:cubicBezTo>
                    <a:pt x="337" y="9339"/>
                    <a:pt x="373" y="9376"/>
                    <a:pt x="407" y="9413"/>
                  </a:cubicBezTo>
                  <a:cubicBezTo>
                    <a:pt x="393" y="9419"/>
                    <a:pt x="380" y="9429"/>
                    <a:pt x="370" y="9442"/>
                  </a:cubicBezTo>
                  <a:cubicBezTo>
                    <a:pt x="260" y="9612"/>
                    <a:pt x="151" y="9781"/>
                    <a:pt x="45" y="9948"/>
                  </a:cubicBezTo>
                  <a:cubicBezTo>
                    <a:pt x="1" y="10014"/>
                    <a:pt x="63" y="10072"/>
                    <a:pt x="125" y="10072"/>
                  </a:cubicBezTo>
                  <a:cubicBezTo>
                    <a:pt x="153" y="10072"/>
                    <a:pt x="182" y="10060"/>
                    <a:pt x="200" y="10031"/>
                  </a:cubicBezTo>
                  <a:cubicBezTo>
                    <a:pt x="307" y="9864"/>
                    <a:pt x="413" y="9704"/>
                    <a:pt x="516" y="9542"/>
                  </a:cubicBezTo>
                  <a:cubicBezTo>
                    <a:pt x="593" y="9618"/>
                    <a:pt x="669" y="9689"/>
                    <a:pt x="752" y="9755"/>
                  </a:cubicBezTo>
                  <a:cubicBezTo>
                    <a:pt x="736" y="9761"/>
                    <a:pt x="726" y="9771"/>
                    <a:pt x="716" y="9788"/>
                  </a:cubicBezTo>
                  <a:cubicBezTo>
                    <a:pt x="570" y="10037"/>
                    <a:pt x="420" y="10287"/>
                    <a:pt x="271" y="10536"/>
                  </a:cubicBezTo>
                  <a:cubicBezTo>
                    <a:pt x="232" y="10601"/>
                    <a:pt x="292" y="10659"/>
                    <a:pt x="353" y="10659"/>
                  </a:cubicBezTo>
                  <a:cubicBezTo>
                    <a:pt x="382" y="10659"/>
                    <a:pt x="411" y="10646"/>
                    <a:pt x="430" y="10615"/>
                  </a:cubicBezTo>
                  <a:cubicBezTo>
                    <a:pt x="576" y="10367"/>
                    <a:pt x="726" y="10120"/>
                    <a:pt x="872" y="9871"/>
                  </a:cubicBezTo>
                  <a:cubicBezTo>
                    <a:pt x="875" y="9864"/>
                    <a:pt x="875" y="9861"/>
                    <a:pt x="875" y="9854"/>
                  </a:cubicBezTo>
                  <a:cubicBezTo>
                    <a:pt x="965" y="9917"/>
                    <a:pt x="1051" y="9977"/>
                    <a:pt x="1142" y="10031"/>
                  </a:cubicBezTo>
                  <a:cubicBezTo>
                    <a:pt x="1094" y="10100"/>
                    <a:pt x="1045" y="10170"/>
                    <a:pt x="1008" y="10230"/>
                  </a:cubicBezTo>
                  <a:cubicBezTo>
                    <a:pt x="922" y="10359"/>
                    <a:pt x="842" y="10486"/>
                    <a:pt x="759" y="10619"/>
                  </a:cubicBezTo>
                  <a:cubicBezTo>
                    <a:pt x="718" y="10682"/>
                    <a:pt x="778" y="10741"/>
                    <a:pt x="839" y="10741"/>
                  </a:cubicBezTo>
                  <a:cubicBezTo>
                    <a:pt x="868" y="10741"/>
                    <a:pt x="896" y="10729"/>
                    <a:pt x="915" y="10698"/>
                  </a:cubicBezTo>
                  <a:cubicBezTo>
                    <a:pt x="1012" y="10549"/>
                    <a:pt x="1105" y="10399"/>
                    <a:pt x="1201" y="10253"/>
                  </a:cubicBezTo>
                  <a:cubicBezTo>
                    <a:pt x="1231" y="10207"/>
                    <a:pt x="1264" y="10157"/>
                    <a:pt x="1294" y="10110"/>
                  </a:cubicBezTo>
                  <a:cubicBezTo>
                    <a:pt x="1427" y="10180"/>
                    <a:pt x="1567" y="10240"/>
                    <a:pt x="1703" y="10290"/>
                  </a:cubicBezTo>
                  <a:cubicBezTo>
                    <a:pt x="1643" y="10379"/>
                    <a:pt x="1580" y="10469"/>
                    <a:pt x="1520" y="10559"/>
                  </a:cubicBezTo>
                  <a:cubicBezTo>
                    <a:pt x="1477" y="10625"/>
                    <a:pt x="1538" y="10683"/>
                    <a:pt x="1600" y="10683"/>
                  </a:cubicBezTo>
                  <a:cubicBezTo>
                    <a:pt x="1629" y="10683"/>
                    <a:pt x="1657" y="10671"/>
                    <a:pt x="1676" y="10642"/>
                  </a:cubicBezTo>
                  <a:cubicBezTo>
                    <a:pt x="1740" y="10549"/>
                    <a:pt x="1803" y="10456"/>
                    <a:pt x="1866" y="10363"/>
                  </a:cubicBezTo>
                  <a:cubicBezTo>
                    <a:pt x="1869" y="10356"/>
                    <a:pt x="1869" y="10353"/>
                    <a:pt x="1872" y="10347"/>
                  </a:cubicBezTo>
                  <a:cubicBezTo>
                    <a:pt x="2042" y="10399"/>
                    <a:pt x="2214" y="10439"/>
                    <a:pt x="2384" y="10469"/>
                  </a:cubicBezTo>
                  <a:cubicBezTo>
                    <a:pt x="2314" y="10589"/>
                    <a:pt x="2245" y="10709"/>
                    <a:pt x="2171" y="10832"/>
                  </a:cubicBezTo>
                  <a:cubicBezTo>
                    <a:pt x="2133" y="10897"/>
                    <a:pt x="2193" y="10956"/>
                    <a:pt x="2254" y="10956"/>
                  </a:cubicBezTo>
                  <a:cubicBezTo>
                    <a:pt x="2283" y="10956"/>
                    <a:pt x="2312" y="10943"/>
                    <a:pt x="2331" y="10911"/>
                  </a:cubicBezTo>
                  <a:cubicBezTo>
                    <a:pt x="2411" y="10775"/>
                    <a:pt x="2490" y="10635"/>
                    <a:pt x="2573" y="10499"/>
                  </a:cubicBezTo>
                  <a:cubicBezTo>
                    <a:pt x="2717" y="10519"/>
                    <a:pt x="2860" y="10532"/>
                    <a:pt x="2996" y="10539"/>
                  </a:cubicBezTo>
                  <a:cubicBezTo>
                    <a:pt x="3069" y="10546"/>
                    <a:pt x="3139" y="10546"/>
                    <a:pt x="3205" y="10549"/>
                  </a:cubicBezTo>
                  <a:lnTo>
                    <a:pt x="3411" y="10549"/>
                  </a:lnTo>
                  <a:cubicBezTo>
                    <a:pt x="3467" y="10549"/>
                    <a:pt x="3524" y="10549"/>
                    <a:pt x="3581" y="10546"/>
                  </a:cubicBezTo>
                  <a:cubicBezTo>
                    <a:pt x="3657" y="10542"/>
                    <a:pt x="3734" y="10539"/>
                    <a:pt x="3800" y="10536"/>
                  </a:cubicBezTo>
                  <a:cubicBezTo>
                    <a:pt x="3820" y="10536"/>
                    <a:pt x="3837" y="10532"/>
                    <a:pt x="3853" y="10532"/>
                  </a:cubicBezTo>
                  <a:cubicBezTo>
                    <a:pt x="4042" y="10516"/>
                    <a:pt x="4208" y="10496"/>
                    <a:pt x="4338" y="10476"/>
                  </a:cubicBezTo>
                  <a:lnTo>
                    <a:pt x="4338" y="10476"/>
                  </a:lnTo>
                  <a:cubicBezTo>
                    <a:pt x="4285" y="10536"/>
                    <a:pt x="4228" y="10592"/>
                    <a:pt x="4182" y="10646"/>
                  </a:cubicBezTo>
                  <a:cubicBezTo>
                    <a:pt x="4066" y="10785"/>
                    <a:pt x="3946" y="10928"/>
                    <a:pt x="3826" y="11071"/>
                  </a:cubicBezTo>
                  <a:cubicBezTo>
                    <a:pt x="3772" y="11135"/>
                    <a:pt x="3833" y="11219"/>
                    <a:pt x="3896" y="11219"/>
                  </a:cubicBezTo>
                  <a:cubicBezTo>
                    <a:pt x="3917" y="11219"/>
                    <a:pt x="3939" y="11210"/>
                    <a:pt x="3956" y="11187"/>
                  </a:cubicBezTo>
                  <a:cubicBezTo>
                    <a:pt x="4093" y="11025"/>
                    <a:pt x="4228" y="10865"/>
                    <a:pt x="4365" y="10702"/>
                  </a:cubicBezTo>
                  <a:cubicBezTo>
                    <a:pt x="4435" y="10619"/>
                    <a:pt x="4531" y="10526"/>
                    <a:pt x="4607" y="10430"/>
                  </a:cubicBezTo>
                  <a:cubicBezTo>
                    <a:pt x="4641" y="10419"/>
                    <a:pt x="4661" y="10416"/>
                    <a:pt x="4661" y="10416"/>
                  </a:cubicBezTo>
                  <a:cubicBezTo>
                    <a:pt x="4774" y="10260"/>
                    <a:pt x="4886" y="10107"/>
                    <a:pt x="4993" y="9954"/>
                  </a:cubicBezTo>
                  <a:cubicBezTo>
                    <a:pt x="5030" y="9904"/>
                    <a:pt x="5066" y="9854"/>
                    <a:pt x="5096" y="9804"/>
                  </a:cubicBezTo>
                  <a:cubicBezTo>
                    <a:pt x="5256" y="9572"/>
                    <a:pt x="5405" y="9350"/>
                    <a:pt x="5544" y="9126"/>
                  </a:cubicBezTo>
                  <a:cubicBezTo>
                    <a:pt x="5578" y="9077"/>
                    <a:pt x="5611" y="9023"/>
                    <a:pt x="5641" y="8974"/>
                  </a:cubicBezTo>
                  <a:cubicBezTo>
                    <a:pt x="5800" y="8715"/>
                    <a:pt x="5950" y="8462"/>
                    <a:pt x="6090" y="8213"/>
                  </a:cubicBezTo>
                  <a:cubicBezTo>
                    <a:pt x="6116" y="8160"/>
                    <a:pt x="6147" y="8106"/>
                    <a:pt x="6173" y="8053"/>
                  </a:cubicBezTo>
                  <a:cubicBezTo>
                    <a:pt x="6302" y="7814"/>
                    <a:pt x="6419" y="7578"/>
                    <a:pt x="6529" y="7352"/>
                  </a:cubicBezTo>
                  <a:cubicBezTo>
                    <a:pt x="6552" y="7296"/>
                    <a:pt x="6578" y="7239"/>
                    <a:pt x="6601" y="7186"/>
                  </a:cubicBezTo>
                  <a:cubicBezTo>
                    <a:pt x="6721" y="6926"/>
                    <a:pt x="6825" y="6670"/>
                    <a:pt x="6917" y="6425"/>
                  </a:cubicBezTo>
                  <a:cubicBezTo>
                    <a:pt x="6940" y="6368"/>
                    <a:pt x="6960" y="6308"/>
                    <a:pt x="6980" y="6255"/>
                  </a:cubicBezTo>
                  <a:cubicBezTo>
                    <a:pt x="7067" y="6012"/>
                    <a:pt x="7140" y="5776"/>
                    <a:pt x="7203" y="5554"/>
                  </a:cubicBezTo>
                  <a:cubicBezTo>
                    <a:pt x="7223" y="5494"/>
                    <a:pt x="7236" y="5434"/>
                    <a:pt x="7246" y="5377"/>
                  </a:cubicBezTo>
                  <a:cubicBezTo>
                    <a:pt x="7316" y="5125"/>
                    <a:pt x="7369" y="4879"/>
                    <a:pt x="7409" y="4644"/>
                  </a:cubicBezTo>
                  <a:cubicBezTo>
                    <a:pt x="7419" y="4584"/>
                    <a:pt x="7429" y="4524"/>
                    <a:pt x="7439" y="4467"/>
                  </a:cubicBezTo>
                  <a:cubicBezTo>
                    <a:pt x="7483" y="4175"/>
                    <a:pt x="7509" y="3895"/>
                    <a:pt x="7518" y="3636"/>
                  </a:cubicBezTo>
                  <a:cubicBezTo>
                    <a:pt x="7522" y="3576"/>
                    <a:pt x="7526" y="3520"/>
                    <a:pt x="7522" y="3460"/>
                  </a:cubicBezTo>
                  <a:cubicBezTo>
                    <a:pt x="7529" y="3164"/>
                    <a:pt x="7515" y="2885"/>
                    <a:pt x="7486" y="2630"/>
                  </a:cubicBezTo>
                  <a:cubicBezTo>
                    <a:pt x="7479" y="2566"/>
                    <a:pt x="7472" y="2510"/>
                    <a:pt x="7463" y="2453"/>
                  </a:cubicBezTo>
                  <a:cubicBezTo>
                    <a:pt x="7409" y="2064"/>
                    <a:pt x="7326" y="1725"/>
                    <a:pt x="7223" y="1426"/>
                  </a:cubicBezTo>
                  <a:cubicBezTo>
                    <a:pt x="7207" y="1373"/>
                    <a:pt x="7187" y="1317"/>
                    <a:pt x="7164" y="1263"/>
                  </a:cubicBezTo>
                  <a:cubicBezTo>
                    <a:pt x="7077" y="1024"/>
                    <a:pt x="6977" y="821"/>
                    <a:pt x="6884" y="648"/>
                  </a:cubicBezTo>
                  <a:cubicBezTo>
                    <a:pt x="6854" y="592"/>
                    <a:pt x="6821" y="539"/>
                    <a:pt x="6794" y="492"/>
                  </a:cubicBezTo>
                  <a:cubicBezTo>
                    <a:pt x="6608" y="187"/>
                    <a:pt x="6462" y="37"/>
                    <a:pt x="6462" y="37"/>
                  </a:cubicBezTo>
                  <a:cubicBezTo>
                    <a:pt x="6322" y="12"/>
                    <a:pt x="6182" y="0"/>
                    <a:pt x="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3481;p53">
              <a:extLst>
                <a:ext uri="{FF2B5EF4-FFF2-40B4-BE49-F238E27FC236}">
                  <a16:creationId xmlns:a16="http://schemas.microsoft.com/office/drawing/2014/main" id="{F686F656-FA05-4E5E-92C0-A5ED37DBA9E9}"/>
                </a:ext>
              </a:extLst>
            </p:cNvPr>
            <p:cNvSpPr/>
            <p:nvPr/>
          </p:nvSpPr>
          <p:spPr>
            <a:xfrm>
              <a:off x="5249649" y="1771067"/>
              <a:ext cx="222855" cy="109578"/>
            </a:xfrm>
            <a:custGeom>
              <a:avLst/>
              <a:gdLst/>
              <a:ahLst/>
              <a:cxnLst/>
              <a:rect l="l" t="t" r="r" b="b"/>
              <a:pathLst>
                <a:path w="3976" h="1955" extrusionOk="0">
                  <a:moveTo>
                    <a:pt x="3885" y="0"/>
                  </a:moveTo>
                  <a:cubicBezTo>
                    <a:pt x="2529" y="279"/>
                    <a:pt x="1204" y="1051"/>
                    <a:pt x="0" y="1752"/>
                  </a:cubicBezTo>
                  <a:cubicBezTo>
                    <a:pt x="3" y="1822"/>
                    <a:pt x="7" y="1888"/>
                    <a:pt x="3" y="1954"/>
                  </a:cubicBezTo>
                  <a:cubicBezTo>
                    <a:pt x="1236" y="1236"/>
                    <a:pt x="2583" y="432"/>
                    <a:pt x="3975" y="156"/>
                  </a:cubicBezTo>
                  <a:cubicBezTo>
                    <a:pt x="3945" y="100"/>
                    <a:pt x="3912" y="47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Google Shape;3482;p53">
              <a:extLst>
                <a:ext uri="{FF2B5EF4-FFF2-40B4-BE49-F238E27FC236}">
                  <a16:creationId xmlns:a16="http://schemas.microsoft.com/office/drawing/2014/main" id="{8B9E2B57-C413-42AD-BA2D-54CDBDF2D00F}"/>
                </a:ext>
              </a:extLst>
            </p:cNvPr>
            <p:cNvSpPr/>
            <p:nvPr/>
          </p:nvSpPr>
          <p:spPr>
            <a:xfrm>
              <a:off x="5249425" y="1814282"/>
              <a:ext cx="242080" cy="92034"/>
            </a:xfrm>
            <a:custGeom>
              <a:avLst/>
              <a:gdLst/>
              <a:ahLst/>
              <a:cxnLst/>
              <a:rect l="l" t="t" r="r" b="b"/>
              <a:pathLst>
                <a:path w="4319" h="1642" extrusionOk="0">
                  <a:moveTo>
                    <a:pt x="4262" y="0"/>
                  </a:moveTo>
                  <a:cubicBezTo>
                    <a:pt x="3550" y="290"/>
                    <a:pt x="2832" y="559"/>
                    <a:pt x="2105" y="801"/>
                  </a:cubicBezTo>
                  <a:cubicBezTo>
                    <a:pt x="1413" y="1034"/>
                    <a:pt x="696" y="1200"/>
                    <a:pt x="7" y="1453"/>
                  </a:cubicBezTo>
                  <a:cubicBezTo>
                    <a:pt x="7" y="1516"/>
                    <a:pt x="4" y="1579"/>
                    <a:pt x="1" y="1642"/>
                  </a:cubicBezTo>
                  <a:cubicBezTo>
                    <a:pt x="705" y="1376"/>
                    <a:pt x="1450" y="1207"/>
                    <a:pt x="2161" y="968"/>
                  </a:cubicBezTo>
                  <a:cubicBezTo>
                    <a:pt x="2889" y="725"/>
                    <a:pt x="3607" y="453"/>
                    <a:pt x="4318" y="163"/>
                  </a:cubicBezTo>
                  <a:cubicBezTo>
                    <a:pt x="4298" y="110"/>
                    <a:pt x="4282" y="57"/>
                    <a:pt x="4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Google Shape;3483;p53">
              <a:extLst>
                <a:ext uri="{FF2B5EF4-FFF2-40B4-BE49-F238E27FC236}">
                  <a16:creationId xmlns:a16="http://schemas.microsoft.com/office/drawing/2014/main" id="{932B3AAB-D145-4252-8AF9-E5FBB9374DB6}"/>
                </a:ext>
              </a:extLst>
            </p:cNvPr>
            <p:cNvSpPr/>
            <p:nvPr/>
          </p:nvSpPr>
          <p:spPr>
            <a:xfrm>
              <a:off x="5246455" y="1880982"/>
              <a:ext cx="259736" cy="59301"/>
            </a:xfrm>
            <a:custGeom>
              <a:avLst/>
              <a:gdLst/>
              <a:ahLst/>
              <a:cxnLst/>
              <a:rect l="l" t="t" r="r" b="b"/>
              <a:pathLst>
                <a:path w="4634" h="1058" extrusionOk="0">
                  <a:moveTo>
                    <a:pt x="4611" y="0"/>
                  </a:moveTo>
                  <a:cubicBezTo>
                    <a:pt x="3082" y="289"/>
                    <a:pt x="1553" y="582"/>
                    <a:pt x="24" y="875"/>
                  </a:cubicBezTo>
                  <a:cubicBezTo>
                    <a:pt x="17" y="934"/>
                    <a:pt x="11" y="994"/>
                    <a:pt x="0" y="1057"/>
                  </a:cubicBezTo>
                  <a:cubicBezTo>
                    <a:pt x="1546" y="761"/>
                    <a:pt x="3088" y="469"/>
                    <a:pt x="4634" y="173"/>
                  </a:cubicBezTo>
                  <a:cubicBezTo>
                    <a:pt x="4627" y="113"/>
                    <a:pt x="4620" y="57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Google Shape;3484;p53">
              <a:extLst>
                <a:ext uri="{FF2B5EF4-FFF2-40B4-BE49-F238E27FC236}">
                  <a16:creationId xmlns:a16="http://schemas.microsoft.com/office/drawing/2014/main" id="{5CB9CA11-3519-4625-BC0A-5CE455BE6BD4}"/>
                </a:ext>
              </a:extLst>
            </p:cNvPr>
            <p:cNvSpPr/>
            <p:nvPr/>
          </p:nvSpPr>
          <p:spPr>
            <a:xfrm>
              <a:off x="5241971" y="1937368"/>
              <a:ext cx="266462" cy="31388"/>
            </a:xfrm>
            <a:custGeom>
              <a:avLst/>
              <a:gdLst/>
              <a:ahLst/>
              <a:cxnLst/>
              <a:rect l="l" t="t" r="r" b="b"/>
              <a:pathLst>
                <a:path w="4754" h="560" extrusionOk="0">
                  <a:moveTo>
                    <a:pt x="4750" y="1"/>
                  </a:moveTo>
                  <a:lnTo>
                    <a:pt x="4750" y="1"/>
                  </a:lnTo>
                  <a:cubicBezTo>
                    <a:pt x="3185" y="180"/>
                    <a:pt x="1586" y="171"/>
                    <a:pt x="31" y="380"/>
                  </a:cubicBezTo>
                  <a:cubicBezTo>
                    <a:pt x="25" y="440"/>
                    <a:pt x="14" y="499"/>
                    <a:pt x="1" y="559"/>
                  </a:cubicBezTo>
                  <a:cubicBezTo>
                    <a:pt x="1563" y="350"/>
                    <a:pt x="3168" y="363"/>
                    <a:pt x="4746" y="177"/>
                  </a:cubicBezTo>
                  <a:cubicBezTo>
                    <a:pt x="4750" y="117"/>
                    <a:pt x="4754" y="61"/>
                    <a:pt x="4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Google Shape;3485;p53">
              <a:extLst>
                <a:ext uri="{FF2B5EF4-FFF2-40B4-BE49-F238E27FC236}">
                  <a16:creationId xmlns:a16="http://schemas.microsoft.com/office/drawing/2014/main" id="{0673EDD3-32E4-4A0F-8AF1-CB637AB35F22}"/>
                </a:ext>
              </a:extLst>
            </p:cNvPr>
            <p:cNvSpPr/>
            <p:nvPr/>
          </p:nvSpPr>
          <p:spPr>
            <a:xfrm>
              <a:off x="5233619" y="1992298"/>
              <a:ext cx="269937" cy="12779"/>
            </a:xfrm>
            <a:custGeom>
              <a:avLst/>
              <a:gdLst/>
              <a:ahLst/>
              <a:cxnLst/>
              <a:rect l="l" t="t" r="r" b="b"/>
              <a:pathLst>
                <a:path w="4816" h="228" extrusionOk="0">
                  <a:moveTo>
                    <a:pt x="1454" y="1"/>
                  </a:moveTo>
                  <a:cubicBezTo>
                    <a:pt x="983" y="1"/>
                    <a:pt x="513" y="12"/>
                    <a:pt x="44" y="45"/>
                  </a:cubicBezTo>
                  <a:cubicBezTo>
                    <a:pt x="30" y="108"/>
                    <a:pt x="17" y="171"/>
                    <a:pt x="1" y="228"/>
                  </a:cubicBezTo>
                  <a:cubicBezTo>
                    <a:pt x="490" y="190"/>
                    <a:pt x="981" y="178"/>
                    <a:pt x="1472" y="178"/>
                  </a:cubicBezTo>
                  <a:cubicBezTo>
                    <a:pt x="2334" y="178"/>
                    <a:pt x="3197" y="215"/>
                    <a:pt x="4060" y="215"/>
                  </a:cubicBezTo>
                  <a:cubicBezTo>
                    <a:pt x="4302" y="215"/>
                    <a:pt x="4544" y="212"/>
                    <a:pt x="4786" y="205"/>
                  </a:cubicBezTo>
                  <a:lnTo>
                    <a:pt x="4816" y="25"/>
                  </a:lnTo>
                  <a:lnTo>
                    <a:pt x="4816" y="25"/>
                  </a:lnTo>
                  <a:cubicBezTo>
                    <a:pt x="4556" y="34"/>
                    <a:pt x="4296" y="37"/>
                    <a:pt x="4036" y="37"/>
                  </a:cubicBezTo>
                  <a:cubicBezTo>
                    <a:pt x="3175" y="37"/>
                    <a:pt x="2314" y="1"/>
                    <a:pt x="1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Google Shape;3486;p53">
              <a:extLst>
                <a:ext uri="{FF2B5EF4-FFF2-40B4-BE49-F238E27FC236}">
                  <a16:creationId xmlns:a16="http://schemas.microsoft.com/office/drawing/2014/main" id="{456AE14A-8E9B-4BD0-A493-1AFB511C1FCD}"/>
                </a:ext>
              </a:extLst>
            </p:cNvPr>
            <p:cNvSpPr/>
            <p:nvPr/>
          </p:nvSpPr>
          <p:spPr>
            <a:xfrm>
              <a:off x="5226332" y="2019538"/>
              <a:ext cx="266630" cy="35087"/>
            </a:xfrm>
            <a:custGeom>
              <a:avLst/>
              <a:gdLst/>
              <a:ahLst/>
              <a:cxnLst/>
              <a:rect l="l" t="t" r="r" b="b"/>
              <a:pathLst>
                <a:path w="4757" h="626" extrusionOk="0">
                  <a:moveTo>
                    <a:pt x="54" y="1"/>
                  </a:moveTo>
                  <a:cubicBezTo>
                    <a:pt x="37" y="58"/>
                    <a:pt x="17" y="113"/>
                    <a:pt x="1" y="170"/>
                  </a:cubicBezTo>
                  <a:cubicBezTo>
                    <a:pt x="1566" y="343"/>
                    <a:pt x="3138" y="496"/>
                    <a:pt x="4710" y="626"/>
                  </a:cubicBezTo>
                  <a:cubicBezTo>
                    <a:pt x="4726" y="569"/>
                    <a:pt x="4743" y="509"/>
                    <a:pt x="4757" y="452"/>
                  </a:cubicBezTo>
                  <a:cubicBezTo>
                    <a:pt x="3188" y="326"/>
                    <a:pt x="1620" y="173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Google Shape;3487;p53">
              <a:extLst>
                <a:ext uri="{FF2B5EF4-FFF2-40B4-BE49-F238E27FC236}">
                  <a16:creationId xmlns:a16="http://schemas.microsoft.com/office/drawing/2014/main" id="{FD00221F-1B8F-4880-A747-013E8625DFF7}"/>
                </a:ext>
              </a:extLst>
            </p:cNvPr>
            <p:cNvSpPr/>
            <p:nvPr/>
          </p:nvSpPr>
          <p:spPr>
            <a:xfrm>
              <a:off x="5210134" y="2062977"/>
              <a:ext cx="267751" cy="40636"/>
            </a:xfrm>
            <a:custGeom>
              <a:avLst/>
              <a:gdLst/>
              <a:ahLst/>
              <a:cxnLst/>
              <a:rect l="l" t="t" r="r" b="b"/>
              <a:pathLst>
                <a:path w="4777" h="725" extrusionOk="0">
                  <a:moveTo>
                    <a:pt x="70" y="0"/>
                  </a:moveTo>
                  <a:cubicBezTo>
                    <a:pt x="47" y="60"/>
                    <a:pt x="24" y="113"/>
                    <a:pt x="1" y="170"/>
                  </a:cubicBezTo>
                  <a:cubicBezTo>
                    <a:pt x="1566" y="406"/>
                    <a:pt x="3138" y="588"/>
                    <a:pt x="4713" y="725"/>
                  </a:cubicBezTo>
                  <a:cubicBezTo>
                    <a:pt x="4733" y="668"/>
                    <a:pt x="4756" y="611"/>
                    <a:pt x="4776" y="555"/>
                  </a:cubicBezTo>
                  <a:cubicBezTo>
                    <a:pt x="3201" y="419"/>
                    <a:pt x="1633" y="236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3488;p53">
              <a:extLst>
                <a:ext uri="{FF2B5EF4-FFF2-40B4-BE49-F238E27FC236}">
                  <a16:creationId xmlns:a16="http://schemas.microsoft.com/office/drawing/2014/main" id="{D00952F9-79F1-48F7-9F26-0F20EDBAD5FE}"/>
                </a:ext>
              </a:extLst>
            </p:cNvPr>
            <p:cNvSpPr/>
            <p:nvPr/>
          </p:nvSpPr>
          <p:spPr>
            <a:xfrm>
              <a:off x="5197074" y="2091787"/>
              <a:ext cx="259568" cy="63785"/>
            </a:xfrm>
            <a:custGeom>
              <a:avLst/>
              <a:gdLst/>
              <a:ahLst/>
              <a:cxnLst/>
              <a:rect l="l" t="t" r="r" b="b"/>
              <a:pathLst>
                <a:path w="4631" h="1138" extrusionOk="0">
                  <a:moveTo>
                    <a:pt x="81" y="1"/>
                  </a:moveTo>
                  <a:cubicBezTo>
                    <a:pt x="54" y="58"/>
                    <a:pt x="28" y="114"/>
                    <a:pt x="1" y="168"/>
                  </a:cubicBezTo>
                  <a:lnTo>
                    <a:pt x="4554" y="1138"/>
                  </a:lnTo>
                  <a:cubicBezTo>
                    <a:pt x="4581" y="1082"/>
                    <a:pt x="4607" y="1025"/>
                    <a:pt x="4630" y="972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3489;p53">
              <a:extLst>
                <a:ext uri="{FF2B5EF4-FFF2-40B4-BE49-F238E27FC236}">
                  <a16:creationId xmlns:a16="http://schemas.microsoft.com/office/drawing/2014/main" id="{5A98C76A-3D07-42F4-AAF1-310964757678}"/>
                </a:ext>
              </a:extLst>
            </p:cNvPr>
            <p:cNvSpPr/>
            <p:nvPr/>
          </p:nvSpPr>
          <p:spPr>
            <a:xfrm>
              <a:off x="5181268" y="2122559"/>
              <a:ext cx="251328" cy="81272"/>
            </a:xfrm>
            <a:custGeom>
              <a:avLst/>
              <a:gdLst/>
              <a:ahLst/>
              <a:cxnLst/>
              <a:rect l="l" t="t" r="r" b="b"/>
              <a:pathLst>
                <a:path w="4484" h="1450" extrusionOk="0">
                  <a:moveTo>
                    <a:pt x="87" y="1"/>
                  </a:moveTo>
                  <a:cubicBezTo>
                    <a:pt x="60" y="57"/>
                    <a:pt x="34" y="107"/>
                    <a:pt x="1" y="160"/>
                  </a:cubicBezTo>
                  <a:lnTo>
                    <a:pt x="4398" y="1450"/>
                  </a:lnTo>
                  <a:cubicBezTo>
                    <a:pt x="4427" y="1397"/>
                    <a:pt x="4458" y="1343"/>
                    <a:pt x="4484" y="129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Google Shape;3490;p53">
              <a:extLst>
                <a:ext uri="{FF2B5EF4-FFF2-40B4-BE49-F238E27FC236}">
                  <a16:creationId xmlns:a16="http://schemas.microsoft.com/office/drawing/2014/main" id="{BED11D9D-79C0-4CCD-82B6-CD740762BB1F}"/>
                </a:ext>
              </a:extLst>
            </p:cNvPr>
            <p:cNvSpPr/>
            <p:nvPr/>
          </p:nvSpPr>
          <p:spPr>
            <a:xfrm>
              <a:off x="5150328" y="2173229"/>
              <a:ext cx="252449" cy="81833"/>
            </a:xfrm>
            <a:custGeom>
              <a:avLst/>
              <a:gdLst/>
              <a:ahLst/>
              <a:cxnLst/>
              <a:rect l="l" t="t" r="r" b="b"/>
              <a:pathLst>
                <a:path w="4504" h="1460" extrusionOk="0">
                  <a:moveTo>
                    <a:pt x="104" y="0"/>
                  </a:moveTo>
                  <a:cubicBezTo>
                    <a:pt x="68" y="54"/>
                    <a:pt x="37" y="103"/>
                    <a:pt x="1" y="154"/>
                  </a:cubicBezTo>
                  <a:cubicBezTo>
                    <a:pt x="1470" y="599"/>
                    <a:pt x="2936" y="1034"/>
                    <a:pt x="4407" y="1459"/>
                  </a:cubicBezTo>
                  <a:cubicBezTo>
                    <a:pt x="4441" y="1407"/>
                    <a:pt x="4474" y="1356"/>
                    <a:pt x="4504" y="1307"/>
                  </a:cubicBezTo>
                  <a:cubicBezTo>
                    <a:pt x="3035" y="878"/>
                    <a:pt x="1569" y="442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Google Shape;3491;p53">
              <a:extLst>
                <a:ext uri="{FF2B5EF4-FFF2-40B4-BE49-F238E27FC236}">
                  <a16:creationId xmlns:a16="http://schemas.microsoft.com/office/drawing/2014/main" id="{490391BF-B9B7-4815-8B8E-A1E7F2AB4953}"/>
                </a:ext>
              </a:extLst>
            </p:cNvPr>
            <p:cNvSpPr/>
            <p:nvPr/>
          </p:nvSpPr>
          <p:spPr>
            <a:xfrm>
              <a:off x="5114400" y="2221880"/>
              <a:ext cx="257886" cy="79759"/>
            </a:xfrm>
            <a:custGeom>
              <a:avLst/>
              <a:gdLst/>
              <a:ahLst/>
              <a:cxnLst/>
              <a:rect l="l" t="t" r="r" b="b"/>
              <a:pathLst>
                <a:path w="4601" h="1423" extrusionOk="0">
                  <a:moveTo>
                    <a:pt x="120" y="0"/>
                  </a:moveTo>
                  <a:cubicBezTo>
                    <a:pt x="77" y="53"/>
                    <a:pt x="37" y="103"/>
                    <a:pt x="0" y="146"/>
                  </a:cubicBezTo>
                  <a:cubicBezTo>
                    <a:pt x="1483" y="631"/>
                    <a:pt x="3002" y="974"/>
                    <a:pt x="4494" y="1422"/>
                  </a:cubicBezTo>
                  <a:cubicBezTo>
                    <a:pt x="4534" y="1369"/>
                    <a:pt x="4567" y="1319"/>
                    <a:pt x="4600" y="1269"/>
                  </a:cubicBezTo>
                  <a:cubicBezTo>
                    <a:pt x="3111" y="818"/>
                    <a:pt x="1596" y="482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Google Shape;3492;p53">
              <a:extLst>
                <a:ext uri="{FF2B5EF4-FFF2-40B4-BE49-F238E27FC236}">
                  <a16:creationId xmlns:a16="http://schemas.microsoft.com/office/drawing/2014/main" id="{86E98A51-0A4D-45E1-8ED6-2841481442A3}"/>
                </a:ext>
              </a:extLst>
            </p:cNvPr>
            <p:cNvSpPr/>
            <p:nvPr/>
          </p:nvSpPr>
          <p:spPr>
            <a:xfrm>
              <a:off x="5095006" y="2250746"/>
              <a:ext cx="207609" cy="84075"/>
            </a:xfrm>
            <a:custGeom>
              <a:avLst/>
              <a:gdLst/>
              <a:ahLst/>
              <a:cxnLst/>
              <a:rect l="l" t="t" r="r" b="b"/>
              <a:pathLst>
                <a:path w="3704" h="1500" extrusionOk="0">
                  <a:moveTo>
                    <a:pt x="24" y="0"/>
                  </a:moveTo>
                  <a:cubicBezTo>
                    <a:pt x="7" y="13"/>
                    <a:pt x="1" y="24"/>
                    <a:pt x="1" y="24"/>
                  </a:cubicBezTo>
                  <a:cubicBezTo>
                    <a:pt x="50" y="103"/>
                    <a:pt x="104" y="180"/>
                    <a:pt x="157" y="249"/>
                  </a:cubicBezTo>
                  <a:cubicBezTo>
                    <a:pt x="1184" y="688"/>
                    <a:pt x="2217" y="1104"/>
                    <a:pt x="3261" y="1499"/>
                  </a:cubicBezTo>
                  <a:cubicBezTo>
                    <a:pt x="3420" y="1499"/>
                    <a:pt x="3567" y="1492"/>
                    <a:pt x="3703" y="1482"/>
                  </a:cubicBezTo>
                  <a:cubicBezTo>
                    <a:pt x="2463" y="1013"/>
                    <a:pt x="1237" y="522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E65CF9D6-D5FC-413C-83B8-A81DAE662500}"/>
              </a:ext>
            </a:extLst>
          </p:cNvPr>
          <p:cNvSpPr txBox="1"/>
          <p:nvPr/>
        </p:nvSpPr>
        <p:spPr>
          <a:xfrm>
            <a:off x="2286000" y="513619"/>
            <a:ext cx="4572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trị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ô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màu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còn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lại</a:t>
            </a:r>
            <a:r>
              <a:rPr lang="en-US" sz="18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vi-VN" b="1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8" name="Hình ảnh 107">
            <a:extLst>
              <a:ext uri="{FF2B5EF4-FFF2-40B4-BE49-F238E27FC236}">
                <a16:creationId xmlns:a16="http://schemas.microsoft.com/office/drawing/2014/main" id="{318EA11D-427D-4D63-B89B-D84C94E677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0654" y="1056957"/>
            <a:ext cx="5728999" cy="2896968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8C802B8-D66C-4304-B699-4657E443B311}"/>
              </a:ext>
            </a:extLst>
          </p:cNvPr>
          <p:cNvSpPr/>
          <p:nvPr/>
        </p:nvSpPr>
        <p:spPr>
          <a:xfrm>
            <a:off x="4057650" y="1835944"/>
            <a:ext cx="928688" cy="871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C858303-947C-43B0-B2A0-9CEC84C88E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4462" y="952432"/>
            <a:ext cx="5906833" cy="310299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AC2CFAE-0D8C-4A37-A41D-CEE7CA2F98C4}"/>
              </a:ext>
            </a:extLst>
          </p:cNvPr>
          <p:cNvSpPr txBox="1"/>
          <p:nvPr/>
        </p:nvSpPr>
        <p:spPr>
          <a:xfrm>
            <a:off x="1780222" y="390585"/>
            <a:ext cx="6449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ý :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̃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sô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vào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ô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màu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̀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mới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được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thực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hiện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các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bước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tiếp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endParaRPr lang="vi-VN" sz="1600" b="1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4682;p60">
            <a:extLst>
              <a:ext uri="{FF2B5EF4-FFF2-40B4-BE49-F238E27FC236}">
                <a16:creationId xmlns:a16="http://schemas.microsoft.com/office/drawing/2014/main" id="{4877D1F4-B2A9-4823-9788-BC230D110550}"/>
              </a:ext>
            </a:extLst>
          </p:cNvPr>
          <p:cNvGrpSpPr/>
          <p:nvPr/>
        </p:nvGrpSpPr>
        <p:grpSpPr>
          <a:xfrm flipH="1">
            <a:off x="103631" y="2889989"/>
            <a:ext cx="1383792" cy="1658890"/>
            <a:chOff x="4711750" y="1553625"/>
            <a:chExt cx="2361612" cy="3080576"/>
          </a:xfrm>
        </p:grpSpPr>
        <p:sp>
          <p:nvSpPr>
            <p:cNvPr id="6" name="Google Shape;4683;p60">
              <a:extLst>
                <a:ext uri="{FF2B5EF4-FFF2-40B4-BE49-F238E27FC236}">
                  <a16:creationId xmlns:a16="http://schemas.microsoft.com/office/drawing/2014/main" id="{1B4CCC33-ADBE-4B75-A83C-72E3D759A763}"/>
                </a:ext>
              </a:extLst>
            </p:cNvPr>
            <p:cNvSpPr/>
            <p:nvPr/>
          </p:nvSpPr>
          <p:spPr>
            <a:xfrm>
              <a:off x="6909562" y="2985120"/>
              <a:ext cx="123986" cy="99810"/>
            </a:xfrm>
            <a:custGeom>
              <a:avLst/>
              <a:gdLst/>
              <a:ahLst/>
              <a:cxnLst/>
              <a:rect l="l" t="t" r="r" b="b"/>
              <a:pathLst>
                <a:path w="1118" h="900" extrusionOk="0">
                  <a:moveTo>
                    <a:pt x="110" y="0"/>
                  </a:moveTo>
                  <a:cubicBezTo>
                    <a:pt x="51" y="0"/>
                    <a:pt x="0" y="72"/>
                    <a:pt x="56" y="116"/>
                  </a:cubicBezTo>
                  <a:cubicBezTo>
                    <a:pt x="195" y="226"/>
                    <a:pt x="350" y="299"/>
                    <a:pt x="499" y="391"/>
                  </a:cubicBezTo>
                  <a:cubicBezTo>
                    <a:pt x="685" y="505"/>
                    <a:pt x="829" y="657"/>
                    <a:pt x="945" y="835"/>
                  </a:cubicBezTo>
                  <a:lnTo>
                    <a:pt x="945" y="835"/>
                  </a:lnTo>
                  <a:cubicBezTo>
                    <a:pt x="948" y="843"/>
                    <a:pt x="953" y="851"/>
                    <a:pt x="959" y="858"/>
                  </a:cubicBezTo>
                  <a:cubicBezTo>
                    <a:pt x="962" y="865"/>
                    <a:pt x="970" y="871"/>
                    <a:pt x="976" y="878"/>
                  </a:cubicBezTo>
                  <a:cubicBezTo>
                    <a:pt x="988" y="893"/>
                    <a:pt x="1004" y="899"/>
                    <a:pt x="1019" y="899"/>
                  </a:cubicBezTo>
                  <a:cubicBezTo>
                    <a:pt x="1067" y="899"/>
                    <a:pt x="1118" y="842"/>
                    <a:pt x="1085" y="792"/>
                  </a:cubicBezTo>
                  <a:cubicBezTo>
                    <a:pt x="982" y="630"/>
                    <a:pt x="860" y="481"/>
                    <a:pt x="704" y="362"/>
                  </a:cubicBezTo>
                  <a:cubicBezTo>
                    <a:pt x="532" y="229"/>
                    <a:pt x="323" y="153"/>
                    <a:pt x="155" y="17"/>
                  </a:cubicBezTo>
                  <a:cubicBezTo>
                    <a:pt x="141" y="5"/>
                    <a:pt x="125" y="0"/>
                    <a:pt x="110" y="0"/>
                  </a:cubicBezTo>
                  <a:close/>
                </a:path>
              </a:pathLst>
            </a:custGeom>
            <a:solidFill>
              <a:srgbClr val="2F8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4684;p60">
              <a:extLst>
                <a:ext uri="{FF2B5EF4-FFF2-40B4-BE49-F238E27FC236}">
                  <a16:creationId xmlns:a16="http://schemas.microsoft.com/office/drawing/2014/main" id="{CD51381C-18B9-4AC0-9B08-D98437D7817D}"/>
                </a:ext>
              </a:extLst>
            </p:cNvPr>
            <p:cNvSpPr/>
            <p:nvPr/>
          </p:nvSpPr>
          <p:spPr>
            <a:xfrm>
              <a:off x="6944718" y="2941758"/>
              <a:ext cx="128644" cy="91714"/>
            </a:xfrm>
            <a:custGeom>
              <a:avLst/>
              <a:gdLst/>
              <a:ahLst/>
              <a:cxnLst/>
              <a:rect l="l" t="t" r="r" b="b"/>
              <a:pathLst>
                <a:path w="1160" h="827" extrusionOk="0">
                  <a:moveTo>
                    <a:pt x="95" y="1"/>
                  </a:moveTo>
                  <a:cubicBezTo>
                    <a:pt x="24" y="1"/>
                    <a:pt x="1" y="116"/>
                    <a:pt x="80" y="140"/>
                  </a:cubicBezTo>
                  <a:cubicBezTo>
                    <a:pt x="450" y="256"/>
                    <a:pt x="768" y="481"/>
                    <a:pt x="1000" y="796"/>
                  </a:cubicBezTo>
                  <a:cubicBezTo>
                    <a:pt x="1016" y="817"/>
                    <a:pt x="1038" y="826"/>
                    <a:pt x="1059" y="826"/>
                  </a:cubicBezTo>
                  <a:cubicBezTo>
                    <a:pt x="1111" y="826"/>
                    <a:pt x="1160" y="776"/>
                    <a:pt x="1122" y="722"/>
                  </a:cubicBezTo>
                  <a:cubicBezTo>
                    <a:pt x="867" y="378"/>
                    <a:pt x="526" y="130"/>
                    <a:pt x="116" y="4"/>
                  </a:cubicBezTo>
                  <a:cubicBezTo>
                    <a:pt x="109" y="2"/>
                    <a:pt x="101" y="1"/>
                    <a:pt x="95" y="1"/>
                  </a:cubicBezTo>
                  <a:close/>
                </a:path>
              </a:pathLst>
            </a:custGeom>
            <a:solidFill>
              <a:srgbClr val="2F8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4685;p60">
              <a:extLst>
                <a:ext uri="{FF2B5EF4-FFF2-40B4-BE49-F238E27FC236}">
                  <a16:creationId xmlns:a16="http://schemas.microsoft.com/office/drawing/2014/main" id="{A2B9FA51-9D2B-4C73-A413-DAEFF32AA6BD}"/>
                </a:ext>
              </a:extLst>
            </p:cNvPr>
            <p:cNvSpPr/>
            <p:nvPr/>
          </p:nvSpPr>
          <p:spPr>
            <a:xfrm>
              <a:off x="6966676" y="2912813"/>
              <a:ext cx="24731" cy="35044"/>
            </a:xfrm>
            <a:custGeom>
              <a:avLst/>
              <a:gdLst/>
              <a:ahLst/>
              <a:cxnLst/>
              <a:rect l="l" t="t" r="r" b="b"/>
              <a:pathLst>
                <a:path w="223" h="316" extrusionOk="0">
                  <a:moveTo>
                    <a:pt x="1" y="0"/>
                  </a:moveTo>
                  <a:cubicBezTo>
                    <a:pt x="77" y="100"/>
                    <a:pt x="153" y="205"/>
                    <a:pt x="223" y="315"/>
                  </a:cubicBezTo>
                  <a:cubicBezTo>
                    <a:pt x="223" y="315"/>
                    <a:pt x="149" y="189"/>
                    <a:pt x="1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" name="Google Shape;4686;p60">
              <a:extLst>
                <a:ext uri="{FF2B5EF4-FFF2-40B4-BE49-F238E27FC236}">
                  <a16:creationId xmlns:a16="http://schemas.microsoft.com/office/drawing/2014/main" id="{7FF487B5-5506-4D46-9A4E-C56A2011B1FE}"/>
                </a:ext>
              </a:extLst>
            </p:cNvPr>
            <p:cNvGrpSpPr/>
            <p:nvPr/>
          </p:nvGrpSpPr>
          <p:grpSpPr>
            <a:xfrm>
              <a:off x="4711750" y="1553625"/>
              <a:ext cx="2279657" cy="3080576"/>
              <a:chOff x="4711750" y="1553625"/>
              <a:chExt cx="2279657" cy="3080576"/>
            </a:xfrm>
          </p:grpSpPr>
          <p:sp>
            <p:nvSpPr>
              <p:cNvPr id="11" name="Google Shape;4687;p60">
                <a:extLst>
                  <a:ext uri="{FF2B5EF4-FFF2-40B4-BE49-F238E27FC236}">
                    <a16:creationId xmlns:a16="http://schemas.microsoft.com/office/drawing/2014/main" id="{30609ADE-18BC-430B-BABC-3B257400BFE4}"/>
                  </a:ext>
                </a:extLst>
              </p:cNvPr>
              <p:cNvSpPr/>
              <p:nvPr/>
            </p:nvSpPr>
            <p:spPr>
              <a:xfrm>
                <a:off x="6832598" y="3069182"/>
                <a:ext cx="82842" cy="11145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05" extrusionOk="0">
                    <a:moveTo>
                      <a:pt x="104" y="1"/>
                    </a:moveTo>
                    <a:cubicBezTo>
                      <a:pt x="50" y="1"/>
                      <a:pt x="1" y="72"/>
                      <a:pt x="47" y="120"/>
                    </a:cubicBezTo>
                    <a:cubicBezTo>
                      <a:pt x="286" y="371"/>
                      <a:pt x="444" y="663"/>
                      <a:pt x="597" y="967"/>
                    </a:cubicBezTo>
                    <a:cubicBezTo>
                      <a:pt x="610" y="994"/>
                      <a:pt x="630" y="1004"/>
                      <a:pt x="651" y="1004"/>
                    </a:cubicBezTo>
                    <a:cubicBezTo>
                      <a:pt x="698" y="1004"/>
                      <a:pt x="747" y="953"/>
                      <a:pt x="719" y="898"/>
                    </a:cubicBezTo>
                    <a:cubicBezTo>
                      <a:pt x="560" y="580"/>
                      <a:pt x="395" y="279"/>
                      <a:pt x="150" y="21"/>
                    </a:cubicBezTo>
                    <a:cubicBezTo>
                      <a:pt x="136" y="7"/>
                      <a:pt x="120" y="1"/>
                      <a:pt x="104" y="1"/>
                    </a:cubicBez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Google Shape;4688;p60">
                <a:extLst>
                  <a:ext uri="{FF2B5EF4-FFF2-40B4-BE49-F238E27FC236}">
                    <a16:creationId xmlns:a16="http://schemas.microsoft.com/office/drawing/2014/main" id="{BBDE1DD3-7D54-433E-BB3B-CCC042713F21}"/>
                  </a:ext>
                </a:extLst>
              </p:cNvPr>
              <p:cNvSpPr/>
              <p:nvPr/>
            </p:nvSpPr>
            <p:spPr>
              <a:xfrm>
                <a:off x="6878732" y="3033583"/>
                <a:ext cx="108904" cy="104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945" extrusionOk="0">
                    <a:moveTo>
                      <a:pt x="106" y="0"/>
                    </a:moveTo>
                    <a:cubicBezTo>
                      <a:pt x="43" y="0"/>
                      <a:pt x="1" y="94"/>
                      <a:pt x="68" y="133"/>
                    </a:cubicBezTo>
                    <a:cubicBezTo>
                      <a:pt x="396" y="315"/>
                      <a:pt x="638" y="590"/>
                      <a:pt x="830" y="911"/>
                    </a:cubicBezTo>
                    <a:cubicBezTo>
                      <a:pt x="844" y="934"/>
                      <a:pt x="865" y="944"/>
                      <a:pt x="886" y="944"/>
                    </a:cubicBezTo>
                    <a:cubicBezTo>
                      <a:pt x="934" y="944"/>
                      <a:pt x="982" y="894"/>
                      <a:pt x="950" y="839"/>
                    </a:cubicBezTo>
                    <a:cubicBezTo>
                      <a:pt x="747" y="501"/>
                      <a:pt x="485" y="206"/>
                      <a:pt x="141" y="11"/>
                    </a:cubicBezTo>
                    <a:cubicBezTo>
                      <a:pt x="129" y="3"/>
                      <a:pt x="117" y="0"/>
                      <a:pt x="106" y="0"/>
                    </a:cubicBez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Google Shape;4689;p60">
                <a:extLst>
                  <a:ext uri="{FF2B5EF4-FFF2-40B4-BE49-F238E27FC236}">
                    <a16:creationId xmlns:a16="http://schemas.microsoft.com/office/drawing/2014/main" id="{C67A4A8A-1010-4890-A491-22E7FF5ED77F}"/>
                  </a:ext>
                </a:extLst>
              </p:cNvPr>
              <p:cNvSpPr/>
              <p:nvPr/>
            </p:nvSpPr>
            <p:spPr>
              <a:xfrm>
                <a:off x="5867881" y="2739255"/>
                <a:ext cx="187421" cy="215922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947" extrusionOk="0">
                    <a:moveTo>
                      <a:pt x="187" y="0"/>
                    </a:moveTo>
                    <a:cubicBezTo>
                      <a:pt x="178" y="0"/>
                      <a:pt x="142" y="106"/>
                      <a:pt x="1" y="949"/>
                    </a:cubicBezTo>
                    <a:cubicBezTo>
                      <a:pt x="335" y="1416"/>
                      <a:pt x="905" y="1741"/>
                      <a:pt x="1596" y="1946"/>
                    </a:cubicBezTo>
                    <a:cubicBezTo>
                      <a:pt x="1627" y="1483"/>
                      <a:pt x="1660" y="1015"/>
                      <a:pt x="1689" y="552"/>
                    </a:cubicBezTo>
                    <a:cubicBezTo>
                      <a:pt x="547" y="459"/>
                      <a:pt x="190" y="12"/>
                      <a:pt x="190" y="12"/>
                    </a:cubicBezTo>
                    <a:cubicBezTo>
                      <a:pt x="190" y="12"/>
                      <a:pt x="190" y="0"/>
                      <a:pt x="187" y="0"/>
                    </a:cubicBez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Google Shape;4690;p60">
                <a:extLst>
                  <a:ext uri="{FF2B5EF4-FFF2-40B4-BE49-F238E27FC236}">
                    <a16:creationId xmlns:a16="http://schemas.microsoft.com/office/drawing/2014/main" id="{12378363-102F-4E5F-84AE-156D882662C9}"/>
                  </a:ext>
                </a:extLst>
              </p:cNvPr>
              <p:cNvSpPr/>
              <p:nvPr/>
            </p:nvSpPr>
            <p:spPr>
              <a:xfrm>
                <a:off x="6212335" y="2757442"/>
                <a:ext cx="220136" cy="231005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2083" extrusionOk="0">
                    <a:moveTo>
                      <a:pt x="1975" y="0"/>
                    </a:moveTo>
                    <a:lnTo>
                      <a:pt x="1975" y="0"/>
                    </a:lnTo>
                    <a:cubicBezTo>
                      <a:pt x="1547" y="57"/>
                      <a:pt x="1107" y="133"/>
                      <a:pt x="650" y="222"/>
                    </a:cubicBezTo>
                    <a:cubicBezTo>
                      <a:pt x="422" y="269"/>
                      <a:pt x="206" y="305"/>
                      <a:pt x="1" y="332"/>
                    </a:cubicBezTo>
                    <a:cubicBezTo>
                      <a:pt x="8" y="905"/>
                      <a:pt x="14" y="1478"/>
                      <a:pt x="20" y="2050"/>
                    </a:cubicBezTo>
                    <a:cubicBezTo>
                      <a:pt x="294" y="2072"/>
                      <a:pt x="573" y="2082"/>
                      <a:pt x="855" y="2082"/>
                    </a:cubicBezTo>
                    <a:cubicBezTo>
                      <a:pt x="1216" y="2082"/>
                      <a:pt x="1581" y="2065"/>
                      <a:pt x="1941" y="2034"/>
                    </a:cubicBezTo>
                    <a:cubicBezTo>
                      <a:pt x="1975" y="1358"/>
                      <a:pt x="1984" y="679"/>
                      <a:pt x="1975" y="0"/>
                    </a:cubicBez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4691;p60">
                <a:extLst>
                  <a:ext uri="{FF2B5EF4-FFF2-40B4-BE49-F238E27FC236}">
                    <a16:creationId xmlns:a16="http://schemas.microsoft.com/office/drawing/2014/main" id="{9D967812-2875-4021-A857-B101BD69E8BD}"/>
                  </a:ext>
                </a:extLst>
              </p:cNvPr>
              <p:cNvSpPr/>
              <p:nvPr/>
            </p:nvSpPr>
            <p:spPr>
              <a:xfrm>
                <a:off x="6616676" y="2750123"/>
                <a:ext cx="255403" cy="249081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246" extrusionOk="0">
                    <a:moveTo>
                      <a:pt x="348" y="0"/>
                    </a:moveTo>
                    <a:cubicBezTo>
                      <a:pt x="285" y="650"/>
                      <a:pt x="166" y="1295"/>
                      <a:pt x="1" y="1928"/>
                    </a:cubicBezTo>
                    <a:cubicBezTo>
                      <a:pt x="491" y="1944"/>
                      <a:pt x="872" y="2073"/>
                      <a:pt x="1167" y="2245"/>
                    </a:cubicBezTo>
                    <a:cubicBezTo>
                      <a:pt x="1531" y="1868"/>
                      <a:pt x="1852" y="1447"/>
                      <a:pt x="2120" y="994"/>
                    </a:cubicBezTo>
                    <a:cubicBezTo>
                      <a:pt x="2186" y="884"/>
                      <a:pt x="2249" y="772"/>
                      <a:pt x="2302" y="656"/>
                    </a:cubicBezTo>
                    <a:cubicBezTo>
                      <a:pt x="1736" y="272"/>
                      <a:pt x="1080" y="69"/>
                      <a:pt x="348" y="0"/>
                    </a:cubicBez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Google Shape;4692;p60">
                <a:extLst>
                  <a:ext uri="{FF2B5EF4-FFF2-40B4-BE49-F238E27FC236}">
                    <a16:creationId xmlns:a16="http://schemas.microsoft.com/office/drawing/2014/main" id="{D93FD37D-88E3-405A-A665-549395E372AA}"/>
                  </a:ext>
                </a:extLst>
              </p:cNvPr>
              <p:cNvSpPr/>
              <p:nvPr/>
            </p:nvSpPr>
            <p:spPr>
              <a:xfrm>
                <a:off x="6044877" y="2794150"/>
                <a:ext cx="169788" cy="19063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719" extrusionOk="0">
                    <a:moveTo>
                      <a:pt x="1511" y="1"/>
                    </a:moveTo>
                    <a:cubicBezTo>
                      <a:pt x="1133" y="51"/>
                      <a:pt x="801" y="72"/>
                      <a:pt x="508" y="72"/>
                    </a:cubicBezTo>
                    <a:cubicBezTo>
                      <a:pt x="360" y="72"/>
                      <a:pt x="222" y="67"/>
                      <a:pt x="93" y="57"/>
                    </a:cubicBezTo>
                    <a:cubicBezTo>
                      <a:pt x="64" y="520"/>
                      <a:pt x="31" y="988"/>
                      <a:pt x="0" y="1451"/>
                    </a:cubicBezTo>
                    <a:cubicBezTo>
                      <a:pt x="465" y="1590"/>
                      <a:pt x="984" y="1679"/>
                      <a:pt x="1530" y="1719"/>
                    </a:cubicBezTo>
                    <a:cubicBezTo>
                      <a:pt x="1524" y="1147"/>
                      <a:pt x="1518" y="574"/>
                      <a:pt x="1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4693;p60">
                <a:extLst>
                  <a:ext uri="{FF2B5EF4-FFF2-40B4-BE49-F238E27FC236}">
                    <a16:creationId xmlns:a16="http://schemas.microsoft.com/office/drawing/2014/main" id="{EDE5E8C3-A6F8-4910-B794-01896488BCF5}"/>
                  </a:ext>
                </a:extLst>
              </p:cNvPr>
              <p:cNvSpPr/>
              <p:nvPr/>
            </p:nvSpPr>
            <p:spPr>
              <a:xfrm>
                <a:off x="6744876" y="2822097"/>
                <a:ext cx="246531" cy="292332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636" extrusionOk="0">
                    <a:moveTo>
                      <a:pt x="1139" y="1"/>
                    </a:moveTo>
                    <a:cubicBezTo>
                      <a:pt x="1084" y="113"/>
                      <a:pt x="1024" y="229"/>
                      <a:pt x="957" y="338"/>
                    </a:cubicBezTo>
                    <a:cubicBezTo>
                      <a:pt x="689" y="788"/>
                      <a:pt x="364" y="1209"/>
                      <a:pt x="0" y="1590"/>
                    </a:cubicBezTo>
                    <a:cubicBezTo>
                      <a:pt x="693" y="1994"/>
                      <a:pt x="908" y="2636"/>
                      <a:pt x="908" y="2636"/>
                    </a:cubicBezTo>
                    <a:cubicBezTo>
                      <a:pt x="908" y="2636"/>
                      <a:pt x="1660" y="1884"/>
                      <a:pt x="2223" y="1133"/>
                    </a:cubicBezTo>
                    <a:cubicBezTo>
                      <a:pt x="1911" y="646"/>
                      <a:pt x="1550" y="275"/>
                      <a:pt x="1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Google Shape;4694;p60">
                <a:extLst>
                  <a:ext uri="{FF2B5EF4-FFF2-40B4-BE49-F238E27FC236}">
                    <a16:creationId xmlns:a16="http://schemas.microsoft.com/office/drawing/2014/main" id="{B2E09041-BD36-4DA1-8E21-BC67A5F81AEC}"/>
                  </a:ext>
                </a:extLst>
              </p:cNvPr>
              <p:cNvSpPr/>
              <p:nvPr/>
            </p:nvSpPr>
            <p:spPr>
              <a:xfrm>
                <a:off x="6427592" y="2746796"/>
                <a:ext cx="227789" cy="23621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130" extrusionOk="0">
                    <a:moveTo>
                      <a:pt x="1396" y="0"/>
                    </a:moveTo>
                    <a:cubicBezTo>
                      <a:pt x="963" y="0"/>
                      <a:pt x="509" y="36"/>
                      <a:pt x="34" y="96"/>
                    </a:cubicBezTo>
                    <a:cubicBezTo>
                      <a:pt x="43" y="775"/>
                      <a:pt x="34" y="1454"/>
                      <a:pt x="0" y="2130"/>
                    </a:cubicBezTo>
                    <a:cubicBezTo>
                      <a:pt x="325" y="2103"/>
                      <a:pt x="650" y="2060"/>
                      <a:pt x="960" y="2011"/>
                    </a:cubicBezTo>
                    <a:cubicBezTo>
                      <a:pt x="1183" y="1973"/>
                      <a:pt x="1387" y="1955"/>
                      <a:pt x="1576" y="1955"/>
                    </a:cubicBezTo>
                    <a:cubicBezTo>
                      <a:pt x="1620" y="1955"/>
                      <a:pt x="1663" y="1956"/>
                      <a:pt x="1706" y="1958"/>
                    </a:cubicBezTo>
                    <a:cubicBezTo>
                      <a:pt x="1871" y="1325"/>
                      <a:pt x="1990" y="680"/>
                      <a:pt x="2053" y="30"/>
                    </a:cubicBezTo>
                    <a:cubicBezTo>
                      <a:pt x="1840" y="10"/>
                      <a:pt x="1621" y="0"/>
                      <a:pt x="13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Google Shape;4695;p60">
                <a:extLst>
                  <a:ext uri="{FF2B5EF4-FFF2-40B4-BE49-F238E27FC236}">
                    <a16:creationId xmlns:a16="http://schemas.microsoft.com/office/drawing/2014/main" id="{6F854B7D-C0C8-403E-8FF1-2933C15C52BA}"/>
                  </a:ext>
                </a:extLst>
              </p:cNvPr>
              <p:cNvSpPr/>
              <p:nvPr/>
            </p:nvSpPr>
            <p:spPr>
              <a:xfrm>
                <a:off x="5939855" y="2773967"/>
                <a:ext cx="115447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41" extrusionOk="0">
                    <a:moveTo>
                      <a:pt x="1" y="1"/>
                    </a:moveTo>
                    <a:lnTo>
                      <a:pt x="1" y="600"/>
                    </a:lnTo>
                    <a:cubicBezTo>
                      <a:pt x="276" y="729"/>
                      <a:pt x="610" y="852"/>
                      <a:pt x="994" y="941"/>
                    </a:cubicBezTo>
                    <a:cubicBezTo>
                      <a:pt x="1011" y="706"/>
                      <a:pt x="1024" y="474"/>
                      <a:pt x="1040" y="239"/>
                    </a:cubicBezTo>
                    <a:cubicBezTo>
                      <a:pt x="574" y="199"/>
                      <a:pt x="236" y="103"/>
                      <a:pt x="1" y="1"/>
                    </a:cubicBez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Google Shape;4696;p60">
                <a:extLst>
                  <a:ext uri="{FF2B5EF4-FFF2-40B4-BE49-F238E27FC236}">
                    <a16:creationId xmlns:a16="http://schemas.microsoft.com/office/drawing/2014/main" id="{67BB1DCE-4B26-4EF2-B656-3D2B7F9C4B38}"/>
                  </a:ext>
                </a:extLst>
              </p:cNvPr>
              <p:cNvSpPr/>
              <p:nvPr/>
            </p:nvSpPr>
            <p:spPr>
              <a:xfrm>
                <a:off x="6212335" y="2759217"/>
                <a:ext cx="219360" cy="133856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207" extrusionOk="0">
                    <a:moveTo>
                      <a:pt x="1975" y="1"/>
                    </a:moveTo>
                    <a:cubicBezTo>
                      <a:pt x="1703" y="37"/>
                      <a:pt x="1435" y="80"/>
                      <a:pt x="1166" y="120"/>
                    </a:cubicBezTo>
                    <a:cubicBezTo>
                      <a:pt x="1027" y="143"/>
                      <a:pt x="888" y="166"/>
                      <a:pt x="749" y="186"/>
                    </a:cubicBezTo>
                    <a:cubicBezTo>
                      <a:pt x="716" y="193"/>
                      <a:pt x="683" y="200"/>
                      <a:pt x="650" y="206"/>
                    </a:cubicBezTo>
                    <a:cubicBezTo>
                      <a:pt x="422" y="253"/>
                      <a:pt x="206" y="289"/>
                      <a:pt x="1" y="316"/>
                    </a:cubicBezTo>
                    <a:cubicBezTo>
                      <a:pt x="4" y="614"/>
                      <a:pt x="8" y="909"/>
                      <a:pt x="11" y="1207"/>
                    </a:cubicBezTo>
                    <a:cubicBezTo>
                      <a:pt x="150" y="1196"/>
                      <a:pt x="289" y="1187"/>
                      <a:pt x="434" y="1167"/>
                    </a:cubicBezTo>
                    <a:cubicBezTo>
                      <a:pt x="931" y="1104"/>
                      <a:pt x="1451" y="1074"/>
                      <a:pt x="1975" y="1074"/>
                    </a:cubicBezTo>
                    <a:cubicBezTo>
                      <a:pt x="1978" y="885"/>
                      <a:pt x="1978" y="696"/>
                      <a:pt x="1978" y="508"/>
                    </a:cubicBezTo>
                    <a:cubicBezTo>
                      <a:pt x="1978" y="339"/>
                      <a:pt x="1978" y="170"/>
                      <a:pt x="1975" y="1"/>
                    </a:cubicBez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Google Shape;4697;p60">
                <a:extLst>
                  <a:ext uri="{FF2B5EF4-FFF2-40B4-BE49-F238E27FC236}">
                    <a16:creationId xmlns:a16="http://schemas.microsoft.com/office/drawing/2014/main" id="{B007F422-A344-4DDB-A14E-016CE5C8C74C}"/>
                  </a:ext>
                </a:extLst>
              </p:cNvPr>
              <p:cNvSpPr/>
              <p:nvPr/>
            </p:nvSpPr>
            <p:spPr>
              <a:xfrm>
                <a:off x="6633200" y="2750123"/>
                <a:ext cx="237326" cy="189528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1709" extrusionOk="0">
                    <a:moveTo>
                      <a:pt x="199" y="0"/>
                    </a:moveTo>
                    <a:cubicBezTo>
                      <a:pt x="156" y="437"/>
                      <a:pt x="90" y="871"/>
                      <a:pt x="0" y="1298"/>
                    </a:cubicBezTo>
                    <a:cubicBezTo>
                      <a:pt x="541" y="1391"/>
                      <a:pt x="1041" y="1527"/>
                      <a:pt x="1468" y="1709"/>
                    </a:cubicBezTo>
                    <a:cubicBezTo>
                      <a:pt x="1650" y="1480"/>
                      <a:pt x="1816" y="1238"/>
                      <a:pt x="1964" y="987"/>
                    </a:cubicBezTo>
                    <a:cubicBezTo>
                      <a:pt x="2027" y="881"/>
                      <a:pt x="2087" y="772"/>
                      <a:pt x="2140" y="659"/>
                    </a:cubicBezTo>
                    <a:cubicBezTo>
                      <a:pt x="1984" y="553"/>
                      <a:pt x="1809" y="451"/>
                      <a:pt x="1617" y="358"/>
                    </a:cubicBezTo>
                    <a:cubicBezTo>
                      <a:pt x="1183" y="162"/>
                      <a:pt x="709" y="50"/>
                      <a:pt x="199" y="0"/>
                    </a:cubicBez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Google Shape;4698;p60">
                <a:extLst>
                  <a:ext uri="{FF2B5EF4-FFF2-40B4-BE49-F238E27FC236}">
                    <a16:creationId xmlns:a16="http://schemas.microsoft.com/office/drawing/2014/main" id="{108FC7B4-1F2B-4C66-A91A-C0305D004FF9}"/>
                  </a:ext>
                </a:extLst>
              </p:cNvPr>
              <p:cNvSpPr/>
              <p:nvPr/>
            </p:nvSpPr>
            <p:spPr>
              <a:xfrm>
                <a:off x="6050089" y="2794150"/>
                <a:ext cx="163467" cy="9958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898" extrusionOk="0">
                    <a:moveTo>
                      <a:pt x="1464" y="1"/>
                    </a:moveTo>
                    <a:cubicBezTo>
                      <a:pt x="1093" y="50"/>
                      <a:pt x="762" y="74"/>
                      <a:pt x="474" y="74"/>
                    </a:cubicBezTo>
                    <a:cubicBezTo>
                      <a:pt x="321" y="74"/>
                      <a:pt x="179" y="67"/>
                      <a:pt x="46" y="57"/>
                    </a:cubicBezTo>
                    <a:cubicBezTo>
                      <a:pt x="30" y="292"/>
                      <a:pt x="17" y="524"/>
                      <a:pt x="0" y="759"/>
                    </a:cubicBezTo>
                    <a:cubicBezTo>
                      <a:pt x="358" y="841"/>
                      <a:pt x="759" y="898"/>
                      <a:pt x="1199" y="898"/>
                    </a:cubicBezTo>
                    <a:cubicBezTo>
                      <a:pt x="1289" y="898"/>
                      <a:pt x="1381" y="895"/>
                      <a:pt x="1474" y="892"/>
                    </a:cubicBezTo>
                    <a:cubicBezTo>
                      <a:pt x="1471" y="594"/>
                      <a:pt x="1467" y="299"/>
                      <a:pt x="1464" y="1"/>
                    </a:cubicBez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Google Shape;4699;p60">
                <a:extLst>
                  <a:ext uri="{FF2B5EF4-FFF2-40B4-BE49-F238E27FC236}">
                    <a16:creationId xmlns:a16="http://schemas.microsoft.com/office/drawing/2014/main" id="{C90E1BB8-7330-473E-AA94-0FFA46FD17A4}"/>
                  </a:ext>
                </a:extLst>
              </p:cNvPr>
              <p:cNvSpPr/>
              <p:nvPr/>
            </p:nvSpPr>
            <p:spPr>
              <a:xfrm>
                <a:off x="6795890" y="2823206"/>
                <a:ext cx="195517" cy="21004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894" extrusionOk="0">
                    <a:moveTo>
                      <a:pt x="673" y="0"/>
                    </a:moveTo>
                    <a:cubicBezTo>
                      <a:pt x="620" y="113"/>
                      <a:pt x="560" y="222"/>
                      <a:pt x="497" y="328"/>
                    </a:cubicBezTo>
                    <a:cubicBezTo>
                      <a:pt x="349" y="579"/>
                      <a:pt x="183" y="821"/>
                      <a:pt x="1" y="1050"/>
                    </a:cubicBezTo>
                    <a:cubicBezTo>
                      <a:pt x="494" y="1265"/>
                      <a:pt x="888" y="1544"/>
                      <a:pt x="1130" y="1894"/>
                    </a:cubicBezTo>
                    <a:cubicBezTo>
                      <a:pt x="1521" y="1434"/>
                      <a:pt x="1763" y="1123"/>
                      <a:pt x="1763" y="1123"/>
                    </a:cubicBezTo>
                    <a:cubicBezTo>
                      <a:pt x="1693" y="1013"/>
                      <a:pt x="1617" y="908"/>
                      <a:pt x="1541" y="808"/>
                    </a:cubicBezTo>
                    <a:cubicBezTo>
                      <a:pt x="1365" y="587"/>
                      <a:pt x="1081" y="281"/>
                      <a:pt x="673" y="0"/>
                    </a:cubicBez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Google Shape;4700;p60">
                <a:extLst>
                  <a:ext uri="{FF2B5EF4-FFF2-40B4-BE49-F238E27FC236}">
                    <a16:creationId xmlns:a16="http://schemas.microsoft.com/office/drawing/2014/main" id="{C601FFA5-4715-4480-9694-AA6EBDA134A7}"/>
                  </a:ext>
                </a:extLst>
              </p:cNvPr>
              <p:cNvSpPr/>
              <p:nvPr/>
            </p:nvSpPr>
            <p:spPr>
              <a:xfrm>
                <a:off x="6431252" y="2746796"/>
                <a:ext cx="224129" cy="147386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329" extrusionOk="0">
                    <a:moveTo>
                      <a:pt x="1361" y="0"/>
                    </a:moveTo>
                    <a:cubicBezTo>
                      <a:pt x="1210" y="0"/>
                      <a:pt x="1057" y="4"/>
                      <a:pt x="898" y="14"/>
                    </a:cubicBezTo>
                    <a:cubicBezTo>
                      <a:pt x="600" y="33"/>
                      <a:pt x="299" y="70"/>
                      <a:pt x="1" y="113"/>
                    </a:cubicBezTo>
                    <a:cubicBezTo>
                      <a:pt x="4" y="282"/>
                      <a:pt x="4" y="451"/>
                      <a:pt x="4" y="620"/>
                    </a:cubicBezTo>
                    <a:cubicBezTo>
                      <a:pt x="4" y="808"/>
                      <a:pt x="4" y="997"/>
                      <a:pt x="1" y="1186"/>
                    </a:cubicBezTo>
                    <a:cubicBezTo>
                      <a:pt x="623" y="1186"/>
                      <a:pt x="1245" y="1232"/>
                      <a:pt x="1821" y="1328"/>
                    </a:cubicBezTo>
                    <a:cubicBezTo>
                      <a:pt x="1911" y="901"/>
                      <a:pt x="1977" y="467"/>
                      <a:pt x="2020" y="30"/>
                    </a:cubicBezTo>
                    <a:cubicBezTo>
                      <a:pt x="1806" y="10"/>
                      <a:pt x="1587" y="0"/>
                      <a:pt x="1361" y="0"/>
                    </a:cubicBez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Google Shape;4701;p60">
                <a:extLst>
                  <a:ext uri="{FF2B5EF4-FFF2-40B4-BE49-F238E27FC236}">
                    <a16:creationId xmlns:a16="http://schemas.microsoft.com/office/drawing/2014/main" id="{FA085EE1-7005-4824-BADC-B31A9B59604A}"/>
                  </a:ext>
                </a:extLst>
              </p:cNvPr>
              <p:cNvSpPr/>
              <p:nvPr/>
            </p:nvSpPr>
            <p:spPr>
              <a:xfrm>
                <a:off x="5245067" y="3753545"/>
                <a:ext cx="289116" cy="339243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3059" extrusionOk="0">
                    <a:moveTo>
                      <a:pt x="33" y="0"/>
                    </a:moveTo>
                    <a:cubicBezTo>
                      <a:pt x="22" y="0"/>
                      <a:pt x="11" y="1"/>
                      <a:pt x="0" y="2"/>
                    </a:cubicBezTo>
                    <a:cubicBezTo>
                      <a:pt x="894" y="1807"/>
                      <a:pt x="2043" y="3059"/>
                      <a:pt x="2043" y="3059"/>
                    </a:cubicBezTo>
                    <a:lnTo>
                      <a:pt x="2607" y="2307"/>
                    </a:lnTo>
                    <a:lnTo>
                      <a:pt x="2210" y="850"/>
                    </a:lnTo>
                    <a:cubicBezTo>
                      <a:pt x="2166" y="830"/>
                      <a:pt x="2123" y="810"/>
                      <a:pt x="2083" y="791"/>
                    </a:cubicBezTo>
                    <a:cubicBezTo>
                      <a:pt x="2005" y="758"/>
                      <a:pt x="1924" y="726"/>
                      <a:pt x="1841" y="726"/>
                    </a:cubicBezTo>
                    <a:cubicBezTo>
                      <a:pt x="1823" y="726"/>
                      <a:pt x="1804" y="727"/>
                      <a:pt x="1785" y="731"/>
                    </a:cubicBezTo>
                    <a:cubicBezTo>
                      <a:pt x="1686" y="751"/>
                      <a:pt x="1597" y="853"/>
                      <a:pt x="1629" y="953"/>
                    </a:cubicBezTo>
                    <a:cubicBezTo>
                      <a:pt x="1560" y="873"/>
                      <a:pt x="1514" y="774"/>
                      <a:pt x="1451" y="691"/>
                    </a:cubicBezTo>
                    <a:cubicBezTo>
                      <a:pt x="1391" y="617"/>
                      <a:pt x="1302" y="556"/>
                      <a:pt x="1211" y="556"/>
                    </a:cubicBezTo>
                    <a:cubicBezTo>
                      <a:pt x="1200" y="556"/>
                      <a:pt x="1190" y="557"/>
                      <a:pt x="1180" y="558"/>
                    </a:cubicBezTo>
                    <a:cubicBezTo>
                      <a:pt x="1085" y="576"/>
                      <a:pt x="1017" y="692"/>
                      <a:pt x="1057" y="768"/>
                    </a:cubicBezTo>
                    <a:lnTo>
                      <a:pt x="1057" y="768"/>
                    </a:lnTo>
                    <a:cubicBezTo>
                      <a:pt x="866" y="520"/>
                      <a:pt x="634" y="304"/>
                      <a:pt x="374" y="128"/>
                    </a:cubicBezTo>
                    <a:cubicBezTo>
                      <a:pt x="275" y="59"/>
                      <a:pt x="148" y="0"/>
                      <a:pt x="33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Google Shape;4702;p60">
                <a:extLst>
                  <a:ext uri="{FF2B5EF4-FFF2-40B4-BE49-F238E27FC236}">
                    <a16:creationId xmlns:a16="http://schemas.microsoft.com/office/drawing/2014/main" id="{DAC0D2BB-BFDC-4429-8009-5BF340696A40}"/>
                  </a:ext>
                </a:extLst>
              </p:cNvPr>
              <p:cNvSpPr/>
              <p:nvPr/>
            </p:nvSpPr>
            <p:spPr>
              <a:xfrm>
                <a:off x="5083153" y="2953513"/>
                <a:ext cx="407003" cy="90572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167" extrusionOk="0">
                    <a:moveTo>
                      <a:pt x="2517" y="7982"/>
                    </a:moveTo>
                    <a:cubicBezTo>
                      <a:pt x="2522" y="7991"/>
                      <a:pt x="2529" y="8000"/>
                      <a:pt x="2537" y="8008"/>
                    </a:cubicBezTo>
                    <a:cubicBezTo>
                      <a:pt x="2530" y="7999"/>
                      <a:pt x="2524" y="7991"/>
                      <a:pt x="2517" y="7982"/>
                    </a:cubicBezTo>
                    <a:close/>
                    <a:moveTo>
                      <a:pt x="672" y="1"/>
                    </a:moveTo>
                    <a:lnTo>
                      <a:pt x="672" y="1"/>
                    </a:lnTo>
                    <a:cubicBezTo>
                      <a:pt x="570" y="369"/>
                      <a:pt x="0" y="2630"/>
                      <a:pt x="689" y="5206"/>
                    </a:cubicBezTo>
                    <a:cubicBezTo>
                      <a:pt x="878" y="5921"/>
                      <a:pt x="1156" y="6600"/>
                      <a:pt x="1460" y="7216"/>
                    </a:cubicBezTo>
                    <a:cubicBezTo>
                      <a:pt x="1471" y="7215"/>
                      <a:pt x="1482" y="7214"/>
                      <a:pt x="1493" y="7214"/>
                    </a:cubicBezTo>
                    <a:cubicBezTo>
                      <a:pt x="1608" y="7214"/>
                      <a:pt x="1735" y="7273"/>
                      <a:pt x="1834" y="7342"/>
                    </a:cubicBezTo>
                    <a:cubicBezTo>
                      <a:pt x="2094" y="7518"/>
                      <a:pt x="2326" y="7734"/>
                      <a:pt x="2517" y="7982"/>
                    </a:cubicBezTo>
                    <a:lnTo>
                      <a:pt x="2517" y="7982"/>
                    </a:lnTo>
                    <a:cubicBezTo>
                      <a:pt x="2477" y="7906"/>
                      <a:pt x="2545" y="7790"/>
                      <a:pt x="2640" y="7772"/>
                    </a:cubicBezTo>
                    <a:cubicBezTo>
                      <a:pt x="2650" y="7771"/>
                      <a:pt x="2660" y="7770"/>
                      <a:pt x="2671" y="7770"/>
                    </a:cubicBezTo>
                    <a:cubicBezTo>
                      <a:pt x="2762" y="7770"/>
                      <a:pt x="2851" y="7831"/>
                      <a:pt x="2911" y="7905"/>
                    </a:cubicBezTo>
                    <a:cubicBezTo>
                      <a:pt x="2974" y="7988"/>
                      <a:pt x="3020" y="8087"/>
                      <a:pt x="3089" y="8167"/>
                    </a:cubicBezTo>
                    <a:cubicBezTo>
                      <a:pt x="3057" y="8067"/>
                      <a:pt x="3146" y="7965"/>
                      <a:pt x="3245" y="7945"/>
                    </a:cubicBezTo>
                    <a:cubicBezTo>
                      <a:pt x="3264" y="7941"/>
                      <a:pt x="3283" y="7940"/>
                      <a:pt x="3301" y="7940"/>
                    </a:cubicBezTo>
                    <a:cubicBezTo>
                      <a:pt x="3384" y="7940"/>
                      <a:pt x="3465" y="7972"/>
                      <a:pt x="3543" y="8005"/>
                    </a:cubicBezTo>
                    <a:cubicBezTo>
                      <a:pt x="3583" y="8024"/>
                      <a:pt x="3626" y="8044"/>
                      <a:pt x="3670" y="8064"/>
                    </a:cubicBezTo>
                    <a:lnTo>
                      <a:pt x="3503" y="7459"/>
                    </a:lnTo>
                    <a:lnTo>
                      <a:pt x="3503" y="7459"/>
                    </a:lnTo>
                    <a:cubicBezTo>
                      <a:pt x="3503" y="7459"/>
                      <a:pt x="3514" y="7465"/>
                      <a:pt x="3530" y="7478"/>
                    </a:cubicBezTo>
                    <a:cubicBezTo>
                      <a:pt x="1053" y="5174"/>
                      <a:pt x="699" y="1590"/>
                      <a:pt x="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oogle Shape;4703;p60">
                <a:extLst>
                  <a:ext uri="{FF2B5EF4-FFF2-40B4-BE49-F238E27FC236}">
                    <a16:creationId xmlns:a16="http://schemas.microsoft.com/office/drawing/2014/main" id="{6D240B46-F013-471F-A01F-CB96180A5BB8}"/>
                  </a:ext>
                </a:extLst>
              </p:cNvPr>
              <p:cNvSpPr/>
              <p:nvPr/>
            </p:nvSpPr>
            <p:spPr>
              <a:xfrm>
                <a:off x="5454335" y="2802800"/>
                <a:ext cx="1002647" cy="1206592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10880" extrusionOk="0">
                    <a:moveTo>
                      <a:pt x="3154" y="1"/>
                    </a:moveTo>
                    <a:cubicBezTo>
                      <a:pt x="3125" y="1"/>
                      <a:pt x="3095" y="1"/>
                      <a:pt x="3064" y="2"/>
                    </a:cubicBezTo>
                    <a:cubicBezTo>
                      <a:pt x="3405" y="787"/>
                      <a:pt x="3392" y="1671"/>
                      <a:pt x="3114" y="2529"/>
                    </a:cubicBezTo>
                    <a:cubicBezTo>
                      <a:pt x="2355" y="4870"/>
                      <a:pt x="1" y="7059"/>
                      <a:pt x="2266" y="10363"/>
                    </a:cubicBezTo>
                    <a:cubicBezTo>
                      <a:pt x="2978" y="10777"/>
                      <a:pt x="3557" y="10880"/>
                      <a:pt x="4098" y="10880"/>
                    </a:cubicBezTo>
                    <a:cubicBezTo>
                      <a:pt x="4601" y="10880"/>
                      <a:pt x="5101" y="10380"/>
                      <a:pt x="5438" y="10065"/>
                    </a:cubicBezTo>
                    <a:cubicBezTo>
                      <a:pt x="6034" y="9522"/>
                      <a:pt x="6971" y="9290"/>
                      <a:pt x="7485" y="8668"/>
                    </a:cubicBezTo>
                    <a:cubicBezTo>
                      <a:pt x="7959" y="8098"/>
                      <a:pt x="8008" y="7132"/>
                      <a:pt x="8452" y="6539"/>
                    </a:cubicBezTo>
                    <a:cubicBezTo>
                      <a:pt x="8810" y="6056"/>
                      <a:pt x="9041" y="5790"/>
                      <a:pt x="8703" y="5197"/>
                    </a:cubicBezTo>
                    <a:cubicBezTo>
                      <a:pt x="8114" y="4158"/>
                      <a:pt x="7227" y="3462"/>
                      <a:pt x="6253" y="2773"/>
                    </a:cubicBezTo>
                    <a:cubicBezTo>
                      <a:pt x="5236" y="2052"/>
                      <a:pt x="4574" y="1645"/>
                      <a:pt x="3756" y="175"/>
                    </a:cubicBezTo>
                    <a:cubicBezTo>
                      <a:pt x="3690" y="53"/>
                      <a:pt x="3470" y="1"/>
                      <a:pt x="3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oogle Shape;4704;p60">
                <a:extLst>
                  <a:ext uri="{FF2B5EF4-FFF2-40B4-BE49-F238E27FC236}">
                    <a16:creationId xmlns:a16="http://schemas.microsoft.com/office/drawing/2014/main" id="{1BEEEFE3-1F68-487E-A974-19C40069899C}"/>
                  </a:ext>
                </a:extLst>
              </p:cNvPr>
              <p:cNvSpPr/>
              <p:nvPr/>
            </p:nvSpPr>
            <p:spPr>
              <a:xfrm>
                <a:off x="5157678" y="2803022"/>
                <a:ext cx="674383" cy="11219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10117" extrusionOk="0">
                    <a:moveTo>
                      <a:pt x="5739" y="0"/>
                    </a:moveTo>
                    <a:cubicBezTo>
                      <a:pt x="4066" y="40"/>
                      <a:pt x="17" y="1305"/>
                      <a:pt x="17" y="1305"/>
                    </a:cubicBezTo>
                    <a:cubicBezTo>
                      <a:pt x="17" y="1305"/>
                      <a:pt x="10" y="1325"/>
                      <a:pt x="0" y="1358"/>
                    </a:cubicBezTo>
                    <a:cubicBezTo>
                      <a:pt x="27" y="2947"/>
                      <a:pt x="381" y="6531"/>
                      <a:pt x="2858" y="8835"/>
                    </a:cubicBezTo>
                    <a:cubicBezTo>
                      <a:pt x="3013" y="8958"/>
                      <a:pt x="3815" y="9567"/>
                      <a:pt x="4706" y="10087"/>
                    </a:cubicBezTo>
                    <a:cubicBezTo>
                      <a:pt x="4722" y="10097"/>
                      <a:pt x="4739" y="10107"/>
                      <a:pt x="4756" y="10117"/>
                    </a:cubicBezTo>
                    <a:cubicBezTo>
                      <a:pt x="3510" y="7746"/>
                      <a:pt x="5030" y="4868"/>
                      <a:pt x="5789" y="2527"/>
                    </a:cubicBezTo>
                    <a:cubicBezTo>
                      <a:pt x="6067" y="1669"/>
                      <a:pt x="6080" y="785"/>
                      <a:pt x="57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Google Shape;4705;p60">
                <a:extLst>
                  <a:ext uri="{FF2B5EF4-FFF2-40B4-BE49-F238E27FC236}">
                    <a16:creationId xmlns:a16="http://schemas.microsoft.com/office/drawing/2014/main" id="{EEC0D96B-0E6B-4A99-ADDC-52192FE92096}"/>
                  </a:ext>
                </a:extLst>
              </p:cNvPr>
              <p:cNvSpPr/>
              <p:nvPr/>
            </p:nvSpPr>
            <p:spPr>
              <a:xfrm>
                <a:off x="5130840" y="3245845"/>
                <a:ext cx="142950" cy="275476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484" extrusionOk="0">
                    <a:moveTo>
                      <a:pt x="765" y="1"/>
                    </a:moveTo>
                    <a:cubicBezTo>
                      <a:pt x="765" y="1"/>
                      <a:pt x="1" y="1276"/>
                      <a:pt x="474" y="1551"/>
                    </a:cubicBezTo>
                    <a:cubicBezTo>
                      <a:pt x="532" y="1584"/>
                      <a:pt x="583" y="1598"/>
                      <a:pt x="627" y="1598"/>
                    </a:cubicBezTo>
                    <a:cubicBezTo>
                      <a:pt x="701" y="1598"/>
                      <a:pt x="756" y="1557"/>
                      <a:pt x="797" y="1494"/>
                    </a:cubicBezTo>
                    <a:lnTo>
                      <a:pt x="797" y="1494"/>
                    </a:lnTo>
                    <a:cubicBezTo>
                      <a:pt x="751" y="1868"/>
                      <a:pt x="744" y="2293"/>
                      <a:pt x="915" y="2434"/>
                    </a:cubicBezTo>
                    <a:cubicBezTo>
                      <a:pt x="956" y="2469"/>
                      <a:pt x="993" y="2484"/>
                      <a:pt x="1026" y="2484"/>
                    </a:cubicBezTo>
                    <a:cubicBezTo>
                      <a:pt x="1253" y="2484"/>
                      <a:pt x="1288" y="1769"/>
                      <a:pt x="1288" y="1769"/>
                    </a:cubicBezTo>
                    <a:cubicBezTo>
                      <a:pt x="1288" y="1769"/>
                      <a:pt x="1024" y="180"/>
                      <a:pt x="765" y="1"/>
                    </a:cubicBezTo>
                    <a:close/>
                  </a:path>
                </a:pathLst>
              </a:custGeom>
              <a:solidFill>
                <a:srgbClr val="F6E6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Google Shape;4706;p60">
                <a:extLst>
                  <a:ext uri="{FF2B5EF4-FFF2-40B4-BE49-F238E27FC236}">
                    <a16:creationId xmlns:a16="http://schemas.microsoft.com/office/drawing/2014/main" id="{18822D6C-D8DA-4929-8AE1-DF9152C4B42B}"/>
                  </a:ext>
                </a:extLst>
              </p:cNvPr>
              <p:cNvSpPr/>
              <p:nvPr/>
            </p:nvSpPr>
            <p:spPr>
              <a:xfrm>
                <a:off x="5751103" y="3545940"/>
                <a:ext cx="136740" cy="40400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643" extrusionOk="0">
                    <a:moveTo>
                      <a:pt x="1232" y="0"/>
                    </a:moveTo>
                    <a:cubicBezTo>
                      <a:pt x="941" y="162"/>
                      <a:pt x="756" y="457"/>
                      <a:pt x="613" y="752"/>
                    </a:cubicBezTo>
                    <a:cubicBezTo>
                      <a:pt x="471" y="1050"/>
                      <a:pt x="372" y="1365"/>
                      <a:pt x="289" y="1683"/>
                    </a:cubicBezTo>
                    <a:cubicBezTo>
                      <a:pt x="210" y="2004"/>
                      <a:pt x="150" y="2328"/>
                      <a:pt x="100" y="2653"/>
                    </a:cubicBezTo>
                    <a:cubicBezTo>
                      <a:pt x="54" y="2980"/>
                      <a:pt x="17" y="3305"/>
                      <a:pt x="1" y="3639"/>
                    </a:cubicBezTo>
                    <a:lnTo>
                      <a:pt x="150" y="3642"/>
                    </a:lnTo>
                    <a:cubicBezTo>
                      <a:pt x="166" y="2994"/>
                      <a:pt x="229" y="2338"/>
                      <a:pt x="361" y="1702"/>
                    </a:cubicBezTo>
                    <a:cubicBezTo>
                      <a:pt x="431" y="1381"/>
                      <a:pt x="517" y="1067"/>
                      <a:pt x="647" y="765"/>
                    </a:cubicBezTo>
                    <a:cubicBezTo>
                      <a:pt x="775" y="471"/>
                      <a:pt x="948" y="176"/>
                      <a:pt x="1232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oogle Shape;4707;p60">
                <a:extLst>
                  <a:ext uri="{FF2B5EF4-FFF2-40B4-BE49-F238E27FC236}">
                    <a16:creationId xmlns:a16="http://schemas.microsoft.com/office/drawing/2014/main" id="{134180DA-F6B4-424C-BB37-A6E3A6B2E592}"/>
                  </a:ext>
                </a:extLst>
              </p:cNvPr>
              <p:cNvSpPr/>
              <p:nvPr/>
            </p:nvSpPr>
            <p:spPr>
              <a:xfrm>
                <a:off x="5667706" y="3757426"/>
                <a:ext cx="119107" cy="208048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876" extrusionOk="0">
                    <a:moveTo>
                      <a:pt x="1074" y="1"/>
                    </a:moveTo>
                    <a:lnTo>
                      <a:pt x="1074" y="1"/>
                    </a:lnTo>
                    <a:cubicBezTo>
                      <a:pt x="846" y="20"/>
                      <a:pt x="653" y="345"/>
                      <a:pt x="650" y="574"/>
                    </a:cubicBezTo>
                    <a:cubicBezTo>
                      <a:pt x="633" y="566"/>
                      <a:pt x="614" y="563"/>
                      <a:pt x="596" y="563"/>
                    </a:cubicBezTo>
                    <a:cubicBezTo>
                      <a:pt x="523" y="563"/>
                      <a:pt x="450" y="615"/>
                      <a:pt x="418" y="686"/>
                    </a:cubicBezTo>
                    <a:cubicBezTo>
                      <a:pt x="378" y="772"/>
                      <a:pt x="392" y="872"/>
                      <a:pt x="412" y="965"/>
                    </a:cubicBezTo>
                    <a:cubicBezTo>
                      <a:pt x="340" y="936"/>
                      <a:pt x="267" y="914"/>
                      <a:pt x="202" y="914"/>
                    </a:cubicBezTo>
                    <a:cubicBezTo>
                      <a:pt x="114" y="914"/>
                      <a:pt x="42" y="956"/>
                      <a:pt x="17" y="1087"/>
                    </a:cubicBezTo>
                    <a:cubicBezTo>
                      <a:pt x="1" y="1179"/>
                      <a:pt x="34" y="1272"/>
                      <a:pt x="57" y="1362"/>
                    </a:cubicBezTo>
                    <a:cubicBezTo>
                      <a:pt x="97" y="1504"/>
                      <a:pt x="117" y="1683"/>
                      <a:pt x="230" y="1789"/>
                    </a:cubicBezTo>
                    <a:cubicBezTo>
                      <a:pt x="304" y="1857"/>
                      <a:pt x="389" y="1875"/>
                      <a:pt x="485" y="1875"/>
                    </a:cubicBezTo>
                    <a:cubicBezTo>
                      <a:pt x="496" y="1875"/>
                      <a:pt x="506" y="1875"/>
                      <a:pt x="517" y="1875"/>
                    </a:cubicBezTo>
                    <a:cubicBezTo>
                      <a:pt x="676" y="1868"/>
                      <a:pt x="835" y="1859"/>
                      <a:pt x="994" y="1845"/>
                    </a:cubicBezTo>
                    <a:cubicBezTo>
                      <a:pt x="977" y="1640"/>
                      <a:pt x="977" y="1434"/>
                      <a:pt x="981" y="1229"/>
                    </a:cubicBezTo>
                    <a:cubicBezTo>
                      <a:pt x="985" y="1027"/>
                      <a:pt x="985" y="825"/>
                      <a:pt x="988" y="620"/>
                    </a:cubicBezTo>
                    <a:cubicBezTo>
                      <a:pt x="991" y="448"/>
                      <a:pt x="994" y="153"/>
                      <a:pt x="1074" y="1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oogle Shape;4708;p60">
                <a:extLst>
                  <a:ext uri="{FF2B5EF4-FFF2-40B4-BE49-F238E27FC236}">
                    <a16:creationId xmlns:a16="http://schemas.microsoft.com/office/drawing/2014/main" id="{4DB78E32-D0AF-4DB3-B774-7CB69FDCCC27}"/>
                  </a:ext>
                </a:extLst>
              </p:cNvPr>
              <p:cNvSpPr/>
              <p:nvPr/>
            </p:nvSpPr>
            <p:spPr>
              <a:xfrm>
                <a:off x="4763984" y="3989539"/>
                <a:ext cx="1057432" cy="644662"/>
              </a:xfrm>
              <a:custGeom>
                <a:avLst/>
                <a:gdLst/>
                <a:ahLst/>
                <a:cxnLst/>
                <a:rect l="l" t="t" r="r" b="b"/>
                <a:pathLst>
                  <a:path w="9535" h="5813" extrusionOk="0">
                    <a:moveTo>
                      <a:pt x="3872" y="0"/>
                    </a:moveTo>
                    <a:cubicBezTo>
                      <a:pt x="2808" y="192"/>
                      <a:pt x="1947" y="524"/>
                      <a:pt x="1501" y="1120"/>
                    </a:cubicBezTo>
                    <a:cubicBezTo>
                      <a:pt x="1595" y="1306"/>
                      <a:pt x="1873" y="1353"/>
                      <a:pt x="2130" y="1353"/>
                    </a:cubicBezTo>
                    <a:cubicBezTo>
                      <a:pt x="2389" y="1353"/>
                      <a:pt x="2626" y="1305"/>
                      <a:pt x="2626" y="1305"/>
                    </a:cubicBezTo>
                    <a:lnTo>
                      <a:pt x="2626" y="1305"/>
                    </a:lnTo>
                    <a:cubicBezTo>
                      <a:pt x="2626" y="1305"/>
                      <a:pt x="0" y="2997"/>
                      <a:pt x="749" y="5812"/>
                    </a:cubicBezTo>
                    <a:cubicBezTo>
                      <a:pt x="749" y="5812"/>
                      <a:pt x="1342" y="4625"/>
                      <a:pt x="3713" y="4625"/>
                    </a:cubicBezTo>
                    <a:cubicBezTo>
                      <a:pt x="4011" y="4625"/>
                      <a:pt x="4337" y="4644"/>
                      <a:pt x="4693" y="4686"/>
                    </a:cubicBezTo>
                    <a:cubicBezTo>
                      <a:pt x="5242" y="4750"/>
                      <a:pt x="5813" y="4787"/>
                      <a:pt x="6396" y="4787"/>
                    </a:cubicBezTo>
                    <a:cubicBezTo>
                      <a:pt x="7429" y="4787"/>
                      <a:pt x="8496" y="4672"/>
                      <a:pt x="9534" y="4395"/>
                    </a:cubicBezTo>
                    <a:cubicBezTo>
                      <a:pt x="9362" y="4180"/>
                      <a:pt x="9230" y="3931"/>
                      <a:pt x="9041" y="3729"/>
                    </a:cubicBezTo>
                    <a:cubicBezTo>
                      <a:pt x="8726" y="3388"/>
                      <a:pt x="8269" y="3209"/>
                      <a:pt x="7809" y="3143"/>
                    </a:cubicBezTo>
                    <a:cubicBezTo>
                      <a:pt x="7641" y="3120"/>
                      <a:pt x="7471" y="3111"/>
                      <a:pt x="7302" y="3111"/>
                    </a:cubicBezTo>
                    <a:cubicBezTo>
                      <a:pt x="7007" y="3111"/>
                      <a:pt x="6712" y="3138"/>
                      <a:pt x="6418" y="3163"/>
                    </a:cubicBezTo>
                    <a:cubicBezTo>
                      <a:pt x="6663" y="2997"/>
                      <a:pt x="6938" y="2775"/>
                      <a:pt x="6912" y="2481"/>
                    </a:cubicBezTo>
                    <a:cubicBezTo>
                      <a:pt x="6905" y="2375"/>
                      <a:pt x="6855" y="2272"/>
                      <a:pt x="6792" y="2186"/>
                    </a:cubicBezTo>
                    <a:cubicBezTo>
                      <a:pt x="6577" y="1872"/>
                      <a:pt x="6216" y="1676"/>
                      <a:pt x="5845" y="1586"/>
                    </a:cubicBezTo>
                    <a:cubicBezTo>
                      <a:pt x="5625" y="1535"/>
                      <a:pt x="5399" y="1518"/>
                      <a:pt x="5171" y="1518"/>
                    </a:cubicBezTo>
                    <a:cubicBezTo>
                      <a:pt x="5016" y="1518"/>
                      <a:pt x="4861" y="1526"/>
                      <a:pt x="4706" y="1537"/>
                    </a:cubicBezTo>
                    <a:cubicBezTo>
                      <a:pt x="4865" y="1438"/>
                      <a:pt x="5027" y="1338"/>
                      <a:pt x="5143" y="1192"/>
                    </a:cubicBezTo>
                    <a:cubicBezTo>
                      <a:pt x="5259" y="1047"/>
                      <a:pt x="5325" y="845"/>
                      <a:pt x="5256" y="669"/>
                    </a:cubicBezTo>
                    <a:cubicBezTo>
                      <a:pt x="5203" y="530"/>
                      <a:pt x="5077" y="434"/>
                      <a:pt x="4951" y="355"/>
                    </a:cubicBezTo>
                    <a:cubicBezTo>
                      <a:pt x="4627" y="153"/>
                      <a:pt x="4252" y="33"/>
                      <a:pt x="3872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oogle Shape;4709;p60">
                <a:extLst>
                  <a:ext uri="{FF2B5EF4-FFF2-40B4-BE49-F238E27FC236}">
                    <a16:creationId xmlns:a16="http://schemas.microsoft.com/office/drawing/2014/main" id="{7EB9DE71-0207-436E-8605-FC5175084A00}"/>
                  </a:ext>
                </a:extLst>
              </p:cNvPr>
              <p:cNvSpPr/>
              <p:nvPr/>
            </p:nvSpPr>
            <p:spPr>
              <a:xfrm>
                <a:off x="5193277" y="3339888"/>
                <a:ext cx="1423512" cy="1137169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254" extrusionOk="0">
                    <a:moveTo>
                      <a:pt x="10712" y="1"/>
                    </a:moveTo>
                    <a:cubicBezTo>
                      <a:pt x="10055" y="1"/>
                      <a:pt x="9455" y="3597"/>
                      <a:pt x="9455" y="3597"/>
                    </a:cubicBezTo>
                    <a:cubicBezTo>
                      <a:pt x="9455" y="3597"/>
                      <a:pt x="8518" y="5289"/>
                      <a:pt x="5514" y="5474"/>
                    </a:cubicBezTo>
                    <a:cubicBezTo>
                      <a:pt x="3703" y="5587"/>
                      <a:pt x="1616" y="5567"/>
                      <a:pt x="1" y="5858"/>
                    </a:cubicBezTo>
                    <a:cubicBezTo>
                      <a:pt x="381" y="5891"/>
                      <a:pt x="756" y="6011"/>
                      <a:pt x="1080" y="6213"/>
                    </a:cubicBezTo>
                    <a:cubicBezTo>
                      <a:pt x="1206" y="6292"/>
                      <a:pt x="1332" y="6388"/>
                      <a:pt x="1385" y="6527"/>
                    </a:cubicBezTo>
                    <a:cubicBezTo>
                      <a:pt x="1454" y="6703"/>
                      <a:pt x="1388" y="6905"/>
                      <a:pt x="1272" y="7050"/>
                    </a:cubicBezTo>
                    <a:cubicBezTo>
                      <a:pt x="1156" y="7196"/>
                      <a:pt x="994" y="7296"/>
                      <a:pt x="835" y="7395"/>
                    </a:cubicBezTo>
                    <a:cubicBezTo>
                      <a:pt x="990" y="7384"/>
                      <a:pt x="1145" y="7376"/>
                      <a:pt x="1300" y="7376"/>
                    </a:cubicBezTo>
                    <a:cubicBezTo>
                      <a:pt x="1528" y="7376"/>
                      <a:pt x="1754" y="7393"/>
                      <a:pt x="1974" y="7444"/>
                    </a:cubicBezTo>
                    <a:cubicBezTo>
                      <a:pt x="2345" y="7534"/>
                      <a:pt x="2706" y="7730"/>
                      <a:pt x="2921" y="8044"/>
                    </a:cubicBezTo>
                    <a:cubicBezTo>
                      <a:pt x="2984" y="8130"/>
                      <a:pt x="3034" y="8233"/>
                      <a:pt x="3041" y="8339"/>
                    </a:cubicBezTo>
                    <a:cubicBezTo>
                      <a:pt x="3067" y="8633"/>
                      <a:pt x="2792" y="8855"/>
                      <a:pt x="2547" y="9021"/>
                    </a:cubicBezTo>
                    <a:cubicBezTo>
                      <a:pt x="2841" y="8996"/>
                      <a:pt x="3136" y="8969"/>
                      <a:pt x="3431" y="8969"/>
                    </a:cubicBezTo>
                    <a:cubicBezTo>
                      <a:pt x="3600" y="8969"/>
                      <a:pt x="3770" y="8978"/>
                      <a:pt x="3938" y="9001"/>
                    </a:cubicBezTo>
                    <a:cubicBezTo>
                      <a:pt x="4398" y="9067"/>
                      <a:pt x="4855" y="9246"/>
                      <a:pt x="5170" y="9587"/>
                    </a:cubicBezTo>
                    <a:cubicBezTo>
                      <a:pt x="5359" y="9789"/>
                      <a:pt x="5491" y="10038"/>
                      <a:pt x="5663" y="10253"/>
                    </a:cubicBezTo>
                    <a:cubicBezTo>
                      <a:pt x="7435" y="9779"/>
                      <a:pt x="9120" y="8832"/>
                      <a:pt x="10395" y="7163"/>
                    </a:cubicBezTo>
                    <a:cubicBezTo>
                      <a:pt x="12836" y="3975"/>
                      <a:pt x="11687" y="1239"/>
                      <a:pt x="10948" y="166"/>
                    </a:cubicBezTo>
                    <a:cubicBezTo>
                      <a:pt x="10869" y="52"/>
                      <a:pt x="10790" y="1"/>
                      <a:pt x="107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oogle Shape;4710;p60">
                <a:extLst>
                  <a:ext uri="{FF2B5EF4-FFF2-40B4-BE49-F238E27FC236}">
                    <a16:creationId xmlns:a16="http://schemas.microsoft.com/office/drawing/2014/main" id="{C664F9A9-E361-4DF4-9A4F-D0357FC2A9C0}"/>
                  </a:ext>
                </a:extLst>
              </p:cNvPr>
              <p:cNvSpPr/>
              <p:nvPr/>
            </p:nvSpPr>
            <p:spPr>
              <a:xfrm>
                <a:off x="5831949" y="4475946"/>
                <a:ext cx="776" cy="1109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4" y="1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9"/>
                      <a:pt x="0" y="9"/>
                      <a:pt x="4" y="9"/>
                    </a:cubicBezTo>
                    <a:lnTo>
                      <a:pt x="4" y="4"/>
                    </a:lnTo>
                    <a:lnTo>
                      <a:pt x="4" y="4"/>
                    </a:lnTo>
                    <a:cubicBezTo>
                      <a:pt x="4" y="4"/>
                      <a:pt x="5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oogle Shape;4711;p60">
                <a:extLst>
                  <a:ext uri="{FF2B5EF4-FFF2-40B4-BE49-F238E27FC236}">
                    <a16:creationId xmlns:a16="http://schemas.microsoft.com/office/drawing/2014/main" id="{B0C6D695-708A-4790-B006-8DB2733794EC}"/>
                  </a:ext>
                </a:extLst>
              </p:cNvPr>
              <p:cNvSpPr/>
              <p:nvPr/>
            </p:nvSpPr>
            <p:spPr>
              <a:xfrm>
                <a:off x="5827513" y="4465965"/>
                <a:ext cx="8096" cy="10646"/>
              </a:xfrm>
              <a:custGeom>
                <a:avLst/>
                <a:gdLst/>
                <a:ahLst/>
                <a:cxnLst/>
                <a:rect l="l" t="t" r="r" b="b"/>
                <a:pathLst>
                  <a:path w="73" h="96" extrusionOk="0">
                    <a:moveTo>
                      <a:pt x="7" y="0"/>
                    </a:moveTo>
                    <a:cubicBezTo>
                      <a:pt x="3" y="0"/>
                      <a:pt x="1" y="3"/>
                      <a:pt x="1" y="9"/>
                    </a:cubicBezTo>
                    <a:cubicBezTo>
                      <a:pt x="24" y="20"/>
                      <a:pt x="24" y="29"/>
                      <a:pt x="50" y="39"/>
                    </a:cubicBezTo>
                    <a:cubicBezTo>
                      <a:pt x="62" y="54"/>
                      <a:pt x="63" y="69"/>
                      <a:pt x="59" y="69"/>
                    </a:cubicBezTo>
                    <a:cubicBezTo>
                      <a:pt x="58" y="69"/>
                      <a:pt x="58" y="69"/>
                      <a:pt x="57" y="69"/>
                    </a:cubicBezTo>
                    <a:lnTo>
                      <a:pt x="57" y="69"/>
                    </a:lnTo>
                    <a:cubicBezTo>
                      <a:pt x="63" y="75"/>
                      <a:pt x="60" y="89"/>
                      <a:pt x="57" y="95"/>
                    </a:cubicBezTo>
                    <a:cubicBezTo>
                      <a:pt x="70" y="95"/>
                      <a:pt x="73" y="79"/>
                      <a:pt x="70" y="66"/>
                    </a:cubicBezTo>
                    <a:cubicBezTo>
                      <a:pt x="63" y="49"/>
                      <a:pt x="53" y="36"/>
                      <a:pt x="37" y="26"/>
                    </a:cubicBezTo>
                    <a:cubicBezTo>
                      <a:pt x="35" y="20"/>
                      <a:pt x="37" y="19"/>
                      <a:pt x="40" y="19"/>
                    </a:cubicBezTo>
                    <a:cubicBezTo>
                      <a:pt x="42" y="19"/>
                      <a:pt x="44" y="20"/>
                      <a:pt x="44" y="20"/>
                    </a:cubicBezTo>
                    <a:cubicBezTo>
                      <a:pt x="30" y="11"/>
                      <a:pt x="16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oogle Shape;4712;p60">
                <a:extLst>
                  <a:ext uri="{FF2B5EF4-FFF2-40B4-BE49-F238E27FC236}">
                    <a16:creationId xmlns:a16="http://schemas.microsoft.com/office/drawing/2014/main" id="{F5AC8EB5-921E-4E5F-AA47-7367BDF5556F}"/>
                  </a:ext>
                </a:extLst>
              </p:cNvPr>
              <p:cNvSpPr/>
              <p:nvPr/>
            </p:nvSpPr>
            <p:spPr>
              <a:xfrm>
                <a:off x="5649741" y="4335880"/>
                <a:ext cx="1664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15" h="7" extrusionOk="0">
                    <a:moveTo>
                      <a:pt x="1" y="0"/>
                    </a:moveTo>
                    <a:cubicBezTo>
                      <a:pt x="4" y="4"/>
                      <a:pt x="11" y="7"/>
                      <a:pt x="14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oogle Shape;4713;p60">
                <a:extLst>
                  <a:ext uri="{FF2B5EF4-FFF2-40B4-BE49-F238E27FC236}">
                    <a16:creationId xmlns:a16="http://schemas.microsoft.com/office/drawing/2014/main" id="{6416C460-E4F4-4255-B8BA-6CBB8415F65A}"/>
                  </a:ext>
                </a:extLst>
              </p:cNvPr>
              <p:cNvSpPr/>
              <p:nvPr/>
            </p:nvSpPr>
            <p:spPr>
              <a:xfrm>
                <a:off x="5509120" y="4317470"/>
                <a:ext cx="1885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17" h="4" extrusionOk="0">
                    <a:moveTo>
                      <a:pt x="17" y="0"/>
                    </a:moveTo>
                    <a:cubicBezTo>
                      <a:pt x="7" y="0"/>
                      <a:pt x="0" y="0"/>
                      <a:pt x="3" y="4"/>
                    </a:cubicBezTo>
                    <a:cubicBezTo>
                      <a:pt x="14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Google Shape;4714;p60">
                <a:extLst>
                  <a:ext uri="{FF2B5EF4-FFF2-40B4-BE49-F238E27FC236}">
                    <a16:creationId xmlns:a16="http://schemas.microsoft.com/office/drawing/2014/main" id="{A97B813C-1565-4299-BD20-DB6BCF9598CC}"/>
                  </a:ext>
                </a:extLst>
              </p:cNvPr>
              <p:cNvSpPr/>
              <p:nvPr/>
            </p:nvSpPr>
            <p:spPr>
              <a:xfrm>
                <a:off x="5484833" y="4318579"/>
                <a:ext cx="1664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1" y="1"/>
                    </a:move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oogle Shape;4715;p60">
                <a:extLst>
                  <a:ext uri="{FF2B5EF4-FFF2-40B4-BE49-F238E27FC236}">
                    <a16:creationId xmlns:a16="http://schemas.microsoft.com/office/drawing/2014/main" id="{56AAFE40-BF92-4D2B-8F0C-FC3DCCDB624A}"/>
                  </a:ext>
                </a:extLst>
              </p:cNvPr>
              <p:cNvSpPr/>
              <p:nvPr/>
            </p:nvSpPr>
            <p:spPr>
              <a:xfrm>
                <a:off x="5645748" y="4334327"/>
                <a:ext cx="4103" cy="1664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3" y="1"/>
                    </a:moveTo>
                    <a:cubicBezTo>
                      <a:pt x="0" y="4"/>
                      <a:pt x="20" y="11"/>
                      <a:pt x="37" y="14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oogle Shape;4716;p60">
                <a:extLst>
                  <a:ext uri="{FF2B5EF4-FFF2-40B4-BE49-F238E27FC236}">
                    <a16:creationId xmlns:a16="http://schemas.microsoft.com/office/drawing/2014/main" id="{F013A45F-66A5-4FF8-9F4E-C22AD9D1F9DA}"/>
                  </a:ext>
                </a:extLst>
              </p:cNvPr>
              <p:cNvSpPr/>
              <p:nvPr/>
            </p:nvSpPr>
            <p:spPr>
              <a:xfrm>
                <a:off x="5809880" y="4446003"/>
                <a:ext cx="1553" cy="155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4" y="1"/>
                    </a:moveTo>
                    <a:lnTo>
                      <a:pt x="1" y="4"/>
                    </a:lnTo>
                    <a:cubicBezTo>
                      <a:pt x="7" y="7"/>
                      <a:pt x="10" y="10"/>
                      <a:pt x="13" y="1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Google Shape;4717;p60">
                <a:extLst>
                  <a:ext uri="{FF2B5EF4-FFF2-40B4-BE49-F238E27FC236}">
                    <a16:creationId xmlns:a16="http://schemas.microsoft.com/office/drawing/2014/main" id="{949A152D-8C95-4B07-81B1-823AA7CDEF8F}"/>
                  </a:ext>
                </a:extLst>
              </p:cNvPr>
              <p:cNvSpPr/>
              <p:nvPr/>
            </p:nvSpPr>
            <p:spPr>
              <a:xfrm>
                <a:off x="5708185" y="4359279"/>
                <a:ext cx="1885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7" h="5" extrusionOk="0">
                    <a:moveTo>
                      <a:pt x="1" y="1"/>
                    </a:moveTo>
                    <a:lnTo>
                      <a:pt x="7" y="4"/>
                    </a:lnTo>
                    <a:lnTo>
                      <a:pt x="16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Google Shape;4718;p60">
                <a:extLst>
                  <a:ext uri="{FF2B5EF4-FFF2-40B4-BE49-F238E27FC236}">
                    <a16:creationId xmlns:a16="http://schemas.microsoft.com/office/drawing/2014/main" id="{FEA2A3FA-FA00-422E-AD74-93C7BD82D2C3}"/>
                  </a:ext>
                </a:extLst>
              </p:cNvPr>
              <p:cNvSpPr/>
              <p:nvPr/>
            </p:nvSpPr>
            <p:spPr>
              <a:xfrm>
                <a:off x="5746667" y="4383788"/>
                <a:ext cx="3105" cy="1331"/>
              </a:xfrm>
              <a:custGeom>
                <a:avLst/>
                <a:gdLst/>
                <a:ahLst/>
                <a:cxnLst/>
                <a:rect l="l" t="t" r="r" b="b"/>
                <a:pathLst>
                  <a:path w="28" h="12" extrusionOk="0">
                    <a:moveTo>
                      <a:pt x="20" y="1"/>
                    </a:moveTo>
                    <a:cubicBezTo>
                      <a:pt x="14" y="1"/>
                      <a:pt x="6" y="6"/>
                      <a:pt x="1" y="6"/>
                    </a:cubicBezTo>
                    <a:cubicBezTo>
                      <a:pt x="11" y="6"/>
                      <a:pt x="18" y="9"/>
                      <a:pt x="24" y="12"/>
                    </a:cubicBezTo>
                    <a:cubicBezTo>
                      <a:pt x="24" y="12"/>
                      <a:pt x="27" y="9"/>
                      <a:pt x="24" y="2"/>
                    </a:cubicBezTo>
                    <a:cubicBezTo>
                      <a:pt x="23" y="1"/>
                      <a:pt x="2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Google Shape;4719;p60">
                <a:extLst>
                  <a:ext uri="{FF2B5EF4-FFF2-40B4-BE49-F238E27FC236}">
                    <a16:creationId xmlns:a16="http://schemas.microsoft.com/office/drawing/2014/main" id="{A29BB3B9-44F8-40FF-B79B-518DC47C2F54}"/>
                  </a:ext>
                </a:extLst>
              </p:cNvPr>
              <p:cNvSpPr/>
              <p:nvPr/>
            </p:nvSpPr>
            <p:spPr>
              <a:xfrm>
                <a:off x="5806220" y="4435357"/>
                <a:ext cx="776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1"/>
                    </a:moveTo>
                    <a:lnTo>
                      <a:pt x="7" y="7"/>
                    </a:lnTo>
                    <a:cubicBezTo>
                      <a:pt x="7" y="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Google Shape;4720;p60">
                <a:extLst>
                  <a:ext uri="{FF2B5EF4-FFF2-40B4-BE49-F238E27FC236}">
                    <a16:creationId xmlns:a16="http://schemas.microsoft.com/office/drawing/2014/main" id="{DA46869D-E16B-4215-AE90-EC67EDD1FC5F}"/>
                  </a:ext>
                </a:extLst>
              </p:cNvPr>
              <p:cNvSpPr/>
              <p:nvPr/>
            </p:nvSpPr>
            <p:spPr>
              <a:xfrm>
                <a:off x="5676578" y="4343864"/>
                <a:ext cx="444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1"/>
                      <a:pt x="0" y="4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Google Shape;4721;p60">
                <a:extLst>
                  <a:ext uri="{FF2B5EF4-FFF2-40B4-BE49-F238E27FC236}">
                    <a16:creationId xmlns:a16="http://schemas.microsoft.com/office/drawing/2014/main" id="{5B2987DA-2ACF-4904-A68B-19BC5C37A4F4}"/>
                  </a:ext>
                </a:extLst>
              </p:cNvPr>
              <p:cNvSpPr/>
              <p:nvPr/>
            </p:nvSpPr>
            <p:spPr>
              <a:xfrm>
                <a:off x="5250612" y="4003513"/>
                <a:ext cx="776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3" y="4"/>
                      <a:pt x="0" y="4"/>
                      <a:pt x="3" y="4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Google Shape;4722;p60">
                <a:extLst>
                  <a:ext uri="{FF2B5EF4-FFF2-40B4-BE49-F238E27FC236}">
                    <a16:creationId xmlns:a16="http://schemas.microsoft.com/office/drawing/2014/main" id="{2547EDBF-38E3-44AD-83D5-E2A1B86D64B7}"/>
                  </a:ext>
                </a:extLst>
              </p:cNvPr>
              <p:cNvSpPr/>
              <p:nvPr/>
            </p:nvSpPr>
            <p:spPr>
              <a:xfrm>
                <a:off x="5197713" y="3988430"/>
                <a:ext cx="1109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0" y="1"/>
                    </a:moveTo>
                    <a:lnTo>
                      <a:pt x="0" y="7"/>
                    </a:lnTo>
                    <a:lnTo>
                      <a:pt x="7" y="7"/>
                    </a:lnTo>
                    <a:cubicBezTo>
                      <a:pt x="7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Google Shape;4723;p60">
                <a:extLst>
                  <a:ext uri="{FF2B5EF4-FFF2-40B4-BE49-F238E27FC236}">
                    <a16:creationId xmlns:a16="http://schemas.microsoft.com/office/drawing/2014/main" id="{65F33417-A419-40F4-A4A4-9E7AC1FE7D6D}"/>
                  </a:ext>
                </a:extLst>
              </p:cNvPr>
              <p:cNvSpPr/>
              <p:nvPr/>
            </p:nvSpPr>
            <p:spPr>
              <a:xfrm>
                <a:off x="5440805" y="4325011"/>
                <a:ext cx="887" cy="333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1"/>
                    </a:moveTo>
                    <a:cubicBezTo>
                      <a:pt x="6" y="1"/>
                      <a:pt x="4" y="1"/>
                      <a:pt x="0" y="2"/>
                    </a:cubicBezTo>
                    <a:cubicBezTo>
                      <a:pt x="5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Google Shape;4724;p60">
                <a:extLst>
                  <a:ext uri="{FF2B5EF4-FFF2-40B4-BE49-F238E27FC236}">
                    <a16:creationId xmlns:a16="http://schemas.microsoft.com/office/drawing/2014/main" id="{6EB4BC11-ABB8-4F6C-9AFD-C0996E9BFF2D}"/>
                  </a:ext>
                </a:extLst>
              </p:cNvPr>
              <p:cNvSpPr/>
              <p:nvPr/>
            </p:nvSpPr>
            <p:spPr>
              <a:xfrm>
                <a:off x="5535514" y="4233741"/>
                <a:ext cx="2883" cy="4990"/>
              </a:xfrm>
              <a:custGeom>
                <a:avLst/>
                <a:gdLst/>
                <a:ahLst/>
                <a:cxnLst/>
                <a:rect l="l" t="t" r="r" b="b"/>
                <a:pathLst>
                  <a:path w="26" h="45" extrusionOk="0">
                    <a:moveTo>
                      <a:pt x="4" y="0"/>
                    </a:moveTo>
                    <a:cubicBezTo>
                      <a:pt x="2" y="0"/>
                      <a:pt x="1" y="5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5" y="20"/>
                      <a:pt x="8" y="28"/>
                      <a:pt x="11" y="34"/>
                    </a:cubicBezTo>
                    <a:cubicBezTo>
                      <a:pt x="14" y="39"/>
                      <a:pt x="18" y="44"/>
                      <a:pt x="21" y="44"/>
                    </a:cubicBezTo>
                    <a:cubicBezTo>
                      <a:pt x="24" y="44"/>
                      <a:pt x="26" y="39"/>
                      <a:pt x="24" y="20"/>
                    </a:cubicBezTo>
                    <a:lnTo>
                      <a:pt x="24" y="20"/>
                    </a:lnTo>
                    <a:cubicBezTo>
                      <a:pt x="24" y="29"/>
                      <a:pt x="23" y="33"/>
                      <a:pt x="22" y="33"/>
                    </a:cubicBezTo>
                    <a:cubicBezTo>
                      <a:pt x="21" y="33"/>
                      <a:pt x="18" y="25"/>
                      <a:pt x="14" y="17"/>
                    </a:cubicBezTo>
                    <a:cubicBezTo>
                      <a:pt x="11" y="8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Google Shape;4725;p60">
                <a:extLst>
                  <a:ext uri="{FF2B5EF4-FFF2-40B4-BE49-F238E27FC236}">
                    <a16:creationId xmlns:a16="http://schemas.microsoft.com/office/drawing/2014/main" id="{6D939E2B-685E-4320-ADB7-1C95834125A4}"/>
                  </a:ext>
                </a:extLst>
              </p:cNvPr>
              <p:cNvSpPr/>
              <p:nvPr/>
            </p:nvSpPr>
            <p:spPr>
              <a:xfrm>
                <a:off x="5807662" y="4443896"/>
                <a:ext cx="1553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4" y="13"/>
                    </a:moveTo>
                    <a:lnTo>
                      <a:pt x="1" y="0"/>
                    </a:lnTo>
                    <a:cubicBezTo>
                      <a:pt x="7" y="6"/>
                      <a:pt x="10" y="10"/>
                      <a:pt x="1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Google Shape;4726;p60">
                <a:extLst>
                  <a:ext uri="{FF2B5EF4-FFF2-40B4-BE49-F238E27FC236}">
                    <a16:creationId xmlns:a16="http://schemas.microsoft.com/office/drawing/2014/main" id="{7BEBDA9D-AA9D-4217-AFA0-BFBB347F9E82}"/>
                  </a:ext>
                </a:extLst>
              </p:cNvPr>
              <p:cNvSpPr/>
              <p:nvPr/>
            </p:nvSpPr>
            <p:spPr>
              <a:xfrm>
                <a:off x="5535514" y="4235959"/>
                <a:ext cx="111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Google Shape;4727;p60">
                <a:extLst>
                  <a:ext uri="{FF2B5EF4-FFF2-40B4-BE49-F238E27FC236}">
                    <a16:creationId xmlns:a16="http://schemas.microsoft.com/office/drawing/2014/main" id="{5DB9119C-813E-418B-9810-E0F549F4DC84}"/>
                  </a:ext>
                </a:extLst>
              </p:cNvPr>
              <p:cNvSpPr/>
              <p:nvPr/>
            </p:nvSpPr>
            <p:spPr>
              <a:xfrm>
                <a:off x="5344988" y="4364824"/>
                <a:ext cx="1553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4" h="8" extrusionOk="0">
                    <a:moveTo>
                      <a:pt x="13" y="1"/>
                    </a:moveTo>
                    <a:cubicBezTo>
                      <a:pt x="10" y="1"/>
                      <a:pt x="7" y="4"/>
                      <a:pt x="0" y="7"/>
                    </a:cubicBezTo>
                    <a:cubicBezTo>
                      <a:pt x="4" y="7"/>
                      <a:pt x="7" y="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oogle Shape;4728;p60">
                <a:extLst>
                  <a:ext uri="{FF2B5EF4-FFF2-40B4-BE49-F238E27FC236}">
                    <a16:creationId xmlns:a16="http://schemas.microsoft.com/office/drawing/2014/main" id="{84B68393-3477-424C-82CD-DAB9A70E3B83}"/>
                  </a:ext>
                </a:extLst>
              </p:cNvPr>
              <p:cNvSpPr/>
              <p:nvPr/>
            </p:nvSpPr>
            <p:spPr>
              <a:xfrm>
                <a:off x="5413968" y="4333662"/>
                <a:ext cx="1996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4" extrusionOk="0">
                    <a:moveTo>
                      <a:pt x="17" y="1"/>
                    </a:moveTo>
                    <a:cubicBezTo>
                      <a:pt x="14" y="1"/>
                      <a:pt x="7" y="1"/>
                      <a:pt x="1" y="4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Google Shape;4729;p60">
                <a:extLst>
                  <a:ext uri="{FF2B5EF4-FFF2-40B4-BE49-F238E27FC236}">
                    <a16:creationId xmlns:a16="http://schemas.microsoft.com/office/drawing/2014/main" id="{72F3178D-D2BF-4E57-9086-1566D8E3272A}"/>
                  </a:ext>
                </a:extLst>
              </p:cNvPr>
              <p:cNvSpPr/>
              <p:nvPr/>
            </p:nvSpPr>
            <p:spPr>
              <a:xfrm>
                <a:off x="5362288" y="4399314"/>
                <a:ext cx="2994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27" h="5" extrusionOk="0">
                    <a:moveTo>
                      <a:pt x="0" y="1"/>
                    </a:moveTo>
                    <a:cubicBezTo>
                      <a:pt x="7" y="4"/>
                      <a:pt x="11" y="4"/>
                      <a:pt x="18" y="5"/>
                    </a:cubicBezTo>
                    <a:lnTo>
                      <a:pt x="18" y="5"/>
                    </a:lnTo>
                    <a:cubicBezTo>
                      <a:pt x="13" y="4"/>
                      <a:pt x="7" y="4"/>
                      <a:pt x="0" y="1"/>
                    </a:cubicBezTo>
                    <a:close/>
                    <a:moveTo>
                      <a:pt x="18" y="5"/>
                    </a:moveTo>
                    <a:cubicBezTo>
                      <a:pt x="20" y="5"/>
                      <a:pt x="21" y="5"/>
                      <a:pt x="23" y="5"/>
                    </a:cubicBezTo>
                    <a:lnTo>
                      <a:pt x="26" y="5"/>
                    </a:lnTo>
                    <a:cubicBezTo>
                      <a:pt x="23" y="5"/>
                      <a:pt x="20" y="5"/>
                      <a:pt x="1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Google Shape;4730;p60">
                <a:extLst>
                  <a:ext uri="{FF2B5EF4-FFF2-40B4-BE49-F238E27FC236}">
                    <a16:creationId xmlns:a16="http://schemas.microsoft.com/office/drawing/2014/main" id="{6B4FA227-24CC-4F27-B078-8B482A5E5453}"/>
                  </a:ext>
                </a:extLst>
              </p:cNvPr>
              <p:cNvSpPr/>
              <p:nvPr/>
            </p:nvSpPr>
            <p:spPr>
              <a:xfrm>
                <a:off x="5401880" y="4396431"/>
                <a:ext cx="2329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21" h="4" extrusionOk="0">
                    <a:moveTo>
                      <a:pt x="13" y="0"/>
                    </a:moveTo>
                    <a:lnTo>
                      <a:pt x="1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Google Shape;4731;p60">
                <a:extLst>
                  <a:ext uri="{FF2B5EF4-FFF2-40B4-BE49-F238E27FC236}">
                    <a16:creationId xmlns:a16="http://schemas.microsoft.com/office/drawing/2014/main" id="{F9135CB3-D6BD-4393-97AD-A748E761E4E9}"/>
                  </a:ext>
                </a:extLst>
              </p:cNvPr>
              <p:cNvSpPr/>
              <p:nvPr/>
            </p:nvSpPr>
            <p:spPr>
              <a:xfrm>
                <a:off x="5338001" y="4068389"/>
                <a:ext cx="1220" cy="3549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1" y="1"/>
                    </a:moveTo>
                    <a:cubicBezTo>
                      <a:pt x="1" y="1"/>
                      <a:pt x="1" y="8"/>
                      <a:pt x="1" y="31"/>
                    </a:cubicBezTo>
                    <a:cubicBezTo>
                      <a:pt x="4" y="21"/>
                      <a:pt x="7" y="18"/>
                      <a:pt x="10" y="15"/>
                    </a:cubicBezTo>
                    <a:lnTo>
                      <a:pt x="10" y="15"/>
                    </a:lnTo>
                    <a:cubicBezTo>
                      <a:pt x="10" y="15"/>
                      <a:pt x="9" y="15"/>
                      <a:pt x="9" y="15"/>
                    </a:cubicBezTo>
                    <a:cubicBezTo>
                      <a:pt x="4" y="15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Google Shape;4732;p60">
                <a:extLst>
                  <a:ext uri="{FF2B5EF4-FFF2-40B4-BE49-F238E27FC236}">
                    <a16:creationId xmlns:a16="http://schemas.microsoft.com/office/drawing/2014/main" id="{E5F2307A-E386-496C-A50B-E6A4F1186DB3}"/>
                  </a:ext>
                </a:extLst>
              </p:cNvPr>
              <p:cNvSpPr/>
              <p:nvPr/>
            </p:nvSpPr>
            <p:spPr>
              <a:xfrm>
                <a:off x="5809104" y="4445227"/>
                <a:ext cx="1664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1" y="1"/>
                    </a:moveTo>
                    <a:cubicBezTo>
                      <a:pt x="1" y="1"/>
                      <a:pt x="2" y="2"/>
                      <a:pt x="3" y="2"/>
                    </a:cubicBezTo>
                    <a:lnTo>
                      <a:pt x="3" y="2"/>
                    </a:lnTo>
                    <a:lnTo>
                      <a:pt x="1" y="1"/>
                    </a:lnTo>
                    <a:close/>
                    <a:moveTo>
                      <a:pt x="3" y="2"/>
                    </a:moveTo>
                    <a:lnTo>
                      <a:pt x="11" y="8"/>
                    </a:lnTo>
                    <a:cubicBezTo>
                      <a:pt x="11" y="8"/>
                      <a:pt x="14" y="8"/>
                      <a:pt x="11" y="4"/>
                    </a:cubicBezTo>
                    <a:cubicBezTo>
                      <a:pt x="8" y="4"/>
                      <a:pt x="6" y="4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Google Shape;4733;p60">
                <a:extLst>
                  <a:ext uri="{FF2B5EF4-FFF2-40B4-BE49-F238E27FC236}">
                    <a16:creationId xmlns:a16="http://schemas.microsoft.com/office/drawing/2014/main" id="{20A85D00-5CEE-4F8A-B2AA-BFFEE5956FC7}"/>
                  </a:ext>
                </a:extLst>
              </p:cNvPr>
              <p:cNvSpPr/>
              <p:nvPr/>
            </p:nvSpPr>
            <p:spPr>
              <a:xfrm>
                <a:off x="5364839" y="4390553"/>
                <a:ext cx="5878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53" h="5" extrusionOk="0">
                    <a:moveTo>
                      <a:pt x="0" y="0"/>
                    </a:moveTo>
                    <a:cubicBezTo>
                      <a:pt x="17" y="0"/>
                      <a:pt x="37" y="4"/>
                      <a:pt x="53" y="4"/>
                    </a:cubicBezTo>
                    <a:cubicBezTo>
                      <a:pt x="40" y="0"/>
                      <a:pt x="2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Google Shape;4734;p60">
                <a:extLst>
                  <a:ext uri="{FF2B5EF4-FFF2-40B4-BE49-F238E27FC236}">
                    <a16:creationId xmlns:a16="http://schemas.microsoft.com/office/drawing/2014/main" id="{30FFE700-634E-4EE8-85EF-54AF931262EB}"/>
                  </a:ext>
                </a:extLst>
              </p:cNvPr>
              <p:cNvSpPr/>
              <p:nvPr/>
            </p:nvSpPr>
            <p:spPr>
              <a:xfrm>
                <a:off x="5298299" y="4148570"/>
                <a:ext cx="1553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14" h="4" extrusionOk="0">
                    <a:moveTo>
                      <a:pt x="14" y="1"/>
                    </a:moveTo>
                    <a:cubicBezTo>
                      <a:pt x="13" y="1"/>
                      <a:pt x="12" y="1"/>
                      <a:pt x="10" y="1"/>
                    </a:cubicBezTo>
                    <a:lnTo>
                      <a:pt x="10" y="1"/>
                    </a:lnTo>
                    <a:lnTo>
                      <a:pt x="14" y="1"/>
                    </a:lnTo>
                    <a:close/>
                    <a:moveTo>
                      <a:pt x="10" y="1"/>
                    </a:moveTo>
                    <a:lnTo>
                      <a:pt x="1" y="4"/>
                    </a:lnTo>
                    <a:cubicBezTo>
                      <a:pt x="5" y="4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Google Shape;4735;p60">
                <a:extLst>
                  <a:ext uri="{FF2B5EF4-FFF2-40B4-BE49-F238E27FC236}">
                    <a16:creationId xmlns:a16="http://schemas.microsoft.com/office/drawing/2014/main" id="{67CD17B6-9E9D-4DDA-B68A-8C553A5F55FE}"/>
                  </a:ext>
                </a:extLst>
              </p:cNvPr>
              <p:cNvSpPr/>
              <p:nvPr/>
            </p:nvSpPr>
            <p:spPr>
              <a:xfrm>
                <a:off x="5389348" y="4389444"/>
                <a:ext cx="4547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" extrusionOk="0">
                    <a:moveTo>
                      <a:pt x="1" y="1"/>
                    </a:moveTo>
                    <a:cubicBezTo>
                      <a:pt x="10" y="4"/>
                      <a:pt x="24" y="4"/>
                      <a:pt x="34" y="4"/>
                    </a:cubicBezTo>
                    <a:cubicBezTo>
                      <a:pt x="37" y="4"/>
                      <a:pt x="37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Google Shape;4736;p60">
                <a:extLst>
                  <a:ext uri="{FF2B5EF4-FFF2-40B4-BE49-F238E27FC236}">
                    <a16:creationId xmlns:a16="http://schemas.microsoft.com/office/drawing/2014/main" id="{D4549FFA-CF1F-41B7-B862-F1B71E9F057E}"/>
                  </a:ext>
                </a:extLst>
              </p:cNvPr>
              <p:cNvSpPr/>
              <p:nvPr/>
            </p:nvSpPr>
            <p:spPr>
              <a:xfrm>
                <a:off x="5339110" y="4069942"/>
                <a:ext cx="111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Google Shape;4737;p60">
                <a:extLst>
                  <a:ext uri="{FF2B5EF4-FFF2-40B4-BE49-F238E27FC236}">
                    <a16:creationId xmlns:a16="http://schemas.microsoft.com/office/drawing/2014/main" id="{96CCB4E5-2796-4C3A-9560-0911F4176150}"/>
                  </a:ext>
                </a:extLst>
              </p:cNvPr>
              <p:cNvSpPr/>
              <p:nvPr/>
            </p:nvSpPr>
            <p:spPr>
              <a:xfrm>
                <a:off x="5194386" y="3986545"/>
                <a:ext cx="632463" cy="476426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4296" extrusionOk="0">
                    <a:moveTo>
                      <a:pt x="842" y="256"/>
                    </a:moveTo>
                    <a:cubicBezTo>
                      <a:pt x="843" y="257"/>
                      <a:pt x="845" y="258"/>
                      <a:pt x="847" y="258"/>
                    </a:cubicBezTo>
                    <a:lnTo>
                      <a:pt x="847" y="258"/>
                    </a:lnTo>
                    <a:cubicBezTo>
                      <a:pt x="846" y="258"/>
                      <a:pt x="844" y="257"/>
                      <a:pt x="842" y="256"/>
                    </a:cubicBezTo>
                    <a:close/>
                    <a:moveTo>
                      <a:pt x="1292" y="528"/>
                    </a:moveTo>
                    <a:cubicBezTo>
                      <a:pt x="1292" y="528"/>
                      <a:pt x="1292" y="528"/>
                      <a:pt x="1292" y="529"/>
                    </a:cubicBezTo>
                    <a:lnTo>
                      <a:pt x="1292" y="529"/>
                    </a:lnTo>
                    <a:cubicBezTo>
                      <a:pt x="1292" y="528"/>
                      <a:pt x="1292" y="528"/>
                      <a:pt x="1292" y="528"/>
                    </a:cubicBezTo>
                    <a:close/>
                    <a:moveTo>
                      <a:pt x="1292" y="529"/>
                    </a:moveTo>
                    <a:cubicBezTo>
                      <a:pt x="1294" y="534"/>
                      <a:pt x="1295" y="540"/>
                      <a:pt x="1297" y="545"/>
                    </a:cubicBezTo>
                    <a:lnTo>
                      <a:pt x="1297" y="545"/>
                    </a:lnTo>
                    <a:cubicBezTo>
                      <a:pt x="1298" y="546"/>
                      <a:pt x="1298" y="547"/>
                      <a:pt x="1299" y="548"/>
                    </a:cubicBezTo>
                    <a:cubicBezTo>
                      <a:pt x="1299" y="544"/>
                      <a:pt x="1296" y="541"/>
                      <a:pt x="1292" y="529"/>
                    </a:cubicBezTo>
                    <a:close/>
                    <a:moveTo>
                      <a:pt x="985" y="1450"/>
                    </a:moveTo>
                    <a:lnTo>
                      <a:pt x="985" y="1450"/>
                    </a:lnTo>
                    <a:cubicBezTo>
                      <a:pt x="986" y="1450"/>
                      <a:pt x="986" y="1450"/>
                      <a:pt x="987" y="1450"/>
                    </a:cubicBezTo>
                    <a:lnTo>
                      <a:pt x="987" y="1450"/>
                    </a:lnTo>
                    <a:lnTo>
                      <a:pt x="987" y="1454"/>
                    </a:lnTo>
                    <a:cubicBezTo>
                      <a:pt x="974" y="1468"/>
                      <a:pt x="967" y="1468"/>
                      <a:pt x="964" y="1468"/>
                    </a:cubicBezTo>
                    <a:cubicBezTo>
                      <a:pt x="970" y="1462"/>
                      <a:pt x="977" y="1458"/>
                      <a:pt x="985" y="1450"/>
                    </a:cubicBezTo>
                    <a:close/>
                    <a:moveTo>
                      <a:pt x="969" y="1451"/>
                    </a:moveTo>
                    <a:cubicBezTo>
                      <a:pt x="962" y="1457"/>
                      <a:pt x="953" y="1464"/>
                      <a:pt x="944" y="1471"/>
                    </a:cubicBezTo>
                    <a:cubicBezTo>
                      <a:pt x="950" y="1464"/>
                      <a:pt x="955" y="1458"/>
                      <a:pt x="961" y="1451"/>
                    </a:cubicBezTo>
                    <a:lnTo>
                      <a:pt x="961" y="1451"/>
                    </a:lnTo>
                    <a:cubicBezTo>
                      <a:pt x="964" y="1451"/>
                      <a:pt x="967" y="1451"/>
                      <a:pt x="969" y="1451"/>
                    </a:cubicBezTo>
                    <a:close/>
                    <a:moveTo>
                      <a:pt x="795" y="1508"/>
                    </a:moveTo>
                    <a:cubicBezTo>
                      <a:pt x="802" y="1511"/>
                      <a:pt x="799" y="1514"/>
                      <a:pt x="789" y="1521"/>
                    </a:cubicBezTo>
                    <a:lnTo>
                      <a:pt x="789" y="1521"/>
                    </a:lnTo>
                    <a:cubicBezTo>
                      <a:pt x="790" y="1520"/>
                      <a:pt x="790" y="1520"/>
                      <a:pt x="789" y="1520"/>
                    </a:cubicBezTo>
                    <a:lnTo>
                      <a:pt x="789" y="1520"/>
                    </a:lnTo>
                    <a:cubicBezTo>
                      <a:pt x="788" y="1520"/>
                      <a:pt x="769" y="1529"/>
                      <a:pt x="755" y="1534"/>
                    </a:cubicBezTo>
                    <a:cubicBezTo>
                      <a:pt x="769" y="1528"/>
                      <a:pt x="782" y="1521"/>
                      <a:pt x="795" y="1508"/>
                    </a:cubicBezTo>
                    <a:close/>
                    <a:moveTo>
                      <a:pt x="827" y="1468"/>
                    </a:moveTo>
                    <a:cubicBezTo>
                      <a:pt x="742" y="1537"/>
                      <a:pt x="630" y="1592"/>
                      <a:pt x="533" y="1630"/>
                    </a:cubicBezTo>
                    <a:lnTo>
                      <a:pt x="501" y="1656"/>
                    </a:lnTo>
                    <a:cubicBezTo>
                      <a:pt x="497" y="1659"/>
                      <a:pt x="493" y="1660"/>
                      <a:pt x="490" y="1660"/>
                    </a:cubicBezTo>
                    <a:cubicBezTo>
                      <a:pt x="486" y="1660"/>
                      <a:pt x="485" y="1658"/>
                      <a:pt x="490" y="1653"/>
                    </a:cubicBezTo>
                    <a:lnTo>
                      <a:pt x="490" y="1653"/>
                    </a:lnTo>
                    <a:cubicBezTo>
                      <a:pt x="451" y="1667"/>
                      <a:pt x="490" y="1664"/>
                      <a:pt x="474" y="1673"/>
                    </a:cubicBezTo>
                    <a:cubicBezTo>
                      <a:pt x="464" y="1677"/>
                      <a:pt x="457" y="1679"/>
                      <a:pt x="452" y="1679"/>
                    </a:cubicBezTo>
                    <a:cubicBezTo>
                      <a:pt x="447" y="1679"/>
                      <a:pt x="447" y="1676"/>
                      <a:pt x="454" y="1670"/>
                    </a:cubicBezTo>
                    <a:lnTo>
                      <a:pt x="454" y="1670"/>
                    </a:lnTo>
                    <a:cubicBezTo>
                      <a:pt x="409" y="1698"/>
                      <a:pt x="316" y="1737"/>
                      <a:pt x="249" y="1737"/>
                    </a:cubicBezTo>
                    <a:cubicBezTo>
                      <a:pt x="228" y="1737"/>
                      <a:pt x="209" y="1733"/>
                      <a:pt x="196" y="1723"/>
                    </a:cubicBezTo>
                    <a:lnTo>
                      <a:pt x="209" y="1723"/>
                    </a:lnTo>
                    <a:cubicBezTo>
                      <a:pt x="192" y="1716"/>
                      <a:pt x="183" y="1713"/>
                      <a:pt x="169" y="1710"/>
                    </a:cubicBezTo>
                    <a:cubicBezTo>
                      <a:pt x="159" y="1706"/>
                      <a:pt x="146" y="1693"/>
                      <a:pt x="153" y="1673"/>
                    </a:cubicBezTo>
                    <a:lnTo>
                      <a:pt x="153" y="1673"/>
                    </a:lnTo>
                    <a:lnTo>
                      <a:pt x="156" y="1680"/>
                    </a:lnTo>
                    <a:cubicBezTo>
                      <a:pt x="153" y="1640"/>
                      <a:pt x="219" y="1597"/>
                      <a:pt x="275" y="1581"/>
                    </a:cubicBezTo>
                    <a:cubicBezTo>
                      <a:pt x="338" y="1564"/>
                      <a:pt x="401" y="1551"/>
                      <a:pt x="454" y="1547"/>
                    </a:cubicBezTo>
                    <a:cubicBezTo>
                      <a:pt x="467" y="1528"/>
                      <a:pt x="583" y="1524"/>
                      <a:pt x="590" y="1501"/>
                    </a:cubicBezTo>
                    <a:lnTo>
                      <a:pt x="646" y="1501"/>
                    </a:lnTo>
                    <a:cubicBezTo>
                      <a:pt x="669" y="1501"/>
                      <a:pt x="686" y="1501"/>
                      <a:pt x="752" y="1494"/>
                    </a:cubicBezTo>
                    <a:cubicBezTo>
                      <a:pt x="782" y="1491"/>
                      <a:pt x="794" y="1475"/>
                      <a:pt x="827" y="1468"/>
                    </a:cubicBezTo>
                    <a:close/>
                    <a:moveTo>
                      <a:pt x="412" y="1767"/>
                    </a:moveTo>
                    <a:cubicBezTo>
                      <a:pt x="409" y="1768"/>
                      <a:pt x="405" y="1768"/>
                      <a:pt x="401" y="1769"/>
                    </a:cubicBezTo>
                    <a:cubicBezTo>
                      <a:pt x="406" y="1768"/>
                      <a:pt x="409" y="1768"/>
                      <a:pt x="412" y="1767"/>
                    </a:cubicBezTo>
                    <a:close/>
                    <a:moveTo>
                      <a:pt x="2941" y="2952"/>
                    </a:moveTo>
                    <a:cubicBezTo>
                      <a:pt x="2939" y="2960"/>
                      <a:pt x="2936" y="2969"/>
                      <a:pt x="2932" y="2979"/>
                    </a:cubicBezTo>
                    <a:lnTo>
                      <a:pt x="2932" y="2979"/>
                    </a:lnTo>
                    <a:cubicBezTo>
                      <a:pt x="2930" y="2980"/>
                      <a:pt x="2928" y="2980"/>
                      <a:pt x="2926" y="2980"/>
                    </a:cubicBezTo>
                    <a:lnTo>
                      <a:pt x="2926" y="2980"/>
                    </a:lnTo>
                    <a:cubicBezTo>
                      <a:pt x="2931" y="2970"/>
                      <a:pt x="2936" y="2961"/>
                      <a:pt x="2941" y="2952"/>
                    </a:cubicBezTo>
                    <a:close/>
                    <a:moveTo>
                      <a:pt x="2838" y="2981"/>
                    </a:moveTo>
                    <a:cubicBezTo>
                      <a:pt x="2842" y="2981"/>
                      <a:pt x="2845" y="2981"/>
                      <a:pt x="2847" y="2981"/>
                    </a:cubicBezTo>
                    <a:lnTo>
                      <a:pt x="2847" y="2981"/>
                    </a:lnTo>
                    <a:cubicBezTo>
                      <a:pt x="2843" y="2987"/>
                      <a:pt x="2838" y="2993"/>
                      <a:pt x="2833" y="2999"/>
                    </a:cubicBezTo>
                    <a:lnTo>
                      <a:pt x="2833" y="2999"/>
                    </a:lnTo>
                    <a:cubicBezTo>
                      <a:pt x="2815" y="2995"/>
                      <a:pt x="2815" y="2986"/>
                      <a:pt x="2838" y="2981"/>
                    </a:cubicBezTo>
                    <a:close/>
                    <a:moveTo>
                      <a:pt x="2372" y="3018"/>
                    </a:moveTo>
                    <a:lnTo>
                      <a:pt x="2350" y="3025"/>
                    </a:lnTo>
                    <a:lnTo>
                      <a:pt x="2350" y="3025"/>
                    </a:lnTo>
                    <a:cubicBezTo>
                      <a:pt x="2357" y="3023"/>
                      <a:pt x="2364" y="3021"/>
                      <a:pt x="2372" y="3018"/>
                    </a:cubicBezTo>
                    <a:close/>
                    <a:moveTo>
                      <a:pt x="2262" y="3051"/>
                    </a:moveTo>
                    <a:lnTo>
                      <a:pt x="2262" y="3051"/>
                    </a:lnTo>
                    <a:cubicBezTo>
                      <a:pt x="2261" y="3051"/>
                      <a:pt x="2260" y="3052"/>
                      <a:pt x="2259" y="3052"/>
                    </a:cubicBezTo>
                    <a:lnTo>
                      <a:pt x="2259" y="3052"/>
                    </a:lnTo>
                    <a:cubicBezTo>
                      <a:pt x="2260" y="3052"/>
                      <a:pt x="2261" y="3051"/>
                      <a:pt x="2262" y="3051"/>
                    </a:cubicBezTo>
                    <a:close/>
                    <a:moveTo>
                      <a:pt x="2390" y="3105"/>
                    </a:moveTo>
                    <a:cubicBezTo>
                      <a:pt x="2388" y="3106"/>
                      <a:pt x="2386" y="3106"/>
                      <a:pt x="2384" y="3107"/>
                    </a:cubicBezTo>
                    <a:cubicBezTo>
                      <a:pt x="2387" y="3106"/>
                      <a:pt x="2389" y="3106"/>
                      <a:pt x="2390" y="3105"/>
                    </a:cubicBezTo>
                    <a:close/>
                    <a:moveTo>
                      <a:pt x="1981" y="3140"/>
                    </a:moveTo>
                    <a:cubicBezTo>
                      <a:pt x="1980" y="3140"/>
                      <a:pt x="1979" y="3140"/>
                      <a:pt x="1977" y="3140"/>
                    </a:cubicBezTo>
                    <a:cubicBezTo>
                      <a:pt x="1976" y="3141"/>
                      <a:pt x="1974" y="3142"/>
                      <a:pt x="1972" y="3143"/>
                    </a:cubicBezTo>
                    <a:lnTo>
                      <a:pt x="1972" y="3143"/>
                    </a:lnTo>
                    <a:cubicBezTo>
                      <a:pt x="1977" y="3141"/>
                      <a:pt x="1981" y="3140"/>
                      <a:pt x="1981" y="3140"/>
                    </a:cubicBezTo>
                    <a:close/>
                    <a:moveTo>
                      <a:pt x="1972" y="3143"/>
                    </a:moveTo>
                    <a:cubicBezTo>
                      <a:pt x="1970" y="3144"/>
                      <a:pt x="1968" y="3145"/>
                      <a:pt x="1966" y="3146"/>
                    </a:cubicBezTo>
                    <a:lnTo>
                      <a:pt x="1966" y="3146"/>
                    </a:lnTo>
                    <a:cubicBezTo>
                      <a:pt x="1968" y="3145"/>
                      <a:pt x="1970" y="3144"/>
                      <a:pt x="1972" y="3143"/>
                    </a:cubicBezTo>
                    <a:close/>
                    <a:moveTo>
                      <a:pt x="4429" y="3288"/>
                    </a:moveTo>
                    <a:lnTo>
                      <a:pt x="4429" y="3288"/>
                    </a:lnTo>
                    <a:cubicBezTo>
                      <a:pt x="4433" y="3289"/>
                      <a:pt x="4436" y="3290"/>
                      <a:pt x="4438" y="3290"/>
                    </a:cubicBezTo>
                    <a:cubicBezTo>
                      <a:pt x="4434" y="3289"/>
                      <a:pt x="4432" y="3289"/>
                      <a:pt x="4429" y="3288"/>
                    </a:cubicBezTo>
                    <a:close/>
                    <a:moveTo>
                      <a:pt x="4742" y="3425"/>
                    </a:moveTo>
                    <a:cubicBezTo>
                      <a:pt x="4743" y="3425"/>
                      <a:pt x="4743" y="3425"/>
                      <a:pt x="4743" y="3425"/>
                    </a:cubicBezTo>
                    <a:lnTo>
                      <a:pt x="4743" y="3425"/>
                    </a:lnTo>
                    <a:cubicBezTo>
                      <a:pt x="4744" y="3425"/>
                      <a:pt x="4745" y="3425"/>
                      <a:pt x="4746" y="3425"/>
                    </a:cubicBezTo>
                    <a:close/>
                    <a:moveTo>
                      <a:pt x="2020" y="3577"/>
                    </a:moveTo>
                    <a:cubicBezTo>
                      <a:pt x="2017" y="3579"/>
                      <a:pt x="2011" y="3581"/>
                      <a:pt x="2008" y="3583"/>
                    </a:cubicBezTo>
                    <a:lnTo>
                      <a:pt x="2008" y="3583"/>
                    </a:lnTo>
                    <a:cubicBezTo>
                      <a:pt x="2013" y="3581"/>
                      <a:pt x="2017" y="3579"/>
                      <a:pt x="2020" y="3577"/>
                    </a:cubicBezTo>
                    <a:close/>
                    <a:moveTo>
                      <a:pt x="2048" y="3652"/>
                    </a:moveTo>
                    <a:cubicBezTo>
                      <a:pt x="2045" y="3653"/>
                      <a:pt x="2043" y="3653"/>
                      <a:pt x="2040" y="3654"/>
                    </a:cubicBezTo>
                    <a:cubicBezTo>
                      <a:pt x="2045" y="3654"/>
                      <a:pt x="2047" y="3653"/>
                      <a:pt x="2048" y="3652"/>
                    </a:cubicBezTo>
                    <a:close/>
                    <a:moveTo>
                      <a:pt x="2804" y="3036"/>
                    </a:moveTo>
                    <a:lnTo>
                      <a:pt x="2804" y="3036"/>
                    </a:lnTo>
                    <a:cubicBezTo>
                      <a:pt x="2803" y="3038"/>
                      <a:pt x="2801" y="3040"/>
                      <a:pt x="2799" y="3042"/>
                    </a:cubicBezTo>
                    <a:lnTo>
                      <a:pt x="2799" y="3042"/>
                    </a:lnTo>
                    <a:lnTo>
                      <a:pt x="2792" y="3044"/>
                    </a:lnTo>
                    <a:lnTo>
                      <a:pt x="2792" y="3044"/>
                    </a:lnTo>
                    <a:lnTo>
                      <a:pt x="2798" y="3043"/>
                    </a:lnTo>
                    <a:lnTo>
                      <a:pt x="2798" y="3043"/>
                    </a:lnTo>
                    <a:cubicBezTo>
                      <a:pt x="2762" y="3086"/>
                      <a:pt x="2723" y="3126"/>
                      <a:pt x="2682" y="3163"/>
                    </a:cubicBezTo>
                    <a:cubicBezTo>
                      <a:pt x="2627" y="3213"/>
                      <a:pt x="2676" y="3220"/>
                      <a:pt x="2590" y="3273"/>
                    </a:cubicBezTo>
                    <a:lnTo>
                      <a:pt x="2603" y="3246"/>
                    </a:lnTo>
                    <a:lnTo>
                      <a:pt x="2603" y="3246"/>
                    </a:lnTo>
                    <a:cubicBezTo>
                      <a:pt x="2494" y="3359"/>
                      <a:pt x="2345" y="3438"/>
                      <a:pt x="2210" y="3514"/>
                    </a:cubicBezTo>
                    <a:cubicBezTo>
                      <a:pt x="2219" y="3508"/>
                      <a:pt x="2216" y="3504"/>
                      <a:pt x="2229" y="3498"/>
                    </a:cubicBezTo>
                    <a:lnTo>
                      <a:pt x="2229" y="3498"/>
                    </a:lnTo>
                    <a:cubicBezTo>
                      <a:pt x="2196" y="3508"/>
                      <a:pt x="2120" y="3548"/>
                      <a:pt x="2123" y="3554"/>
                    </a:cubicBezTo>
                    <a:cubicBezTo>
                      <a:pt x="2117" y="3556"/>
                      <a:pt x="2113" y="3557"/>
                      <a:pt x="2111" y="3557"/>
                    </a:cubicBezTo>
                    <a:cubicBezTo>
                      <a:pt x="2109" y="3557"/>
                      <a:pt x="2108" y="3556"/>
                      <a:pt x="2106" y="3554"/>
                    </a:cubicBezTo>
                    <a:cubicBezTo>
                      <a:pt x="2106" y="3554"/>
                      <a:pt x="2106" y="3551"/>
                      <a:pt x="2100" y="3551"/>
                    </a:cubicBezTo>
                    <a:cubicBezTo>
                      <a:pt x="2068" y="3557"/>
                      <a:pt x="2030" y="3588"/>
                      <a:pt x="2010" y="3588"/>
                    </a:cubicBezTo>
                    <a:cubicBezTo>
                      <a:pt x="2009" y="3588"/>
                      <a:pt x="2008" y="3588"/>
                      <a:pt x="2007" y="3588"/>
                    </a:cubicBezTo>
                    <a:cubicBezTo>
                      <a:pt x="2006" y="3586"/>
                      <a:pt x="2006" y="3585"/>
                      <a:pt x="2008" y="3583"/>
                    </a:cubicBezTo>
                    <a:lnTo>
                      <a:pt x="2008" y="3583"/>
                    </a:lnTo>
                    <a:cubicBezTo>
                      <a:pt x="1980" y="3594"/>
                      <a:pt x="1928" y="3604"/>
                      <a:pt x="1947" y="3607"/>
                    </a:cubicBezTo>
                    <a:cubicBezTo>
                      <a:pt x="1888" y="3617"/>
                      <a:pt x="1838" y="3637"/>
                      <a:pt x="1792" y="3637"/>
                    </a:cubicBezTo>
                    <a:cubicBezTo>
                      <a:pt x="1762" y="3654"/>
                      <a:pt x="1693" y="3643"/>
                      <a:pt x="1686" y="3660"/>
                    </a:cubicBezTo>
                    <a:cubicBezTo>
                      <a:pt x="1687" y="3652"/>
                      <a:pt x="1665" y="3650"/>
                      <a:pt x="1638" y="3650"/>
                    </a:cubicBezTo>
                    <a:cubicBezTo>
                      <a:pt x="1605" y="3650"/>
                      <a:pt x="1565" y="3653"/>
                      <a:pt x="1547" y="3657"/>
                    </a:cubicBezTo>
                    <a:cubicBezTo>
                      <a:pt x="1560" y="3654"/>
                      <a:pt x="1517" y="3647"/>
                      <a:pt x="1534" y="3643"/>
                    </a:cubicBezTo>
                    <a:cubicBezTo>
                      <a:pt x="1507" y="3641"/>
                      <a:pt x="1484" y="3636"/>
                      <a:pt x="1474" y="3636"/>
                    </a:cubicBezTo>
                    <a:cubicBezTo>
                      <a:pt x="1469" y="3636"/>
                      <a:pt x="1466" y="3637"/>
                      <a:pt x="1467" y="3640"/>
                    </a:cubicBezTo>
                    <a:cubicBezTo>
                      <a:pt x="1438" y="3620"/>
                      <a:pt x="1418" y="3607"/>
                      <a:pt x="1404" y="3591"/>
                    </a:cubicBezTo>
                    <a:cubicBezTo>
                      <a:pt x="1391" y="3571"/>
                      <a:pt x="1388" y="3544"/>
                      <a:pt x="1404" y="3534"/>
                    </a:cubicBezTo>
                    <a:cubicBezTo>
                      <a:pt x="1408" y="3488"/>
                      <a:pt x="1447" y="3449"/>
                      <a:pt x="1494" y="3412"/>
                    </a:cubicBezTo>
                    <a:cubicBezTo>
                      <a:pt x="1537" y="3375"/>
                      <a:pt x="1583" y="3345"/>
                      <a:pt x="1633" y="3319"/>
                    </a:cubicBezTo>
                    <a:lnTo>
                      <a:pt x="1633" y="3319"/>
                    </a:lnTo>
                    <a:cubicBezTo>
                      <a:pt x="1637" y="3332"/>
                      <a:pt x="1527" y="3379"/>
                      <a:pt x="1540" y="3392"/>
                    </a:cubicBezTo>
                    <a:cubicBezTo>
                      <a:pt x="1623" y="3332"/>
                      <a:pt x="1676" y="3296"/>
                      <a:pt x="1779" y="3263"/>
                    </a:cubicBezTo>
                    <a:cubicBezTo>
                      <a:pt x="1784" y="3261"/>
                      <a:pt x="1786" y="3260"/>
                      <a:pt x="1787" y="3260"/>
                    </a:cubicBezTo>
                    <a:lnTo>
                      <a:pt x="1787" y="3260"/>
                    </a:lnTo>
                    <a:cubicBezTo>
                      <a:pt x="1791" y="3260"/>
                      <a:pt x="1764" y="3274"/>
                      <a:pt x="1759" y="3279"/>
                    </a:cubicBezTo>
                    <a:cubicBezTo>
                      <a:pt x="1855" y="3236"/>
                      <a:pt x="1958" y="3216"/>
                      <a:pt x="2047" y="3186"/>
                    </a:cubicBezTo>
                    <a:lnTo>
                      <a:pt x="2047" y="3186"/>
                    </a:lnTo>
                    <a:cubicBezTo>
                      <a:pt x="2047" y="3186"/>
                      <a:pt x="2037" y="3190"/>
                      <a:pt x="2027" y="3197"/>
                    </a:cubicBezTo>
                    <a:cubicBezTo>
                      <a:pt x="2047" y="3190"/>
                      <a:pt x="2074" y="3186"/>
                      <a:pt x="2066" y="3180"/>
                    </a:cubicBezTo>
                    <a:lnTo>
                      <a:pt x="2066" y="3180"/>
                    </a:lnTo>
                    <a:lnTo>
                      <a:pt x="2051" y="3186"/>
                    </a:lnTo>
                    <a:cubicBezTo>
                      <a:pt x="2020" y="3183"/>
                      <a:pt x="2104" y="3152"/>
                      <a:pt x="2118" y="3142"/>
                    </a:cubicBezTo>
                    <a:lnTo>
                      <a:pt x="2118" y="3142"/>
                    </a:lnTo>
                    <a:cubicBezTo>
                      <a:pt x="2113" y="3148"/>
                      <a:pt x="2117" y="3150"/>
                      <a:pt x="2124" y="3150"/>
                    </a:cubicBezTo>
                    <a:cubicBezTo>
                      <a:pt x="2131" y="3150"/>
                      <a:pt x="2141" y="3148"/>
                      <a:pt x="2150" y="3147"/>
                    </a:cubicBezTo>
                    <a:cubicBezTo>
                      <a:pt x="2158" y="3145"/>
                      <a:pt x="2166" y="3144"/>
                      <a:pt x="2172" y="3144"/>
                    </a:cubicBezTo>
                    <a:cubicBezTo>
                      <a:pt x="2183" y="3144"/>
                      <a:pt x="2188" y="3148"/>
                      <a:pt x="2173" y="3163"/>
                    </a:cubicBezTo>
                    <a:cubicBezTo>
                      <a:pt x="2183" y="3157"/>
                      <a:pt x="2199" y="3150"/>
                      <a:pt x="2193" y="3147"/>
                    </a:cubicBezTo>
                    <a:cubicBezTo>
                      <a:pt x="2198" y="3146"/>
                      <a:pt x="2202" y="3145"/>
                      <a:pt x="2205" y="3145"/>
                    </a:cubicBezTo>
                    <a:cubicBezTo>
                      <a:pt x="2214" y="3145"/>
                      <a:pt x="2215" y="3149"/>
                      <a:pt x="2202" y="3157"/>
                    </a:cubicBezTo>
                    <a:cubicBezTo>
                      <a:pt x="2269" y="3137"/>
                      <a:pt x="2242" y="3134"/>
                      <a:pt x="2302" y="3120"/>
                    </a:cubicBezTo>
                    <a:lnTo>
                      <a:pt x="2302" y="3120"/>
                    </a:lnTo>
                    <a:cubicBezTo>
                      <a:pt x="2305" y="3123"/>
                      <a:pt x="2292" y="3127"/>
                      <a:pt x="2285" y="3134"/>
                    </a:cubicBezTo>
                    <a:cubicBezTo>
                      <a:pt x="2315" y="3120"/>
                      <a:pt x="2345" y="3107"/>
                      <a:pt x="2395" y="3097"/>
                    </a:cubicBezTo>
                    <a:lnTo>
                      <a:pt x="2395" y="3097"/>
                    </a:lnTo>
                    <a:cubicBezTo>
                      <a:pt x="2395" y="3100"/>
                      <a:pt x="2399" y="3103"/>
                      <a:pt x="2390" y="3105"/>
                    </a:cubicBezTo>
                    <a:lnTo>
                      <a:pt x="2390" y="3105"/>
                    </a:lnTo>
                    <a:cubicBezTo>
                      <a:pt x="2474" y="3086"/>
                      <a:pt x="2533" y="3057"/>
                      <a:pt x="2630" y="3054"/>
                    </a:cubicBezTo>
                    <a:lnTo>
                      <a:pt x="2630" y="3054"/>
                    </a:lnTo>
                    <a:cubicBezTo>
                      <a:pt x="2621" y="3060"/>
                      <a:pt x="2622" y="3063"/>
                      <a:pt x="2628" y="3063"/>
                    </a:cubicBezTo>
                    <a:cubicBezTo>
                      <a:pt x="2631" y="3063"/>
                      <a:pt x="2635" y="3062"/>
                      <a:pt x="2639" y="3061"/>
                    </a:cubicBezTo>
                    <a:cubicBezTo>
                      <a:pt x="2653" y="3061"/>
                      <a:pt x="2667" y="3061"/>
                      <a:pt x="2670" y="3067"/>
                    </a:cubicBezTo>
                    <a:lnTo>
                      <a:pt x="2722" y="3058"/>
                    </a:lnTo>
                    <a:lnTo>
                      <a:pt x="2702" y="3054"/>
                    </a:lnTo>
                    <a:cubicBezTo>
                      <a:pt x="2738" y="3049"/>
                      <a:pt x="2770" y="3039"/>
                      <a:pt x="2804" y="3036"/>
                    </a:cubicBezTo>
                    <a:close/>
                    <a:moveTo>
                      <a:pt x="1581" y="3719"/>
                    </a:moveTo>
                    <a:cubicBezTo>
                      <a:pt x="1581" y="3719"/>
                      <a:pt x="1580" y="3719"/>
                      <a:pt x="1580" y="3720"/>
                    </a:cubicBezTo>
                    <a:cubicBezTo>
                      <a:pt x="1580" y="3720"/>
                      <a:pt x="1582" y="3720"/>
                      <a:pt x="1581" y="3719"/>
                    </a:cubicBezTo>
                    <a:close/>
                    <a:moveTo>
                      <a:pt x="5516" y="4047"/>
                    </a:moveTo>
                    <a:lnTo>
                      <a:pt x="5517" y="4048"/>
                    </a:lnTo>
                    <a:cubicBezTo>
                      <a:pt x="5517" y="4048"/>
                      <a:pt x="5517" y="4047"/>
                      <a:pt x="5516" y="4047"/>
                    </a:cubicBezTo>
                    <a:close/>
                    <a:moveTo>
                      <a:pt x="5690" y="4273"/>
                    </a:moveTo>
                    <a:lnTo>
                      <a:pt x="5693" y="4278"/>
                    </a:lnTo>
                    <a:lnTo>
                      <a:pt x="5693" y="4278"/>
                    </a:lnTo>
                    <a:cubicBezTo>
                      <a:pt x="5692" y="4277"/>
                      <a:pt x="5691" y="4275"/>
                      <a:pt x="5690" y="4273"/>
                    </a:cubicBezTo>
                    <a:close/>
                    <a:moveTo>
                      <a:pt x="112" y="0"/>
                    </a:moveTo>
                    <a:cubicBezTo>
                      <a:pt x="72" y="0"/>
                      <a:pt x="22" y="8"/>
                      <a:pt x="33" y="11"/>
                    </a:cubicBezTo>
                    <a:cubicBezTo>
                      <a:pt x="47" y="14"/>
                      <a:pt x="73" y="21"/>
                      <a:pt x="73" y="24"/>
                    </a:cubicBezTo>
                    <a:lnTo>
                      <a:pt x="37" y="24"/>
                    </a:lnTo>
                    <a:cubicBezTo>
                      <a:pt x="30" y="41"/>
                      <a:pt x="0" y="57"/>
                      <a:pt x="84" y="77"/>
                    </a:cubicBezTo>
                    <a:lnTo>
                      <a:pt x="143" y="74"/>
                    </a:lnTo>
                    <a:lnTo>
                      <a:pt x="163" y="84"/>
                    </a:lnTo>
                    <a:lnTo>
                      <a:pt x="113" y="80"/>
                    </a:lnTo>
                    <a:lnTo>
                      <a:pt x="113" y="80"/>
                    </a:lnTo>
                    <a:cubicBezTo>
                      <a:pt x="126" y="85"/>
                      <a:pt x="137" y="87"/>
                      <a:pt x="147" y="87"/>
                    </a:cubicBezTo>
                    <a:cubicBezTo>
                      <a:pt x="158" y="87"/>
                      <a:pt x="169" y="85"/>
                      <a:pt x="179" y="84"/>
                    </a:cubicBezTo>
                    <a:cubicBezTo>
                      <a:pt x="183" y="87"/>
                      <a:pt x="189" y="94"/>
                      <a:pt x="203" y="97"/>
                    </a:cubicBezTo>
                    <a:lnTo>
                      <a:pt x="262" y="87"/>
                    </a:lnTo>
                    <a:lnTo>
                      <a:pt x="262" y="87"/>
                    </a:lnTo>
                    <a:cubicBezTo>
                      <a:pt x="269" y="97"/>
                      <a:pt x="232" y="97"/>
                      <a:pt x="272" y="107"/>
                    </a:cubicBezTo>
                    <a:cubicBezTo>
                      <a:pt x="295" y="104"/>
                      <a:pt x="258" y="90"/>
                      <a:pt x="281" y="90"/>
                    </a:cubicBezTo>
                    <a:cubicBezTo>
                      <a:pt x="284" y="90"/>
                      <a:pt x="287" y="90"/>
                      <a:pt x="292" y="91"/>
                    </a:cubicBezTo>
                    <a:cubicBezTo>
                      <a:pt x="322" y="103"/>
                      <a:pt x="312" y="107"/>
                      <a:pt x="345" y="107"/>
                    </a:cubicBezTo>
                    <a:cubicBezTo>
                      <a:pt x="348" y="114"/>
                      <a:pt x="342" y="114"/>
                      <a:pt x="328" y="114"/>
                    </a:cubicBezTo>
                    <a:cubicBezTo>
                      <a:pt x="342" y="114"/>
                      <a:pt x="355" y="117"/>
                      <a:pt x="371" y="117"/>
                    </a:cubicBezTo>
                    <a:cubicBezTo>
                      <a:pt x="385" y="119"/>
                      <a:pt x="399" y="121"/>
                      <a:pt x="410" y="121"/>
                    </a:cubicBezTo>
                    <a:cubicBezTo>
                      <a:pt x="414" y="121"/>
                      <a:pt x="418" y="121"/>
                      <a:pt x="421" y="120"/>
                    </a:cubicBezTo>
                    <a:cubicBezTo>
                      <a:pt x="448" y="134"/>
                      <a:pt x="521" y="140"/>
                      <a:pt x="514" y="153"/>
                    </a:cubicBezTo>
                    <a:cubicBezTo>
                      <a:pt x="524" y="153"/>
                      <a:pt x="567" y="157"/>
                      <a:pt x="593" y="160"/>
                    </a:cubicBezTo>
                    <a:cubicBezTo>
                      <a:pt x="541" y="166"/>
                      <a:pt x="689" y="190"/>
                      <a:pt x="669" y="206"/>
                    </a:cubicBezTo>
                    <a:cubicBezTo>
                      <a:pt x="672" y="205"/>
                      <a:pt x="675" y="205"/>
                      <a:pt x="678" y="205"/>
                    </a:cubicBezTo>
                    <a:cubicBezTo>
                      <a:pt x="721" y="205"/>
                      <a:pt x="799" y="244"/>
                      <a:pt x="858" y="259"/>
                    </a:cubicBezTo>
                    <a:cubicBezTo>
                      <a:pt x="856" y="259"/>
                      <a:pt x="851" y="259"/>
                      <a:pt x="847" y="258"/>
                    </a:cubicBezTo>
                    <a:lnTo>
                      <a:pt x="847" y="258"/>
                    </a:lnTo>
                    <a:cubicBezTo>
                      <a:pt x="875" y="271"/>
                      <a:pt x="882" y="283"/>
                      <a:pt x="898" y="296"/>
                    </a:cubicBezTo>
                    <a:cubicBezTo>
                      <a:pt x="901" y="293"/>
                      <a:pt x="906" y="292"/>
                      <a:pt x="911" y="292"/>
                    </a:cubicBezTo>
                    <a:cubicBezTo>
                      <a:pt x="932" y="292"/>
                      <a:pt x="967" y="307"/>
                      <a:pt x="990" y="312"/>
                    </a:cubicBezTo>
                    <a:cubicBezTo>
                      <a:pt x="1002" y="327"/>
                      <a:pt x="1001" y="331"/>
                      <a:pt x="994" y="331"/>
                    </a:cubicBezTo>
                    <a:cubicBezTo>
                      <a:pt x="991" y="331"/>
                      <a:pt x="988" y="330"/>
                      <a:pt x="984" y="329"/>
                    </a:cubicBezTo>
                    <a:cubicBezTo>
                      <a:pt x="980" y="327"/>
                      <a:pt x="975" y="326"/>
                      <a:pt x="972" y="326"/>
                    </a:cubicBezTo>
                    <a:cubicBezTo>
                      <a:pt x="967" y="326"/>
                      <a:pt x="964" y="328"/>
                      <a:pt x="964" y="332"/>
                    </a:cubicBezTo>
                    <a:cubicBezTo>
                      <a:pt x="965" y="332"/>
                      <a:pt x="966" y="331"/>
                      <a:pt x="967" y="331"/>
                    </a:cubicBezTo>
                    <a:cubicBezTo>
                      <a:pt x="973" y="331"/>
                      <a:pt x="987" y="337"/>
                      <a:pt x="1001" y="342"/>
                    </a:cubicBezTo>
                    <a:cubicBezTo>
                      <a:pt x="1011" y="346"/>
                      <a:pt x="1021" y="350"/>
                      <a:pt x="1026" y="350"/>
                    </a:cubicBezTo>
                    <a:cubicBezTo>
                      <a:pt x="1029" y="350"/>
                      <a:pt x="1029" y="349"/>
                      <a:pt x="1027" y="345"/>
                    </a:cubicBezTo>
                    <a:lnTo>
                      <a:pt x="1027" y="345"/>
                    </a:lnTo>
                    <a:cubicBezTo>
                      <a:pt x="1050" y="372"/>
                      <a:pt x="1050" y="365"/>
                      <a:pt x="1057" y="385"/>
                    </a:cubicBezTo>
                    <a:cubicBezTo>
                      <a:pt x="1060" y="383"/>
                      <a:pt x="1062" y="383"/>
                      <a:pt x="1064" y="383"/>
                    </a:cubicBezTo>
                    <a:cubicBezTo>
                      <a:pt x="1076" y="383"/>
                      <a:pt x="1087" y="403"/>
                      <a:pt x="1110" y="412"/>
                    </a:cubicBezTo>
                    <a:cubicBezTo>
                      <a:pt x="1140" y="448"/>
                      <a:pt x="1110" y="428"/>
                      <a:pt x="1149" y="461"/>
                    </a:cubicBezTo>
                    <a:cubicBezTo>
                      <a:pt x="1153" y="468"/>
                      <a:pt x="1153" y="470"/>
                      <a:pt x="1151" y="470"/>
                    </a:cubicBezTo>
                    <a:cubicBezTo>
                      <a:pt x="1145" y="470"/>
                      <a:pt x="1126" y="455"/>
                      <a:pt x="1126" y="455"/>
                    </a:cubicBezTo>
                    <a:lnTo>
                      <a:pt x="1126" y="455"/>
                    </a:lnTo>
                    <a:cubicBezTo>
                      <a:pt x="1140" y="470"/>
                      <a:pt x="1147" y="474"/>
                      <a:pt x="1151" y="474"/>
                    </a:cubicBezTo>
                    <a:cubicBezTo>
                      <a:pt x="1153" y="474"/>
                      <a:pt x="1155" y="473"/>
                      <a:pt x="1156" y="471"/>
                    </a:cubicBezTo>
                    <a:cubicBezTo>
                      <a:pt x="1159" y="469"/>
                      <a:pt x="1161" y="467"/>
                      <a:pt x="1163" y="467"/>
                    </a:cubicBezTo>
                    <a:cubicBezTo>
                      <a:pt x="1164" y="467"/>
                      <a:pt x="1165" y="467"/>
                      <a:pt x="1166" y="468"/>
                    </a:cubicBezTo>
                    <a:cubicBezTo>
                      <a:pt x="1212" y="511"/>
                      <a:pt x="1180" y="494"/>
                      <a:pt x="1186" y="514"/>
                    </a:cubicBezTo>
                    <a:cubicBezTo>
                      <a:pt x="1209" y="544"/>
                      <a:pt x="1239" y="560"/>
                      <a:pt x="1249" y="587"/>
                    </a:cubicBezTo>
                    <a:cubicBezTo>
                      <a:pt x="1249" y="590"/>
                      <a:pt x="1249" y="592"/>
                      <a:pt x="1248" y="592"/>
                    </a:cubicBezTo>
                    <a:cubicBezTo>
                      <a:pt x="1247" y="592"/>
                      <a:pt x="1246" y="592"/>
                      <a:pt x="1245" y="591"/>
                    </a:cubicBezTo>
                    <a:lnTo>
                      <a:pt x="1245" y="591"/>
                    </a:lnTo>
                    <a:cubicBezTo>
                      <a:pt x="1256" y="607"/>
                      <a:pt x="1276" y="634"/>
                      <a:pt x="1282" y="663"/>
                    </a:cubicBezTo>
                    <a:cubicBezTo>
                      <a:pt x="1288" y="693"/>
                      <a:pt x="1299" y="723"/>
                      <a:pt x="1308" y="746"/>
                    </a:cubicBezTo>
                    <a:cubicBezTo>
                      <a:pt x="1305" y="750"/>
                      <a:pt x="1305" y="750"/>
                      <a:pt x="1305" y="753"/>
                    </a:cubicBezTo>
                    <a:cubicBezTo>
                      <a:pt x="1311" y="742"/>
                      <a:pt x="1319" y="742"/>
                      <a:pt x="1322" y="742"/>
                    </a:cubicBezTo>
                    <a:cubicBezTo>
                      <a:pt x="1322" y="766"/>
                      <a:pt x="1331" y="789"/>
                      <a:pt x="1322" y="796"/>
                    </a:cubicBezTo>
                    <a:cubicBezTo>
                      <a:pt x="1322" y="782"/>
                      <a:pt x="1319" y="782"/>
                      <a:pt x="1315" y="773"/>
                    </a:cubicBezTo>
                    <a:lnTo>
                      <a:pt x="1315" y="773"/>
                    </a:lnTo>
                    <a:lnTo>
                      <a:pt x="1319" y="799"/>
                    </a:lnTo>
                    <a:cubicBezTo>
                      <a:pt x="1317" y="803"/>
                      <a:pt x="1315" y="804"/>
                      <a:pt x="1314" y="804"/>
                    </a:cubicBezTo>
                    <a:cubicBezTo>
                      <a:pt x="1311" y="804"/>
                      <a:pt x="1311" y="795"/>
                      <a:pt x="1311" y="786"/>
                    </a:cubicBezTo>
                    <a:cubicBezTo>
                      <a:pt x="1311" y="776"/>
                      <a:pt x="1308" y="766"/>
                      <a:pt x="1305" y="766"/>
                    </a:cubicBezTo>
                    <a:lnTo>
                      <a:pt x="1305" y="766"/>
                    </a:lnTo>
                    <a:cubicBezTo>
                      <a:pt x="1308" y="789"/>
                      <a:pt x="1315" y="816"/>
                      <a:pt x="1311" y="842"/>
                    </a:cubicBezTo>
                    <a:cubicBezTo>
                      <a:pt x="1308" y="866"/>
                      <a:pt x="1305" y="889"/>
                      <a:pt x="1302" y="908"/>
                    </a:cubicBezTo>
                    <a:cubicBezTo>
                      <a:pt x="1296" y="908"/>
                      <a:pt x="1296" y="895"/>
                      <a:pt x="1299" y="881"/>
                    </a:cubicBezTo>
                    <a:cubicBezTo>
                      <a:pt x="1301" y="869"/>
                      <a:pt x="1303" y="854"/>
                      <a:pt x="1300" y="854"/>
                    </a:cubicBezTo>
                    <a:lnTo>
                      <a:pt x="1300" y="854"/>
                    </a:lnTo>
                    <a:cubicBezTo>
                      <a:pt x="1299" y="854"/>
                      <a:pt x="1296" y="858"/>
                      <a:pt x="1292" y="869"/>
                    </a:cubicBezTo>
                    <a:cubicBezTo>
                      <a:pt x="1299" y="849"/>
                      <a:pt x="1305" y="832"/>
                      <a:pt x="1305" y="812"/>
                    </a:cubicBezTo>
                    <a:lnTo>
                      <a:pt x="1305" y="812"/>
                    </a:lnTo>
                    <a:cubicBezTo>
                      <a:pt x="1301" y="822"/>
                      <a:pt x="1298" y="825"/>
                      <a:pt x="1297" y="825"/>
                    </a:cubicBezTo>
                    <a:cubicBezTo>
                      <a:pt x="1296" y="825"/>
                      <a:pt x="1296" y="821"/>
                      <a:pt x="1296" y="816"/>
                    </a:cubicBezTo>
                    <a:cubicBezTo>
                      <a:pt x="1296" y="810"/>
                      <a:pt x="1296" y="805"/>
                      <a:pt x="1294" y="805"/>
                    </a:cubicBezTo>
                    <a:cubicBezTo>
                      <a:pt x="1292" y="805"/>
                      <a:pt x="1290" y="808"/>
                      <a:pt x="1285" y="816"/>
                    </a:cubicBezTo>
                    <a:cubicBezTo>
                      <a:pt x="1269" y="885"/>
                      <a:pt x="1285" y="898"/>
                      <a:pt x="1252" y="965"/>
                    </a:cubicBezTo>
                    <a:cubicBezTo>
                      <a:pt x="1252" y="974"/>
                      <a:pt x="1256" y="974"/>
                      <a:pt x="1259" y="974"/>
                    </a:cubicBezTo>
                    <a:cubicBezTo>
                      <a:pt x="1262" y="974"/>
                      <a:pt x="1262" y="974"/>
                      <a:pt x="1265" y="981"/>
                    </a:cubicBezTo>
                    <a:cubicBezTo>
                      <a:pt x="1229" y="1087"/>
                      <a:pt x="1199" y="1044"/>
                      <a:pt x="1172" y="1120"/>
                    </a:cubicBezTo>
                    <a:cubicBezTo>
                      <a:pt x="1166" y="1140"/>
                      <a:pt x="1176" y="1156"/>
                      <a:pt x="1133" y="1199"/>
                    </a:cubicBezTo>
                    <a:lnTo>
                      <a:pt x="1133" y="1173"/>
                    </a:lnTo>
                    <a:cubicBezTo>
                      <a:pt x="1087" y="1233"/>
                      <a:pt x="1123" y="1219"/>
                      <a:pt x="1063" y="1272"/>
                    </a:cubicBezTo>
                    <a:cubicBezTo>
                      <a:pt x="1069" y="1260"/>
                      <a:pt x="1095" y="1232"/>
                      <a:pt x="1092" y="1232"/>
                    </a:cubicBezTo>
                    <a:lnTo>
                      <a:pt x="1092" y="1232"/>
                    </a:lnTo>
                    <a:cubicBezTo>
                      <a:pt x="1091" y="1232"/>
                      <a:pt x="1091" y="1232"/>
                      <a:pt x="1090" y="1233"/>
                    </a:cubicBezTo>
                    <a:cubicBezTo>
                      <a:pt x="1047" y="1263"/>
                      <a:pt x="1073" y="1266"/>
                      <a:pt x="1047" y="1296"/>
                    </a:cubicBezTo>
                    <a:lnTo>
                      <a:pt x="1030" y="1292"/>
                    </a:lnTo>
                    <a:cubicBezTo>
                      <a:pt x="1003" y="1319"/>
                      <a:pt x="975" y="1348"/>
                      <a:pt x="946" y="1377"/>
                    </a:cubicBezTo>
                    <a:lnTo>
                      <a:pt x="946" y="1377"/>
                    </a:lnTo>
                    <a:cubicBezTo>
                      <a:pt x="903" y="1386"/>
                      <a:pt x="863" y="1392"/>
                      <a:pt x="832" y="1392"/>
                    </a:cubicBezTo>
                    <a:cubicBezTo>
                      <a:pt x="819" y="1392"/>
                      <a:pt x="808" y="1391"/>
                      <a:pt x="799" y="1389"/>
                    </a:cubicBezTo>
                    <a:cubicBezTo>
                      <a:pt x="772" y="1398"/>
                      <a:pt x="735" y="1405"/>
                      <a:pt x="709" y="1415"/>
                    </a:cubicBezTo>
                    <a:lnTo>
                      <a:pt x="709" y="1405"/>
                    </a:lnTo>
                    <a:cubicBezTo>
                      <a:pt x="630" y="1415"/>
                      <a:pt x="593" y="1418"/>
                      <a:pt x="497" y="1442"/>
                    </a:cubicBezTo>
                    <a:lnTo>
                      <a:pt x="517" y="1431"/>
                    </a:lnTo>
                    <a:lnTo>
                      <a:pt x="517" y="1431"/>
                    </a:lnTo>
                    <a:cubicBezTo>
                      <a:pt x="461" y="1442"/>
                      <a:pt x="454" y="1474"/>
                      <a:pt x="405" y="1488"/>
                    </a:cubicBezTo>
                    <a:lnTo>
                      <a:pt x="388" y="1474"/>
                    </a:lnTo>
                    <a:cubicBezTo>
                      <a:pt x="342" y="1488"/>
                      <a:pt x="292" y="1497"/>
                      <a:pt x="246" y="1508"/>
                    </a:cubicBezTo>
                    <a:cubicBezTo>
                      <a:pt x="196" y="1524"/>
                      <a:pt x="143" y="1547"/>
                      <a:pt x="110" y="1604"/>
                    </a:cubicBezTo>
                    <a:cubicBezTo>
                      <a:pt x="110" y="1601"/>
                      <a:pt x="107" y="1594"/>
                      <a:pt x="119" y="1577"/>
                    </a:cubicBezTo>
                    <a:lnTo>
                      <a:pt x="119" y="1577"/>
                    </a:lnTo>
                    <a:cubicBezTo>
                      <a:pt x="110" y="1587"/>
                      <a:pt x="93" y="1604"/>
                      <a:pt x="84" y="1630"/>
                    </a:cubicBezTo>
                    <a:cubicBezTo>
                      <a:pt x="70" y="1656"/>
                      <a:pt x="70" y="1693"/>
                      <a:pt x="80" y="1720"/>
                    </a:cubicBezTo>
                    <a:cubicBezTo>
                      <a:pt x="95" y="1766"/>
                      <a:pt x="126" y="1784"/>
                      <a:pt x="137" y="1784"/>
                    </a:cubicBezTo>
                    <a:cubicBezTo>
                      <a:pt x="138" y="1784"/>
                      <a:pt x="139" y="1784"/>
                      <a:pt x="140" y="1783"/>
                    </a:cubicBezTo>
                    <a:lnTo>
                      <a:pt x="140" y="1783"/>
                    </a:lnTo>
                    <a:cubicBezTo>
                      <a:pt x="144" y="1791"/>
                      <a:pt x="172" y="1806"/>
                      <a:pt x="206" y="1809"/>
                    </a:cubicBezTo>
                    <a:cubicBezTo>
                      <a:pt x="212" y="1810"/>
                      <a:pt x="219" y="1810"/>
                      <a:pt x="225" y="1810"/>
                    </a:cubicBezTo>
                    <a:cubicBezTo>
                      <a:pt x="256" y="1810"/>
                      <a:pt x="287" y="1804"/>
                      <a:pt x="312" y="1795"/>
                    </a:cubicBezTo>
                    <a:lnTo>
                      <a:pt x="312" y="1795"/>
                    </a:lnTo>
                    <a:lnTo>
                      <a:pt x="302" y="1809"/>
                    </a:lnTo>
                    <a:cubicBezTo>
                      <a:pt x="348" y="1786"/>
                      <a:pt x="345" y="1783"/>
                      <a:pt x="405" y="1763"/>
                    </a:cubicBezTo>
                    <a:cubicBezTo>
                      <a:pt x="408" y="1762"/>
                      <a:pt x="410" y="1762"/>
                      <a:pt x="412" y="1762"/>
                    </a:cubicBezTo>
                    <a:cubicBezTo>
                      <a:pt x="418" y="1762"/>
                      <a:pt x="418" y="1764"/>
                      <a:pt x="412" y="1767"/>
                    </a:cubicBezTo>
                    <a:lnTo>
                      <a:pt x="412" y="1767"/>
                    </a:lnTo>
                    <a:cubicBezTo>
                      <a:pt x="446" y="1757"/>
                      <a:pt x="439" y="1745"/>
                      <a:pt x="490" y="1733"/>
                    </a:cubicBezTo>
                    <a:lnTo>
                      <a:pt x="490" y="1733"/>
                    </a:lnTo>
                    <a:lnTo>
                      <a:pt x="471" y="1746"/>
                    </a:lnTo>
                    <a:cubicBezTo>
                      <a:pt x="521" y="1729"/>
                      <a:pt x="514" y="1726"/>
                      <a:pt x="537" y="1710"/>
                    </a:cubicBezTo>
                    <a:cubicBezTo>
                      <a:pt x="562" y="1694"/>
                      <a:pt x="615" y="1676"/>
                      <a:pt x="630" y="1676"/>
                    </a:cubicBezTo>
                    <a:cubicBezTo>
                      <a:pt x="631" y="1676"/>
                      <a:pt x="632" y="1676"/>
                      <a:pt x="633" y="1676"/>
                    </a:cubicBezTo>
                    <a:cubicBezTo>
                      <a:pt x="636" y="1667"/>
                      <a:pt x="656" y="1647"/>
                      <a:pt x="683" y="1636"/>
                    </a:cubicBezTo>
                    <a:cubicBezTo>
                      <a:pt x="689" y="1636"/>
                      <a:pt x="680" y="1644"/>
                      <a:pt x="676" y="1647"/>
                    </a:cubicBezTo>
                    <a:cubicBezTo>
                      <a:pt x="752" y="1613"/>
                      <a:pt x="775" y="1574"/>
                      <a:pt x="828" y="1551"/>
                    </a:cubicBezTo>
                    <a:cubicBezTo>
                      <a:pt x="830" y="1552"/>
                      <a:pt x="831" y="1553"/>
                      <a:pt x="833" y="1553"/>
                    </a:cubicBezTo>
                    <a:cubicBezTo>
                      <a:pt x="835" y="1553"/>
                      <a:pt x="836" y="1552"/>
                      <a:pt x="838" y="1551"/>
                    </a:cubicBezTo>
                    <a:lnTo>
                      <a:pt x="838" y="1551"/>
                    </a:lnTo>
                    <a:cubicBezTo>
                      <a:pt x="789" y="1587"/>
                      <a:pt x="747" y="1609"/>
                      <a:pt x="743" y="1610"/>
                    </a:cubicBezTo>
                    <a:lnTo>
                      <a:pt x="743" y="1610"/>
                    </a:lnTo>
                    <a:cubicBezTo>
                      <a:pt x="743" y="1610"/>
                      <a:pt x="742" y="1610"/>
                      <a:pt x="742" y="1610"/>
                    </a:cubicBezTo>
                    <a:cubicBezTo>
                      <a:pt x="742" y="1610"/>
                      <a:pt x="742" y="1611"/>
                      <a:pt x="742" y="1611"/>
                    </a:cubicBezTo>
                    <a:cubicBezTo>
                      <a:pt x="742" y="1611"/>
                      <a:pt x="743" y="1611"/>
                      <a:pt x="743" y="1610"/>
                    </a:cubicBezTo>
                    <a:lnTo>
                      <a:pt x="743" y="1610"/>
                    </a:lnTo>
                    <a:cubicBezTo>
                      <a:pt x="744" y="1612"/>
                      <a:pt x="747" y="1613"/>
                      <a:pt x="749" y="1613"/>
                    </a:cubicBezTo>
                    <a:cubicBezTo>
                      <a:pt x="752" y="1613"/>
                      <a:pt x="756" y="1612"/>
                      <a:pt x="759" y="1610"/>
                    </a:cubicBezTo>
                    <a:cubicBezTo>
                      <a:pt x="763" y="1609"/>
                      <a:pt x="766" y="1609"/>
                      <a:pt x="769" y="1609"/>
                    </a:cubicBezTo>
                    <a:cubicBezTo>
                      <a:pt x="776" y="1609"/>
                      <a:pt x="777" y="1613"/>
                      <a:pt x="765" y="1627"/>
                    </a:cubicBezTo>
                    <a:cubicBezTo>
                      <a:pt x="799" y="1601"/>
                      <a:pt x="851" y="1544"/>
                      <a:pt x="894" y="1517"/>
                    </a:cubicBezTo>
                    <a:cubicBezTo>
                      <a:pt x="898" y="1514"/>
                      <a:pt x="901" y="1514"/>
                      <a:pt x="901" y="1514"/>
                    </a:cubicBezTo>
                    <a:lnTo>
                      <a:pt x="901" y="1514"/>
                    </a:lnTo>
                    <a:lnTo>
                      <a:pt x="898" y="1517"/>
                    </a:lnTo>
                    <a:cubicBezTo>
                      <a:pt x="908" y="1514"/>
                      <a:pt x="918" y="1508"/>
                      <a:pt x="924" y="1497"/>
                    </a:cubicBezTo>
                    <a:cubicBezTo>
                      <a:pt x="938" y="1488"/>
                      <a:pt x="947" y="1485"/>
                      <a:pt x="961" y="1474"/>
                    </a:cubicBezTo>
                    <a:cubicBezTo>
                      <a:pt x="964" y="1474"/>
                      <a:pt x="979" y="1464"/>
                      <a:pt x="994" y="1450"/>
                    </a:cubicBezTo>
                    <a:lnTo>
                      <a:pt x="994" y="1450"/>
                    </a:lnTo>
                    <a:cubicBezTo>
                      <a:pt x="1021" y="1451"/>
                      <a:pt x="1040" y="1454"/>
                      <a:pt x="1040" y="1458"/>
                    </a:cubicBezTo>
                    <a:lnTo>
                      <a:pt x="1163" y="1438"/>
                    </a:lnTo>
                    <a:lnTo>
                      <a:pt x="1163" y="1438"/>
                    </a:lnTo>
                    <a:cubicBezTo>
                      <a:pt x="1163" y="1442"/>
                      <a:pt x="1143" y="1445"/>
                      <a:pt x="1126" y="1451"/>
                    </a:cubicBezTo>
                    <a:cubicBezTo>
                      <a:pt x="1143" y="1447"/>
                      <a:pt x="1151" y="1445"/>
                      <a:pt x="1156" y="1445"/>
                    </a:cubicBezTo>
                    <a:cubicBezTo>
                      <a:pt x="1160" y="1445"/>
                      <a:pt x="1161" y="1447"/>
                      <a:pt x="1163" y="1448"/>
                    </a:cubicBezTo>
                    <a:cubicBezTo>
                      <a:pt x="1164" y="1450"/>
                      <a:pt x="1166" y="1451"/>
                      <a:pt x="1171" y="1451"/>
                    </a:cubicBezTo>
                    <a:cubicBezTo>
                      <a:pt x="1176" y="1451"/>
                      <a:pt x="1184" y="1450"/>
                      <a:pt x="1199" y="1445"/>
                    </a:cubicBezTo>
                    <a:cubicBezTo>
                      <a:pt x="1189" y="1445"/>
                      <a:pt x="1203" y="1438"/>
                      <a:pt x="1203" y="1435"/>
                    </a:cubicBezTo>
                    <a:cubicBezTo>
                      <a:pt x="1215" y="1438"/>
                      <a:pt x="1234" y="1439"/>
                      <a:pt x="1255" y="1439"/>
                    </a:cubicBezTo>
                    <a:cubicBezTo>
                      <a:pt x="1286" y="1439"/>
                      <a:pt x="1322" y="1436"/>
                      <a:pt x="1351" y="1435"/>
                    </a:cubicBezTo>
                    <a:lnTo>
                      <a:pt x="1351" y="1435"/>
                    </a:lnTo>
                    <a:lnTo>
                      <a:pt x="1345" y="1442"/>
                    </a:lnTo>
                    <a:cubicBezTo>
                      <a:pt x="1390" y="1440"/>
                      <a:pt x="1438" y="1439"/>
                      <a:pt x="1487" y="1439"/>
                    </a:cubicBezTo>
                    <a:cubicBezTo>
                      <a:pt x="1537" y="1439"/>
                      <a:pt x="1588" y="1440"/>
                      <a:pt x="1640" y="1442"/>
                    </a:cubicBezTo>
                    <a:cubicBezTo>
                      <a:pt x="1603" y="1435"/>
                      <a:pt x="1613" y="1422"/>
                      <a:pt x="1643" y="1422"/>
                    </a:cubicBezTo>
                    <a:lnTo>
                      <a:pt x="1653" y="1435"/>
                    </a:lnTo>
                    <a:cubicBezTo>
                      <a:pt x="1673" y="1428"/>
                      <a:pt x="1623" y="1428"/>
                      <a:pt x="1663" y="1422"/>
                    </a:cubicBezTo>
                    <a:lnTo>
                      <a:pt x="1663" y="1422"/>
                    </a:lnTo>
                    <a:cubicBezTo>
                      <a:pt x="1702" y="1425"/>
                      <a:pt x="1689" y="1438"/>
                      <a:pt x="1666" y="1438"/>
                    </a:cubicBezTo>
                    <a:lnTo>
                      <a:pt x="1713" y="1438"/>
                    </a:lnTo>
                    <a:cubicBezTo>
                      <a:pt x="1716" y="1442"/>
                      <a:pt x="1702" y="1445"/>
                      <a:pt x="1699" y="1448"/>
                    </a:cubicBezTo>
                    <a:cubicBezTo>
                      <a:pt x="1702" y="1447"/>
                      <a:pt x="1706" y="1447"/>
                      <a:pt x="1710" y="1447"/>
                    </a:cubicBezTo>
                    <a:cubicBezTo>
                      <a:pt x="1720" y="1447"/>
                      <a:pt x="1734" y="1449"/>
                      <a:pt x="1745" y="1451"/>
                    </a:cubicBezTo>
                    <a:cubicBezTo>
                      <a:pt x="1760" y="1455"/>
                      <a:pt x="1774" y="1458"/>
                      <a:pt x="1787" y="1458"/>
                    </a:cubicBezTo>
                    <a:cubicBezTo>
                      <a:pt x="1795" y="1458"/>
                      <a:pt x="1802" y="1457"/>
                      <a:pt x="1808" y="1454"/>
                    </a:cubicBezTo>
                    <a:lnTo>
                      <a:pt x="1812" y="1458"/>
                    </a:lnTo>
                    <a:cubicBezTo>
                      <a:pt x="1911" y="1471"/>
                      <a:pt x="1958" y="1474"/>
                      <a:pt x="2040" y="1488"/>
                    </a:cubicBezTo>
                    <a:cubicBezTo>
                      <a:pt x="2042" y="1484"/>
                      <a:pt x="2048" y="1483"/>
                      <a:pt x="2054" y="1483"/>
                    </a:cubicBezTo>
                    <a:cubicBezTo>
                      <a:pt x="2059" y="1483"/>
                      <a:pt x="2065" y="1483"/>
                      <a:pt x="2070" y="1485"/>
                    </a:cubicBezTo>
                    <a:lnTo>
                      <a:pt x="2103" y="1485"/>
                    </a:lnTo>
                    <a:cubicBezTo>
                      <a:pt x="2159" y="1505"/>
                      <a:pt x="2225" y="1521"/>
                      <a:pt x="2295" y="1547"/>
                    </a:cubicBezTo>
                    <a:cubicBezTo>
                      <a:pt x="2310" y="1552"/>
                      <a:pt x="2317" y="1554"/>
                      <a:pt x="2321" y="1554"/>
                    </a:cubicBezTo>
                    <a:cubicBezTo>
                      <a:pt x="2325" y="1554"/>
                      <a:pt x="2325" y="1552"/>
                      <a:pt x="2325" y="1551"/>
                    </a:cubicBezTo>
                    <a:cubicBezTo>
                      <a:pt x="2325" y="1547"/>
                      <a:pt x="2325" y="1547"/>
                      <a:pt x="2335" y="1547"/>
                    </a:cubicBezTo>
                    <a:cubicBezTo>
                      <a:pt x="2335" y="1556"/>
                      <a:pt x="2388" y="1575"/>
                      <a:pt x="2377" y="1575"/>
                    </a:cubicBezTo>
                    <a:cubicBezTo>
                      <a:pt x="2376" y="1575"/>
                      <a:pt x="2373" y="1575"/>
                      <a:pt x="2368" y="1574"/>
                    </a:cubicBezTo>
                    <a:lnTo>
                      <a:pt x="2368" y="1574"/>
                    </a:lnTo>
                    <a:cubicBezTo>
                      <a:pt x="2451" y="1601"/>
                      <a:pt x="2468" y="1621"/>
                      <a:pt x="2574" y="1660"/>
                    </a:cubicBezTo>
                    <a:cubicBezTo>
                      <a:pt x="2563" y="1653"/>
                      <a:pt x="2554" y="1644"/>
                      <a:pt x="2560" y="1644"/>
                    </a:cubicBezTo>
                    <a:lnTo>
                      <a:pt x="2560" y="1644"/>
                    </a:lnTo>
                    <a:cubicBezTo>
                      <a:pt x="2580" y="1650"/>
                      <a:pt x="2597" y="1670"/>
                      <a:pt x="2593" y="1673"/>
                    </a:cubicBezTo>
                    <a:lnTo>
                      <a:pt x="2587" y="1670"/>
                    </a:lnTo>
                    <a:lnTo>
                      <a:pt x="2587" y="1670"/>
                    </a:lnTo>
                    <a:cubicBezTo>
                      <a:pt x="2639" y="1703"/>
                      <a:pt x="2702" y="1746"/>
                      <a:pt x="2746" y="1799"/>
                    </a:cubicBezTo>
                    <a:cubicBezTo>
                      <a:pt x="2786" y="1852"/>
                      <a:pt x="2832" y="1895"/>
                      <a:pt x="2861" y="1931"/>
                    </a:cubicBezTo>
                    <a:lnTo>
                      <a:pt x="2858" y="1928"/>
                    </a:lnTo>
                    <a:lnTo>
                      <a:pt x="2858" y="1928"/>
                    </a:lnTo>
                    <a:lnTo>
                      <a:pt x="2921" y="2008"/>
                    </a:lnTo>
                    <a:cubicBezTo>
                      <a:pt x="2929" y="2019"/>
                      <a:pt x="2930" y="2023"/>
                      <a:pt x="2928" y="2023"/>
                    </a:cubicBezTo>
                    <a:cubicBezTo>
                      <a:pt x="2927" y="2023"/>
                      <a:pt x="2924" y="2021"/>
                      <a:pt x="2921" y="2018"/>
                    </a:cubicBezTo>
                    <a:cubicBezTo>
                      <a:pt x="2917" y="2014"/>
                      <a:pt x="2914" y="2011"/>
                      <a:pt x="2913" y="2011"/>
                    </a:cubicBezTo>
                    <a:lnTo>
                      <a:pt x="2913" y="2011"/>
                    </a:lnTo>
                    <a:cubicBezTo>
                      <a:pt x="2911" y="2011"/>
                      <a:pt x="2912" y="2013"/>
                      <a:pt x="2914" y="2021"/>
                    </a:cubicBezTo>
                    <a:cubicBezTo>
                      <a:pt x="2954" y="2061"/>
                      <a:pt x="2961" y="2107"/>
                      <a:pt x="2977" y="2144"/>
                    </a:cubicBezTo>
                    <a:cubicBezTo>
                      <a:pt x="2988" y="2183"/>
                      <a:pt x="3004" y="2217"/>
                      <a:pt x="3017" y="2260"/>
                    </a:cubicBezTo>
                    <a:cubicBezTo>
                      <a:pt x="3011" y="2296"/>
                      <a:pt x="3020" y="2356"/>
                      <a:pt x="3024" y="2419"/>
                    </a:cubicBezTo>
                    <a:cubicBezTo>
                      <a:pt x="3027" y="2481"/>
                      <a:pt x="3020" y="2550"/>
                      <a:pt x="3004" y="2594"/>
                    </a:cubicBezTo>
                    <a:lnTo>
                      <a:pt x="3011" y="2590"/>
                    </a:lnTo>
                    <a:lnTo>
                      <a:pt x="3011" y="2590"/>
                    </a:lnTo>
                    <a:cubicBezTo>
                      <a:pt x="3014" y="2617"/>
                      <a:pt x="3000" y="2617"/>
                      <a:pt x="2997" y="2637"/>
                    </a:cubicBezTo>
                    <a:cubicBezTo>
                      <a:pt x="2999" y="2635"/>
                      <a:pt x="3004" y="2621"/>
                      <a:pt x="3006" y="2621"/>
                    </a:cubicBezTo>
                    <a:cubicBezTo>
                      <a:pt x="3007" y="2621"/>
                      <a:pt x="3007" y="2622"/>
                      <a:pt x="3007" y="2627"/>
                    </a:cubicBezTo>
                    <a:cubicBezTo>
                      <a:pt x="2985" y="2753"/>
                      <a:pt x="2927" y="2872"/>
                      <a:pt x="2849" y="2978"/>
                    </a:cubicBezTo>
                    <a:lnTo>
                      <a:pt x="2821" y="2978"/>
                    </a:lnTo>
                    <a:cubicBezTo>
                      <a:pt x="2798" y="2978"/>
                      <a:pt x="2779" y="2978"/>
                      <a:pt x="2789" y="2975"/>
                    </a:cubicBezTo>
                    <a:lnTo>
                      <a:pt x="2789" y="2975"/>
                    </a:lnTo>
                    <a:cubicBezTo>
                      <a:pt x="2749" y="2981"/>
                      <a:pt x="2772" y="2981"/>
                      <a:pt x="2798" y="2981"/>
                    </a:cubicBezTo>
                    <a:cubicBezTo>
                      <a:pt x="2736" y="2981"/>
                      <a:pt x="2699" y="2992"/>
                      <a:pt x="2633" y="2995"/>
                    </a:cubicBezTo>
                    <a:cubicBezTo>
                      <a:pt x="2643" y="2995"/>
                      <a:pt x="2653" y="2998"/>
                      <a:pt x="2643" y="3001"/>
                    </a:cubicBezTo>
                    <a:cubicBezTo>
                      <a:pt x="2547" y="3007"/>
                      <a:pt x="2603" y="3015"/>
                      <a:pt x="2537" y="3024"/>
                    </a:cubicBezTo>
                    <a:cubicBezTo>
                      <a:pt x="2513" y="3024"/>
                      <a:pt x="2527" y="3017"/>
                      <a:pt x="2519" y="3017"/>
                    </a:cubicBezTo>
                    <a:cubicBezTo>
                      <a:pt x="2515" y="3017"/>
                      <a:pt x="2506" y="3019"/>
                      <a:pt x="2484" y="3024"/>
                    </a:cubicBezTo>
                    <a:cubicBezTo>
                      <a:pt x="2479" y="3024"/>
                      <a:pt x="2476" y="3025"/>
                      <a:pt x="2473" y="3025"/>
                    </a:cubicBezTo>
                    <a:cubicBezTo>
                      <a:pt x="2450" y="3025"/>
                      <a:pt x="2476" y="3014"/>
                      <a:pt x="2491" y="3007"/>
                    </a:cubicBezTo>
                    <a:lnTo>
                      <a:pt x="2491" y="3007"/>
                    </a:lnTo>
                    <a:cubicBezTo>
                      <a:pt x="2431" y="3027"/>
                      <a:pt x="2378" y="3021"/>
                      <a:pt x="2341" y="3027"/>
                    </a:cubicBezTo>
                    <a:lnTo>
                      <a:pt x="2350" y="3025"/>
                    </a:lnTo>
                    <a:lnTo>
                      <a:pt x="2350" y="3025"/>
                    </a:lnTo>
                    <a:cubicBezTo>
                      <a:pt x="2341" y="3027"/>
                      <a:pt x="2332" y="3029"/>
                      <a:pt x="2325" y="3031"/>
                    </a:cubicBezTo>
                    <a:lnTo>
                      <a:pt x="2345" y="3034"/>
                    </a:lnTo>
                    <a:cubicBezTo>
                      <a:pt x="2331" y="3037"/>
                      <a:pt x="2319" y="3039"/>
                      <a:pt x="2313" y="3039"/>
                    </a:cubicBezTo>
                    <a:cubicBezTo>
                      <a:pt x="2310" y="3039"/>
                      <a:pt x="2309" y="3039"/>
                      <a:pt x="2309" y="3038"/>
                    </a:cubicBezTo>
                    <a:lnTo>
                      <a:pt x="2309" y="3038"/>
                    </a:lnTo>
                    <a:cubicBezTo>
                      <a:pt x="2292" y="3047"/>
                      <a:pt x="2325" y="3047"/>
                      <a:pt x="2292" y="3064"/>
                    </a:cubicBezTo>
                    <a:cubicBezTo>
                      <a:pt x="2270" y="3064"/>
                      <a:pt x="2234" y="3080"/>
                      <a:pt x="2217" y="3080"/>
                    </a:cubicBezTo>
                    <a:cubicBezTo>
                      <a:pt x="2214" y="3080"/>
                      <a:pt x="2211" y="3079"/>
                      <a:pt x="2210" y="3077"/>
                    </a:cubicBezTo>
                    <a:cubicBezTo>
                      <a:pt x="2284" y="3064"/>
                      <a:pt x="2198" y="3067"/>
                      <a:pt x="2259" y="3052"/>
                    </a:cubicBezTo>
                    <a:lnTo>
                      <a:pt x="2259" y="3052"/>
                    </a:lnTo>
                    <a:cubicBezTo>
                      <a:pt x="2247" y="3055"/>
                      <a:pt x="2231" y="3058"/>
                      <a:pt x="2216" y="3061"/>
                    </a:cubicBezTo>
                    <a:cubicBezTo>
                      <a:pt x="2213" y="3061"/>
                      <a:pt x="2216" y="3058"/>
                      <a:pt x="2222" y="3054"/>
                    </a:cubicBezTo>
                    <a:lnTo>
                      <a:pt x="2222" y="3054"/>
                    </a:lnTo>
                    <a:cubicBezTo>
                      <a:pt x="2146" y="3061"/>
                      <a:pt x="2193" y="3077"/>
                      <a:pt x="2117" y="3094"/>
                    </a:cubicBezTo>
                    <a:cubicBezTo>
                      <a:pt x="2121" y="3087"/>
                      <a:pt x="2111" y="3085"/>
                      <a:pt x="2100" y="3085"/>
                    </a:cubicBezTo>
                    <a:cubicBezTo>
                      <a:pt x="2094" y="3085"/>
                      <a:pt x="2088" y="3086"/>
                      <a:pt x="2083" y="3087"/>
                    </a:cubicBezTo>
                    <a:cubicBezTo>
                      <a:pt x="2088" y="3086"/>
                      <a:pt x="2091" y="3086"/>
                      <a:pt x="2094" y="3086"/>
                    </a:cubicBezTo>
                    <a:cubicBezTo>
                      <a:pt x="2109" y="3086"/>
                      <a:pt x="2096" y="3099"/>
                      <a:pt x="2074" y="3107"/>
                    </a:cubicBezTo>
                    <a:cubicBezTo>
                      <a:pt x="2024" y="3114"/>
                      <a:pt x="2024" y="3123"/>
                      <a:pt x="1997" y="3131"/>
                    </a:cubicBezTo>
                    <a:lnTo>
                      <a:pt x="2027" y="3123"/>
                    </a:lnTo>
                    <a:lnTo>
                      <a:pt x="2027" y="3123"/>
                    </a:lnTo>
                    <a:cubicBezTo>
                      <a:pt x="2020" y="3134"/>
                      <a:pt x="1994" y="3140"/>
                      <a:pt x="1961" y="3150"/>
                    </a:cubicBezTo>
                    <a:cubicBezTo>
                      <a:pt x="1960" y="3149"/>
                      <a:pt x="1962" y="3147"/>
                      <a:pt x="1966" y="3146"/>
                    </a:cubicBezTo>
                    <a:lnTo>
                      <a:pt x="1966" y="3146"/>
                    </a:lnTo>
                    <a:cubicBezTo>
                      <a:pt x="1933" y="3158"/>
                      <a:pt x="1886" y="3153"/>
                      <a:pt x="1842" y="3174"/>
                    </a:cubicBezTo>
                    <a:cubicBezTo>
                      <a:pt x="1828" y="3174"/>
                      <a:pt x="1828" y="3174"/>
                      <a:pt x="1828" y="3170"/>
                    </a:cubicBezTo>
                    <a:cubicBezTo>
                      <a:pt x="1826" y="3168"/>
                      <a:pt x="1825" y="3165"/>
                      <a:pt x="1821" y="3165"/>
                    </a:cubicBezTo>
                    <a:cubicBezTo>
                      <a:pt x="1820" y="3165"/>
                      <a:pt x="1818" y="3165"/>
                      <a:pt x="1815" y="3166"/>
                    </a:cubicBezTo>
                    <a:cubicBezTo>
                      <a:pt x="1759" y="3193"/>
                      <a:pt x="1749" y="3177"/>
                      <a:pt x="1689" y="3206"/>
                    </a:cubicBezTo>
                    <a:cubicBezTo>
                      <a:pt x="1713" y="3210"/>
                      <a:pt x="1713" y="3206"/>
                      <a:pt x="1676" y="3230"/>
                    </a:cubicBezTo>
                    <a:cubicBezTo>
                      <a:pt x="1706" y="3216"/>
                      <a:pt x="1739" y="3200"/>
                      <a:pt x="1772" y="3186"/>
                    </a:cubicBezTo>
                    <a:lnTo>
                      <a:pt x="1772" y="3186"/>
                    </a:lnTo>
                    <a:lnTo>
                      <a:pt x="1713" y="3223"/>
                    </a:lnTo>
                    <a:cubicBezTo>
                      <a:pt x="1742" y="3213"/>
                      <a:pt x="1772" y="3193"/>
                      <a:pt x="1792" y="3190"/>
                    </a:cubicBezTo>
                    <a:lnTo>
                      <a:pt x="1792" y="3190"/>
                    </a:lnTo>
                    <a:cubicBezTo>
                      <a:pt x="1762" y="3206"/>
                      <a:pt x="1765" y="3203"/>
                      <a:pt x="1782" y="3206"/>
                    </a:cubicBezTo>
                    <a:cubicBezTo>
                      <a:pt x="1736" y="3206"/>
                      <a:pt x="1706" y="3243"/>
                      <a:pt x="1656" y="3253"/>
                    </a:cubicBezTo>
                    <a:lnTo>
                      <a:pt x="1649" y="3233"/>
                    </a:lnTo>
                    <a:cubicBezTo>
                      <a:pt x="1574" y="3256"/>
                      <a:pt x="1530" y="3299"/>
                      <a:pt x="1447" y="3356"/>
                    </a:cubicBezTo>
                    <a:lnTo>
                      <a:pt x="1474" y="3339"/>
                    </a:lnTo>
                    <a:lnTo>
                      <a:pt x="1474" y="3339"/>
                    </a:lnTo>
                    <a:cubicBezTo>
                      <a:pt x="1470" y="3352"/>
                      <a:pt x="1424" y="3375"/>
                      <a:pt x="1404" y="3402"/>
                    </a:cubicBezTo>
                    <a:cubicBezTo>
                      <a:pt x="1404" y="3400"/>
                      <a:pt x="1402" y="3400"/>
                      <a:pt x="1400" y="3400"/>
                    </a:cubicBezTo>
                    <a:cubicBezTo>
                      <a:pt x="1394" y="3400"/>
                      <a:pt x="1381" y="3406"/>
                      <a:pt x="1371" y="3412"/>
                    </a:cubicBezTo>
                    <a:cubicBezTo>
                      <a:pt x="1371" y="3412"/>
                      <a:pt x="1319" y="3481"/>
                      <a:pt x="1335" y="3501"/>
                    </a:cubicBezTo>
                    <a:cubicBezTo>
                      <a:pt x="1328" y="3514"/>
                      <a:pt x="1322" y="3531"/>
                      <a:pt x="1315" y="3548"/>
                    </a:cubicBezTo>
                    <a:cubicBezTo>
                      <a:pt x="1315" y="3600"/>
                      <a:pt x="1335" y="3627"/>
                      <a:pt x="1355" y="3643"/>
                    </a:cubicBezTo>
                    <a:cubicBezTo>
                      <a:pt x="1375" y="3660"/>
                      <a:pt x="1398" y="3673"/>
                      <a:pt x="1435" y="3690"/>
                    </a:cubicBezTo>
                    <a:cubicBezTo>
                      <a:pt x="1424" y="3690"/>
                      <a:pt x="1421" y="3690"/>
                      <a:pt x="1421" y="3693"/>
                    </a:cubicBezTo>
                    <a:cubicBezTo>
                      <a:pt x="1421" y="3695"/>
                      <a:pt x="1421" y="3697"/>
                      <a:pt x="1417" y="3697"/>
                    </a:cubicBezTo>
                    <a:cubicBezTo>
                      <a:pt x="1412" y="3697"/>
                      <a:pt x="1403" y="3695"/>
                      <a:pt x="1385" y="3687"/>
                    </a:cubicBezTo>
                    <a:lnTo>
                      <a:pt x="1385" y="3687"/>
                    </a:lnTo>
                    <a:cubicBezTo>
                      <a:pt x="1408" y="3701"/>
                      <a:pt x="1429" y="3711"/>
                      <a:pt x="1436" y="3711"/>
                    </a:cubicBezTo>
                    <a:cubicBezTo>
                      <a:pt x="1437" y="3711"/>
                      <a:pt x="1437" y="3710"/>
                      <a:pt x="1438" y="3710"/>
                    </a:cubicBezTo>
                    <a:cubicBezTo>
                      <a:pt x="1451" y="3720"/>
                      <a:pt x="1514" y="3720"/>
                      <a:pt x="1537" y="3727"/>
                    </a:cubicBezTo>
                    <a:cubicBezTo>
                      <a:pt x="1547" y="3723"/>
                      <a:pt x="1550" y="3716"/>
                      <a:pt x="1580" y="3716"/>
                    </a:cubicBezTo>
                    <a:cubicBezTo>
                      <a:pt x="1581" y="3717"/>
                      <a:pt x="1581" y="3718"/>
                      <a:pt x="1581" y="3719"/>
                    </a:cubicBezTo>
                    <a:lnTo>
                      <a:pt x="1581" y="3719"/>
                    </a:lnTo>
                    <a:cubicBezTo>
                      <a:pt x="1589" y="3716"/>
                      <a:pt x="1620" y="3715"/>
                      <a:pt x="1600" y="3707"/>
                    </a:cubicBezTo>
                    <a:lnTo>
                      <a:pt x="1600" y="3707"/>
                    </a:lnTo>
                    <a:cubicBezTo>
                      <a:pt x="1619" y="3713"/>
                      <a:pt x="1641" y="3716"/>
                      <a:pt x="1664" y="3716"/>
                    </a:cubicBezTo>
                    <a:cubicBezTo>
                      <a:pt x="1699" y="3716"/>
                      <a:pt x="1738" y="3711"/>
                      <a:pt x="1776" y="3707"/>
                    </a:cubicBezTo>
                    <a:cubicBezTo>
                      <a:pt x="1808" y="3701"/>
                      <a:pt x="1841" y="3696"/>
                      <a:pt x="1867" y="3696"/>
                    </a:cubicBezTo>
                    <a:cubicBezTo>
                      <a:pt x="1873" y="3696"/>
                      <a:pt x="1879" y="3696"/>
                      <a:pt x="1884" y="3696"/>
                    </a:cubicBezTo>
                    <a:cubicBezTo>
                      <a:pt x="1937" y="3683"/>
                      <a:pt x="1999" y="3664"/>
                      <a:pt x="2049" y="3651"/>
                    </a:cubicBezTo>
                    <a:lnTo>
                      <a:pt x="2049" y="3651"/>
                    </a:lnTo>
                    <a:cubicBezTo>
                      <a:pt x="2048" y="3651"/>
                      <a:pt x="2048" y="3652"/>
                      <a:pt x="2048" y="3652"/>
                    </a:cubicBezTo>
                    <a:lnTo>
                      <a:pt x="2048" y="3652"/>
                    </a:lnTo>
                    <a:cubicBezTo>
                      <a:pt x="2108" y="3639"/>
                      <a:pt x="2077" y="3619"/>
                      <a:pt x="2150" y="3600"/>
                    </a:cubicBezTo>
                    <a:cubicBezTo>
                      <a:pt x="2170" y="3600"/>
                      <a:pt x="2163" y="3604"/>
                      <a:pt x="2153" y="3611"/>
                    </a:cubicBezTo>
                    <a:cubicBezTo>
                      <a:pt x="2142" y="3613"/>
                      <a:pt x="2131" y="3618"/>
                      <a:pt x="2135" y="3618"/>
                    </a:cubicBezTo>
                    <a:cubicBezTo>
                      <a:pt x="2135" y="3618"/>
                      <a:pt x="2137" y="3618"/>
                      <a:pt x="2140" y="3617"/>
                    </a:cubicBezTo>
                    <a:cubicBezTo>
                      <a:pt x="2143" y="3620"/>
                      <a:pt x="2146" y="3621"/>
                      <a:pt x="2151" y="3621"/>
                    </a:cubicBezTo>
                    <a:cubicBezTo>
                      <a:pt x="2179" y="3621"/>
                      <a:pt x="2233" y="3579"/>
                      <a:pt x="2279" y="3568"/>
                    </a:cubicBezTo>
                    <a:lnTo>
                      <a:pt x="2279" y="3568"/>
                    </a:lnTo>
                    <a:lnTo>
                      <a:pt x="2269" y="3574"/>
                    </a:lnTo>
                    <a:cubicBezTo>
                      <a:pt x="2309" y="3564"/>
                      <a:pt x="2352" y="3521"/>
                      <a:pt x="2408" y="3488"/>
                    </a:cubicBezTo>
                    <a:cubicBezTo>
                      <a:pt x="2408" y="3488"/>
                      <a:pt x="2408" y="3491"/>
                      <a:pt x="2411" y="3491"/>
                    </a:cubicBezTo>
                    <a:cubicBezTo>
                      <a:pt x="2441" y="3458"/>
                      <a:pt x="2511" y="3409"/>
                      <a:pt x="2560" y="3365"/>
                    </a:cubicBezTo>
                    <a:lnTo>
                      <a:pt x="2560" y="3365"/>
                    </a:lnTo>
                    <a:cubicBezTo>
                      <a:pt x="2550" y="3385"/>
                      <a:pt x="2540" y="3389"/>
                      <a:pt x="2554" y="3389"/>
                    </a:cubicBezTo>
                    <a:cubicBezTo>
                      <a:pt x="2577" y="3369"/>
                      <a:pt x="2537" y="3382"/>
                      <a:pt x="2580" y="3345"/>
                    </a:cubicBezTo>
                    <a:cubicBezTo>
                      <a:pt x="2598" y="3339"/>
                      <a:pt x="2629" y="3319"/>
                      <a:pt x="2641" y="3319"/>
                    </a:cubicBezTo>
                    <a:cubicBezTo>
                      <a:pt x="2641" y="3319"/>
                      <a:pt x="2642" y="3319"/>
                      <a:pt x="2643" y="3319"/>
                    </a:cubicBezTo>
                    <a:lnTo>
                      <a:pt x="2603" y="3352"/>
                    </a:lnTo>
                    <a:cubicBezTo>
                      <a:pt x="2633" y="3345"/>
                      <a:pt x="2656" y="3309"/>
                      <a:pt x="2679" y="3293"/>
                    </a:cubicBezTo>
                    <a:lnTo>
                      <a:pt x="2679" y="3299"/>
                    </a:lnTo>
                    <a:cubicBezTo>
                      <a:pt x="2739" y="3243"/>
                      <a:pt x="2732" y="3230"/>
                      <a:pt x="2792" y="3166"/>
                    </a:cubicBezTo>
                    <a:lnTo>
                      <a:pt x="2792" y="3166"/>
                    </a:lnTo>
                    <a:lnTo>
                      <a:pt x="2782" y="3170"/>
                    </a:lnTo>
                    <a:cubicBezTo>
                      <a:pt x="2806" y="3127"/>
                      <a:pt x="2815" y="3147"/>
                      <a:pt x="2838" y="3100"/>
                    </a:cubicBezTo>
                    <a:lnTo>
                      <a:pt x="2858" y="3100"/>
                    </a:lnTo>
                    <a:cubicBezTo>
                      <a:pt x="2870" y="3085"/>
                      <a:pt x="2888" y="3052"/>
                      <a:pt x="2906" y="3018"/>
                    </a:cubicBezTo>
                    <a:lnTo>
                      <a:pt x="2906" y="3018"/>
                    </a:lnTo>
                    <a:cubicBezTo>
                      <a:pt x="2909" y="3018"/>
                      <a:pt x="2912" y="3018"/>
                      <a:pt x="2914" y="3018"/>
                    </a:cubicBezTo>
                    <a:lnTo>
                      <a:pt x="2914" y="3018"/>
                    </a:lnTo>
                    <a:cubicBezTo>
                      <a:pt x="2903" y="3040"/>
                      <a:pt x="2891" y="3063"/>
                      <a:pt x="2881" y="3081"/>
                    </a:cubicBezTo>
                    <a:cubicBezTo>
                      <a:pt x="2892" y="3068"/>
                      <a:pt x="2909" y="3042"/>
                      <a:pt x="2923" y="3018"/>
                    </a:cubicBezTo>
                    <a:lnTo>
                      <a:pt x="2923" y="3018"/>
                    </a:lnTo>
                    <a:cubicBezTo>
                      <a:pt x="2935" y="3018"/>
                      <a:pt x="2948" y="3019"/>
                      <a:pt x="2957" y="3021"/>
                    </a:cubicBezTo>
                    <a:cubicBezTo>
                      <a:pt x="2976" y="3018"/>
                      <a:pt x="2995" y="3014"/>
                      <a:pt x="3019" y="3014"/>
                    </a:cubicBezTo>
                    <a:cubicBezTo>
                      <a:pt x="3025" y="3014"/>
                      <a:pt x="3031" y="3014"/>
                      <a:pt x="3037" y="3015"/>
                    </a:cubicBezTo>
                    <a:cubicBezTo>
                      <a:pt x="3047" y="3018"/>
                      <a:pt x="3031" y="3031"/>
                      <a:pt x="3037" y="3034"/>
                    </a:cubicBezTo>
                    <a:cubicBezTo>
                      <a:pt x="3059" y="3021"/>
                      <a:pt x="3138" y="3031"/>
                      <a:pt x="3170" y="3019"/>
                    </a:cubicBezTo>
                    <a:lnTo>
                      <a:pt x="3170" y="3019"/>
                    </a:lnTo>
                    <a:cubicBezTo>
                      <a:pt x="3163" y="3022"/>
                      <a:pt x="3164" y="3028"/>
                      <a:pt x="3166" y="3031"/>
                    </a:cubicBezTo>
                    <a:lnTo>
                      <a:pt x="3186" y="3021"/>
                    </a:lnTo>
                    <a:cubicBezTo>
                      <a:pt x="3206" y="3024"/>
                      <a:pt x="3209" y="3027"/>
                      <a:pt x="3206" y="3031"/>
                    </a:cubicBezTo>
                    <a:cubicBezTo>
                      <a:pt x="3215" y="3032"/>
                      <a:pt x="3221" y="3033"/>
                      <a:pt x="3225" y="3033"/>
                    </a:cubicBezTo>
                    <a:cubicBezTo>
                      <a:pt x="3235" y="3033"/>
                      <a:pt x="3235" y="3030"/>
                      <a:pt x="3232" y="3027"/>
                    </a:cubicBezTo>
                    <a:cubicBezTo>
                      <a:pt x="3230" y="3025"/>
                      <a:pt x="3226" y="3021"/>
                      <a:pt x="3237" y="3021"/>
                    </a:cubicBezTo>
                    <a:cubicBezTo>
                      <a:pt x="3242" y="3021"/>
                      <a:pt x="3250" y="3022"/>
                      <a:pt x="3263" y="3024"/>
                    </a:cubicBezTo>
                    <a:cubicBezTo>
                      <a:pt x="3255" y="3024"/>
                      <a:pt x="3259" y="3027"/>
                      <a:pt x="3246" y="3027"/>
                    </a:cubicBezTo>
                    <a:cubicBezTo>
                      <a:pt x="3325" y="3034"/>
                      <a:pt x="3395" y="3031"/>
                      <a:pt x="3468" y="3044"/>
                    </a:cubicBezTo>
                    <a:cubicBezTo>
                      <a:pt x="3472" y="3050"/>
                      <a:pt x="3467" y="3052"/>
                      <a:pt x="3459" y="3052"/>
                    </a:cubicBezTo>
                    <a:cubicBezTo>
                      <a:pt x="3455" y="3052"/>
                      <a:pt x="3449" y="3051"/>
                      <a:pt x="3445" y="3051"/>
                    </a:cubicBezTo>
                    <a:cubicBezTo>
                      <a:pt x="3428" y="3051"/>
                      <a:pt x="3414" y="3051"/>
                      <a:pt x="3428" y="3058"/>
                    </a:cubicBezTo>
                    <a:cubicBezTo>
                      <a:pt x="3527" y="3064"/>
                      <a:pt x="3636" y="3067"/>
                      <a:pt x="3735" y="3091"/>
                    </a:cubicBezTo>
                    <a:lnTo>
                      <a:pt x="3716" y="3084"/>
                    </a:lnTo>
                    <a:cubicBezTo>
                      <a:pt x="3718" y="3081"/>
                      <a:pt x="3722" y="3080"/>
                      <a:pt x="3726" y="3080"/>
                    </a:cubicBezTo>
                    <a:cubicBezTo>
                      <a:pt x="3748" y="3080"/>
                      <a:pt x="3788" y="3107"/>
                      <a:pt x="3830" y="3113"/>
                    </a:cubicBezTo>
                    <a:lnTo>
                      <a:pt x="3830" y="3113"/>
                    </a:lnTo>
                    <a:cubicBezTo>
                      <a:pt x="3827" y="3114"/>
                      <a:pt x="3825" y="3115"/>
                      <a:pt x="3825" y="3117"/>
                    </a:cubicBezTo>
                    <a:cubicBezTo>
                      <a:pt x="3824" y="3117"/>
                      <a:pt x="3824" y="3117"/>
                      <a:pt x="3823" y="3118"/>
                    </a:cubicBezTo>
                    <a:lnTo>
                      <a:pt x="3823" y="3118"/>
                    </a:lnTo>
                    <a:cubicBezTo>
                      <a:pt x="3823" y="3117"/>
                      <a:pt x="3823" y="3117"/>
                      <a:pt x="3822" y="3117"/>
                    </a:cubicBezTo>
                    <a:lnTo>
                      <a:pt x="3822" y="3117"/>
                    </a:lnTo>
                    <a:cubicBezTo>
                      <a:pt x="3822" y="3118"/>
                      <a:pt x="3822" y="3119"/>
                      <a:pt x="3822" y="3119"/>
                    </a:cubicBezTo>
                    <a:cubicBezTo>
                      <a:pt x="3822" y="3119"/>
                      <a:pt x="3823" y="3118"/>
                      <a:pt x="3823" y="3118"/>
                    </a:cubicBezTo>
                    <a:lnTo>
                      <a:pt x="3823" y="3118"/>
                    </a:lnTo>
                    <a:cubicBezTo>
                      <a:pt x="3889" y="3137"/>
                      <a:pt x="3959" y="3147"/>
                      <a:pt x="4057" y="3170"/>
                    </a:cubicBezTo>
                    <a:lnTo>
                      <a:pt x="4044" y="3170"/>
                    </a:lnTo>
                    <a:cubicBezTo>
                      <a:pt x="4080" y="3190"/>
                      <a:pt x="4143" y="3206"/>
                      <a:pt x="4183" y="3223"/>
                    </a:cubicBezTo>
                    <a:cubicBezTo>
                      <a:pt x="4186" y="3223"/>
                      <a:pt x="4192" y="3223"/>
                      <a:pt x="4196" y="3226"/>
                    </a:cubicBezTo>
                    <a:cubicBezTo>
                      <a:pt x="4201" y="3226"/>
                      <a:pt x="4205" y="3227"/>
                      <a:pt x="4208" y="3227"/>
                    </a:cubicBezTo>
                    <a:cubicBezTo>
                      <a:pt x="4211" y="3227"/>
                      <a:pt x="4212" y="3225"/>
                      <a:pt x="4206" y="3220"/>
                    </a:cubicBezTo>
                    <a:lnTo>
                      <a:pt x="4206" y="3220"/>
                    </a:lnTo>
                    <a:cubicBezTo>
                      <a:pt x="4322" y="3293"/>
                      <a:pt x="4448" y="3299"/>
                      <a:pt x="4544" y="3375"/>
                    </a:cubicBezTo>
                    <a:cubicBezTo>
                      <a:pt x="4534" y="3371"/>
                      <a:pt x="4523" y="3367"/>
                      <a:pt x="4521" y="3367"/>
                    </a:cubicBezTo>
                    <a:lnTo>
                      <a:pt x="4521" y="3367"/>
                    </a:lnTo>
                    <a:cubicBezTo>
                      <a:pt x="4521" y="3367"/>
                      <a:pt x="4521" y="3368"/>
                      <a:pt x="4524" y="3369"/>
                    </a:cubicBezTo>
                    <a:cubicBezTo>
                      <a:pt x="4554" y="3382"/>
                      <a:pt x="4583" y="3395"/>
                      <a:pt x="4614" y="3409"/>
                    </a:cubicBezTo>
                    <a:cubicBezTo>
                      <a:pt x="4610" y="3398"/>
                      <a:pt x="4607" y="3398"/>
                      <a:pt x="4590" y="3382"/>
                    </a:cubicBezTo>
                    <a:lnTo>
                      <a:pt x="4590" y="3382"/>
                    </a:lnTo>
                    <a:cubicBezTo>
                      <a:pt x="4603" y="3385"/>
                      <a:pt x="4630" y="3395"/>
                      <a:pt x="4653" y="3405"/>
                    </a:cubicBezTo>
                    <a:cubicBezTo>
                      <a:pt x="4645" y="3402"/>
                      <a:pt x="4639" y="3400"/>
                      <a:pt x="4636" y="3400"/>
                    </a:cubicBezTo>
                    <a:cubicBezTo>
                      <a:pt x="4624" y="3400"/>
                      <a:pt x="4649" y="3421"/>
                      <a:pt x="4660" y="3432"/>
                    </a:cubicBezTo>
                    <a:cubicBezTo>
                      <a:pt x="4660" y="3429"/>
                      <a:pt x="4666" y="3429"/>
                      <a:pt x="4666" y="3425"/>
                    </a:cubicBezTo>
                    <a:cubicBezTo>
                      <a:pt x="4681" y="3440"/>
                      <a:pt x="4687" y="3442"/>
                      <a:pt x="4692" y="3442"/>
                    </a:cubicBezTo>
                    <a:cubicBezTo>
                      <a:pt x="4693" y="3442"/>
                      <a:pt x="4695" y="3441"/>
                      <a:pt x="4696" y="3441"/>
                    </a:cubicBezTo>
                    <a:cubicBezTo>
                      <a:pt x="4699" y="3440"/>
                      <a:pt x="4701" y="3439"/>
                      <a:pt x="4704" y="3439"/>
                    </a:cubicBezTo>
                    <a:cubicBezTo>
                      <a:pt x="4710" y="3439"/>
                      <a:pt x="4720" y="3443"/>
                      <a:pt x="4739" y="3458"/>
                    </a:cubicBezTo>
                    <a:lnTo>
                      <a:pt x="4736" y="3461"/>
                    </a:lnTo>
                    <a:cubicBezTo>
                      <a:pt x="4759" y="3472"/>
                      <a:pt x="4782" y="3481"/>
                      <a:pt x="4808" y="3495"/>
                    </a:cubicBezTo>
                    <a:cubicBezTo>
                      <a:pt x="4808" y="3499"/>
                      <a:pt x="4807" y="3501"/>
                      <a:pt x="4805" y="3501"/>
                    </a:cubicBezTo>
                    <a:cubicBezTo>
                      <a:pt x="4802" y="3501"/>
                      <a:pt x="4798" y="3498"/>
                      <a:pt x="4792" y="3495"/>
                    </a:cubicBezTo>
                    <a:cubicBezTo>
                      <a:pt x="4787" y="3492"/>
                      <a:pt x="4781" y="3490"/>
                      <a:pt x="4778" y="3490"/>
                    </a:cubicBezTo>
                    <a:cubicBezTo>
                      <a:pt x="4777" y="3490"/>
                      <a:pt x="4776" y="3491"/>
                      <a:pt x="4776" y="3491"/>
                    </a:cubicBezTo>
                    <a:cubicBezTo>
                      <a:pt x="4808" y="3511"/>
                      <a:pt x="4852" y="3514"/>
                      <a:pt x="4878" y="3544"/>
                    </a:cubicBezTo>
                    <a:cubicBezTo>
                      <a:pt x="4862" y="3538"/>
                      <a:pt x="4842" y="3524"/>
                      <a:pt x="4825" y="3518"/>
                    </a:cubicBezTo>
                    <a:lnTo>
                      <a:pt x="4825" y="3518"/>
                    </a:lnTo>
                    <a:cubicBezTo>
                      <a:pt x="4855" y="3548"/>
                      <a:pt x="4858" y="3548"/>
                      <a:pt x="4881" y="3568"/>
                    </a:cubicBezTo>
                    <a:lnTo>
                      <a:pt x="4881" y="3564"/>
                    </a:lnTo>
                    <a:lnTo>
                      <a:pt x="4935" y="3607"/>
                    </a:lnTo>
                    <a:lnTo>
                      <a:pt x="4921" y="3594"/>
                    </a:lnTo>
                    <a:lnTo>
                      <a:pt x="4921" y="3594"/>
                    </a:lnTo>
                    <a:cubicBezTo>
                      <a:pt x="4978" y="3600"/>
                      <a:pt x="5011" y="3650"/>
                      <a:pt x="5074" y="3677"/>
                    </a:cubicBezTo>
                    <a:cubicBezTo>
                      <a:pt x="5054" y="3668"/>
                      <a:pt x="5045" y="3665"/>
                      <a:pt x="5042" y="3665"/>
                    </a:cubicBezTo>
                    <a:cubicBezTo>
                      <a:pt x="5037" y="3665"/>
                      <a:pt x="5057" y="3679"/>
                      <a:pt x="5051" y="3683"/>
                    </a:cubicBezTo>
                    <a:cubicBezTo>
                      <a:pt x="5060" y="3696"/>
                      <a:pt x="5080" y="3713"/>
                      <a:pt x="5074" y="3713"/>
                    </a:cubicBezTo>
                    <a:cubicBezTo>
                      <a:pt x="5103" y="3723"/>
                      <a:pt x="5110" y="3750"/>
                      <a:pt x="5156" y="3770"/>
                    </a:cubicBezTo>
                    <a:cubicBezTo>
                      <a:pt x="5153" y="3773"/>
                      <a:pt x="5183" y="3789"/>
                      <a:pt x="5170" y="3793"/>
                    </a:cubicBezTo>
                    <a:cubicBezTo>
                      <a:pt x="5179" y="3799"/>
                      <a:pt x="5183" y="3801"/>
                      <a:pt x="5185" y="3801"/>
                    </a:cubicBezTo>
                    <a:cubicBezTo>
                      <a:pt x="5189" y="3801"/>
                      <a:pt x="5168" y="3782"/>
                      <a:pt x="5173" y="3779"/>
                    </a:cubicBezTo>
                    <a:lnTo>
                      <a:pt x="5173" y="3779"/>
                    </a:lnTo>
                    <a:cubicBezTo>
                      <a:pt x="5233" y="3809"/>
                      <a:pt x="5279" y="3889"/>
                      <a:pt x="5358" y="3938"/>
                    </a:cubicBezTo>
                    <a:cubicBezTo>
                      <a:pt x="5421" y="3991"/>
                      <a:pt x="5441" y="3991"/>
                      <a:pt x="5497" y="4041"/>
                    </a:cubicBezTo>
                    <a:cubicBezTo>
                      <a:pt x="5501" y="4047"/>
                      <a:pt x="5501" y="4050"/>
                      <a:pt x="5499" y="4050"/>
                    </a:cubicBezTo>
                    <a:cubicBezTo>
                      <a:pt x="5493" y="4050"/>
                      <a:pt x="5474" y="4034"/>
                      <a:pt x="5474" y="4034"/>
                    </a:cubicBezTo>
                    <a:lnTo>
                      <a:pt x="5474" y="4034"/>
                    </a:lnTo>
                    <a:cubicBezTo>
                      <a:pt x="5497" y="4068"/>
                      <a:pt x="5520" y="4091"/>
                      <a:pt x="5551" y="4114"/>
                    </a:cubicBezTo>
                    <a:cubicBezTo>
                      <a:pt x="5549" y="4113"/>
                      <a:pt x="5548" y="4113"/>
                      <a:pt x="5547" y="4113"/>
                    </a:cubicBezTo>
                    <a:cubicBezTo>
                      <a:pt x="5542" y="4113"/>
                      <a:pt x="5545" y="4119"/>
                      <a:pt x="5551" y="4130"/>
                    </a:cubicBezTo>
                    <a:cubicBezTo>
                      <a:pt x="5571" y="4153"/>
                      <a:pt x="5574" y="4137"/>
                      <a:pt x="5597" y="4170"/>
                    </a:cubicBezTo>
                    <a:cubicBezTo>
                      <a:pt x="5587" y="4167"/>
                      <a:pt x="5577" y="4167"/>
                      <a:pt x="5563" y="4157"/>
                    </a:cubicBezTo>
                    <a:lnTo>
                      <a:pt x="5563" y="4157"/>
                    </a:lnTo>
                    <a:cubicBezTo>
                      <a:pt x="5590" y="4180"/>
                      <a:pt x="5620" y="4207"/>
                      <a:pt x="5647" y="4230"/>
                    </a:cubicBezTo>
                    <a:cubicBezTo>
                      <a:pt x="5648" y="4233"/>
                      <a:pt x="5647" y="4234"/>
                      <a:pt x="5645" y="4234"/>
                    </a:cubicBezTo>
                    <a:cubicBezTo>
                      <a:pt x="5639" y="4234"/>
                      <a:pt x="5621" y="4218"/>
                      <a:pt x="5613" y="4213"/>
                    </a:cubicBezTo>
                    <a:lnTo>
                      <a:pt x="5613" y="4213"/>
                    </a:lnTo>
                    <a:cubicBezTo>
                      <a:pt x="5643" y="4243"/>
                      <a:pt x="5687" y="4293"/>
                      <a:pt x="5702" y="4296"/>
                    </a:cubicBezTo>
                    <a:lnTo>
                      <a:pt x="5693" y="4278"/>
                    </a:lnTo>
                    <a:lnTo>
                      <a:pt x="5693" y="4278"/>
                    </a:lnTo>
                    <a:cubicBezTo>
                      <a:pt x="5694" y="4282"/>
                      <a:pt x="5693" y="4283"/>
                      <a:pt x="5690" y="4283"/>
                    </a:cubicBezTo>
                    <a:cubicBezTo>
                      <a:pt x="5687" y="4283"/>
                      <a:pt x="5683" y="4281"/>
                      <a:pt x="5679" y="4276"/>
                    </a:cubicBezTo>
                    <a:cubicBezTo>
                      <a:pt x="5650" y="4253"/>
                      <a:pt x="5650" y="4233"/>
                      <a:pt x="5650" y="4230"/>
                    </a:cubicBezTo>
                    <a:lnTo>
                      <a:pt x="5650" y="4230"/>
                    </a:lnTo>
                    <a:lnTo>
                      <a:pt x="5670" y="4250"/>
                    </a:lnTo>
                    <a:cubicBezTo>
                      <a:pt x="5670" y="4213"/>
                      <a:pt x="5597" y="4170"/>
                      <a:pt x="5560" y="4130"/>
                    </a:cubicBezTo>
                    <a:lnTo>
                      <a:pt x="5560" y="4130"/>
                    </a:lnTo>
                    <a:lnTo>
                      <a:pt x="5587" y="4137"/>
                    </a:lnTo>
                    <a:cubicBezTo>
                      <a:pt x="5574" y="4124"/>
                      <a:pt x="5557" y="4114"/>
                      <a:pt x="5540" y="4104"/>
                    </a:cubicBezTo>
                    <a:cubicBezTo>
                      <a:pt x="5538" y="4096"/>
                      <a:pt x="5538" y="4088"/>
                      <a:pt x="5542" y="4088"/>
                    </a:cubicBezTo>
                    <a:cubicBezTo>
                      <a:pt x="5545" y="4088"/>
                      <a:pt x="5550" y="4091"/>
                      <a:pt x="5557" y="4097"/>
                    </a:cubicBezTo>
                    <a:cubicBezTo>
                      <a:pt x="5537" y="4064"/>
                      <a:pt x="5531" y="4077"/>
                      <a:pt x="5514" y="4048"/>
                    </a:cubicBezTo>
                    <a:cubicBezTo>
                      <a:pt x="5513" y="4046"/>
                      <a:pt x="5513" y="4045"/>
                      <a:pt x="5513" y="4045"/>
                    </a:cubicBezTo>
                    <a:lnTo>
                      <a:pt x="5513" y="4045"/>
                    </a:lnTo>
                    <a:cubicBezTo>
                      <a:pt x="5514" y="4045"/>
                      <a:pt x="5515" y="4046"/>
                      <a:pt x="5516" y="4047"/>
                    </a:cubicBezTo>
                    <a:lnTo>
                      <a:pt x="5516" y="4047"/>
                    </a:lnTo>
                    <a:lnTo>
                      <a:pt x="5489" y="4022"/>
                    </a:lnTo>
                    <a:lnTo>
                      <a:pt x="5489" y="4022"/>
                    </a:lnTo>
                    <a:cubicBezTo>
                      <a:pt x="5490" y="4022"/>
                      <a:pt x="5491" y="4021"/>
                      <a:pt x="5491" y="4021"/>
                    </a:cubicBezTo>
                    <a:cubicBezTo>
                      <a:pt x="5492" y="4019"/>
                      <a:pt x="5493" y="4018"/>
                      <a:pt x="5494" y="4018"/>
                    </a:cubicBezTo>
                    <a:cubicBezTo>
                      <a:pt x="5496" y="4018"/>
                      <a:pt x="5498" y="4020"/>
                      <a:pt x="5504" y="4028"/>
                    </a:cubicBezTo>
                    <a:cubicBezTo>
                      <a:pt x="5464" y="3972"/>
                      <a:pt x="5419" y="3958"/>
                      <a:pt x="5409" y="3932"/>
                    </a:cubicBezTo>
                    <a:lnTo>
                      <a:pt x="5409" y="3932"/>
                    </a:lnTo>
                    <a:cubicBezTo>
                      <a:pt x="5410" y="3933"/>
                      <a:pt x="5411" y="3934"/>
                      <a:pt x="5412" y="3935"/>
                    </a:cubicBezTo>
                    <a:lnTo>
                      <a:pt x="5408" y="3932"/>
                    </a:lnTo>
                    <a:lnTo>
                      <a:pt x="5408" y="3932"/>
                    </a:lnTo>
                    <a:cubicBezTo>
                      <a:pt x="5409" y="3932"/>
                      <a:pt x="5409" y="3932"/>
                      <a:pt x="5409" y="3932"/>
                    </a:cubicBezTo>
                    <a:lnTo>
                      <a:pt x="5409" y="3932"/>
                    </a:lnTo>
                    <a:cubicBezTo>
                      <a:pt x="5384" y="3912"/>
                      <a:pt x="5376" y="3907"/>
                      <a:pt x="5373" y="3907"/>
                    </a:cubicBezTo>
                    <a:cubicBezTo>
                      <a:pt x="5372" y="3907"/>
                      <a:pt x="5372" y="3908"/>
                      <a:pt x="5372" y="3909"/>
                    </a:cubicBezTo>
                    <a:cubicBezTo>
                      <a:pt x="5371" y="3910"/>
                      <a:pt x="5369" y="3911"/>
                      <a:pt x="5366" y="3911"/>
                    </a:cubicBezTo>
                    <a:cubicBezTo>
                      <a:pt x="5362" y="3911"/>
                      <a:pt x="5354" y="3908"/>
                      <a:pt x="5338" y="3898"/>
                    </a:cubicBezTo>
                    <a:lnTo>
                      <a:pt x="5322" y="3846"/>
                    </a:lnTo>
                    <a:lnTo>
                      <a:pt x="5305" y="3849"/>
                    </a:lnTo>
                    <a:cubicBezTo>
                      <a:pt x="5299" y="3842"/>
                      <a:pt x="5285" y="3829"/>
                      <a:pt x="5292" y="3829"/>
                    </a:cubicBezTo>
                    <a:cubicBezTo>
                      <a:pt x="5282" y="3824"/>
                      <a:pt x="5278" y="3822"/>
                      <a:pt x="5277" y="3822"/>
                    </a:cubicBezTo>
                    <a:lnTo>
                      <a:pt x="5277" y="3822"/>
                    </a:lnTo>
                    <a:cubicBezTo>
                      <a:pt x="5276" y="3822"/>
                      <a:pt x="5277" y="3824"/>
                      <a:pt x="5279" y="3826"/>
                    </a:cubicBezTo>
                    <a:cubicBezTo>
                      <a:pt x="5279" y="3828"/>
                      <a:pt x="5280" y="3831"/>
                      <a:pt x="5278" y="3831"/>
                    </a:cubicBezTo>
                    <a:cubicBezTo>
                      <a:pt x="5277" y="3831"/>
                      <a:pt x="5275" y="3830"/>
                      <a:pt x="5273" y="3829"/>
                    </a:cubicBezTo>
                    <a:cubicBezTo>
                      <a:pt x="5245" y="3789"/>
                      <a:pt x="5170" y="3750"/>
                      <a:pt x="5173" y="3730"/>
                    </a:cubicBezTo>
                    <a:cubicBezTo>
                      <a:pt x="5172" y="3729"/>
                      <a:pt x="5171" y="3729"/>
                      <a:pt x="5170" y="3729"/>
                    </a:cubicBezTo>
                    <a:cubicBezTo>
                      <a:pt x="5167" y="3729"/>
                      <a:pt x="5171" y="3734"/>
                      <a:pt x="5173" y="3736"/>
                    </a:cubicBezTo>
                    <a:cubicBezTo>
                      <a:pt x="5177" y="3740"/>
                      <a:pt x="5181" y="3745"/>
                      <a:pt x="5178" y="3745"/>
                    </a:cubicBezTo>
                    <a:cubicBezTo>
                      <a:pt x="5175" y="3745"/>
                      <a:pt x="5170" y="3743"/>
                      <a:pt x="5160" y="3736"/>
                    </a:cubicBezTo>
                    <a:cubicBezTo>
                      <a:pt x="5163" y="3710"/>
                      <a:pt x="5114" y="3700"/>
                      <a:pt x="5083" y="3670"/>
                    </a:cubicBezTo>
                    <a:cubicBezTo>
                      <a:pt x="5091" y="3670"/>
                      <a:pt x="5097" y="3673"/>
                      <a:pt x="5100" y="3677"/>
                    </a:cubicBezTo>
                    <a:cubicBezTo>
                      <a:pt x="5106" y="3678"/>
                      <a:pt x="5110" y="3680"/>
                      <a:pt x="5112" y="3680"/>
                    </a:cubicBezTo>
                    <a:cubicBezTo>
                      <a:pt x="5114" y="3680"/>
                      <a:pt x="5111" y="3677"/>
                      <a:pt x="5100" y="3663"/>
                    </a:cubicBezTo>
                    <a:cubicBezTo>
                      <a:pt x="5071" y="3663"/>
                      <a:pt x="5037" y="3614"/>
                      <a:pt x="5004" y="3594"/>
                    </a:cubicBezTo>
                    <a:cubicBezTo>
                      <a:pt x="5003" y="3595"/>
                      <a:pt x="5002" y="3595"/>
                      <a:pt x="5000" y="3595"/>
                    </a:cubicBezTo>
                    <a:cubicBezTo>
                      <a:pt x="4984" y="3595"/>
                      <a:pt x="4930" y="3552"/>
                      <a:pt x="4881" y="3524"/>
                    </a:cubicBezTo>
                    <a:cubicBezTo>
                      <a:pt x="4888" y="3524"/>
                      <a:pt x="4790" y="3459"/>
                      <a:pt x="4743" y="3425"/>
                    </a:cubicBezTo>
                    <a:lnTo>
                      <a:pt x="4743" y="3425"/>
                    </a:lnTo>
                    <a:cubicBezTo>
                      <a:pt x="4742" y="3426"/>
                      <a:pt x="4741" y="3426"/>
                      <a:pt x="4739" y="3426"/>
                    </a:cubicBezTo>
                    <a:cubicBezTo>
                      <a:pt x="4719" y="3426"/>
                      <a:pt x="4676" y="3400"/>
                      <a:pt x="4640" y="3385"/>
                    </a:cubicBezTo>
                    <a:cubicBezTo>
                      <a:pt x="4643" y="3382"/>
                      <a:pt x="4646" y="3380"/>
                      <a:pt x="4652" y="3380"/>
                    </a:cubicBezTo>
                    <a:cubicBezTo>
                      <a:pt x="4657" y="3380"/>
                      <a:pt x="4665" y="3382"/>
                      <a:pt x="4676" y="3385"/>
                    </a:cubicBezTo>
                    <a:lnTo>
                      <a:pt x="4640" y="3365"/>
                    </a:lnTo>
                    <a:cubicBezTo>
                      <a:pt x="4630" y="3365"/>
                      <a:pt x="4620" y="3362"/>
                      <a:pt x="4594" y="3352"/>
                    </a:cubicBezTo>
                    <a:lnTo>
                      <a:pt x="4607" y="3349"/>
                    </a:lnTo>
                    <a:cubicBezTo>
                      <a:pt x="4560" y="3325"/>
                      <a:pt x="4507" y="3309"/>
                      <a:pt x="4448" y="3276"/>
                    </a:cubicBezTo>
                    <a:lnTo>
                      <a:pt x="4448" y="3276"/>
                    </a:lnTo>
                    <a:cubicBezTo>
                      <a:pt x="4443" y="3281"/>
                      <a:pt x="4469" y="3306"/>
                      <a:pt x="4449" y="3306"/>
                    </a:cubicBezTo>
                    <a:cubicBezTo>
                      <a:pt x="4443" y="3306"/>
                      <a:pt x="4433" y="3304"/>
                      <a:pt x="4418" y="3299"/>
                    </a:cubicBezTo>
                    <a:cubicBezTo>
                      <a:pt x="4418" y="3294"/>
                      <a:pt x="4418" y="3288"/>
                      <a:pt x="4428" y="3288"/>
                    </a:cubicBezTo>
                    <a:cubicBezTo>
                      <a:pt x="4429" y="3288"/>
                      <a:pt x="4429" y="3288"/>
                      <a:pt x="4429" y="3288"/>
                    </a:cubicBezTo>
                    <a:lnTo>
                      <a:pt x="4429" y="3288"/>
                    </a:lnTo>
                    <a:cubicBezTo>
                      <a:pt x="4421" y="3287"/>
                      <a:pt x="4412" y="3284"/>
                      <a:pt x="4405" y="3279"/>
                    </a:cubicBezTo>
                    <a:lnTo>
                      <a:pt x="4405" y="3279"/>
                    </a:lnTo>
                    <a:lnTo>
                      <a:pt x="4435" y="3282"/>
                    </a:lnTo>
                    <a:cubicBezTo>
                      <a:pt x="4424" y="3276"/>
                      <a:pt x="4419" y="3274"/>
                      <a:pt x="4416" y="3274"/>
                    </a:cubicBezTo>
                    <a:cubicBezTo>
                      <a:pt x="4414" y="3274"/>
                      <a:pt x="4412" y="3275"/>
                      <a:pt x="4411" y="3276"/>
                    </a:cubicBezTo>
                    <a:cubicBezTo>
                      <a:pt x="4408" y="3276"/>
                      <a:pt x="4405" y="3276"/>
                      <a:pt x="4395" y="3273"/>
                    </a:cubicBezTo>
                    <a:cubicBezTo>
                      <a:pt x="4398" y="3266"/>
                      <a:pt x="4378" y="3259"/>
                      <a:pt x="4385" y="3256"/>
                    </a:cubicBezTo>
                    <a:lnTo>
                      <a:pt x="4385" y="3256"/>
                    </a:lnTo>
                    <a:cubicBezTo>
                      <a:pt x="4391" y="3256"/>
                      <a:pt x="4405" y="3266"/>
                      <a:pt x="4415" y="3266"/>
                    </a:cubicBezTo>
                    <a:cubicBezTo>
                      <a:pt x="4388" y="3256"/>
                      <a:pt x="4359" y="3236"/>
                      <a:pt x="4351" y="3226"/>
                    </a:cubicBezTo>
                    <a:cubicBezTo>
                      <a:pt x="4351" y="3230"/>
                      <a:pt x="4349" y="3233"/>
                      <a:pt x="4343" y="3233"/>
                    </a:cubicBezTo>
                    <a:cubicBezTo>
                      <a:pt x="4339" y="3233"/>
                      <a:pt x="4335" y="3232"/>
                      <a:pt x="4328" y="3230"/>
                    </a:cubicBezTo>
                    <a:cubicBezTo>
                      <a:pt x="4279" y="3213"/>
                      <a:pt x="4312" y="3216"/>
                      <a:pt x="4285" y="3200"/>
                    </a:cubicBezTo>
                    <a:cubicBezTo>
                      <a:pt x="4279" y="3200"/>
                      <a:pt x="4272" y="3200"/>
                      <a:pt x="4266" y="3197"/>
                    </a:cubicBezTo>
                    <a:cubicBezTo>
                      <a:pt x="4256" y="3194"/>
                      <a:pt x="4247" y="3190"/>
                      <a:pt x="4242" y="3190"/>
                    </a:cubicBezTo>
                    <a:cubicBezTo>
                      <a:pt x="4239" y="3190"/>
                      <a:pt x="4237" y="3191"/>
                      <a:pt x="4236" y="3193"/>
                    </a:cubicBezTo>
                    <a:cubicBezTo>
                      <a:pt x="4223" y="3186"/>
                      <a:pt x="4223" y="3183"/>
                      <a:pt x="4216" y="3177"/>
                    </a:cubicBezTo>
                    <a:cubicBezTo>
                      <a:pt x="4195" y="3172"/>
                      <a:pt x="4133" y="3151"/>
                      <a:pt x="4118" y="3151"/>
                    </a:cubicBezTo>
                    <a:cubicBezTo>
                      <a:pt x="4114" y="3151"/>
                      <a:pt x="4114" y="3152"/>
                      <a:pt x="4120" y="3157"/>
                    </a:cubicBezTo>
                    <a:lnTo>
                      <a:pt x="4126" y="3160"/>
                    </a:lnTo>
                    <a:lnTo>
                      <a:pt x="4123" y="3160"/>
                    </a:lnTo>
                    <a:cubicBezTo>
                      <a:pt x="4033" y="3140"/>
                      <a:pt x="3944" y="3097"/>
                      <a:pt x="3859" y="3081"/>
                    </a:cubicBezTo>
                    <a:lnTo>
                      <a:pt x="3859" y="3077"/>
                    </a:lnTo>
                    <a:cubicBezTo>
                      <a:pt x="3805" y="3071"/>
                      <a:pt x="3743" y="3054"/>
                      <a:pt x="3703" y="3054"/>
                    </a:cubicBezTo>
                    <a:cubicBezTo>
                      <a:pt x="3689" y="3051"/>
                      <a:pt x="3669" y="3041"/>
                      <a:pt x="3676" y="3038"/>
                    </a:cubicBezTo>
                    <a:cubicBezTo>
                      <a:pt x="3633" y="3034"/>
                      <a:pt x="3630" y="3038"/>
                      <a:pt x="3573" y="3021"/>
                    </a:cubicBezTo>
                    <a:lnTo>
                      <a:pt x="3590" y="3021"/>
                    </a:lnTo>
                    <a:cubicBezTo>
                      <a:pt x="3590" y="3020"/>
                      <a:pt x="3589" y="3019"/>
                      <a:pt x="3588" y="3019"/>
                    </a:cubicBezTo>
                    <a:lnTo>
                      <a:pt x="3588" y="3019"/>
                    </a:lnTo>
                    <a:cubicBezTo>
                      <a:pt x="3590" y="3020"/>
                      <a:pt x="3596" y="3021"/>
                      <a:pt x="3613" y="3024"/>
                    </a:cubicBezTo>
                    <a:cubicBezTo>
                      <a:pt x="3572" y="3013"/>
                      <a:pt x="3556" y="3007"/>
                      <a:pt x="3518" y="3007"/>
                    </a:cubicBezTo>
                    <a:cubicBezTo>
                      <a:pt x="3511" y="3007"/>
                      <a:pt x="3503" y="3007"/>
                      <a:pt x="3494" y="3007"/>
                    </a:cubicBezTo>
                    <a:cubicBezTo>
                      <a:pt x="3514" y="3001"/>
                      <a:pt x="3454" y="2992"/>
                      <a:pt x="3431" y="2992"/>
                    </a:cubicBezTo>
                    <a:lnTo>
                      <a:pt x="3468" y="3001"/>
                    </a:lnTo>
                    <a:cubicBezTo>
                      <a:pt x="3437" y="3001"/>
                      <a:pt x="3414" y="2995"/>
                      <a:pt x="3388" y="2992"/>
                    </a:cubicBezTo>
                    <a:lnTo>
                      <a:pt x="3402" y="2981"/>
                    </a:lnTo>
                    <a:cubicBezTo>
                      <a:pt x="3373" y="2974"/>
                      <a:pt x="3347" y="2972"/>
                      <a:pt x="3321" y="2972"/>
                    </a:cubicBezTo>
                    <a:cubicBezTo>
                      <a:pt x="3299" y="2972"/>
                      <a:pt x="3277" y="2973"/>
                      <a:pt x="3255" y="2975"/>
                    </a:cubicBezTo>
                    <a:cubicBezTo>
                      <a:pt x="3237" y="2976"/>
                      <a:pt x="3219" y="2977"/>
                      <a:pt x="3201" y="2977"/>
                    </a:cubicBezTo>
                    <a:cubicBezTo>
                      <a:pt x="3175" y="2977"/>
                      <a:pt x="3149" y="2975"/>
                      <a:pt x="3123" y="2965"/>
                    </a:cubicBezTo>
                    <a:lnTo>
                      <a:pt x="3123" y="2965"/>
                    </a:lnTo>
                    <a:cubicBezTo>
                      <a:pt x="3093" y="2975"/>
                      <a:pt x="3183" y="2975"/>
                      <a:pt x="3156" y="2984"/>
                    </a:cubicBezTo>
                    <a:cubicBezTo>
                      <a:pt x="3107" y="2981"/>
                      <a:pt x="3054" y="2961"/>
                      <a:pt x="3037" y="2961"/>
                    </a:cubicBezTo>
                    <a:cubicBezTo>
                      <a:pt x="3030" y="2961"/>
                      <a:pt x="3024" y="2961"/>
                      <a:pt x="3019" y="2961"/>
                    </a:cubicBezTo>
                    <a:cubicBezTo>
                      <a:pt x="2995" y="2961"/>
                      <a:pt x="2984" y="2966"/>
                      <a:pt x="2968" y="2972"/>
                    </a:cubicBezTo>
                    <a:cubicBezTo>
                      <a:pt x="2961" y="2973"/>
                      <a:pt x="2953" y="2976"/>
                      <a:pt x="2943" y="2978"/>
                    </a:cubicBezTo>
                    <a:lnTo>
                      <a:pt x="2943" y="2978"/>
                    </a:lnTo>
                    <a:cubicBezTo>
                      <a:pt x="2944" y="2975"/>
                      <a:pt x="2944" y="2973"/>
                      <a:pt x="2945" y="2972"/>
                    </a:cubicBezTo>
                    <a:lnTo>
                      <a:pt x="2945" y="2972"/>
                    </a:lnTo>
                    <a:cubicBezTo>
                      <a:pt x="2944" y="2974"/>
                      <a:pt x="2943" y="2976"/>
                      <a:pt x="2942" y="2978"/>
                    </a:cubicBezTo>
                    <a:lnTo>
                      <a:pt x="2942" y="2978"/>
                    </a:lnTo>
                    <a:cubicBezTo>
                      <a:pt x="2939" y="2978"/>
                      <a:pt x="2937" y="2979"/>
                      <a:pt x="2935" y="2979"/>
                    </a:cubicBezTo>
                    <a:lnTo>
                      <a:pt x="2935" y="2979"/>
                    </a:lnTo>
                    <a:cubicBezTo>
                      <a:pt x="2947" y="2947"/>
                      <a:pt x="2964" y="2910"/>
                      <a:pt x="2984" y="2868"/>
                    </a:cubicBezTo>
                    <a:cubicBezTo>
                      <a:pt x="2986" y="2870"/>
                      <a:pt x="2987" y="2871"/>
                      <a:pt x="2989" y="2871"/>
                    </a:cubicBezTo>
                    <a:cubicBezTo>
                      <a:pt x="3014" y="2871"/>
                      <a:pt x="3058" y="2717"/>
                      <a:pt x="3084" y="2680"/>
                    </a:cubicBezTo>
                    <a:cubicBezTo>
                      <a:pt x="3100" y="2567"/>
                      <a:pt x="3130" y="2458"/>
                      <a:pt x="3113" y="2322"/>
                    </a:cubicBezTo>
                    <a:lnTo>
                      <a:pt x="3113" y="2322"/>
                    </a:lnTo>
                    <a:cubicBezTo>
                      <a:pt x="3110" y="2333"/>
                      <a:pt x="3107" y="2337"/>
                      <a:pt x="3106" y="2337"/>
                    </a:cubicBezTo>
                    <a:cubicBezTo>
                      <a:pt x="3103" y="2337"/>
                      <a:pt x="3102" y="2326"/>
                      <a:pt x="3100" y="2316"/>
                    </a:cubicBezTo>
                    <a:cubicBezTo>
                      <a:pt x="3100" y="2305"/>
                      <a:pt x="3098" y="2294"/>
                      <a:pt x="3092" y="2294"/>
                    </a:cubicBezTo>
                    <a:cubicBezTo>
                      <a:pt x="3090" y="2294"/>
                      <a:pt x="3089" y="2295"/>
                      <a:pt x="3087" y="2296"/>
                    </a:cubicBezTo>
                    <a:cubicBezTo>
                      <a:pt x="3080" y="2266"/>
                      <a:pt x="3077" y="2252"/>
                      <a:pt x="3077" y="2249"/>
                    </a:cubicBezTo>
                    <a:cubicBezTo>
                      <a:pt x="3077" y="2220"/>
                      <a:pt x="3073" y="2186"/>
                      <a:pt x="3064" y="2157"/>
                    </a:cubicBezTo>
                    <a:cubicBezTo>
                      <a:pt x="3064" y="2153"/>
                      <a:pt x="3064" y="2151"/>
                      <a:pt x="3065" y="2151"/>
                    </a:cubicBezTo>
                    <a:cubicBezTo>
                      <a:pt x="3066" y="2151"/>
                      <a:pt x="3069" y="2160"/>
                      <a:pt x="3073" y="2167"/>
                    </a:cubicBezTo>
                    <a:cubicBezTo>
                      <a:pt x="3076" y="2172"/>
                      <a:pt x="3079" y="2181"/>
                      <a:pt x="3082" y="2181"/>
                    </a:cubicBezTo>
                    <a:cubicBezTo>
                      <a:pt x="3083" y="2181"/>
                      <a:pt x="3083" y="2181"/>
                      <a:pt x="3084" y="2180"/>
                    </a:cubicBezTo>
                    <a:cubicBezTo>
                      <a:pt x="3060" y="2117"/>
                      <a:pt x="3084" y="2150"/>
                      <a:pt x="3070" y="2107"/>
                    </a:cubicBezTo>
                    <a:lnTo>
                      <a:pt x="3070" y="2107"/>
                    </a:lnTo>
                    <a:cubicBezTo>
                      <a:pt x="3070" y="2108"/>
                      <a:pt x="3069" y="2109"/>
                      <a:pt x="3068" y="2109"/>
                    </a:cubicBezTo>
                    <a:cubicBezTo>
                      <a:pt x="3063" y="2109"/>
                      <a:pt x="3052" y="2082"/>
                      <a:pt x="3040" y="2051"/>
                    </a:cubicBezTo>
                    <a:lnTo>
                      <a:pt x="3040" y="2051"/>
                    </a:lnTo>
                    <a:lnTo>
                      <a:pt x="3050" y="2104"/>
                    </a:lnTo>
                    <a:cubicBezTo>
                      <a:pt x="3004" y="2021"/>
                      <a:pt x="3044" y="2018"/>
                      <a:pt x="2980" y="1942"/>
                    </a:cubicBezTo>
                    <a:lnTo>
                      <a:pt x="2980" y="1942"/>
                    </a:lnTo>
                    <a:lnTo>
                      <a:pt x="3000" y="1965"/>
                    </a:lnTo>
                    <a:cubicBezTo>
                      <a:pt x="2974" y="1925"/>
                      <a:pt x="2905" y="1809"/>
                      <a:pt x="2849" y="1792"/>
                    </a:cubicBezTo>
                    <a:cubicBezTo>
                      <a:pt x="2846" y="1786"/>
                      <a:pt x="2844" y="1778"/>
                      <a:pt x="2847" y="1778"/>
                    </a:cubicBezTo>
                    <a:cubicBezTo>
                      <a:pt x="2849" y="1778"/>
                      <a:pt x="2852" y="1780"/>
                      <a:pt x="2858" y="1786"/>
                    </a:cubicBezTo>
                    <a:cubicBezTo>
                      <a:pt x="2818" y="1740"/>
                      <a:pt x="2769" y="1696"/>
                      <a:pt x="2716" y="1667"/>
                    </a:cubicBezTo>
                    <a:cubicBezTo>
                      <a:pt x="2663" y="1633"/>
                      <a:pt x="2616" y="1601"/>
                      <a:pt x="2577" y="1577"/>
                    </a:cubicBezTo>
                    <a:lnTo>
                      <a:pt x="2587" y="1577"/>
                    </a:lnTo>
                    <a:cubicBezTo>
                      <a:pt x="2567" y="1567"/>
                      <a:pt x="2547" y="1571"/>
                      <a:pt x="2527" y="1554"/>
                    </a:cubicBezTo>
                    <a:cubicBezTo>
                      <a:pt x="2531" y="1551"/>
                      <a:pt x="2537" y="1551"/>
                      <a:pt x="2527" y="1547"/>
                    </a:cubicBezTo>
                    <a:cubicBezTo>
                      <a:pt x="2517" y="1544"/>
                      <a:pt x="2474" y="1531"/>
                      <a:pt x="2448" y="1514"/>
                    </a:cubicBezTo>
                    <a:lnTo>
                      <a:pt x="2448" y="1514"/>
                    </a:lnTo>
                    <a:lnTo>
                      <a:pt x="2474" y="1517"/>
                    </a:lnTo>
                    <a:cubicBezTo>
                      <a:pt x="2372" y="1468"/>
                      <a:pt x="2305" y="1471"/>
                      <a:pt x="2216" y="1448"/>
                    </a:cubicBezTo>
                    <a:cubicBezTo>
                      <a:pt x="2219" y="1431"/>
                      <a:pt x="2136" y="1408"/>
                      <a:pt x="2093" y="1395"/>
                    </a:cubicBezTo>
                    <a:lnTo>
                      <a:pt x="2097" y="1392"/>
                    </a:lnTo>
                    <a:cubicBezTo>
                      <a:pt x="1967" y="1365"/>
                      <a:pt x="1875" y="1365"/>
                      <a:pt x="1756" y="1365"/>
                    </a:cubicBezTo>
                    <a:cubicBezTo>
                      <a:pt x="1683" y="1338"/>
                      <a:pt x="1504" y="1342"/>
                      <a:pt x="1385" y="1335"/>
                    </a:cubicBezTo>
                    <a:lnTo>
                      <a:pt x="1385" y="1335"/>
                    </a:lnTo>
                    <a:cubicBezTo>
                      <a:pt x="1404" y="1338"/>
                      <a:pt x="1381" y="1349"/>
                      <a:pt x="1362" y="1352"/>
                    </a:cubicBezTo>
                    <a:cubicBezTo>
                      <a:pt x="1359" y="1351"/>
                      <a:pt x="1355" y="1351"/>
                      <a:pt x="1352" y="1351"/>
                    </a:cubicBezTo>
                    <a:cubicBezTo>
                      <a:pt x="1344" y="1351"/>
                      <a:pt x="1335" y="1353"/>
                      <a:pt x="1325" y="1355"/>
                    </a:cubicBezTo>
                    <a:cubicBezTo>
                      <a:pt x="1317" y="1355"/>
                      <a:pt x="1309" y="1356"/>
                      <a:pt x="1303" y="1356"/>
                    </a:cubicBezTo>
                    <a:cubicBezTo>
                      <a:pt x="1293" y="1356"/>
                      <a:pt x="1287" y="1355"/>
                      <a:pt x="1288" y="1349"/>
                    </a:cubicBezTo>
                    <a:lnTo>
                      <a:pt x="1299" y="1349"/>
                    </a:lnTo>
                    <a:cubicBezTo>
                      <a:pt x="1288" y="1343"/>
                      <a:pt x="1272" y="1341"/>
                      <a:pt x="1252" y="1341"/>
                    </a:cubicBezTo>
                    <a:cubicBezTo>
                      <a:pt x="1228" y="1341"/>
                      <a:pt x="1200" y="1344"/>
                      <a:pt x="1176" y="1346"/>
                    </a:cubicBezTo>
                    <a:lnTo>
                      <a:pt x="1169" y="1365"/>
                    </a:lnTo>
                    <a:cubicBezTo>
                      <a:pt x="1151" y="1362"/>
                      <a:pt x="1131" y="1361"/>
                      <a:pt x="1110" y="1361"/>
                    </a:cubicBezTo>
                    <a:cubicBezTo>
                      <a:pt x="1092" y="1361"/>
                      <a:pt x="1074" y="1362"/>
                      <a:pt x="1056" y="1364"/>
                    </a:cubicBezTo>
                    <a:lnTo>
                      <a:pt x="1056" y="1364"/>
                    </a:lnTo>
                    <a:cubicBezTo>
                      <a:pt x="1084" y="1347"/>
                      <a:pt x="1111" y="1328"/>
                      <a:pt x="1120" y="1326"/>
                    </a:cubicBezTo>
                    <a:cubicBezTo>
                      <a:pt x="1172" y="1263"/>
                      <a:pt x="1242" y="1173"/>
                      <a:pt x="1252" y="1120"/>
                    </a:cubicBezTo>
                    <a:cubicBezTo>
                      <a:pt x="1259" y="1097"/>
                      <a:pt x="1269" y="1100"/>
                      <a:pt x="1276" y="1094"/>
                    </a:cubicBezTo>
                    <a:lnTo>
                      <a:pt x="1276" y="1094"/>
                    </a:lnTo>
                    <a:cubicBezTo>
                      <a:pt x="1272" y="1107"/>
                      <a:pt x="1262" y="1120"/>
                      <a:pt x="1262" y="1127"/>
                    </a:cubicBezTo>
                    <a:cubicBezTo>
                      <a:pt x="1272" y="1107"/>
                      <a:pt x="1288" y="1074"/>
                      <a:pt x="1302" y="1048"/>
                    </a:cubicBezTo>
                    <a:cubicBezTo>
                      <a:pt x="1311" y="1021"/>
                      <a:pt x="1319" y="994"/>
                      <a:pt x="1315" y="988"/>
                    </a:cubicBezTo>
                    <a:cubicBezTo>
                      <a:pt x="1322" y="973"/>
                      <a:pt x="1326" y="969"/>
                      <a:pt x="1327" y="969"/>
                    </a:cubicBezTo>
                    <a:cubicBezTo>
                      <a:pt x="1328" y="969"/>
                      <a:pt x="1328" y="972"/>
                      <a:pt x="1328" y="974"/>
                    </a:cubicBezTo>
                    <a:cubicBezTo>
                      <a:pt x="1328" y="977"/>
                      <a:pt x="1328" y="979"/>
                      <a:pt x="1329" y="979"/>
                    </a:cubicBezTo>
                    <a:cubicBezTo>
                      <a:pt x="1330" y="979"/>
                      <a:pt x="1333" y="972"/>
                      <a:pt x="1342" y="945"/>
                    </a:cubicBezTo>
                    <a:lnTo>
                      <a:pt x="1342" y="958"/>
                    </a:lnTo>
                    <a:cubicBezTo>
                      <a:pt x="1362" y="921"/>
                      <a:pt x="1365" y="881"/>
                      <a:pt x="1371" y="849"/>
                    </a:cubicBezTo>
                    <a:cubicBezTo>
                      <a:pt x="1375" y="812"/>
                      <a:pt x="1368" y="776"/>
                      <a:pt x="1365" y="742"/>
                    </a:cubicBezTo>
                    <a:cubicBezTo>
                      <a:pt x="1358" y="710"/>
                      <a:pt x="1342" y="676"/>
                      <a:pt x="1335" y="640"/>
                    </a:cubicBezTo>
                    <a:cubicBezTo>
                      <a:pt x="1326" y="612"/>
                      <a:pt x="1310" y="581"/>
                      <a:pt x="1297" y="545"/>
                    </a:cubicBezTo>
                    <a:lnTo>
                      <a:pt x="1297" y="545"/>
                    </a:lnTo>
                    <a:cubicBezTo>
                      <a:pt x="1204" y="358"/>
                      <a:pt x="997" y="262"/>
                      <a:pt x="828" y="177"/>
                    </a:cubicBezTo>
                    <a:cubicBezTo>
                      <a:pt x="779" y="150"/>
                      <a:pt x="769" y="160"/>
                      <a:pt x="735" y="153"/>
                    </a:cubicBezTo>
                    <a:lnTo>
                      <a:pt x="729" y="137"/>
                    </a:lnTo>
                    <a:lnTo>
                      <a:pt x="669" y="134"/>
                    </a:lnTo>
                    <a:cubicBezTo>
                      <a:pt x="587" y="117"/>
                      <a:pt x="541" y="67"/>
                      <a:pt x="434" y="64"/>
                    </a:cubicBezTo>
                    <a:lnTo>
                      <a:pt x="434" y="64"/>
                    </a:lnTo>
                    <a:lnTo>
                      <a:pt x="444" y="74"/>
                    </a:lnTo>
                    <a:cubicBezTo>
                      <a:pt x="408" y="64"/>
                      <a:pt x="328" y="54"/>
                      <a:pt x="335" y="47"/>
                    </a:cubicBezTo>
                    <a:lnTo>
                      <a:pt x="335" y="47"/>
                    </a:lnTo>
                    <a:cubicBezTo>
                      <a:pt x="333" y="47"/>
                      <a:pt x="328" y="50"/>
                      <a:pt x="321" y="50"/>
                    </a:cubicBezTo>
                    <a:cubicBezTo>
                      <a:pt x="317" y="50"/>
                      <a:pt x="313" y="49"/>
                      <a:pt x="308" y="47"/>
                    </a:cubicBezTo>
                    <a:lnTo>
                      <a:pt x="308" y="41"/>
                    </a:lnTo>
                    <a:lnTo>
                      <a:pt x="219" y="37"/>
                    </a:lnTo>
                    <a:cubicBezTo>
                      <a:pt x="150" y="24"/>
                      <a:pt x="232" y="14"/>
                      <a:pt x="130" y="1"/>
                    </a:cubicBezTo>
                    <a:cubicBezTo>
                      <a:pt x="124" y="0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Google Shape;4738;p60">
                <a:extLst>
                  <a:ext uri="{FF2B5EF4-FFF2-40B4-BE49-F238E27FC236}">
                    <a16:creationId xmlns:a16="http://schemas.microsoft.com/office/drawing/2014/main" id="{C43F13CC-3739-4EC2-AFCF-4AA65586FEEF}"/>
                  </a:ext>
                </a:extLst>
              </p:cNvPr>
              <p:cNvSpPr/>
              <p:nvPr/>
            </p:nvSpPr>
            <p:spPr>
              <a:xfrm>
                <a:off x="5304510" y="4143690"/>
                <a:ext cx="1664" cy="1331"/>
              </a:xfrm>
              <a:custGeom>
                <a:avLst/>
                <a:gdLst/>
                <a:ahLst/>
                <a:cxnLst/>
                <a:rect l="l" t="t" r="r" b="b"/>
                <a:pathLst>
                  <a:path w="15" h="12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1" y="1"/>
                      <a:pt x="8" y="5"/>
                      <a:pt x="5" y="5"/>
                    </a:cubicBezTo>
                    <a:lnTo>
                      <a:pt x="1" y="11"/>
                    </a:lnTo>
                    <a:lnTo>
                      <a:pt x="11" y="5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Google Shape;4739;p60">
                <a:extLst>
                  <a:ext uri="{FF2B5EF4-FFF2-40B4-BE49-F238E27FC236}">
                    <a16:creationId xmlns:a16="http://schemas.microsoft.com/office/drawing/2014/main" id="{94E28F71-799C-4F77-9331-C07D9D13F832}"/>
                  </a:ext>
                </a:extLst>
              </p:cNvPr>
              <p:cNvSpPr/>
              <p:nvPr/>
            </p:nvSpPr>
            <p:spPr>
              <a:xfrm>
                <a:off x="5651293" y="4336545"/>
                <a:ext cx="444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Google Shape;4740;p60">
                <a:extLst>
                  <a:ext uri="{FF2B5EF4-FFF2-40B4-BE49-F238E27FC236}">
                    <a16:creationId xmlns:a16="http://schemas.microsoft.com/office/drawing/2014/main" id="{EDA1D7C6-6438-4B99-AC45-41342BCAC5B6}"/>
                  </a:ext>
                </a:extLst>
              </p:cNvPr>
              <p:cNvSpPr/>
              <p:nvPr/>
            </p:nvSpPr>
            <p:spPr>
              <a:xfrm>
                <a:off x="5285435" y="4150344"/>
                <a:ext cx="1220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10" y="1"/>
                    </a:moveTo>
                    <a:lnTo>
                      <a:pt x="1" y="5"/>
                    </a:lnTo>
                    <a:lnTo>
                      <a:pt x="10" y="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Google Shape;4741;p60">
                <a:extLst>
                  <a:ext uri="{FF2B5EF4-FFF2-40B4-BE49-F238E27FC236}">
                    <a16:creationId xmlns:a16="http://schemas.microsoft.com/office/drawing/2014/main" id="{F23FF009-9D9B-4E45-9344-A57AB624CB68}"/>
                  </a:ext>
                </a:extLst>
              </p:cNvPr>
              <p:cNvSpPr/>
              <p:nvPr/>
            </p:nvSpPr>
            <p:spPr>
              <a:xfrm>
                <a:off x="5711068" y="4367042"/>
                <a:ext cx="887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1" y="1"/>
                    </a:moveTo>
                    <a:cubicBezTo>
                      <a:pt x="1" y="4"/>
                      <a:pt x="4" y="4"/>
                      <a:pt x="7" y="7"/>
                    </a:cubicBezTo>
                    <a:cubicBezTo>
                      <a:pt x="7" y="7"/>
                      <a:pt x="4" y="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Google Shape;4742;p60">
                <a:extLst>
                  <a:ext uri="{FF2B5EF4-FFF2-40B4-BE49-F238E27FC236}">
                    <a16:creationId xmlns:a16="http://schemas.microsoft.com/office/drawing/2014/main" id="{5386C0CA-DCAF-4FD8-AB2F-3F67A49D6B90}"/>
                  </a:ext>
                </a:extLst>
              </p:cNvPr>
              <p:cNvSpPr/>
              <p:nvPr/>
            </p:nvSpPr>
            <p:spPr>
              <a:xfrm>
                <a:off x="5735688" y="4382125"/>
                <a:ext cx="3438" cy="2662"/>
              </a:xfrm>
              <a:custGeom>
                <a:avLst/>
                <a:gdLst/>
                <a:ahLst/>
                <a:cxnLst/>
                <a:rect l="l" t="t" r="r" b="b"/>
                <a:pathLst>
                  <a:path w="31" h="24" extrusionOk="0">
                    <a:moveTo>
                      <a:pt x="0" y="1"/>
                    </a:moveTo>
                    <a:cubicBezTo>
                      <a:pt x="7" y="7"/>
                      <a:pt x="17" y="13"/>
                      <a:pt x="30" y="23"/>
                    </a:cubicBezTo>
                    <a:lnTo>
                      <a:pt x="30" y="23"/>
                    </a:lnTo>
                    <a:lnTo>
                      <a:pt x="0" y="1"/>
                    </a:lnTo>
                    <a:close/>
                    <a:moveTo>
                      <a:pt x="30" y="23"/>
                    </a:moveTo>
                    <a:lnTo>
                      <a:pt x="31" y="24"/>
                    </a:lnTo>
                    <a:cubicBezTo>
                      <a:pt x="31" y="24"/>
                      <a:pt x="30" y="24"/>
                      <a:pt x="3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Google Shape;4743;p60">
                <a:extLst>
                  <a:ext uri="{FF2B5EF4-FFF2-40B4-BE49-F238E27FC236}">
                    <a16:creationId xmlns:a16="http://schemas.microsoft.com/office/drawing/2014/main" id="{165C7D7A-B0E0-48E9-B4E3-1529D6B2D077}"/>
                  </a:ext>
                </a:extLst>
              </p:cNvPr>
              <p:cNvSpPr/>
              <p:nvPr/>
            </p:nvSpPr>
            <p:spPr>
              <a:xfrm>
                <a:off x="5753654" y="4394878"/>
                <a:ext cx="887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1" y="1"/>
                    </a:move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oogle Shape;4744;p60">
                <a:extLst>
                  <a:ext uri="{FF2B5EF4-FFF2-40B4-BE49-F238E27FC236}">
                    <a16:creationId xmlns:a16="http://schemas.microsoft.com/office/drawing/2014/main" id="{BD83E630-29A9-4F95-95F0-7C5764C92F2D}"/>
                  </a:ext>
                </a:extLst>
              </p:cNvPr>
              <p:cNvSpPr/>
              <p:nvPr/>
            </p:nvSpPr>
            <p:spPr>
              <a:xfrm>
                <a:off x="5417406" y="4340981"/>
                <a:ext cx="1774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6" h="5" extrusionOk="0">
                    <a:moveTo>
                      <a:pt x="9" y="1"/>
                    </a:moveTo>
                    <a:cubicBezTo>
                      <a:pt x="2" y="3"/>
                      <a:pt x="1" y="4"/>
                      <a:pt x="2" y="4"/>
                    </a:cubicBezTo>
                    <a:cubicBezTo>
                      <a:pt x="3" y="4"/>
                      <a:pt x="10" y="2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oogle Shape;4745;p60">
                <a:extLst>
                  <a:ext uri="{FF2B5EF4-FFF2-40B4-BE49-F238E27FC236}">
                    <a16:creationId xmlns:a16="http://schemas.microsoft.com/office/drawing/2014/main" id="{D1342412-F9DF-445F-AB67-18270E81D8AB}"/>
                  </a:ext>
                </a:extLst>
              </p:cNvPr>
              <p:cNvSpPr/>
              <p:nvPr/>
            </p:nvSpPr>
            <p:spPr>
              <a:xfrm>
                <a:off x="5518990" y="4321463"/>
                <a:ext cx="3438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31" h="8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21" y="4"/>
                      <a:pt x="7" y="4"/>
                      <a:pt x="1" y="7"/>
                    </a:cubicBezTo>
                    <a:cubicBezTo>
                      <a:pt x="18" y="7"/>
                      <a:pt x="30" y="7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oogle Shape;4746;p60">
                <a:extLst>
                  <a:ext uri="{FF2B5EF4-FFF2-40B4-BE49-F238E27FC236}">
                    <a16:creationId xmlns:a16="http://schemas.microsoft.com/office/drawing/2014/main" id="{863C62D1-138F-4D87-9335-290FD6D423F4}"/>
                  </a:ext>
                </a:extLst>
              </p:cNvPr>
              <p:cNvSpPr/>
              <p:nvPr/>
            </p:nvSpPr>
            <p:spPr>
              <a:xfrm>
                <a:off x="5364395" y="4390220"/>
                <a:ext cx="554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0"/>
                    </a:moveTo>
                    <a:lnTo>
                      <a:pt x="1" y="3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oogle Shape;4747;p60">
                <a:extLst>
                  <a:ext uri="{FF2B5EF4-FFF2-40B4-BE49-F238E27FC236}">
                    <a16:creationId xmlns:a16="http://schemas.microsoft.com/office/drawing/2014/main" id="{ABCBC03E-4C3F-4772-9521-8BEA0C619B53}"/>
                  </a:ext>
                </a:extLst>
              </p:cNvPr>
              <p:cNvSpPr/>
              <p:nvPr/>
            </p:nvSpPr>
            <p:spPr>
              <a:xfrm>
                <a:off x="5513888" y="4322239"/>
                <a:ext cx="5212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47" h="5" extrusionOk="0">
                    <a:moveTo>
                      <a:pt x="47" y="0"/>
                    </a:moveTo>
                    <a:cubicBezTo>
                      <a:pt x="30" y="0"/>
                      <a:pt x="17" y="0"/>
                      <a:pt x="0" y="4"/>
                    </a:cubicBezTo>
                    <a:cubicBezTo>
                      <a:pt x="17" y="4"/>
                      <a:pt x="33" y="4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Google Shape;4748;p60">
                <a:extLst>
                  <a:ext uri="{FF2B5EF4-FFF2-40B4-BE49-F238E27FC236}">
                    <a16:creationId xmlns:a16="http://schemas.microsoft.com/office/drawing/2014/main" id="{3169AB30-68A8-4BE9-A57F-9380EA9A0569}"/>
                  </a:ext>
                </a:extLst>
              </p:cNvPr>
              <p:cNvSpPr/>
              <p:nvPr/>
            </p:nvSpPr>
            <p:spPr>
              <a:xfrm>
                <a:off x="5822744" y="4461529"/>
                <a:ext cx="887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1" y="0"/>
                    </a:moveTo>
                    <a:lnTo>
                      <a:pt x="4" y="6"/>
                    </a:lnTo>
                    <a:lnTo>
                      <a:pt x="7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Google Shape;4749;p60">
                <a:extLst>
                  <a:ext uri="{FF2B5EF4-FFF2-40B4-BE49-F238E27FC236}">
                    <a16:creationId xmlns:a16="http://schemas.microsoft.com/office/drawing/2014/main" id="{CFE8890B-B82D-4189-989B-C82E596A8732}"/>
                  </a:ext>
                </a:extLst>
              </p:cNvPr>
              <p:cNvSpPr/>
              <p:nvPr/>
            </p:nvSpPr>
            <p:spPr>
              <a:xfrm>
                <a:off x="5823521" y="4462194"/>
                <a:ext cx="776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Google Shape;4750;p60">
                <a:extLst>
                  <a:ext uri="{FF2B5EF4-FFF2-40B4-BE49-F238E27FC236}">
                    <a16:creationId xmlns:a16="http://schemas.microsoft.com/office/drawing/2014/main" id="{3D26E636-4AA4-44CB-91EB-65D896096237}"/>
                  </a:ext>
                </a:extLst>
              </p:cNvPr>
              <p:cNvSpPr/>
              <p:nvPr/>
            </p:nvSpPr>
            <p:spPr>
              <a:xfrm>
                <a:off x="5824186" y="4462860"/>
                <a:ext cx="1996" cy="199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" y="8"/>
                      <a:pt x="11" y="14"/>
                      <a:pt x="17" y="1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Google Shape;4751;p60">
                <a:extLst>
                  <a:ext uri="{FF2B5EF4-FFF2-40B4-BE49-F238E27FC236}">
                    <a16:creationId xmlns:a16="http://schemas.microsoft.com/office/drawing/2014/main" id="{43B01371-C9D8-4F70-8A51-161C8BB05519}"/>
                  </a:ext>
                </a:extLst>
              </p:cNvPr>
              <p:cNvSpPr/>
              <p:nvPr/>
            </p:nvSpPr>
            <p:spPr>
              <a:xfrm>
                <a:off x="5803337" y="4439016"/>
                <a:ext cx="444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oogle Shape;4752;p60">
                <a:extLst>
                  <a:ext uri="{FF2B5EF4-FFF2-40B4-BE49-F238E27FC236}">
                    <a16:creationId xmlns:a16="http://schemas.microsoft.com/office/drawing/2014/main" id="{070FA1AC-FFF9-48B3-B8B6-C0068852443A}"/>
                  </a:ext>
                </a:extLst>
              </p:cNvPr>
              <p:cNvSpPr/>
              <p:nvPr/>
            </p:nvSpPr>
            <p:spPr>
              <a:xfrm>
                <a:off x="5797348" y="4432806"/>
                <a:ext cx="6100" cy="632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13"/>
                      <a:pt x="27" y="40"/>
                      <a:pt x="47" y="56"/>
                    </a:cubicBezTo>
                    <a:lnTo>
                      <a:pt x="54" y="56"/>
                    </a:lnTo>
                    <a:cubicBezTo>
                      <a:pt x="41" y="50"/>
                      <a:pt x="18" y="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Google Shape;4753;p60">
                <a:extLst>
                  <a:ext uri="{FF2B5EF4-FFF2-40B4-BE49-F238E27FC236}">
                    <a16:creationId xmlns:a16="http://schemas.microsoft.com/office/drawing/2014/main" id="{8EC70D86-B9F7-4357-B090-6913D75648D2}"/>
                  </a:ext>
                </a:extLst>
              </p:cNvPr>
              <p:cNvSpPr/>
              <p:nvPr/>
            </p:nvSpPr>
            <p:spPr>
              <a:xfrm>
                <a:off x="5773172" y="4403750"/>
                <a:ext cx="6654" cy="532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" y="14"/>
                      <a:pt x="34" y="31"/>
                      <a:pt x="50" y="47"/>
                    </a:cubicBezTo>
                    <a:cubicBezTo>
                      <a:pt x="46" y="39"/>
                      <a:pt x="42" y="30"/>
                      <a:pt x="45" y="30"/>
                    </a:cubicBezTo>
                    <a:cubicBezTo>
                      <a:pt x="47" y="30"/>
                      <a:pt x="51" y="33"/>
                      <a:pt x="60" y="40"/>
                    </a:cubicBezTo>
                    <a:cubicBezTo>
                      <a:pt x="41" y="19"/>
                      <a:pt x="35" y="13"/>
                      <a:pt x="34" y="13"/>
                    </a:cubicBezTo>
                    <a:cubicBezTo>
                      <a:pt x="33" y="13"/>
                      <a:pt x="34" y="15"/>
                      <a:pt x="34" y="17"/>
                    </a:cubicBezTo>
                    <a:cubicBezTo>
                      <a:pt x="35" y="20"/>
                      <a:pt x="35" y="22"/>
                      <a:pt x="33" y="22"/>
                    </a:cubicBezTo>
                    <a:cubicBezTo>
                      <a:pt x="30" y="22"/>
                      <a:pt x="21" y="1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oogle Shape;4754;p60">
                <a:extLst>
                  <a:ext uri="{FF2B5EF4-FFF2-40B4-BE49-F238E27FC236}">
                    <a16:creationId xmlns:a16="http://schemas.microsoft.com/office/drawing/2014/main" id="{6FED01B1-AD83-4E3A-B1D6-824B38B5009A}"/>
                  </a:ext>
                </a:extLst>
              </p:cNvPr>
              <p:cNvSpPr/>
              <p:nvPr/>
            </p:nvSpPr>
            <p:spPr>
              <a:xfrm>
                <a:off x="5753543" y="4387337"/>
                <a:ext cx="3549" cy="2551"/>
              </a:xfrm>
              <a:custGeom>
                <a:avLst/>
                <a:gdLst/>
                <a:ahLst/>
                <a:cxnLst/>
                <a:rect l="l" t="t" r="r" b="b"/>
                <a:pathLst>
                  <a:path w="32" h="23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0"/>
                      <a:pt x="5" y="4"/>
                      <a:pt x="15" y="13"/>
                    </a:cubicBezTo>
                    <a:cubicBezTo>
                      <a:pt x="24" y="20"/>
                      <a:pt x="28" y="23"/>
                      <a:pt x="29" y="23"/>
                    </a:cubicBezTo>
                    <a:cubicBezTo>
                      <a:pt x="31" y="23"/>
                      <a:pt x="18" y="9"/>
                      <a:pt x="18" y="9"/>
                    </a:cubicBezTo>
                    <a:cubicBezTo>
                      <a:pt x="9" y="3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oogle Shape;4755;p60">
                <a:extLst>
                  <a:ext uri="{FF2B5EF4-FFF2-40B4-BE49-F238E27FC236}">
                    <a16:creationId xmlns:a16="http://schemas.microsoft.com/office/drawing/2014/main" id="{9CEAF563-C740-491D-B5C1-D9DE6CA8AF2D}"/>
                  </a:ext>
                </a:extLst>
              </p:cNvPr>
              <p:cNvSpPr/>
              <p:nvPr/>
            </p:nvSpPr>
            <p:spPr>
              <a:xfrm>
                <a:off x="5598838" y="4321795"/>
                <a:ext cx="2218" cy="998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8" y="0"/>
                    </a:moveTo>
                    <a:cubicBezTo>
                      <a:pt x="0" y="0"/>
                      <a:pt x="15" y="4"/>
                      <a:pt x="14" y="7"/>
                    </a:cubicBezTo>
                    <a:lnTo>
                      <a:pt x="14" y="7"/>
                    </a:lnTo>
                    <a:lnTo>
                      <a:pt x="19" y="1"/>
                    </a:lnTo>
                    <a:cubicBezTo>
                      <a:pt x="14" y="1"/>
                      <a:pt x="10" y="0"/>
                      <a:pt x="8" y="0"/>
                    </a:cubicBezTo>
                    <a:close/>
                    <a:moveTo>
                      <a:pt x="14" y="7"/>
                    </a:moveTo>
                    <a:lnTo>
                      <a:pt x="13" y="8"/>
                    </a:lnTo>
                    <a:cubicBezTo>
                      <a:pt x="13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oogle Shape;4756;p60">
                <a:extLst>
                  <a:ext uri="{FF2B5EF4-FFF2-40B4-BE49-F238E27FC236}">
                    <a16:creationId xmlns:a16="http://schemas.microsoft.com/office/drawing/2014/main" id="{0FF7EB58-475D-4E13-863C-7AA0FD16C9F6}"/>
                  </a:ext>
                </a:extLst>
              </p:cNvPr>
              <p:cNvSpPr/>
              <p:nvPr/>
            </p:nvSpPr>
            <p:spPr>
              <a:xfrm>
                <a:off x="5567897" y="4324013"/>
                <a:ext cx="4547" cy="998"/>
              </a:xfrm>
              <a:custGeom>
                <a:avLst/>
                <a:gdLst/>
                <a:ahLst/>
                <a:cxnLst/>
                <a:rect l="l" t="t" r="r" b="b"/>
                <a:pathLst>
                  <a:path w="41" h="9" extrusionOk="0">
                    <a:moveTo>
                      <a:pt x="0" y="1"/>
                    </a:moveTo>
                    <a:lnTo>
                      <a:pt x="23" y="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oogle Shape;4757;p60">
                <a:extLst>
                  <a:ext uri="{FF2B5EF4-FFF2-40B4-BE49-F238E27FC236}">
                    <a16:creationId xmlns:a16="http://schemas.microsoft.com/office/drawing/2014/main" id="{856B42DF-A816-4070-9B43-E6B27C6722C8}"/>
                  </a:ext>
                </a:extLst>
              </p:cNvPr>
              <p:cNvSpPr/>
              <p:nvPr/>
            </p:nvSpPr>
            <p:spPr>
              <a:xfrm>
                <a:off x="5545162" y="4314919"/>
                <a:ext cx="5545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50" h="4" extrusionOk="0">
                    <a:moveTo>
                      <a:pt x="50" y="0"/>
                    </a:moveTo>
                    <a:lnTo>
                      <a:pt x="0" y="4"/>
                    </a:lnTo>
                    <a:lnTo>
                      <a:pt x="36" y="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oogle Shape;4758;p60">
                <a:extLst>
                  <a:ext uri="{FF2B5EF4-FFF2-40B4-BE49-F238E27FC236}">
                    <a16:creationId xmlns:a16="http://schemas.microsoft.com/office/drawing/2014/main" id="{135D2BE7-2FA1-43AA-AEC3-FAF3A5108D78}"/>
                  </a:ext>
                </a:extLst>
              </p:cNvPr>
              <p:cNvSpPr/>
              <p:nvPr/>
            </p:nvSpPr>
            <p:spPr>
              <a:xfrm>
                <a:off x="5393673" y="4397540"/>
                <a:ext cx="3549" cy="1774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" extrusionOk="0">
                    <a:moveTo>
                      <a:pt x="18" y="1"/>
                    </a:moveTo>
                    <a:cubicBezTo>
                      <a:pt x="5" y="6"/>
                      <a:pt x="0" y="16"/>
                      <a:pt x="16" y="16"/>
                    </a:cubicBezTo>
                    <a:cubicBezTo>
                      <a:pt x="19" y="16"/>
                      <a:pt x="25" y="15"/>
                      <a:pt x="31" y="14"/>
                    </a:cubicBez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Google Shape;4759;p60">
                <a:extLst>
                  <a:ext uri="{FF2B5EF4-FFF2-40B4-BE49-F238E27FC236}">
                    <a16:creationId xmlns:a16="http://schemas.microsoft.com/office/drawing/2014/main" id="{53820D38-2E8A-45CA-9667-70F3AFDC90C4}"/>
                  </a:ext>
                </a:extLst>
              </p:cNvPr>
              <p:cNvSpPr/>
              <p:nvPr/>
            </p:nvSpPr>
            <p:spPr>
              <a:xfrm>
                <a:off x="5504018" y="4333994"/>
                <a:ext cx="4769" cy="5212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" extrusionOk="0">
                    <a:moveTo>
                      <a:pt x="43" y="1"/>
                    </a:moveTo>
                    <a:cubicBezTo>
                      <a:pt x="26" y="21"/>
                      <a:pt x="6" y="37"/>
                      <a:pt x="0" y="47"/>
                    </a:cubicBezTo>
                    <a:cubicBezTo>
                      <a:pt x="10" y="41"/>
                      <a:pt x="37" y="21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oogle Shape;4760;p60">
                <a:extLst>
                  <a:ext uri="{FF2B5EF4-FFF2-40B4-BE49-F238E27FC236}">
                    <a16:creationId xmlns:a16="http://schemas.microsoft.com/office/drawing/2014/main" id="{30800840-88C7-4039-844E-110B6F5DB9BD}"/>
                  </a:ext>
                </a:extLst>
              </p:cNvPr>
              <p:cNvSpPr/>
              <p:nvPr/>
            </p:nvSpPr>
            <p:spPr>
              <a:xfrm>
                <a:off x="5315489" y="4136038"/>
                <a:ext cx="4547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41" h="8" extrusionOk="0">
                    <a:moveTo>
                      <a:pt x="41" y="1"/>
                    </a:moveTo>
                    <a:lnTo>
                      <a:pt x="1" y="7"/>
                    </a:lnTo>
                    <a:lnTo>
                      <a:pt x="21" y="7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oogle Shape;4761;p60">
                <a:extLst>
                  <a:ext uri="{FF2B5EF4-FFF2-40B4-BE49-F238E27FC236}">
                    <a16:creationId xmlns:a16="http://schemas.microsoft.com/office/drawing/2014/main" id="{F7FB9FC8-61A4-408E-87F6-C46B01B4290F}"/>
                  </a:ext>
                </a:extLst>
              </p:cNvPr>
              <p:cNvSpPr/>
              <p:nvPr/>
            </p:nvSpPr>
            <p:spPr>
              <a:xfrm>
                <a:off x="5235752" y="3182632"/>
                <a:ext cx="29167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51" extrusionOk="0">
                    <a:moveTo>
                      <a:pt x="87" y="0"/>
                    </a:moveTo>
                    <a:cubicBezTo>
                      <a:pt x="47" y="0"/>
                      <a:pt x="0" y="35"/>
                      <a:pt x="9" y="88"/>
                    </a:cubicBezTo>
                    <a:cubicBezTo>
                      <a:pt x="32" y="230"/>
                      <a:pt x="68" y="366"/>
                      <a:pt x="111" y="501"/>
                    </a:cubicBezTo>
                    <a:cubicBezTo>
                      <a:pt x="122" y="535"/>
                      <a:pt x="149" y="550"/>
                      <a:pt x="177" y="550"/>
                    </a:cubicBezTo>
                    <a:cubicBezTo>
                      <a:pt x="220" y="550"/>
                      <a:pt x="263" y="515"/>
                      <a:pt x="247" y="461"/>
                    </a:cubicBezTo>
                    <a:cubicBezTo>
                      <a:pt x="203" y="329"/>
                      <a:pt x="168" y="190"/>
                      <a:pt x="144" y="51"/>
                    </a:cubicBezTo>
                    <a:cubicBezTo>
                      <a:pt x="139" y="15"/>
                      <a:pt x="11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Google Shape;4762;p60">
                <a:extLst>
                  <a:ext uri="{FF2B5EF4-FFF2-40B4-BE49-F238E27FC236}">
                    <a16:creationId xmlns:a16="http://schemas.microsoft.com/office/drawing/2014/main" id="{925ECA27-A9E6-44A5-B5B8-78397DB19430}"/>
                  </a:ext>
                </a:extLst>
              </p:cNvPr>
              <p:cNvSpPr/>
              <p:nvPr/>
            </p:nvSpPr>
            <p:spPr>
              <a:xfrm>
                <a:off x="5415188" y="3160452"/>
                <a:ext cx="27060" cy="6731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07" extrusionOk="0">
                    <a:moveTo>
                      <a:pt x="86" y="0"/>
                    </a:moveTo>
                    <a:cubicBezTo>
                      <a:pt x="45" y="0"/>
                      <a:pt x="1" y="35"/>
                      <a:pt x="13" y="89"/>
                    </a:cubicBezTo>
                    <a:cubicBezTo>
                      <a:pt x="52" y="237"/>
                      <a:pt x="79" y="387"/>
                      <a:pt x="99" y="539"/>
                    </a:cubicBezTo>
                    <a:cubicBezTo>
                      <a:pt x="104" y="584"/>
                      <a:pt x="141" y="606"/>
                      <a:pt x="176" y="606"/>
                    </a:cubicBezTo>
                    <a:cubicBezTo>
                      <a:pt x="211" y="606"/>
                      <a:pt x="243" y="584"/>
                      <a:pt x="238" y="539"/>
                    </a:cubicBezTo>
                    <a:cubicBezTo>
                      <a:pt x="219" y="373"/>
                      <a:pt x="192" y="211"/>
                      <a:pt x="149" y="52"/>
                    </a:cubicBezTo>
                    <a:cubicBezTo>
                      <a:pt x="141" y="16"/>
                      <a:pt x="114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Google Shape;4763;p60">
                <a:extLst>
                  <a:ext uri="{FF2B5EF4-FFF2-40B4-BE49-F238E27FC236}">
                    <a16:creationId xmlns:a16="http://schemas.microsoft.com/office/drawing/2014/main" id="{273BCE55-4954-4AAD-981E-0199E1E9E3CC}"/>
                  </a:ext>
                </a:extLst>
              </p:cNvPr>
              <p:cNvSpPr/>
              <p:nvPr/>
            </p:nvSpPr>
            <p:spPr>
              <a:xfrm>
                <a:off x="5506347" y="3654178"/>
                <a:ext cx="26949" cy="67094"/>
              </a:xfrm>
              <a:custGeom>
                <a:avLst/>
                <a:gdLst/>
                <a:ahLst/>
                <a:cxnLst/>
                <a:rect l="l" t="t" r="r" b="b"/>
                <a:pathLst>
                  <a:path w="243" h="605" extrusionOk="0">
                    <a:moveTo>
                      <a:pt x="86" y="0"/>
                    </a:moveTo>
                    <a:cubicBezTo>
                      <a:pt x="45" y="0"/>
                      <a:pt x="0" y="35"/>
                      <a:pt x="12" y="87"/>
                    </a:cubicBezTo>
                    <a:cubicBezTo>
                      <a:pt x="52" y="236"/>
                      <a:pt x="78" y="386"/>
                      <a:pt x="98" y="537"/>
                    </a:cubicBezTo>
                    <a:cubicBezTo>
                      <a:pt x="103" y="582"/>
                      <a:pt x="140" y="605"/>
                      <a:pt x="175" y="605"/>
                    </a:cubicBezTo>
                    <a:cubicBezTo>
                      <a:pt x="210" y="605"/>
                      <a:pt x="242" y="582"/>
                      <a:pt x="237" y="537"/>
                    </a:cubicBezTo>
                    <a:cubicBezTo>
                      <a:pt x="218" y="375"/>
                      <a:pt x="191" y="213"/>
                      <a:pt x="148" y="51"/>
                    </a:cubicBezTo>
                    <a:cubicBezTo>
                      <a:pt x="140" y="15"/>
                      <a:pt x="114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Google Shape;4764;p60">
                <a:extLst>
                  <a:ext uri="{FF2B5EF4-FFF2-40B4-BE49-F238E27FC236}">
                    <a16:creationId xmlns:a16="http://schemas.microsoft.com/office/drawing/2014/main" id="{1C5637B8-193A-43F2-B67C-B7E62C1C79B3}"/>
                  </a:ext>
                </a:extLst>
              </p:cNvPr>
              <p:cNvSpPr/>
              <p:nvPr/>
            </p:nvSpPr>
            <p:spPr>
              <a:xfrm>
                <a:off x="5450232" y="3451564"/>
                <a:ext cx="27281" cy="6720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06" extrusionOk="0">
                    <a:moveTo>
                      <a:pt x="87" y="1"/>
                    </a:moveTo>
                    <a:cubicBezTo>
                      <a:pt x="45" y="1"/>
                      <a:pt x="1" y="35"/>
                      <a:pt x="15" y="90"/>
                    </a:cubicBezTo>
                    <a:cubicBezTo>
                      <a:pt x="51" y="235"/>
                      <a:pt x="81" y="388"/>
                      <a:pt x="97" y="540"/>
                    </a:cubicBezTo>
                    <a:cubicBezTo>
                      <a:pt x="102" y="583"/>
                      <a:pt x="141" y="606"/>
                      <a:pt x="177" y="606"/>
                    </a:cubicBezTo>
                    <a:cubicBezTo>
                      <a:pt x="212" y="606"/>
                      <a:pt x="245" y="584"/>
                      <a:pt x="240" y="540"/>
                    </a:cubicBezTo>
                    <a:cubicBezTo>
                      <a:pt x="220" y="374"/>
                      <a:pt x="190" y="212"/>
                      <a:pt x="150" y="50"/>
                    </a:cubicBezTo>
                    <a:cubicBezTo>
                      <a:pt x="141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Google Shape;4765;p60">
                <a:extLst>
                  <a:ext uri="{FF2B5EF4-FFF2-40B4-BE49-F238E27FC236}">
                    <a16:creationId xmlns:a16="http://schemas.microsoft.com/office/drawing/2014/main" id="{F71DB628-DCC5-48D0-9892-88E364AAC81E}"/>
                  </a:ext>
                </a:extLst>
              </p:cNvPr>
              <p:cNvSpPr/>
              <p:nvPr/>
            </p:nvSpPr>
            <p:spPr>
              <a:xfrm>
                <a:off x="5313271" y="3154464"/>
                <a:ext cx="27171" cy="67538"/>
              </a:xfrm>
              <a:custGeom>
                <a:avLst/>
                <a:gdLst/>
                <a:ahLst/>
                <a:cxnLst/>
                <a:rect l="l" t="t" r="r" b="b"/>
                <a:pathLst>
                  <a:path w="245" h="609" extrusionOk="0">
                    <a:moveTo>
                      <a:pt x="87" y="1"/>
                    </a:moveTo>
                    <a:cubicBezTo>
                      <a:pt x="45" y="1"/>
                      <a:pt x="1" y="35"/>
                      <a:pt x="15" y="90"/>
                    </a:cubicBezTo>
                    <a:cubicBezTo>
                      <a:pt x="51" y="238"/>
                      <a:pt x="81" y="388"/>
                      <a:pt x="97" y="540"/>
                    </a:cubicBezTo>
                    <a:cubicBezTo>
                      <a:pt x="102" y="585"/>
                      <a:pt x="141" y="608"/>
                      <a:pt x="177" y="608"/>
                    </a:cubicBezTo>
                    <a:cubicBezTo>
                      <a:pt x="212" y="608"/>
                      <a:pt x="245" y="586"/>
                      <a:pt x="239" y="540"/>
                    </a:cubicBezTo>
                    <a:cubicBezTo>
                      <a:pt x="220" y="374"/>
                      <a:pt x="190" y="212"/>
                      <a:pt x="150" y="50"/>
                    </a:cubicBezTo>
                    <a:cubicBezTo>
                      <a:pt x="141" y="16"/>
                      <a:pt x="114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oogle Shape;4766;p60">
                <a:extLst>
                  <a:ext uri="{FF2B5EF4-FFF2-40B4-BE49-F238E27FC236}">
                    <a16:creationId xmlns:a16="http://schemas.microsoft.com/office/drawing/2014/main" id="{16ACB3D4-4B5B-4DC8-A8ED-60E42B1DE9B6}"/>
                  </a:ext>
                </a:extLst>
              </p:cNvPr>
              <p:cNvSpPr/>
              <p:nvPr/>
            </p:nvSpPr>
            <p:spPr>
              <a:xfrm>
                <a:off x="5304953" y="3290538"/>
                <a:ext cx="33825" cy="5711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15" extrusionOk="0">
                    <a:moveTo>
                      <a:pt x="95" y="1"/>
                    </a:moveTo>
                    <a:cubicBezTo>
                      <a:pt x="49" y="1"/>
                      <a:pt x="0" y="53"/>
                      <a:pt x="30" y="108"/>
                    </a:cubicBezTo>
                    <a:cubicBezTo>
                      <a:pt x="90" y="220"/>
                      <a:pt x="132" y="339"/>
                      <a:pt x="159" y="466"/>
                    </a:cubicBezTo>
                    <a:cubicBezTo>
                      <a:pt x="166" y="500"/>
                      <a:pt x="191" y="514"/>
                      <a:pt x="218" y="514"/>
                    </a:cubicBezTo>
                    <a:cubicBezTo>
                      <a:pt x="259" y="514"/>
                      <a:pt x="305" y="480"/>
                      <a:pt x="295" y="426"/>
                    </a:cubicBezTo>
                    <a:cubicBezTo>
                      <a:pt x="265" y="290"/>
                      <a:pt x="215" y="160"/>
                      <a:pt x="149" y="35"/>
                    </a:cubicBezTo>
                    <a:cubicBezTo>
                      <a:pt x="136" y="11"/>
                      <a:pt x="116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Google Shape;4767;p60">
                <a:extLst>
                  <a:ext uri="{FF2B5EF4-FFF2-40B4-BE49-F238E27FC236}">
                    <a16:creationId xmlns:a16="http://schemas.microsoft.com/office/drawing/2014/main" id="{8ED5BB1F-46ED-4758-B193-A655D0F41D3B}"/>
                  </a:ext>
                </a:extLst>
              </p:cNvPr>
              <p:cNvSpPr/>
              <p:nvPr/>
            </p:nvSpPr>
            <p:spPr>
              <a:xfrm>
                <a:off x="5538175" y="3529194"/>
                <a:ext cx="34046" cy="56892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13" extrusionOk="0">
                    <a:moveTo>
                      <a:pt x="96" y="0"/>
                    </a:moveTo>
                    <a:cubicBezTo>
                      <a:pt x="49" y="0"/>
                      <a:pt x="0" y="50"/>
                      <a:pt x="30" y="105"/>
                    </a:cubicBezTo>
                    <a:cubicBezTo>
                      <a:pt x="89" y="217"/>
                      <a:pt x="132" y="336"/>
                      <a:pt x="159" y="463"/>
                    </a:cubicBezTo>
                    <a:cubicBezTo>
                      <a:pt x="166" y="498"/>
                      <a:pt x="193" y="513"/>
                      <a:pt x="220" y="513"/>
                    </a:cubicBezTo>
                    <a:cubicBezTo>
                      <a:pt x="262" y="513"/>
                      <a:pt x="307" y="478"/>
                      <a:pt x="295" y="426"/>
                    </a:cubicBezTo>
                    <a:cubicBezTo>
                      <a:pt x="268" y="287"/>
                      <a:pt x="218" y="157"/>
                      <a:pt x="152" y="35"/>
                    </a:cubicBezTo>
                    <a:cubicBezTo>
                      <a:pt x="139" y="10"/>
                      <a:pt x="118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Google Shape;4768;p60">
                <a:extLst>
                  <a:ext uri="{FF2B5EF4-FFF2-40B4-BE49-F238E27FC236}">
                    <a16:creationId xmlns:a16="http://schemas.microsoft.com/office/drawing/2014/main" id="{222F988F-2064-412B-A9D8-4C9727B271C4}"/>
                  </a:ext>
                </a:extLst>
              </p:cNvPr>
              <p:cNvSpPr/>
              <p:nvPr/>
            </p:nvSpPr>
            <p:spPr>
              <a:xfrm>
                <a:off x="5599281" y="3136498"/>
                <a:ext cx="30719" cy="5777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21" extrusionOk="0">
                    <a:moveTo>
                      <a:pt x="99" y="0"/>
                    </a:moveTo>
                    <a:cubicBezTo>
                      <a:pt x="49" y="0"/>
                      <a:pt x="0" y="50"/>
                      <a:pt x="35" y="102"/>
                    </a:cubicBezTo>
                    <a:cubicBezTo>
                      <a:pt x="104" y="212"/>
                      <a:pt x="135" y="325"/>
                      <a:pt x="128" y="450"/>
                    </a:cubicBezTo>
                    <a:cubicBezTo>
                      <a:pt x="125" y="497"/>
                      <a:pt x="158" y="520"/>
                      <a:pt x="194" y="520"/>
                    </a:cubicBezTo>
                    <a:cubicBezTo>
                      <a:pt x="229" y="520"/>
                      <a:pt x="265" y="497"/>
                      <a:pt x="267" y="450"/>
                    </a:cubicBezTo>
                    <a:cubicBezTo>
                      <a:pt x="277" y="301"/>
                      <a:pt x="237" y="159"/>
                      <a:pt x="158" y="33"/>
                    </a:cubicBezTo>
                    <a:cubicBezTo>
                      <a:pt x="143" y="10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Google Shape;4769;p60">
                <a:extLst>
                  <a:ext uri="{FF2B5EF4-FFF2-40B4-BE49-F238E27FC236}">
                    <a16:creationId xmlns:a16="http://schemas.microsoft.com/office/drawing/2014/main" id="{16C08B93-58BE-4B16-AB6C-26E947C6C170}"/>
                  </a:ext>
                </a:extLst>
              </p:cNvPr>
              <p:cNvSpPr/>
              <p:nvPr/>
            </p:nvSpPr>
            <p:spPr>
              <a:xfrm>
                <a:off x="5364617" y="3471415"/>
                <a:ext cx="30830" cy="5777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21" extrusionOk="0">
                    <a:moveTo>
                      <a:pt x="99" y="0"/>
                    </a:moveTo>
                    <a:cubicBezTo>
                      <a:pt x="49" y="0"/>
                      <a:pt x="1" y="50"/>
                      <a:pt x="35" y="102"/>
                    </a:cubicBezTo>
                    <a:cubicBezTo>
                      <a:pt x="105" y="212"/>
                      <a:pt x="134" y="325"/>
                      <a:pt x="128" y="454"/>
                    </a:cubicBezTo>
                    <a:cubicBezTo>
                      <a:pt x="125" y="498"/>
                      <a:pt x="159" y="521"/>
                      <a:pt x="194" y="521"/>
                    </a:cubicBezTo>
                    <a:cubicBezTo>
                      <a:pt x="229" y="521"/>
                      <a:pt x="265" y="498"/>
                      <a:pt x="267" y="454"/>
                    </a:cubicBezTo>
                    <a:cubicBezTo>
                      <a:pt x="277" y="301"/>
                      <a:pt x="237" y="159"/>
                      <a:pt x="158" y="33"/>
                    </a:cubicBezTo>
                    <a:cubicBezTo>
                      <a:pt x="143" y="10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Google Shape;4770;p60">
                <a:extLst>
                  <a:ext uri="{FF2B5EF4-FFF2-40B4-BE49-F238E27FC236}">
                    <a16:creationId xmlns:a16="http://schemas.microsoft.com/office/drawing/2014/main" id="{2F5C4C94-FABC-46F1-8797-DD9AE04BE88A}"/>
                  </a:ext>
                </a:extLst>
              </p:cNvPr>
              <p:cNvSpPr/>
              <p:nvPr/>
            </p:nvSpPr>
            <p:spPr>
              <a:xfrm>
                <a:off x="5506791" y="3117201"/>
                <a:ext cx="26061" cy="6110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51" extrusionOk="0">
                    <a:moveTo>
                      <a:pt x="87" y="1"/>
                    </a:moveTo>
                    <a:cubicBezTo>
                      <a:pt x="45" y="1"/>
                      <a:pt x="1" y="36"/>
                      <a:pt x="15" y="88"/>
                    </a:cubicBezTo>
                    <a:cubicBezTo>
                      <a:pt x="48" y="217"/>
                      <a:pt x="74" y="349"/>
                      <a:pt x="88" y="485"/>
                    </a:cubicBezTo>
                    <a:cubicBezTo>
                      <a:pt x="93" y="529"/>
                      <a:pt x="131" y="551"/>
                      <a:pt x="167" y="551"/>
                    </a:cubicBezTo>
                    <a:cubicBezTo>
                      <a:pt x="202" y="551"/>
                      <a:pt x="235" y="529"/>
                      <a:pt x="230" y="485"/>
                    </a:cubicBezTo>
                    <a:cubicBezTo>
                      <a:pt x="214" y="336"/>
                      <a:pt x="187" y="194"/>
                      <a:pt x="151" y="51"/>
                    </a:cubicBezTo>
                    <a:cubicBezTo>
                      <a:pt x="142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oogle Shape;4771;p60">
                <a:extLst>
                  <a:ext uri="{FF2B5EF4-FFF2-40B4-BE49-F238E27FC236}">
                    <a16:creationId xmlns:a16="http://schemas.microsoft.com/office/drawing/2014/main" id="{BD2B1A29-1E5A-4EB9-B01C-03FB0A6B3A4E}"/>
                  </a:ext>
                </a:extLst>
              </p:cNvPr>
              <p:cNvSpPr/>
              <p:nvPr/>
            </p:nvSpPr>
            <p:spPr>
              <a:xfrm>
                <a:off x="5681569" y="3088922"/>
                <a:ext cx="33825" cy="5722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16" extrusionOk="0">
                    <a:moveTo>
                      <a:pt x="87" y="1"/>
                    </a:moveTo>
                    <a:cubicBezTo>
                      <a:pt x="45" y="1"/>
                      <a:pt x="1" y="36"/>
                      <a:pt x="15" y="88"/>
                    </a:cubicBezTo>
                    <a:cubicBezTo>
                      <a:pt x="51" y="224"/>
                      <a:pt x="101" y="352"/>
                      <a:pt x="157" y="479"/>
                    </a:cubicBezTo>
                    <a:cubicBezTo>
                      <a:pt x="169" y="505"/>
                      <a:pt x="189" y="516"/>
                      <a:pt x="210" y="516"/>
                    </a:cubicBezTo>
                    <a:cubicBezTo>
                      <a:pt x="255" y="516"/>
                      <a:pt x="305" y="465"/>
                      <a:pt x="280" y="409"/>
                    </a:cubicBezTo>
                    <a:cubicBezTo>
                      <a:pt x="227" y="293"/>
                      <a:pt x="184" y="174"/>
                      <a:pt x="151" y="51"/>
                    </a:cubicBezTo>
                    <a:cubicBezTo>
                      <a:pt x="142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oogle Shape;4772;p60">
                <a:extLst>
                  <a:ext uri="{FF2B5EF4-FFF2-40B4-BE49-F238E27FC236}">
                    <a16:creationId xmlns:a16="http://schemas.microsoft.com/office/drawing/2014/main" id="{F748AC8E-B39B-48E9-8AAE-C25E46FE442B}"/>
                  </a:ext>
                </a:extLst>
              </p:cNvPr>
              <p:cNvSpPr/>
              <p:nvPr/>
            </p:nvSpPr>
            <p:spPr>
              <a:xfrm>
                <a:off x="5399883" y="3591187"/>
                <a:ext cx="33935" cy="5733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17" extrusionOk="0">
                    <a:moveTo>
                      <a:pt x="87" y="0"/>
                    </a:moveTo>
                    <a:cubicBezTo>
                      <a:pt x="45" y="0"/>
                      <a:pt x="1" y="34"/>
                      <a:pt x="15" y="86"/>
                    </a:cubicBezTo>
                    <a:cubicBezTo>
                      <a:pt x="51" y="222"/>
                      <a:pt x="101" y="350"/>
                      <a:pt x="158" y="480"/>
                    </a:cubicBezTo>
                    <a:cubicBezTo>
                      <a:pt x="169" y="506"/>
                      <a:pt x="188" y="516"/>
                      <a:pt x="209" y="516"/>
                    </a:cubicBezTo>
                    <a:cubicBezTo>
                      <a:pt x="255" y="516"/>
                      <a:pt x="305" y="464"/>
                      <a:pt x="280" y="407"/>
                    </a:cubicBezTo>
                    <a:cubicBezTo>
                      <a:pt x="227" y="291"/>
                      <a:pt x="184" y="171"/>
                      <a:pt x="151" y="49"/>
                    </a:cubicBezTo>
                    <a:cubicBezTo>
                      <a:pt x="142" y="15"/>
                      <a:pt x="11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Google Shape;4773;p60">
                <a:extLst>
                  <a:ext uri="{FF2B5EF4-FFF2-40B4-BE49-F238E27FC236}">
                    <a16:creationId xmlns:a16="http://schemas.microsoft.com/office/drawing/2014/main" id="{B50F72AF-A064-4878-A45B-958FE823FDD3}"/>
                  </a:ext>
                </a:extLst>
              </p:cNvPr>
              <p:cNvSpPr/>
              <p:nvPr/>
            </p:nvSpPr>
            <p:spPr>
              <a:xfrm>
                <a:off x="5513556" y="3211355"/>
                <a:ext cx="37484" cy="6432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580" extrusionOk="0">
                    <a:moveTo>
                      <a:pt x="84" y="1"/>
                    </a:moveTo>
                    <a:cubicBezTo>
                      <a:pt x="41" y="1"/>
                      <a:pt x="0" y="35"/>
                      <a:pt x="20" y="87"/>
                    </a:cubicBezTo>
                    <a:cubicBezTo>
                      <a:pt x="73" y="235"/>
                      <a:pt x="129" y="385"/>
                      <a:pt x="182" y="530"/>
                    </a:cubicBezTo>
                    <a:cubicBezTo>
                      <a:pt x="195" y="564"/>
                      <a:pt x="225" y="579"/>
                      <a:pt x="253" y="579"/>
                    </a:cubicBezTo>
                    <a:cubicBezTo>
                      <a:pt x="297" y="579"/>
                      <a:pt x="338" y="545"/>
                      <a:pt x="318" y="494"/>
                    </a:cubicBezTo>
                    <a:cubicBezTo>
                      <a:pt x="265" y="345"/>
                      <a:pt x="209" y="196"/>
                      <a:pt x="156" y="50"/>
                    </a:cubicBezTo>
                    <a:cubicBezTo>
                      <a:pt x="142" y="16"/>
                      <a:pt x="113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Google Shape;4774;p60">
                <a:extLst>
                  <a:ext uri="{FF2B5EF4-FFF2-40B4-BE49-F238E27FC236}">
                    <a16:creationId xmlns:a16="http://schemas.microsoft.com/office/drawing/2014/main" id="{15C0F66F-CEEE-44AB-BC61-282DFBD1E853}"/>
                  </a:ext>
                </a:extLst>
              </p:cNvPr>
              <p:cNvSpPr/>
              <p:nvPr/>
            </p:nvSpPr>
            <p:spPr>
              <a:xfrm>
                <a:off x="5620241" y="3291425"/>
                <a:ext cx="37484" cy="6432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580" extrusionOk="0">
                    <a:moveTo>
                      <a:pt x="85" y="1"/>
                    </a:moveTo>
                    <a:cubicBezTo>
                      <a:pt x="42" y="1"/>
                      <a:pt x="0" y="35"/>
                      <a:pt x="19" y="86"/>
                    </a:cubicBezTo>
                    <a:cubicBezTo>
                      <a:pt x="74" y="235"/>
                      <a:pt x="128" y="385"/>
                      <a:pt x="184" y="530"/>
                    </a:cubicBezTo>
                    <a:cubicBezTo>
                      <a:pt x="196" y="564"/>
                      <a:pt x="224" y="579"/>
                      <a:pt x="253" y="579"/>
                    </a:cubicBezTo>
                    <a:cubicBezTo>
                      <a:pt x="295" y="579"/>
                      <a:pt x="338" y="545"/>
                      <a:pt x="320" y="493"/>
                    </a:cubicBezTo>
                    <a:cubicBezTo>
                      <a:pt x="263" y="345"/>
                      <a:pt x="210" y="195"/>
                      <a:pt x="154" y="50"/>
                    </a:cubicBezTo>
                    <a:cubicBezTo>
                      <a:pt x="142" y="16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Google Shape;4775;p60">
                <a:extLst>
                  <a:ext uri="{FF2B5EF4-FFF2-40B4-BE49-F238E27FC236}">
                    <a16:creationId xmlns:a16="http://schemas.microsoft.com/office/drawing/2014/main" id="{AF7CA248-79B0-45CD-BEDE-ACB8936209F2}"/>
                  </a:ext>
                </a:extLst>
              </p:cNvPr>
              <p:cNvSpPr/>
              <p:nvPr/>
            </p:nvSpPr>
            <p:spPr>
              <a:xfrm>
                <a:off x="5519212" y="3419182"/>
                <a:ext cx="32161" cy="65986"/>
              </a:xfrm>
              <a:custGeom>
                <a:avLst/>
                <a:gdLst/>
                <a:ahLst/>
                <a:cxnLst/>
                <a:rect l="l" t="t" r="r" b="b"/>
                <a:pathLst>
                  <a:path w="290" h="595" extrusionOk="0">
                    <a:moveTo>
                      <a:pt x="88" y="0"/>
                    </a:moveTo>
                    <a:cubicBezTo>
                      <a:pt x="47" y="0"/>
                      <a:pt x="1" y="36"/>
                      <a:pt x="9" y="90"/>
                    </a:cubicBezTo>
                    <a:cubicBezTo>
                      <a:pt x="39" y="246"/>
                      <a:pt x="78" y="398"/>
                      <a:pt x="135" y="547"/>
                    </a:cubicBezTo>
                    <a:cubicBezTo>
                      <a:pt x="147" y="580"/>
                      <a:pt x="176" y="595"/>
                      <a:pt x="205" y="595"/>
                    </a:cubicBezTo>
                    <a:cubicBezTo>
                      <a:pt x="248" y="595"/>
                      <a:pt x="290" y="562"/>
                      <a:pt x="270" y="510"/>
                    </a:cubicBezTo>
                    <a:cubicBezTo>
                      <a:pt x="214" y="362"/>
                      <a:pt x="175" y="209"/>
                      <a:pt x="144" y="50"/>
                    </a:cubicBezTo>
                    <a:cubicBezTo>
                      <a:pt x="139" y="15"/>
                      <a:pt x="115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Google Shape;4776;p60">
                <a:extLst>
                  <a:ext uri="{FF2B5EF4-FFF2-40B4-BE49-F238E27FC236}">
                    <a16:creationId xmlns:a16="http://schemas.microsoft.com/office/drawing/2014/main" id="{68355FFC-AEEB-457A-96B6-782949E8CCA5}"/>
                  </a:ext>
                </a:extLst>
              </p:cNvPr>
              <p:cNvSpPr/>
              <p:nvPr/>
            </p:nvSpPr>
            <p:spPr>
              <a:xfrm>
                <a:off x="5407646" y="3316378"/>
                <a:ext cx="42918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387" h="564" extrusionOk="0">
                    <a:moveTo>
                      <a:pt x="95" y="1"/>
                    </a:moveTo>
                    <a:cubicBezTo>
                      <a:pt x="49" y="1"/>
                      <a:pt x="1" y="52"/>
                      <a:pt x="28" y="106"/>
                    </a:cubicBezTo>
                    <a:cubicBezTo>
                      <a:pt x="97" y="249"/>
                      <a:pt x="167" y="388"/>
                      <a:pt x="236" y="527"/>
                    </a:cubicBezTo>
                    <a:cubicBezTo>
                      <a:pt x="250" y="553"/>
                      <a:pt x="271" y="564"/>
                      <a:pt x="292" y="564"/>
                    </a:cubicBezTo>
                    <a:cubicBezTo>
                      <a:pt x="339" y="564"/>
                      <a:pt x="386" y="512"/>
                      <a:pt x="359" y="458"/>
                    </a:cubicBezTo>
                    <a:cubicBezTo>
                      <a:pt x="290" y="315"/>
                      <a:pt x="220" y="176"/>
                      <a:pt x="151" y="37"/>
                    </a:cubicBezTo>
                    <a:cubicBezTo>
                      <a:pt x="137" y="11"/>
                      <a:pt x="116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Google Shape;4777;p60">
                <a:extLst>
                  <a:ext uri="{FF2B5EF4-FFF2-40B4-BE49-F238E27FC236}">
                    <a16:creationId xmlns:a16="http://schemas.microsoft.com/office/drawing/2014/main" id="{808728EC-DBC7-4DC6-8C11-2A50FDAED42B}"/>
                  </a:ext>
                </a:extLst>
              </p:cNvPr>
              <p:cNvSpPr/>
              <p:nvPr/>
            </p:nvSpPr>
            <p:spPr>
              <a:xfrm>
                <a:off x="5762526" y="3674806"/>
                <a:ext cx="564148" cy="274034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2471" extrusionOk="0">
                    <a:moveTo>
                      <a:pt x="5087" y="1"/>
                    </a:moveTo>
                    <a:cubicBezTo>
                      <a:pt x="4835" y="428"/>
                      <a:pt x="4527" y="822"/>
                      <a:pt x="4156" y="1146"/>
                    </a:cubicBezTo>
                    <a:cubicBezTo>
                      <a:pt x="3786" y="1474"/>
                      <a:pt x="3361" y="1736"/>
                      <a:pt x="2908" y="1924"/>
                    </a:cubicBezTo>
                    <a:cubicBezTo>
                      <a:pt x="2454" y="2113"/>
                      <a:pt x="1970" y="2229"/>
                      <a:pt x="1484" y="2292"/>
                    </a:cubicBezTo>
                    <a:cubicBezTo>
                      <a:pt x="1239" y="2321"/>
                      <a:pt x="990" y="2336"/>
                      <a:pt x="742" y="2336"/>
                    </a:cubicBezTo>
                    <a:cubicBezTo>
                      <a:pt x="500" y="2336"/>
                      <a:pt x="258" y="2321"/>
                      <a:pt x="23" y="2289"/>
                    </a:cubicBezTo>
                    <a:lnTo>
                      <a:pt x="0" y="2438"/>
                    </a:lnTo>
                    <a:cubicBezTo>
                      <a:pt x="198" y="2460"/>
                      <a:pt x="396" y="2470"/>
                      <a:pt x="593" y="2470"/>
                    </a:cubicBezTo>
                    <a:cubicBezTo>
                      <a:pt x="897" y="2470"/>
                      <a:pt x="1199" y="2445"/>
                      <a:pt x="1501" y="2401"/>
                    </a:cubicBezTo>
                    <a:cubicBezTo>
                      <a:pt x="1994" y="2329"/>
                      <a:pt x="2481" y="2196"/>
                      <a:pt x="2938" y="1994"/>
                    </a:cubicBezTo>
                    <a:cubicBezTo>
                      <a:pt x="3391" y="1789"/>
                      <a:pt x="3815" y="1514"/>
                      <a:pt x="4180" y="1176"/>
                    </a:cubicBezTo>
                    <a:cubicBezTo>
                      <a:pt x="4547" y="835"/>
                      <a:pt x="4845" y="434"/>
                      <a:pt x="5087" y="1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Google Shape;4778;p60">
                <a:extLst>
                  <a:ext uri="{FF2B5EF4-FFF2-40B4-BE49-F238E27FC236}">
                    <a16:creationId xmlns:a16="http://schemas.microsoft.com/office/drawing/2014/main" id="{6481139F-32CA-4A29-876B-18451930AF6E}"/>
                  </a:ext>
                </a:extLst>
              </p:cNvPr>
              <p:cNvSpPr/>
              <p:nvPr/>
            </p:nvSpPr>
            <p:spPr>
              <a:xfrm>
                <a:off x="5134167" y="3474077"/>
                <a:ext cx="62326" cy="166128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98" extrusionOk="0">
                    <a:moveTo>
                      <a:pt x="260" y="1"/>
                    </a:moveTo>
                    <a:cubicBezTo>
                      <a:pt x="147" y="1"/>
                      <a:pt x="92" y="229"/>
                      <a:pt x="66" y="317"/>
                    </a:cubicBezTo>
                    <a:cubicBezTo>
                      <a:pt x="23" y="486"/>
                      <a:pt x="0" y="708"/>
                      <a:pt x="43" y="880"/>
                    </a:cubicBezTo>
                    <a:cubicBezTo>
                      <a:pt x="46" y="900"/>
                      <a:pt x="57" y="920"/>
                      <a:pt x="77" y="923"/>
                    </a:cubicBezTo>
                    <a:cubicBezTo>
                      <a:pt x="86" y="923"/>
                      <a:pt x="96" y="920"/>
                      <a:pt x="106" y="913"/>
                    </a:cubicBezTo>
                    <a:cubicBezTo>
                      <a:pt x="173" y="867"/>
                      <a:pt x="229" y="810"/>
                      <a:pt x="269" y="741"/>
                    </a:cubicBezTo>
                    <a:lnTo>
                      <a:pt x="269" y="741"/>
                    </a:lnTo>
                    <a:cubicBezTo>
                      <a:pt x="216" y="857"/>
                      <a:pt x="179" y="992"/>
                      <a:pt x="162" y="1119"/>
                    </a:cubicBezTo>
                    <a:cubicBezTo>
                      <a:pt x="150" y="1221"/>
                      <a:pt x="153" y="1344"/>
                      <a:pt x="222" y="1429"/>
                    </a:cubicBezTo>
                    <a:cubicBezTo>
                      <a:pt x="257" y="1470"/>
                      <a:pt x="335" y="1497"/>
                      <a:pt x="407" y="1497"/>
                    </a:cubicBezTo>
                    <a:cubicBezTo>
                      <a:pt x="488" y="1497"/>
                      <a:pt x="561" y="1464"/>
                      <a:pt x="560" y="1380"/>
                    </a:cubicBezTo>
                    <a:cubicBezTo>
                      <a:pt x="543" y="1039"/>
                      <a:pt x="503" y="701"/>
                      <a:pt x="437" y="367"/>
                    </a:cubicBezTo>
                    <a:cubicBezTo>
                      <a:pt x="421" y="277"/>
                      <a:pt x="401" y="26"/>
                      <a:pt x="278" y="3"/>
                    </a:cubicBezTo>
                    <a:cubicBezTo>
                      <a:pt x="272" y="1"/>
                      <a:pt x="266" y="1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oogle Shape;4779;p60">
                <a:extLst>
                  <a:ext uri="{FF2B5EF4-FFF2-40B4-BE49-F238E27FC236}">
                    <a16:creationId xmlns:a16="http://schemas.microsoft.com/office/drawing/2014/main" id="{8B27E11C-059E-4FA2-BB11-1DCD7AB31BC3}"/>
                  </a:ext>
                </a:extLst>
              </p:cNvPr>
              <p:cNvSpPr/>
              <p:nvPr/>
            </p:nvSpPr>
            <p:spPr>
              <a:xfrm>
                <a:off x="6106981" y="3071178"/>
                <a:ext cx="216810" cy="178882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13" extrusionOk="0">
                    <a:moveTo>
                      <a:pt x="1" y="360"/>
                    </a:moveTo>
                    <a:cubicBezTo>
                      <a:pt x="1" y="360"/>
                      <a:pt x="1" y="361"/>
                      <a:pt x="1" y="361"/>
                    </a:cubicBezTo>
                    <a:cubicBezTo>
                      <a:pt x="1" y="361"/>
                      <a:pt x="1" y="361"/>
                      <a:pt x="1" y="360"/>
                    </a:cubicBezTo>
                    <a:close/>
                    <a:moveTo>
                      <a:pt x="917" y="0"/>
                    </a:moveTo>
                    <a:cubicBezTo>
                      <a:pt x="587" y="0"/>
                      <a:pt x="12" y="353"/>
                      <a:pt x="1" y="360"/>
                    </a:cubicBezTo>
                    <a:lnTo>
                      <a:pt x="1" y="360"/>
                    </a:lnTo>
                    <a:cubicBezTo>
                      <a:pt x="3" y="359"/>
                      <a:pt x="6" y="359"/>
                      <a:pt x="9" y="359"/>
                    </a:cubicBezTo>
                    <a:cubicBezTo>
                      <a:pt x="111" y="359"/>
                      <a:pt x="827" y="935"/>
                      <a:pt x="901" y="986"/>
                    </a:cubicBezTo>
                    <a:cubicBezTo>
                      <a:pt x="1193" y="1188"/>
                      <a:pt x="1497" y="1457"/>
                      <a:pt x="1815" y="1612"/>
                    </a:cubicBezTo>
                    <a:cubicBezTo>
                      <a:pt x="1878" y="1519"/>
                      <a:pt x="1934" y="1406"/>
                      <a:pt x="1938" y="1291"/>
                    </a:cubicBezTo>
                    <a:cubicBezTo>
                      <a:pt x="1954" y="897"/>
                      <a:pt x="1279" y="751"/>
                      <a:pt x="997" y="639"/>
                    </a:cubicBezTo>
                    <a:lnTo>
                      <a:pt x="997" y="639"/>
                    </a:lnTo>
                    <a:cubicBezTo>
                      <a:pt x="997" y="639"/>
                      <a:pt x="1030" y="648"/>
                      <a:pt x="1077" y="659"/>
                    </a:cubicBezTo>
                    <a:cubicBezTo>
                      <a:pt x="1123" y="667"/>
                      <a:pt x="1184" y="675"/>
                      <a:pt x="1243" y="675"/>
                    </a:cubicBezTo>
                    <a:cubicBezTo>
                      <a:pt x="1352" y="675"/>
                      <a:pt x="1455" y="647"/>
                      <a:pt x="1444" y="539"/>
                    </a:cubicBezTo>
                    <a:cubicBezTo>
                      <a:pt x="1428" y="383"/>
                      <a:pt x="1028" y="358"/>
                      <a:pt x="776" y="358"/>
                    </a:cubicBezTo>
                    <a:cubicBezTo>
                      <a:pt x="659" y="358"/>
                      <a:pt x="573" y="364"/>
                      <a:pt x="573" y="364"/>
                    </a:cubicBezTo>
                    <a:cubicBezTo>
                      <a:pt x="573" y="364"/>
                      <a:pt x="1318" y="248"/>
                      <a:pt x="1077" y="46"/>
                    </a:cubicBezTo>
                    <a:cubicBezTo>
                      <a:pt x="1037" y="14"/>
                      <a:pt x="982" y="0"/>
                      <a:pt x="917" y="0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Google Shape;4780;p60">
                <a:extLst>
                  <a:ext uri="{FF2B5EF4-FFF2-40B4-BE49-F238E27FC236}">
                    <a16:creationId xmlns:a16="http://schemas.microsoft.com/office/drawing/2014/main" id="{AD53112A-0509-4517-87BB-B0AC8D5AA279}"/>
                  </a:ext>
                </a:extLst>
              </p:cNvPr>
              <p:cNvSpPr/>
              <p:nvPr/>
            </p:nvSpPr>
            <p:spPr>
              <a:xfrm>
                <a:off x="5777497" y="3253608"/>
                <a:ext cx="13752" cy="4402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97" extrusionOk="0">
                    <a:moveTo>
                      <a:pt x="60" y="1"/>
                    </a:moveTo>
                    <a:cubicBezTo>
                      <a:pt x="33" y="1"/>
                      <a:pt x="4" y="19"/>
                      <a:pt x="4" y="53"/>
                    </a:cubicBezTo>
                    <a:cubicBezTo>
                      <a:pt x="1" y="152"/>
                      <a:pt x="7" y="252"/>
                      <a:pt x="21" y="351"/>
                    </a:cubicBezTo>
                    <a:cubicBezTo>
                      <a:pt x="24" y="382"/>
                      <a:pt x="47" y="396"/>
                      <a:pt x="71" y="396"/>
                    </a:cubicBezTo>
                    <a:cubicBezTo>
                      <a:pt x="97" y="396"/>
                      <a:pt x="124" y="378"/>
                      <a:pt x="120" y="345"/>
                    </a:cubicBezTo>
                    <a:cubicBezTo>
                      <a:pt x="107" y="245"/>
                      <a:pt x="100" y="146"/>
                      <a:pt x="104" y="44"/>
                    </a:cubicBezTo>
                    <a:cubicBezTo>
                      <a:pt x="104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oogle Shape;4781;p60">
                <a:extLst>
                  <a:ext uri="{FF2B5EF4-FFF2-40B4-BE49-F238E27FC236}">
                    <a16:creationId xmlns:a16="http://schemas.microsoft.com/office/drawing/2014/main" id="{D03F6970-6972-416C-BD56-5A31348EE6D7}"/>
                  </a:ext>
                </a:extLst>
              </p:cNvPr>
              <p:cNvSpPr/>
              <p:nvPr/>
            </p:nvSpPr>
            <p:spPr>
              <a:xfrm>
                <a:off x="6100659" y="3723602"/>
                <a:ext cx="12310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437" extrusionOk="0">
                    <a:moveTo>
                      <a:pt x="56" y="0"/>
                    </a:moveTo>
                    <a:cubicBezTo>
                      <a:pt x="30" y="0"/>
                      <a:pt x="3" y="19"/>
                      <a:pt x="5" y="54"/>
                    </a:cubicBezTo>
                    <a:cubicBezTo>
                      <a:pt x="11" y="160"/>
                      <a:pt x="11" y="269"/>
                      <a:pt x="5" y="379"/>
                    </a:cubicBezTo>
                    <a:cubicBezTo>
                      <a:pt x="1" y="414"/>
                      <a:pt x="32" y="436"/>
                      <a:pt x="59" y="436"/>
                    </a:cubicBezTo>
                    <a:cubicBezTo>
                      <a:pt x="80" y="436"/>
                      <a:pt x="99" y="424"/>
                      <a:pt x="101" y="395"/>
                    </a:cubicBezTo>
                    <a:cubicBezTo>
                      <a:pt x="110" y="279"/>
                      <a:pt x="110" y="163"/>
                      <a:pt x="104" y="44"/>
                    </a:cubicBezTo>
                    <a:cubicBezTo>
                      <a:pt x="102" y="15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Google Shape;4782;p60">
                <a:extLst>
                  <a:ext uri="{FF2B5EF4-FFF2-40B4-BE49-F238E27FC236}">
                    <a16:creationId xmlns:a16="http://schemas.microsoft.com/office/drawing/2014/main" id="{8F77C232-6BD8-4640-A9F0-1D630870622B}"/>
                  </a:ext>
                </a:extLst>
              </p:cNvPr>
              <p:cNvSpPr/>
              <p:nvPr/>
            </p:nvSpPr>
            <p:spPr>
              <a:xfrm>
                <a:off x="5331569" y="3663716"/>
                <a:ext cx="12310" cy="4824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435" extrusionOk="0">
                    <a:moveTo>
                      <a:pt x="56" y="0"/>
                    </a:moveTo>
                    <a:cubicBezTo>
                      <a:pt x="30" y="0"/>
                      <a:pt x="4" y="18"/>
                      <a:pt x="5" y="51"/>
                    </a:cubicBezTo>
                    <a:cubicBezTo>
                      <a:pt x="12" y="160"/>
                      <a:pt x="12" y="269"/>
                      <a:pt x="2" y="375"/>
                    </a:cubicBezTo>
                    <a:cubicBezTo>
                      <a:pt x="0" y="413"/>
                      <a:pt x="32" y="435"/>
                      <a:pt x="60" y="435"/>
                    </a:cubicBezTo>
                    <a:cubicBezTo>
                      <a:pt x="81" y="435"/>
                      <a:pt x="100" y="422"/>
                      <a:pt x="101" y="395"/>
                    </a:cubicBezTo>
                    <a:cubicBezTo>
                      <a:pt x="108" y="280"/>
                      <a:pt x="111" y="160"/>
                      <a:pt x="105" y="44"/>
                    </a:cubicBezTo>
                    <a:cubicBezTo>
                      <a:pt x="103" y="15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oogle Shape;4783;p60">
                <a:extLst>
                  <a:ext uri="{FF2B5EF4-FFF2-40B4-BE49-F238E27FC236}">
                    <a16:creationId xmlns:a16="http://schemas.microsoft.com/office/drawing/2014/main" id="{DE5BEDD3-DAD7-4DBB-96AC-297A2947CC6D}"/>
                  </a:ext>
                </a:extLst>
              </p:cNvPr>
              <p:cNvSpPr/>
              <p:nvPr/>
            </p:nvSpPr>
            <p:spPr>
              <a:xfrm>
                <a:off x="5987209" y="3487607"/>
                <a:ext cx="12310" cy="4835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436" extrusionOk="0">
                    <a:moveTo>
                      <a:pt x="56" y="1"/>
                    </a:moveTo>
                    <a:cubicBezTo>
                      <a:pt x="29" y="1"/>
                      <a:pt x="2" y="19"/>
                      <a:pt x="4" y="52"/>
                    </a:cubicBezTo>
                    <a:cubicBezTo>
                      <a:pt x="11" y="162"/>
                      <a:pt x="11" y="268"/>
                      <a:pt x="4" y="377"/>
                    </a:cubicBezTo>
                    <a:cubicBezTo>
                      <a:pt x="0" y="414"/>
                      <a:pt x="32" y="436"/>
                      <a:pt x="60" y="436"/>
                    </a:cubicBezTo>
                    <a:cubicBezTo>
                      <a:pt x="80" y="436"/>
                      <a:pt x="99" y="424"/>
                      <a:pt x="100" y="397"/>
                    </a:cubicBezTo>
                    <a:cubicBezTo>
                      <a:pt x="110" y="278"/>
                      <a:pt x="110" y="162"/>
                      <a:pt x="103" y="46"/>
                    </a:cubicBezTo>
                    <a:cubicBezTo>
                      <a:pt x="102" y="15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oogle Shape;4784;p60">
                <a:extLst>
                  <a:ext uri="{FF2B5EF4-FFF2-40B4-BE49-F238E27FC236}">
                    <a16:creationId xmlns:a16="http://schemas.microsoft.com/office/drawing/2014/main" id="{BBDB7D5C-07DD-4F6A-B520-8BCF514F2AB2}"/>
                  </a:ext>
                </a:extLst>
              </p:cNvPr>
              <p:cNvSpPr/>
              <p:nvPr/>
            </p:nvSpPr>
            <p:spPr>
              <a:xfrm>
                <a:off x="5907361" y="3356301"/>
                <a:ext cx="17189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78" extrusionOk="0">
                    <a:moveTo>
                      <a:pt x="61" y="1"/>
                    </a:moveTo>
                    <a:cubicBezTo>
                      <a:pt x="31" y="1"/>
                      <a:pt x="0" y="28"/>
                      <a:pt x="13" y="67"/>
                    </a:cubicBezTo>
                    <a:cubicBezTo>
                      <a:pt x="39" y="154"/>
                      <a:pt x="52" y="243"/>
                      <a:pt x="56" y="333"/>
                    </a:cubicBezTo>
                    <a:cubicBezTo>
                      <a:pt x="56" y="364"/>
                      <a:pt x="77" y="378"/>
                      <a:pt x="100" y="378"/>
                    </a:cubicBezTo>
                    <a:cubicBezTo>
                      <a:pt x="127" y="378"/>
                      <a:pt x="155" y="359"/>
                      <a:pt x="155" y="326"/>
                    </a:cubicBezTo>
                    <a:cubicBezTo>
                      <a:pt x="152" y="226"/>
                      <a:pt x="135" y="131"/>
                      <a:pt x="105" y="35"/>
                    </a:cubicBezTo>
                    <a:cubicBezTo>
                      <a:pt x="97" y="11"/>
                      <a:pt x="79" y="1"/>
                      <a:pt x="61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Google Shape;4785;p60">
                <a:extLst>
                  <a:ext uri="{FF2B5EF4-FFF2-40B4-BE49-F238E27FC236}">
                    <a16:creationId xmlns:a16="http://schemas.microsoft.com/office/drawing/2014/main" id="{B9094593-4C56-4006-9984-9ABEB074B686}"/>
                  </a:ext>
                </a:extLst>
              </p:cNvPr>
              <p:cNvSpPr/>
              <p:nvPr/>
            </p:nvSpPr>
            <p:spPr>
              <a:xfrm>
                <a:off x="5815314" y="3402547"/>
                <a:ext cx="17300" cy="4180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77" extrusionOk="0">
                    <a:moveTo>
                      <a:pt x="64" y="0"/>
                    </a:moveTo>
                    <a:cubicBezTo>
                      <a:pt x="34" y="0"/>
                      <a:pt x="1" y="27"/>
                      <a:pt x="11" y="64"/>
                    </a:cubicBezTo>
                    <a:cubicBezTo>
                      <a:pt x="41" y="154"/>
                      <a:pt x="54" y="240"/>
                      <a:pt x="54" y="333"/>
                    </a:cubicBezTo>
                    <a:cubicBezTo>
                      <a:pt x="56" y="362"/>
                      <a:pt x="78" y="377"/>
                      <a:pt x="101" y="377"/>
                    </a:cubicBezTo>
                    <a:cubicBezTo>
                      <a:pt x="128" y="377"/>
                      <a:pt x="155" y="358"/>
                      <a:pt x="154" y="323"/>
                    </a:cubicBezTo>
                    <a:cubicBezTo>
                      <a:pt x="154" y="223"/>
                      <a:pt x="137" y="127"/>
                      <a:pt x="107" y="32"/>
                    </a:cubicBezTo>
                    <a:cubicBezTo>
                      <a:pt x="100" y="10"/>
                      <a:pt x="83" y="0"/>
                      <a:pt x="6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Google Shape;4786;p60">
                <a:extLst>
                  <a:ext uri="{FF2B5EF4-FFF2-40B4-BE49-F238E27FC236}">
                    <a16:creationId xmlns:a16="http://schemas.microsoft.com/office/drawing/2014/main" id="{33A2D619-C209-4EC8-B2BE-3789125D45C7}"/>
                  </a:ext>
                </a:extLst>
              </p:cNvPr>
              <p:cNvSpPr/>
              <p:nvPr/>
            </p:nvSpPr>
            <p:spPr>
              <a:xfrm>
                <a:off x="6105872" y="3633329"/>
                <a:ext cx="17189" cy="4180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77" extrusionOk="0">
                    <a:moveTo>
                      <a:pt x="64" y="0"/>
                    </a:moveTo>
                    <a:cubicBezTo>
                      <a:pt x="33" y="0"/>
                      <a:pt x="0" y="29"/>
                      <a:pt x="11" y="66"/>
                    </a:cubicBezTo>
                    <a:cubicBezTo>
                      <a:pt x="40" y="152"/>
                      <a:pt x="54" y="242"/>
                      <a:pt x="54" y="331"/>
                    </a:cubicBezTo>
                    <a:cubicBezTo>
                      <a:pt x="55" y="362"/>
                      <a:pt x="78" y="377"/>
                      <a:pt x="101" y="377"/>
                    </a:cubicBezTo>
                    <a:cubicBezTo>
                      <a:pt x="127" y="377"/>
                      <a:pt x="155" y="358"/>
                      <a:pt x="153" y="325"/>
                    </a:cubicBezTo>
                    <a:cubicBezTo>
                      <a:pt x="153" y="225"/>
                      <a:pt x="136" y="129"/>
                      <a:pt x="106" y="33"/>
                    </a:cubicBezTo>
                    <a:cubicBezTo>
                      <a:pt x="99" y="10"/>
                      <a:pt x="82" y="0"/>
                      <a:pt x="6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Google Shape;4787;p60">
                <a:extLst>
                  <a:ext uri="{FF2B5EF4-FFF2-40B4-BE49-F238E27FC236}">
                    <a16:creationId xmlns:a16="http://schemas.microsoft.com/office/drawing/2014/main" id="{EB5F293F-9B6C-43BA-A8A1-E68BCABE75A0}"/>
                  </a:ext>
                </a:extLst>
              </p:cNvPr>
              <p:cNvSpPr/>
              <p:nvPr/>
            </p:nvSpPr>
            <p:spPr>
              <a:xfrm>
                <a:off x="6242057" y="3633329"/>
                <a:ext cx="17300" cy="4180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77" extrusionOk="0">
                    <a:moveTo>
                      <a:pt x="65" y="0"/>
                    </a:moveTo>
                    <a:cubicBezTo>
                      <a:pt x="34" y="0"/>
                      <a:pt x="1" y="29"/>
                      <a:pt x="11" y="66"/>
                    </a:cubicBezTo>
                    <a:cubicBezTo>
                      <a:pt x="41" y="152"/>
                      <a:pt x="54" y="242"/>
                      <a:pt x="54" y="331"/>
                    </a:cubicBezTo>
                    <a:cubicBezTo>
                      <a:pt x="56" y="362"/>
                      <a:pt x="78" y="377"/>
                      <a:pt x="102" y="377"/>
                    </a:cubicBezTo>
                    <a:cubicBezTo>
                      <a:pt x="128" y="377"/>
                      <a:pt x="155" y="358"/>
                      <a:pt x="154" y="325"/>
                    </a:cubicBezTo>
                    <a:cubicBezTo>
                      <a:pt x="154" y="225"/>
                      <a:pt x="137" y="129"/>
                      <a:pt x="107" y="33"/>
                    </a:cubicBezTo>
                    <a:cubicBezTo>
                      <a:pt x="100" y="10"/>
                      <a:pt x="82" y="0"/>
                      <a:pt x="65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oogle Shape;4788;p60">
                <a:extLst>
                  <a:ext uri="{FF2B5EF4-FFF2-40B4-BE49-F238E27FC236}">
                    <a16:creationId xmlns:a16="http://schemas.microsoft.com/office/drawing/2014/main" id="{5035EE98-C918-49C1-8E0F-DE08728A4181}"/>
                  </a:ext>
                </a:extLst>
              </p:cNvPr>
              <p:cNvSpPr/>
              <p:nvPr/>
            </p:nvSpPr>
            <p:spPr>
              <a:xfrm>
                <a:off x="6386559" y="3581095"/>
                <a:ext cx="17189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78" extrusionOk="0">
                    <a:moveTo>
                      <a:pt x="62" y="1"/>
                    </a:moveTo>
                    <a:cubicBezTo>
                      <a:pt x="32" y="1"/>
                      <a:pt x="0" y="28"/>
                      <a:pt x="13" y="67"/>
                    </a:cubicBezTo>
                    <a:cubicBezTo>
                      <a:pt x="39" y="154"/>
                      <a:pt x="52" y="243"/>
                      <a:pt x="56" y="332"/>
                    </a:cubicBezTo>
                    <a:cubicBezTo>
                      <a:pt x="56" y="363"/>
                      <a:pt x="77" y="378"/>
                      <a:pt x="100" y="378"/>
                    </a:cubicBezTo>
                    <a:cubicBezTo>
                      <a:pt x="127" y="378"/>
                      <a:pt x="155" y="359"/>
                      <a:pt x="155" y="325"/>
                    </a:cubicBezTo>
                    <a:cubicBezTo>
                      <a:pt x="152" y="226"/>
                      <a:pt x="135" y="131"/>
                      <a:pt x="106" y="34"/>
                    </a:cubicBezTo>
                    <a:cubicBezTo>
                      <a:pt x="98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Google Shape;4789;p60">
                <a:extLst>
                  <a:ext uri="{FF2B5EF4-FFF2-40B4-BE49-F238E27FC236}">
                    <a16:creationId xmlns:a16="http://schemas.microsoft.com/office/drawing/2014/main" id="{AC779952-526A-4CD9-B19A-D7FAA7FF302C}"/>
                  </a:ext>
                </a:extLst>
              </p:cNvPr>
              <p:cNvSpPr/>
              <p:nvPr/>
            </p:nvSpPr>
            <p:spPr>
              <a:xfrm>
                <a:off x="6169417" y="3239413"/>
                <a:ext cx="17411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78" extrusionOk="0">
                    <a:moveTo>
                      <a:pt x="63" y="1"/>
                    </a:moveTo>
                    <a:cubicBezTo>
                      <a:pt x="32" y="1"/>
                      <a:pt x="0" y="28"/>
                      <a:pt x="17" y="65"/>
                    </a:cubicBezTo>
                    <a:cubicBezTo>
                      <a:pt x="50" y="148"/>
                      <a:pt x="57" y="234"/>
                      <a:pt x="34" y="320"/>
                    </a:cubicBezTo>
                    <a:cubicBezTo>
                      <a:pt x="24" y="356"/>
                      <a:pt x="53" y="377"/>
                      <a:pt x="81" y="377"/>
                    </a:cubicBezTo>
                    <a:cubicBezTo>
                      <a:pt x="103" y="377"/>
                      <a:pt x="124" y="366"/>
                      <a:pt x="129" y="340"/>
                    </a:cubicBezTo>
                    <a:cubicBezTo>
                      <a:pt x="156" y="234"/>
                      <a:pt x="149" y="132"/>
                      <a:pt x="109" y="33"/>
                    </a:cubicBez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oogle Shape;4790;p60">
                <a:extLst>
                  <a:ext uri="{FF2B5EF4-FFF2-40B4-BE49-F238E27FC236}">
                    <a16:creationId xmlns:a16="http://schemas.microsoft.com/office/drawing/2014/main" id="{B8ED284F-24F1-4EE5-9CC2-F7DB81F7B90E}"/>
                  </a:ext>
                </a:extLst>
              </p:cNvPr>
              <p:cNvSpPr/>
              <p:nvPr/>
            </p:nvSpPr>
            <p:spPr>
              <a:xfrm>
                <a:off x="5906252" y="3453893"/>
                <a:ext cx="17522" cy="41809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7" extrusionOk="0">
                    <a:moveTo>
                      <a:pt x="64" y="1"/>
                    </a:moveTo>
                    <a:cubicBezTo>
                      <a:pt x="32" y="1"/>
                      <a:pt x="1" y="28"/>
                      <a:pt x="15" y="66"/>
                    </a:cubicBezTo>
                    <a:cubicBezTo>
                      <a:pt x="49" y="148"/>
                      <a:pt x="55" y="231"/>
                      <a:pt x="32" y="320"/>
                    </a:cubicBezTo>
                    <a:cubicBezTo>
                      <a:pt x="25" y="356"/>
                      <a:pt x="52" y="376"/>
                      <a:pt x="80" y="376"/>
                    </a:cubicBezTo>
                    <a:cubicBezTo>
                      <a:pt x="102" y="376"/>
                      <a:pt x="124" y="364"/>
                      <a:pt x="131" y="337"/>
                    </a:cubicBezTo>
                    <a:cubicBezTo>
                      <a:pt x="158" y="234"/>
                      <a:pt x="148" y="132"/>
                      <a:pt x="108" y="32"/>
                    </a:cubicBezTo>
                    <a:cubicBezTo>
                      <a:pt x="100" y="10"/>
                      <a:pt x="82" y="1"/>
                      <a:pt x="64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Google Shape;4791;p60">
                <a:extLst>
                  <a:ext uri="{FF2B5EF4-FFF2-40B4-BE49-F238E27FC236}">
                    <a16:creationId xmlns:a16="http://schemas.microsoft.com/office/drawing/2014/main" id="{6A1F2C3C-B0D2-4079-8C7F-6A3BBF272EE9}"/>
                  </a:ext>
                </a:extLst>
              </p:cNvPr>
              <p:cNvSpPr/>
              <p:nvPr/>
            </p:nvSpPr>
            <p:spPr>
              <a:xfrm>
                <a:off x="5933977" y="3578101"/>
                <a:ext cx="17079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78" extrusionOk="0">
                    <a:moveTo>
                      <a:pt x="53" y="1"/>
                    </a:moveTo>
                    <a:cubicBezTo>
                      <a:pt x="26" y="1"/>
                      <a:pt x="1" y="18"/>
                      <a:pt x="4" y="51"/>
                    </a:cubicBezTo>
                    <a:cubicBezTo>
                      <a:pt x="11" y="150"/>
                      <a:pt x="27" y="250"/>
                      <a:pt x="51" y="346"/>
                    </a:cubicBezTo>
                    <a:cubicBezTo>
                      <a:pt x="57" y="368"/>
                      <a:pt x="73" y="377"/>
                      <a:pt x="90" y="377"/>
                    </a:cubicBezTo>
                    <a:cubicBezTo>
                      <a:pt x="120" y="377"/>
                      <a:pt x="154" y="349"/>
                      <a:pt x="143" y="309"/>
                    </a:cubicBezTo>
                    <a:cubicBezTo>
                      <a:pt x="123" y="224"/>
                      <a:pt x="110" y="134"/>
                      <a:pt x="103" y="45"/>
                    </a:cubicBezTo>
                    <a:cubicBezTo>
                      <a:pt x="100" y="15"/>
                      <a:pt x="76" y="1"/>
                      <a:pt x="5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Google Shape;4792;p60">
                <a:extLst>
                  <a:ext uri="{FF2B5EF4-FFF2-40B4-BE49-F238E27FC236}">
                    <a16:creationId xmlns:a16="http://schemas.microsoft.com/office/drawing/2014/main" id="{9F1669E1-39A7-4F42-B4B2-41199C05C7C0}"/>
                  </a:ext>
                </a:extLst>
              </p:cNvPr>
              <p:cNvSpPr/>
              <p:nvPr/>
            </p:nvSpPr>
            <p:spPr>
              <a:xfrm>
                <a:off x="5859785" y="3777166"/>
                <a:ext cx="17079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79" extrusionOk="0">
                    <a:moveTo>
                      <a:pt x="54" y="1"/>
                    </a:moveTo>
                    <a:cubicBezTo>
                      <a:pt x="27" y="1"/>
                      <a:pt x="1" y="19"/>
                      <a:pt x="4" y="55"/>
                    </a:cubicBezTo>
                    <a:cubicBezTo>
                      <a:pt x="11" y="154"/>
                      <a:pt x="28" y="250"/>
                      <a:pt x="51" y="345"/>
                    </a:cubicBezTo>
                    <a:cubicBezTo>
                      <a:pt x="57" y="369"/>
                      <a:pt x="73" y="379"/>
                      <a:pt x="91" y="379"/>
                    </a:cubicBezTo>
                    <a:cubicBezTo>
                      <a:pt x="121" y="379"/>
                      <a:pt x="154" y="350"/>
                      <a:pt x="144" y="313"/>
                    </a:cubicBezTo>
                    <a:cubicBezTo>
                      <a:pt x="124" y="223"/>
                      <a:pt x="110" y="137"/>
                      <a:pt x="104" y="44"/>
                    </a:cubicBezTo>
                    <a:cubicBezTo>
                      <a:pt x="100" y="15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Google Shape;4793;p60">
                <a:extLst>
                  <a:ext uri="{FF2B5EF4-FFF2-40B4-BE49-F238E27FC236}">
                    <a16:creationId xmlns:a16="http://schemas.microsoft.com/office/drawing/2014/main" id="{FEA79D06-9E22-434E-B466-51FF2FBA4FB1}"/>
                  </a:ext>
                </a:extLst>
              </p:cNvPr>
              <p:cNvSpPr/>
              <p:nvPr/>
            </p:nvSpPr>
            <p:spPr>
              <a:xfrm>
                <a:off x="5728147" y="3508234"/>
                <a:ext cx="17079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78" extrusionOk="0">
                    <a:moveTo>
                      <a:pt x="55" y="0"/>
                    </a:moveTo>
                    <a:cubicBezTo>
                      <a:pt x="28" y="0"/>
                      <a:pt x="1" y="19"/>
                      <a:pt x="3" y="52"/>
                    </a:cubicBezTo>
                    <a:cubicBezTo>
                      <a:pt x="9" y="152"/>
                      <a:pt x="26" y="247"/>
                      <a:pt x="49" y="343"/>
                    </a:cubicBezTo>
                    <a:cubicBezTo>
                      <a:pt x="55" y="367"/>
                      <a:pt x="72" y="377"/>
                      <a:pt x="90" y="377"/>
                    </a:cubicBezTo>
                    <a:cubicBezTo>
                      <a:pt x="120" y="377"/>
                      <a:pt x="153" y="350"/>
                      <a:pt x="145" y="311"/>
                    </a:cubicBezTo>
                    <a:cubicBezTo>
                      <a:pt x="122" y="221"/>
                      <a:pt x="108" y="135"/>
                      <a:pt x="102" y="45"/>
                    </a:cubicBezTo>
                    <a:cubicBezTo>
                      <a:pt x="100" y="14"/>
                      <a:pt x="78" y="0"/>
                      <a:pt x="55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Google Shape;4794;p60">
                <a:extLst>
                  <a:ext uri="{FF2B5EF4-FFF2-40B4-BE49-F238E27FC236}">
                    <a16:creationId xmlns:a16="http://schemas.microsoft.com/office/drawing/2014/main" id="{C9FFF750-B20E-4414-9255-088758E066B1}"/>
                  </a:ext>
                </a:extLst>
              </p:cNvPr>
              <p:cNvSpPr/>
              <p:nvPr/>
            </p:nvSpPr>
            <p:spPr>
              <a:xfrm>
                <a:off x="6126943" y="3398554"/>
                <a:ext cx="18520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28" extrusionOk="0">
                    <a:moveTo>
                      <a:pt x="52" y="0"/>
                    </a:moveTo>
                    <a:cubicBezTo>
                      <a:pt x="26" y="0"/>
                      <a:pt x="1" y="18"/>
                      <a:pt x="6" y="51"/>
                    </a:cubicBezTo>
                    <a:cubicBezTo>
                      <a:pt x="26" y="163"/>
                      <a:pt x="43" y="273"/>
                      <a:pt x="62" y="386"/>
                    </a:cubicBezTo>
                    <a:cubicBezTo>
                      <a:pt x="67" y="415"/>
                      <a:pt x="90" y="428"/>
                      <a:pt x="113" y="428"/>
                    </a:cubicBezTo>
                    <a:cubicBezTo>
                      <a:pt x="140" y="428"/>
                      <a:pt x="167" y="409"/>
                      <a:pt x="162" y="375"/>
                    </a:cubicBezTo>
                    <a:cubicBezTo>
                      <a:pt x="142" y="267"/>
                      <a:pt x="125" y="154"/>
                      <a:pt x="105" y="44"/>
                    </a:cubicBezTo>
                    <a:cubicBezTo>
                      <a:pt x="100" y="14"/>
                      <a:pt x="76" y="0"/>
                      <a:pt x="52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Google Shape;4795;p60">
                <a:extLst>
                  <a:ext uri="{FF2B5EF4-FFF2-40B4-BE49-F238E27FC236}">
                    <a16:creationId xmlns:a16="http://schemas.microsoft.com/office/drawing/2014/main" id="{68535493-061E-4996-B11D-6DE44D36C529}"/>
                  </a:ext>
                </a:extLst>
              </p:cNvPr>
              <p:cNvSpPr/>
              <p:nvPr/>
            </p:nvSpPr>
            <p:spPr>
              <a:xfrm>
                <a:off x="6274994" y="3476406"/>
                <a:ext cx="18742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430" extrusionOk="0">
                    <a:moveTo>
                      <a:pt x="53" y="1"/>
                    </a:moveTo>
                    <a:cubicBezTo>
                      <a:pt x="26" y="1"/>
                      <a:pt x="0" y="19"/>
                      <a:pt x="5" y="54"/>
                    </a:cubicBezTo>
                    <a:cubicBezTo>
                      <a:pt x="25" y="164"/>
                      <a:pt x="45" y="273"/>
                      <a:pt x="62" y="385"/>
                    </a:cubicBezTo>
                    <a:cubicBezTo>
                      <a:pt x="66" y="415"/>
                      <a:pt x="91" y="429"/>
                      <a:pt x="115" y="429"/>
                    </a:cubicBezTo>
                    <a:cubicBezTo>
                      <a:pt x="142" y="429"/>
                      <a:pt x="168" y="411"/>
                      <a:pt x="161" y="375"/>
                    </a:cubicBezTo>
                    <a:cubicBezTo>
                      <a:pt x="144" y="266"/>
                      <a:pt x="125" y="157"/>
                      <a:pt x="108" y="45"/>
                    </a:cubicBezTo>
                    <a:cubicBezTo>
                      <a:pt x="102" y="15"/>
                      <a:pt x="77" y="1"/>
                      <a:pt x="5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Google Shape;4796;p60">
                <a:extLst>
                  <a:ext uri="{FF2B5EF4-FFF2-40B4-BE49-F238E27FC236}">
                    <a16:creationId xmlns:a16="http://schemas.microsoft.com/office/drawing/2014/main" id="{1575F163-9210-4159-B799-B2A97E8DA3C4}"/>
                  </a:ext>
                </a:extLst>
              </p:cNvPr>
              <p:cNvSpPr/>
              <p:nvPr/>
            </p:nvSpPr>
            <p:spPr>
              <a:xfrm>
                <a:off x="6283755" y="3364397"/>
                <a:ext cx="18520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27" extrusionOk="0">
                    <a:moveTo>
                      <a:pt x="52" y="0"/>
                    </a:moveTo>
                    <a:cubicBezTo>
                      <a:pt x="26" y="0"/>
                      <a:pt x="1" y="18"/>
                      <a:pt x="6" y="51"/>
                    </a:cubicBezTo>
                    <a:cubicBezTo>
                      <a:pt x="26" y="160"/>
                      <a:pt x="42" y="273"/>
                      <a:pt x="62" y="382"/>
                    </a:cubicBezTo>
                    <a:cubicBezTo>
                      <a:pt x="67" y="412"/>
                      <a:pt x="92" y="426"/>
                      <a:pt x="115" y="426"/>
                    </a:cubicBezTo>
                    <a:cubicBezTo>
                      <a:pt x="142" y="426"/>
                      <a:pt x="167" y="409"/>
                      <a:pt x="162" y="376"/>
                    </a:cubicBezTo>
                    <a:cubicBezTo>
                      <a:pt x="142" y="263"/>
                      <a:pt x="125" y="153"/>
                      <a:pt x="105" y="44"/>
                    </a:cubicBezTo>
                    <a:cubicBezTo>
                      <a:pt x="101" y="15"/>
                      <a:pt x="76" y="0"/>
                      <a:pt x="52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Google Shape;4797;p60">
                <a:extLst>
                  <a:ext uri="{FF2B5EF4-FFF2-40B4-BE49-F238E27FC236}">
                    <a16:creationId xmlns:a16="http://schemas.microsoft.com/office/drawing/2014/main" id="{A63E1666-189B-462A-94B7-D21C36B2722D}"/>
                  </a:ext>
                </a:extLst>
              </p:cNvPr>
              <p:cNvSpPr/>
              <p:nvPr/>
            </p:nvSpPr>
            <p:spPr>
              <a:xfrm>
                <a:off x="6163539" y="3554258"/>
                <a:ext cx="14639" cy="4790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32" extrusionOk="0">
                    <a:moveTo>
                      <a:pt x="56" y="0"/>
                    </a:moveTo>
                    <a:cubicBezTo>
                      <a:pt x="30" y="0"/>
                      <a:pt x="2" y="18"/>
                      <a:pt x="0" y="51"/>
                    </a:cubicBezTo>
                    <a:cubicBezTo>
                      <a:pt x="0" y="164"/>
                      <a:pt x="7" y="276"/>
                      <a:pt x="27" y="388"/>
                    </a:cubicBezTo>
                    <a:cubicBezTo>
                      <a:pt x="32" y="418"/>
                      <a:pt x="55" y="431"/>
                      <a:pt x="78" y="431"/>
                    </a:cubicBezTo>
                    <a:cubicBezTo>
                      <a:pt x="105" y="431"/>
                      <a:pt x="132" y="413"/>
                      <a:pt x="127" y="379"/>
                    </a:cubicBezTo>
                    <a:cubicBezTo>
                      <a:pt x="107" y="269"/>
                      <a:pt x="100" y="157"/>
                      <a:pt x="100" y="44"/>
                    </a:cubicBezTo>
                    <a:cubicBezTo>
                      <a:pt x="101" y="15"/>
                      <a:pt x="79" y="0"/>
                      <a:pt x="56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Google Shape;4798;p60">
                <a:extLst>
                  <a:ext uri="{FF2B5EF4-FFF2-40B4-BE49-F238E27FC236}">
                    <a16:creationId xmlns:a16="http://schemas.microsoft.com/office/drawing/2014/main" id="{D9E4A1C1-9F23-4217-AC8C-FC108C6B9AE0}"/>
                  </a:ext>
                </a:extLst>
              </p:cNvPr>
              <p:cNvSpPr/>
              <p:nvPr/>
            </p:nvSpPr>
            <p:spPr>
              <a:xfrm>
                <a:off x="6069164" y="3420180"/>
                <a:ext cx="14861" cy="4813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434" extrusionOk="0">
                    <a:moveTo>
                      <a:pt x="58" y="1"/>
                    </a:moveTo>
                    <a:cubicBezTo>
                      <a:pt x="31" y="1"/>
                      <a:pt x="2" y="19"/>
                      <a:pt x="0" y="55"/>
                    </a:cubicBezTo>
                    <a:cubicBezTo>
                      <a:pt x="0" y="167"/>
                      <a:pt x="10" y="277"/>
                      <a:pt x="27" y="389"/>
                    </a:cubicBezTo>
                    <a:cubicBezTo>
                      <a:pt x="32" y="419"/>
                      <a:pt x="57" y="433"/>
                      <a:pt x="81" y="433"/>
                    </a:cubicBezTo>
                    <a:cubicBezTo>
                      <a:pt x="108" y="433"/>
                      <a:pt x="133" y="415"/>
                      <a:pt x="126" y="382"/>
                    </a:cubicBezTo>
                    <a:cubicBezTo>
                      <a:pt x="110" y="270"/>
                      <a:pt x="99" y="157"/>
                      <a:pt x="103" y="44"/>
                    </a:cubicBezTo>
                    <a:cubicBezTo>
                      <a:pt x="103" y="15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Google Shape;4799;p60">
                <a:extLst>
                  <a:ext uri="{FF2B5EF4-FFF2-40B4-BE49-F238E27FC236}">
                    <a16:creationId xmlns:a16="http://schemas.microsoft.com/office/drawing/2014/main" id="{335D78FC-D6D8-4F51-8E0C-8192A840EA8B}"/>
                  </a:ext>
                </a:extLst>
              </p:cNvPr>
              <p:cNvSpPr/>
              <p:nvPr/>
            </p:nvSpPr>
            <p:spPr>
              <a:xfrm>
                <a:off x="5975453" y="3316710"/>
                <a:ext cx="22956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19" extrusionOk="0">
                    <a:moveTo>
                      <a:pt x="62" y="0"/>
                    </a:moveTo>
                    <a:cubicBezTo>
                      <a:pt x="33" y="0"/>
                      <a:pt x="1" y="28"/>
                      <a:pt x="11" y="67"/>
                    </a:cubicBezTo>
                    <a:cubicBezTo>
                      <a:pt x="41" y="173"/>
                      <a:pt x="70" y="279"/>
                      <a:pt x="100" y="385"/>
                    </a:cubicBezTo>
                    <a:cubicBezTo>
                      <a:pt x="108" y="409"/>
                      <a:pt x="126" y="419"/>
                      <a:pt x="144" y="419"/>
                    </a:cubicBezTo>
                    <a:cubicBezTo>
                      <a:pt x="175" y="419"/>
                      <a:pt x="207" y="391"/>
                      <a:pt x="197" y="352"/>
                    </a:cubicBezTo>
                    <a:cubicBezTo>
                      <a:pt x="166" y="246"/>
                      <a:pt x="137" y="140"/>
                      <a:pt x="104" y="34"/>
                    </a:cubicBezTo>
                    <a:cubicBezTo>
                      <a:pt x="97" y="10"/>
                      <a:pt x="80" y="0"/>
                      <a:pt x="62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Google Shape;4800;p60">
                <a:extLst>
                  <a:ext uri="{FF2B5EF4-FFF2-40B4-BE49-F238E27FC236}">
                    <a16:creationId xmlns:a16="http://schemas.microsoft.com/office/drawing/2014/main" id="{32B8C16B-6214-4780-9258-3E5CC2952C93}"/>
                  </a:ext>
                </a:extLst>
              </p:cNvPr>
              <p:cNvSpPr/>
              <p:nvPr/>
            </p:nvSpPr>
            <p:spPr>
              <a:xfrm>
                <a:off x="6068387" y="3159343"/>
                <a:ext cx="2295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21" extrusionOk="0">
                    <a:moveTo>
                      <a:pt x="63" y="1"/>
                    </a:moveTo>
                    <a:cubicBezTo>
                      <a:pt x="33" y="1"/>
                      <a:pt x="0" y="28"/>
                      <a:pt x="11" y="65"/>
                    </a:cubicBezTo>
                    <a:cubicBezTo>
                      <a:pt x="40" y="174"/>
                      <a:pt x="71" y="281"/>
                      <a:pt x="103" y="387"/>
                    </a:cubicBezTo>
                    <a:cubicBezTo>
                      <a:pt x="110" y="410"/>
                      <a:pt x="127" y="420"/>
                      <a:pt x="145" y="420"/>
                    </a:cubicBezTo>
                    <a:cubicBezTo>
                      <a:pt x="174" y="420"/>
                      <a:pt x="207" y="393"/>
                      <a:pt x="196" y="353"/>
                    </a:cubicBezTo>
                    <a:cubicBezTo>
                      <a:pt x="166" y="247"/>
                      <a:pt x="137" y="142"/>
                      <a:pt x="103" y="32"/>
                    </a:cubicBezTo>
                    <a:cubicBezTo>
                      <a:pt x="97" y="10"/>
                      <a:pt x="81" y="1"/>
                      <a:pt x="6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Google Shape;4801;p60">
                <a:extLst>
                  <a:ext uri="{FF2B5EF4-FFF2-40B4-BE49-F238E27FC236}">
                    <a16:creationId xmlns:a16="http://schemas.microsoft.com/office/drawing/2014/main" id="{E8DD3307-9F9B-4427-9812-CA06F4F90726}"/>
                  </a:ext>
                </a:extLst>
              </p:cNvPr>
              <p:cNvSpPr/>
              <p:nvPr/>
            </p:nvSpPr>
            <p:spPr>
              <a:xfrm>
                <a:off x="6017041" y="3257933"/>
                <a:ext cx="232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20" extrusionOk="0">
                    <a:moveTo>
                      <a:pt x="64" y="0"/>
                    </a:moveTo>
                    <a:cubicBezTo>
                      <a:pt x="34" y="0"/>
                      <a:pt x="1" y="28"/>
                      <a:pt x="13" y="67"/>
                    </a:cubicBezTo>
                    <a:cubicBezTo>
                      <a:pt x="43" y="173"/>
                      <a:pt x="73" y="279"/>
                      <a:pt x="103" y="388"/>
                    </a:cubicBezTo>
                    <a:cubicBezTo>
                      <a:pt x="110" y="410"/>
                      <a:pt x="128" y="420"/>
                      <a:pt x="146" y="420"/>
                    </a:cubicBezTo>
                    <a:cubicBezTo>
                      <a:pt x="176" y="420"/>
                      <a:pt x="210" y="393"/>
                      <a:pt x="199" y="355"/>
                    </a:cubicBezTo>
                    <a:cubicBezTo>
                      <a:pt x="166" y="246"/>
                      <a:pt x="136" y="140"/>
                      <a:pt x="106" y="34"/>
                    </a:cubicBezTo>
                    <a:cubicBezTo>
                      <a:pt x="100" y="10"/>
                      <a:pt x="82" y="0"/>
                      <a:pt x="6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oogle Shape;4802;p60">
                <a:extLst>
                  <a:ext uri="{FF2B5EF4-FFF2-40B4-BE49-F238E27FC236}">
                    <a16:creationId xmlns:a16="http://schemas.microsoft.com/office/drawing/2014/main" id="{146FE673-E21E-4925-B56E-AD05D81FFA33}"/>
                  </a:ext>
                </a:extLst>
              </p:cNvPr>
              <p:cNvSpPr/>
              <p:nvPr/>
            </p:nvSpPr>
            <p:spPr>
              <a:xfrm>
                <a:off x="5875976" y="3216124"/>
                <a:ext cx="232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20" extrusionOk="0">
                    <a:moveTo>
                      <a:pt x="65" y="1"/>
                    </a:moveTo>
                    <a:cubicBezTo>
                      <a:pt x="35" y="1"/>
                      <a:pt x="1" y="29"/>
                      <a:pt x="13" y="67"/>
                    </a:cubicBezTo>
                    <a:cubicBezTo>
                      <a:pt x="44" y="173"/>
                      <a:pt x="73" y="282"/>
                      <a:pt x="103" y="388"/>
                    </a:cubicBezTo>
                    <a:cubicBezTo>
                      <a:pt x="111" y="410"/>
                      <a:pt x="128" y="419"/>
                      <a:pt x="146" y="419"/>
                    </a:cubicBezTo>
                    <a:cubicBezTo>
                      <a:pt x="177" y="419"/>
                      <a:pt x="210" y="392"/>
                      <a:pt x="199" y="355"/>
                    </a:cubicBezTo>
                    <a:cubicBezTo>
                      <a:pt x="166" y="249"/>
                      <a:pt x="137" y="139"/>
                      <a:pt x="106" y="34"/>
                    </a:cubicBezTo>
                    <a:cubicBezTo>
                      <a:pt x="100" y="10"/>
                      <a:pt x="83" y="1"/>
                      <a:pt x="65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oogle Shape;4803;p60">
                <a:extLst>
                  <a:ext uri="{FF2B5EF4-FFF2-40B4-BE49-F238E27FC236}">
                    <a16:creationId xmlns:a16="http://schemas.microsoft.com/office/drawing/2014/main" id="{BEFDF85D-5720-4FA5-ACFE-C9DC5971AB2C}"/>
                  </a:ext>
                </a:extLst>
              </p:cNvPr>
              <p:cNvSpPr/>
              <p:nvPr/>
            </p:nvSpPr>
            <p:spPr>
              <a:xfrm>
                <a:off x="5930650" y="3065744"/>
                <a:ext cx="2295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21" extrusionOk="0">
                    <a:moveTo>
                      <a:pt x="64" y="1"/>
                    </a:moveTo>
                    <a:cubicBezTo>
                      <a:pt x="33" y="1"/>
                      <a:pt x="0" y="28"/>
                      <a:pt x="11" y="69"/>
                    </a:cubicBezTo>
                    <a:cubicBezTo>
                      <a:pt x="41" y="174"/>
                      <a:pt x="74" y="280"/>
                      <a:pt x="104" y="387"/>
                    </a:cubicBezTo>
                    <a:cubicBezTo>
                      <a:pt x="110" y="410"/>
                      <a:pt x="127" y="420"/>
                      <a:pt x="145" y="420"/>
                    </a:cubicBezTo>
                    <a:cubicBezTo>
                      <a:pt x="174" y="420"/>
                      <a:pt x="206" y="392"/>
                      <a:pt x="196" y="353"/>
                    </a:cubicBezTo>
                    <a:cubicBezTo>
                      <a:pt x="167" y="247"/>
                      <a:pt x="136" y="141"/>
                      <a:pt x="107" y="32"/>
                    </a:cubicBezTo>
                    <a:cubicBezTo>
                      <a:pt x="100" y="10"/>
                      <a:pt x="82" y="1"/>
                      <a:pt x="64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Google Shape;4804;p60">
                <a:extLst>
                  <a:ext uri="{FF2B5EF4-FFF2-40B4-BE49-F238E27FC236}">
                    <a16:creationId xmlns:a16="http://schemas.microsoft.com/office/drawing/2014/main" id="{708C4C91-2516-48D4-9D01-37702F0938DC}"/>
                  </a:ext>
                </a:extLst>
              </p:cNvPr>
              <p:cNvSpPr/>
              <p:nvPr/>
            </p:nvSpPr>
            <p:spPr>
              <a:xfrm>
                <a:off x="5970130" y="3785816"/>
                <a:ext cx="12643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14" h="430" extrusionOk="0">
                    <a:moveTo>
                      <a:pt x="55" y="0"/>
                    </a:moveTo>
                    <a:cubicBezTo>
                      <a:pt x="29" y="0"/>
                      <a:pt x="1" y="19"/>
                      <a:pt x="3" y="53"/>
                    </a:cubicBezTo>
                    <a:cubicBezTo>
                      <a:pt x="6" y="165"/>
                      <a:pt x="9" y="275"/>
                      <a:pt x="12" y="387"/>
                    </a:cubicBezTo>
                    <a:cubicBezTo>
                      <a:pt x="14" y="416"/>
                      <a:pt x="36" y="430"/>
                      <a:pt x="59" y="430"/>
                    </a:cubicBezTo>
                    <a:cubicBezTo>
                      <a:pt x="85" y="430"/>
                      <a:pt x="114" y="411"/>
                      <a:pt x="112" y="377"/>
                    </a:cubicBezTo>
                    <a:cubicBezTo>
                      <a:pt x="109" y="264"/>
                      <a:pt x="105" y="155"/>
                      <a:pt x="102" y="43"/>
                    </a:cubicBezTo>
                    <a:cubicBezTo>
                      <a:pt x="100" y="14"/>
                      <a:pt x="78" y="0"/>
                      <a:pt x="55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Google Shape;4805;p60">
                <a:extLst>
                  <a:ext uri="{FF2B5EF4-FFF2-40B4-BE49-F238E27FC236}">
                    <a16:creationId xmlns:a16="http://schemas.microsoft.com/office/drawing/2014/main" id="{D0547A24-C521-4E8D-94C8-66D5833056F0}"/>
                  </a:ext>
                </a:extLst>
              </p:cNvPr>
              <p:cNvSpPr/>
              <p:nvPr/>
            </p:nvSpPr>
            <p:spPr>
              <a:xfrm>
                <a:off x="5238857" y="3595956"/>
                <a:ext cx="12532" cy="4802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433" extrusionOk="0">
                    <a:moveTo>
                      <a:pt x="56" y="1"/>
                    </a:moveTo>
                    <a:cubicBezTo>
                      <a:pt x="29" y="1"/>
                      <a:pt x="0" y="20"/>
                      <a:pt x="0" y="56"/>
                    </a:cubicBezTo>
                    <a:cubicBezTo>
                      <a:pt x="4" y="165"/>
                      <a:pt x="10" y="278"/>
                      <a:pt x="13" y="387"/>
                    </a:cubicBezTo>
                    <a:cubicBezTo>
                      <a:pt x="13" y="418"/>
                      <a:pt x="34" y="432"/>
                      <a:pt x="57" y="432"/>
                    </a:cubicBezTo>
                    <a:cubicBezTo>
                      <a:pt x="84" y="432"/>
                      <a:pt x="113" y="413"/>
                      <a:pt x="113" y="377"/>
                    </a:cubicBezTo>
                    <a:cubicBezTo>
                      <a:pt x="109" y="268"/>
                      <a:pt x="103" y="155"/>
                      <a:pt x="100" y="46"/>
                    </a:cubicBezTo>
                    <a:cubicBezTo>
                      <a:pt x="100" y="15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Google Shape;4806;p60">
                <a:extLst>
                  <a:ext uri="{FF2B5EF4-FFF2-40B4-BE49-F238E27FC236}">
                    <a16:creationId xmlns:a16="http://schemas.microsoft.com/office/drawing/2014/main" id="{BEB26908-9FA9-4921-9D6D-3F88CBD10C26}"/>
                  </a:ext>
                </a:extLst>
              </p:cNvPr>
              <p:cNvSpPr/>
              <p:nvPr/>
            </p:nvSpPr>
            <p:spPr>
              <a:xfrm>
                <a:off x="5830396" y="2899172"/>
                <a:ext cx="574906" cy="766208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909" extrusionOk="0">
                    <a:moveTo>
                      <a:pt x="968" y="1504"/>
                    </a:moveTo>
                    <a:cubicBezTo>
                      <a:pt x="988" y="1504"/>
                      <a:pt x="1005" y="1511"/>
                      <a:pt x="1011" y="1534"/>
                    </a:cubicBezTo>
                    <a:cubicBezTo>
                      <a:pt x="1040" y="1643"/>
                      <a:pt x="1071" y="1749"/>
                      <a:pt x="1100" y="1855"/>
                    </a:cubicBezTo>
                    <a:cubicBezTo>
                      <a:pt x="1110" y="1895"/>
                      <a:pt x="1080" y="1921"/>
                      <a:pt x="1048" y="1921"/>
                    </a:cubicBezTo>
                    <a:cubicBezTo>
                      <a:pt x="1031" y="1921"/>
                      <a:pt x="1014" y="1912"/>
                      <a:pt x="1008" y="1889"/>
                    </a:cubicBezTo>
                    <a:cubicBezTo>
                      <a:pt x="978" y="1782"/>
                      <a:pt x="945" y="1676"/>
                      <a:pt x="915" y="1571"/>
                    </a:cubicBezTo>
                    <a:cubicBezTo>
                      <a:pt x="905" y="1531"/>
                      <a:pt x="938" y="1504"/>
                      <a:pt x="968" y="1504"/>
                    </a:cubicBezTo>
                    <a:close/>
                    <a:moveTo>
                      <a:pt x="2209" y="2346"/>
                    </a:moveTo>
                    <a:cubicBezTo>
                      <a:pt x="2226" y="2346"/>
                      <a:pt x="2246" y="2355"/>
                      <a:pt x="2249" y="2378"/>
                    </a:cubicBezTo>
                    <a:cubicBezTo>
                      <a:pt x="2283" y="2488"/>
                      <a:pt x="2312" y="2593"/>
                      <a:pt x="2342" y="2699"/>
                    </a:cubicBezTo>
                    <a:cubicBezTo>
                      <a:pt x="2352" y="2739"/>
                      <a:pt x="2319" y="2766"/>
                      <a:pt x="2289" y="2766"/>
                    </a:cubicBezTo>
                    <a:cubicBezTo>
                      <a:pt x="2272" y="2766"/>
                      <a:pt x="2256" y="2756"/>
                      <a:pt x="2249" y="2733"/>
                    </a:cubicBezTo>
                    <a:cubicBezTo>
                      <a:pt x="2217" y="2627"/>
                      <a:pt x="2186" y="2520"/>
                      <a:pt x="2157" y="2411"/>
                    </a:cubicBezTo>
                    <a:cubicBezTo>
                      <a:pt x="2147" y="2375"/>
                      <a:pt x="2180" y="2346"/>
                      <a:pt x="2209" y="2346"/>
                    </a:cubicBezTo>
                    <a:close/>
                    <a:moveTo>
                      <a:pt x="3120" y="3067"/>
                    </a:moveTo>
                    <a:cubicBezTo>
                      <a:pt x="3140" y="3067"/>
                      <a:pt x="3157" y="3077"/>
                      <a:pt x="3166" y="3101"/>
                    </a:cubicBezTo>
                    <a:cubicBezTo>
                      <a:pt x="3206" y="3200"/>
                      <a:pt x="3213" y="3302"/>
                      <a:pt x="3186" y="3408"/>
                    </a:cubicBezTo>
                    <a:cubicBezTo>
                      <a:pt x="3180" y="3434"/>
                      <a:pt x="3160" y="3445"/>
                      <a:pt x="3137" y="3445"/>
                    </a:cubicBezTo>
                    <a:cubicBezTo>
                      <a:pt x="3111" y="3445"/>
                      <a:pt x="3081" y="3425"/>
                      <a:pt x="3091" y="3388"/>
                    </a:cubicBezTo>
                    <a:cubicBezTo>
                      <a:pt x="3114" y="3302"/>
                      <a:pt x="3107" y="3216"/>
                      <a:pt x="3074" y="3133"/>
                    </a:cubicBezTo>
                    <a:cubicBezTo>
                      <a:pt x="3057" y="3097"/>
                      <a:pt x="3091" y="3067"/>
                      <a:pt x="3120" y="3067"/>
                    </a:cubicBezTo>
                    <a:close/>
                    <a:moveTo>
                      <a:pt x="4140" y="4193"/>
                    </a:moveTo>
                    <a:cubicBezTo>
                      <a:pt x="4164" y="4193"/>
                      <a:pt x="4190" y="4209"/>
                      <a:pt x="4193" y="4239"/>
                    </a:cubicBezTo>
                    <a:cubicBezTo>
                      <a:pt x="4213" y="4348"/>
                      <a:pt x="4230" y="4458"/>
                      <a:pt x="4250" y="4571"/>
                    </a:cubicBezTo>
                    <a:cubicBezTo>
                      <a:pt x="4256" y="4603"/>
                      <a:pt x="4230" y="4620"/>
                      <a:pt x="4204" y="4620"/>
                    </a:cubicBezTo>
                    <a:cubicBezTo>
                      <a:pt x="4180" y="4620"/>
                      <a:pt x="4153" y="4607"/>
                      <a:pt x="4150" y="4577"/>
                    </a:cubicBezTo>
                    <a:cubicBezTo>
                      <a:pt x="4130" y="4468"/>
                      <a:pt x="4114" y="4355"/>
                      <a:pt x="4094" y="4246"/>
                    </a:cubicBezTo>
                    <a:cubicBezTo>
                      <a:pt x="4087" y="4213"/>
                      <a:pt x="4114" y="4193"/>
                      <a:pt x="4140" y="4193"/>
                    </a:cubicBezTo>
                    <a:close/>
                    <a:moveTo>
                      <a:pt x="2726" y="4504"/>
                    </a:moveTo>
                    <a:cubicBezTo>
                      <a:pt x="2749" y="4504"/>
                      <a:pt x="2776" y="4518"/>
                      <a:pt x="2779" y="4547"/>
                    </a:cubicBezTo>
                    <a:cubicBezTo>
                      <a:pt x="2799" y="4657"/>
                      <a:pt x="2816" y="4770"/>
                      <a:pt x="2836" y="4878"/>
                    </a:cubicBezTo>
                    <a:cubicBezTo>
                      <a:pt x="2842" y="4912"/>
                      <a:pt x="2816" y="4932"/>
                      <a:pt x="2789" y="4932"/>
                    </a:cubicBezTo>
                    <a:cubicBezTo>
                      <a:pt x="2766" y="4932"/>
                      <a:pt x="2740" y="4918"/>
                      <a:pt x="2736" y="4889"/>
                    </a:cubicBezTo>
                    <a:cubicBezTo>
                      <a:pt x="2717" y="4776"/>
                      <a:pt x="2700" y="4666"/>
                      <a:pt x="2680" y="4554"/>
                    </a:cubicBezTo>
                    <a:cubicBezTo>
                      <a:pt x="2674" y="4521"/>
                      <a:pt x="2700" y="4504"/>
                      <a:pt x="2726" y="4504"/>
                    </a:cubicBezTo>
                    <a:close/>
                    <a:moveTo>
                      <a:pt x="773" y="1"/>
                    </a:moveTo>
                    <a:cubicBezTo>
                      <a:pt x="617" y="180"/>
                      <a:pt x="362" y="385"/>
                      <a:pt x="1" y="607"/>
                    </a:cubicBezTo>
                    <a:cubicBezTo>
                      <a:pt x="690" y="1974"/>
                      <a:pt x="2700" y="3538"/>
                      <a:pt x="2700" y="3538"/>
                    </a:cubicBezTo>
                    <a:cubicBezTo>
                      <a:pt x="2700" y="3538"/>
                      <a:pt x="2322" y="4742"/>
                      <a:pt x="2617" y="4988"/>
                    </a:cubicBezTo>
                    <a:cubicBezTo>
                      <a:pt x="2663" y="5024"/>
                      <a:pt x="2717" y="5041"/>
                      <a:pt x="2769" y="5041"/>
                    </a:cubicBezTo>
                    <a:cubicBezTo>
                      <a:pt x="3067" y="5041"/>
                      <a:pt x="3444" y="4571"/>
                      <a:pt x="3445" y="4571"/>
                    </a:cubicBezTo>
                    <a:lnTo>
                      <a:pt x="3445" y="4571"/>
                    </a:lnTo>
                    <a:cubicBezTo>
                      <a:pt x="3444" y="4571"/>
                      <a:pt x="2806" y="5925"/>
                      <a:pt x="3445" y="6680"/>
                    </a:cubicBezTo>
                    <a:cubicBezTo>
                      <a:pt x="3561" y="6816"/>
                      <a:pt x="3667" y="6885"/>
                      <a:pt x="3766" y="6908"/>
                    </a:cubicBezTo>
                    <a:cubicBezTo>
                      <a:pt x="3759" y="6832"/>
                      <a:pt x="3747" y="6760"/>
                      <a:pt x="3723" y="6686"/>
                    </a:cubicBezTo>
                    <a:cubicBezTo>
                      <a:pt x="3713" y="6647"/>
                      <a:pt x="3747" y="6620"/>
                      <a:pt x="3776" y="6620"/>
                    </a:cubicBezTo>
                    <a:cubicBezTo>
                      <a:pt x="3793" y="6620"/>
                      <a:pt x="3812" y="6630"/>
                      <a:pt x="3819" y="6653"/>
                    </a:cubicBezTo>
                    <a:cubicBezTo>
                      <a:pt x="3836" y="6706"/>
                      <a:pt x="3846" y="6756"/>
                      <a:pt x="3855" y="6809"/>
                    </a:cubicBezTo>
                    <a:cubicBezTo>
                      <a:pt x="3925" y="6465"/>
                      <a:pt x="4018" y="6044"/>
                      <a:pt x="4130" y="5633"/>
                    </a:cubicBezTo>
                    <a:lnTo>
                      <a:pt x="4124" y="5633"/>
                    </a:lnTo>
                    <a:cubicBezTo>
                      <a:pt x="4100" y="5633"/>
                      <a:pt x="4077" y="5620"/>
                      <a:pt x="4071" y="5590"/>
                    </a:cubicBezTo>
                    <a:cubicBezTo>
                      <a:pt x="4054" y="5478"/>
                      <a:pt x="4034" y="5369"/>
                      <a:pt x="4014" y="5259"/>
                    </a:cubicBezTo>
                    <a:cubicBezTo>
                      <a:pt x="4011" y="5223"/>
                      <a:pt x="4034" y="5207"/>
                      <a:pt x="4060" y="5207"/>
                    </a:cubicBezTo>
                    <a:cubicBezTo>
                      <a:pt x="4087" y="5207"/>
                      <a:pt x="4111" y="5219"/>
                      <a:pt x="4117" y="5250"/>
                    </a:cubicBezTo>
                    <a:cubicBezTo>
                      <a:pt x="4130" y="5339"/>
                      <a:pt x="4147" y="5428"/>
                      <a:pt x="4160" y="5517"/>
                    </a:cubicBezTo>
                    <a:cubicBezTo>
                      <a:pt x="4386" y="4713"/>
                      <a:pt x="4670" y="3975"/>
                      <a:pt x="4965" y="3975"/>
                    </a:cubicBezTo>
                    <a:cubicBezTo>
                      <a:pt x="5038" y="3975"/>
                      <a:pt x="5110" y="4018"/>
                      <a:pt x="5183" y="4117"/>
                    </a:cubicBezTo>
                    <a:cubicBezTo>
                      <a:pt x="4945" y="3740"/>
                      <a:pt x="4664" y="3408"/>
                      <a:pt x="4355" y="3104"/>
                    </a:cubicBezTo>
                    <a:lnTo>
                      <a:pt x="4349" y="3097"/>
                    </a:lnTo>
                    <a:cubicBezTo>
                      <a:pt x="4335" y="3120"/>
                      <a:pt x="4323" y="3143"/>
                      <a:pt x="4309" y="3163"/>
                    </a:cubicBezTo>
                    <a:cubicBezTo>
                      <a:pt x="3991" y="3008"/>
                      <a:pt x="3687" y="2739"/>
                      <a:pt x="3395" y="2537"/>
                    </a:cubicBezTo>
                    <a:cubicBezTo>
                      <a:pt x="3322" y="2485"/>
                      <a:pt x="2604" y="1908"/>
                      <a:pt x="2501" y="1908"/>
                    </a:cubicBezTo>
                    <a:cubicBezTo>
                      <a:pt x="2501" y="1908"/>
                      <a:pt x="2500" y="1908"/>
                      <a:pt x="2500" y="1908"/>
                    </a:cubicBezTo>
                    <a:lnTo>
                      <a:pt x="2500" y="1908"/>
                    </a:lnTo>
                    <a:cubicBezTo>
                      <a:pt x="2519" y="1896"/>
                      <a:pt x="2595" y="1849"/>
                      <a:pt x="2703" y="1792"/>
                    </a:cubicBezTo>
                    <a:cubicBezTo>
                      <a:pt x="2395" y="1620"/>
                      <a:pt x="2087" y="1381"/>
                      <a:pt x="1812" y="1130"/>
                    </a:cubicBezTo>
                    <a:cubicBezTo>
                      <a:pt x="1511" y="875"/>
                      <a:pt x="1230" y="593"/>
                      <a:pt x="941" y="209"/>
                    </a:cubicBezTo>
                    <a:cubicBezTo>
                      <a:pt x="869" y="120"/>
                      <a:pt x="809" y="47"/>
                      <a:pt x="773" y="1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Google Shape;4807;p60">
                <a:extLst>
                  <a:ext uri="{FF2B5EF4-FFF2-40B4-BE49-F238E27FC236}">
                    <a16:creationId xmlns:a16="http://schemas.microsoft.com/office/drawing/2014/main" id="{F88132FE-3A88-402D-949E-9A320B2E85BC}"/>
                  </a:ext>
                </a:extLst>
              </p:cNvPr>
              <p:cNvSpPr/>
              <p:nvPr/>
            </p:nvSpPr>
            <p:spPr>
              <a:xfrm>
                <a:off x="5059199" y="4177958"/>
                <a:ext cx="761439" cy="339465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3061" extrusionOk="0">
                    <a:moveTo>
                      <a:pt x="3481" y="1325"/>
                    </a:moveTo>
                    <a:cubicBezTo>
                      <a:pt x="3475" y="1325"/>
                      <a:pt x="3471" y="1328"/>
                      <a:pt x="3464" y="1328"/>
                    </a:cubicBezTo>
                    <a:cubicBezTo>
                      <a:pt x="3468" y="1328"/>
                      <a:pt x="3475" y="1325"/>
                      <a:pt x="3481" y="1325"/>
                    </a:cubicBezTo>
                    <a:close/>
                    <a:moveTo>
                      <a:pt x="3948" y="1321"/>
                    </a:moveTo>
                    <a:cubicBezTo>
                      <a:pt x="3938" y="1325"/>
                      <a:pt x="3932" y="1325"/>
                      <a:pt x="3921" y="1328"/>
                    </a:cubicBezTo>
                    <a:lnTo>
                      <a:pt x="3938" y="1332"/>
                    </a:lnTo>
                    <a:lnTo>
                      <a:pt x="3948" y="1321"/>
                    </a:lnTo>
                    <a:close/>
                    <a:moveTo>
                      <a:pt x="3339" y="1414"/>
                    </a:moveTo>
                    <a:lnTo>
                      <a:pt x="3339" y="1414"/>
                    </a:lnTo>
                    <a:cubicBezTo>
                      <a:pt x="3339" y="1414"/>
                      <a:pt x="3338" y="1414"/>
                      <a:pt x="3338" y="1414"/>
                    </a:cubicBezTo>
                    <a:lnTo>
                      <a:pt x="3338" y="1414"/>
                    </a:lnTo>
                    <a:cubicBezTo>
                      <a:pt x="3339" y="1414"/>
                      <a:pt x="3339" y="1414"/>
                      <a:pt x="3339" y="1414"/>
                    </a:cubicBezTo>
                    <a:close/>
                    <a:moveTo>
                      <a:pt x="3200" y="1414"/>
                    </a:moveTo>
                    <a:cubicBezTo>
                      <a:pt x="3202" y="1414"/>
                      <a:pt x="3199" y="1414"/>
                      <a:pt x="3195" y="1415"/>
                    </a:cubicBezTo>
                    <a:lnTo>
                      <a:pt x="3195" y="1415"/>
                    </a:lnTo>
                    <a:cubicBezTo>
                      <a:pt x="3196" y="1415"/>
                      <a:pt x="3196" y="1414"/>
                      <a:pt x="3196" y="1414"/>
                    </a:cubicBezTo>
                    <a:close/>
                    <a:moveTo>
                      <a:pt x="5640" y="1564"/>
                    </a:moveTo>
                    <a:cubicBezTo>
                      <a:pt x="5637" y="1567"/>
                      <a:pt x="5637" y="1570"/>
                      <a:pt x="5637" y="1573"/>
                    </a:cubicBezTo>
                    <a:cubicBezTo>
                      <a:pt x="5650" y="1579"/>
                      <a:pt x="5660" y="1579"/>
                      <a:pt x="5667" y="1579"/>
                    </a:cubicBezTo>
                    <a:cubicBezTo>
                      <a:pt x="5674" y="1579"/>
                      <a:pt x="5674" y="1579"/>
                      <a:pt x="5674" y="1576"/>
                    </a:cubicBezTo>
                    <a:cubicBezTo>
                      <a:pt x="5663" y="1573"/>
                      <a:pt x="5654" y="1567"/>
                      <a:pt x="5640" y="1564"/>
                    </a:cubicBezTo>
                    <a:close/>
                    <a:moveTo>
                      <a:pt x="5862" y="1656"/>
                    </a:moveTo>
                    <a:cubicBezTo>
                      <a:pt x="5862" y="1656"/>
                      <a:pt x="5859" y="1656"/>
                      <a:pt x="5859" y="1659"/>
                    </a:cubicBezTo>
                    <a:cubicBezTo>
                      <a:pt x="5888" y="1672"/>
                      <a:pt x="5922" y="1692"/>
                      <a:pt x="5945" y="1699"/>
                    </a:cubicBezTo>
                    <a:cubicBezTo>
                      <a:pt x="5918" y="1683"/>
                      <a:pt x="5892" y="1669"/>
                      <a:pt x="5862" y="1656"/>
                    </a:cubicBezTo>
                    <a:close/>
                    <a:moveTo>
                      <a:pt x="5879" y="1706"/>
                    </a:moveTo>
                    <a:cubicBezTo>
                      <a:pt x="5882" y="1709"/>
                      <a:pt x="5885" y="1712"/>
                      <a:pt x="5885" y="1712"/>
                    </a:cubicBezTo>
                    <a:cubicBezTo>
                      <a:pt x="5882" y="1709"/>
                      <a:pt x="5879" y="1709"/>
                      <a:pt x="5879" y="1706"/>
                    </a:cubicBezTo>
                    <a:close/>
                    <a:moveTo>
                      <a:pt x="6021" y="1742"/>
                    </a:moveTo>
                    <a:lnTo>
                      <a:pt x="6021" y="1742"/>
                    </a:lnTo>
                    <a:cubicBezTo>
                      <a:pt x="6064" y="1769"/>
                      <a:pt x="6107" y="1798"/>
                      <a:pt x="6100" y="1798"/>
                    </a:cubicBezTo>
                    <a:cubicBezTo>
                      <a:pt x="6131" y="1815"/>
                      <a:pt x="6163" y="1838"/>
                      <a:pt x="6186" y="1851"/>
                    </a:cubicBezTo>
                    <a:cubicBezTo>
                      <a:pt x="6134" y="1812"/>
                      <a:pt x="6077" y="1775"/>
                      <a:pt x="6021" y="1742"/>
                    </a:cubicBezTo>
                    <a:close/>
                    <a:moveTo>
                      <a:pt x="6130" y="1864"/>
                    </a:moveTo>
                    <a:cubicBezTo>
                      <a:pt x="6130" y="1865"/>
                      <a:pt x="6131" y="1865"/>
                      <a:pt x="6131" y="1865"/>
                    </a:cubicBezTo>
                    <a:lnTo>
                      <a:pt x="6130" y="1864"/>
                    </a:lnTo>
                    <a:close/>
                    <a:moveTo>
                      <a:pt x="3270" y="1924"/>
                    </a:moveTo>
                    <a:cubicBezTo>
                      <a:pt x="3269" y="1924"/>
                      <a:pt x="3268" y="1925"/>
                      <a:pt x="3268" y="1925"/>
                    </a:cubicBezTo>
                    <a:lnTo>
                      <a:pt x="3268" y="1925"/>
                    </a:lnTo>
                    <a:cubicBezTo>
                      <a:pt x="3268" y="1925"/>
                      <a:pt x="3269" y="1925"/>
                      <a:pt x="3270" y="1924"/>
                    </a:cubicBezTo>
                    <a:close/>
                    <a:moveTo>
                      <a:pt x="3849" y="1328"/>
                    </a:moveTo>
                    <a:lnTo>
                      <a:pt x="3849" y="1328"/>
                    </a:lnTo>
                    <a:cubicBezTo>
                      <a:pt x="3752" y="1331"/>
                      <a:pt x="3693" y="1360"/>
                      <a:pt x="3609" y="1379"/>
                    </a:cubicBezTo>
                    <a:lnTo>
                      <a:pt x="3609" y="1379"/>
                    </a:lnTo>
                    <a:cubicBezTo>
                      <a:pt x="3618" y="1377"/>
                      <a:pt x="3614" y="1374"/>
                      <a:pt x="3614" y="1371"/>
                    </a:cubicBezTo>
                    <a:lnTo>
                      <a:pt x="3614" y="1371"/>
                    </a:lnTo>
                    <a:cubicBezTo>
                      <a:pt x="3564" y="1381"/>
                      <a:pt x="3534" y="1394"/>
                      <a:pt x="3504" y="1408"/>
                    </a:cubicBezTo>
                    <a:cubicBezTo>
                      <a:pt x="3511" y="1401"/>
                      <a:pt x="3524" y="1397"/>
                      <a:pt x="3521" y="1394"/>
                    </a:cubicBezTo>
                    <a:lnTo>
                      <a:pt x="3521" y="1394"/>
                    </a:lnTo>
                    <a:cubicBezTo>
                      <a:pt x="3461" y="1408"/>
                      <a:pt x="3488" y="1411"/>
                      <a:pt x="3421" y="1431"/>
                    </a:cubicBezTo>
                    <a:cubicBezTo>
                      <a:pt x="3435" y="1421"/>
                      <a:pt x="3435" y="1421"/>
                      <a:pt x="3425" y="1421"/>
                    </a:cubicBezTo>
                    <a:lnTo>
                      <a:pt x="3412" y="1421"/>
                    </a:lnTo>
                    <a:cubicBezTo>
                      <a:pt x="3418" y="1424"/>
                      <a:pt x="3402" y="1431"/>
                      <a:pt x="3392" y="1437"/>
                    </a:cubicBezTo>
                    <a:cubicBezTo>
                      <a:pt x="3405" y="1424"/>
                      <a:pt x="3402" y="1421"/>
                      <a:pt x="3389" y="1421"/>
                    </a:cubicBezTo>
                    <a:lnTo>
                      <a:pt x="3369" y="1421"/>
                    </a:lnTo>
                    <a:cubicBezTo>
                      <a:pt x="3359" y="1424"/>
                      <a:pt x="3352" y="1424"/>
                      <a:pt x="3345" y="1424"/>
                    </a:cubicBezTo>
                    <a:cubicBezTo>
                      <a:pt x="3336" y="1424"/>
                      <a:pt x="3332" y="1421"/>
                      <a:pt x="3338" y="1415"/>
                    </a:cubicBezTo>
                    <a:lnTo>
                      <a:pt x="3338" y="1415"/>
                    </a:lnTo>
                    <a:cubicBezTo>
                      <a:pt x="3327" y="1425"/>
                      <a:pt x="3246" y="1454"/>
                      <a:pt x="3266" y="1460"/>
                    </a:cubicBezTo>
                    <a:lnTo>
                      <a:pt x="3270" y="1460"/>
                    </a:lnTo>
                    <a:lnTo>
                      <a:pt x="3285" y="1454"/>
                    </a:lnTo>
                    <a:lnTo>
                      <a:pt x="3285" y="1454"/>
                    </a:lnTo>
                    <a:cubicBezTo>
                      <a:pt x="3293" y="1460"/>
                      <a:pt x="3266" y="1464"/>
                      <a:pt x="3246" y="1471"/>
                    </a:cubicBezTo>
                    <a:cubicBezTo>
                      <a:pt x="3239" y="1471"/>
                      <a:pt x="3233" y="1474"/>
                      <a:pt x="3233" y="1474"/>
                    </a:cubicBezTo>
                    <a:lnTo>
                      <a:pt x="3239" y="1471"/>
                    </a:lnTo>
                    <a:lnTo>
                      <a:pt x="3246" y="1471"/>
                    </a:lnTo>
                    <a:cubicBezTo>
                      <a:pt x="3256" y="1464"/>
                      <a:pt x="3266" y="1460"/>
                      <a:pt x="3266" y="1460"/>
                    </a:cubicBezTo>
                    <a:lnTo>
                      <a:pt x="3266" y="1460"/>
                    </a:lnTo>
                    <a:cubicBezTo>
                      <a:pt x="3173" y="1490"/>
                      <a:pt x="3074" y="1510"/>
                      <a:pt x="2978" y="1553"/>
                    </a:cubicBezTo>
                    <a:cubicBezTo>
                      <a:pt x="2984" y="1547"/>
                      <a:pt x="3014" y="1533"/>
                      <a:pt x="3004" y="1533"/>
                    </a:cubicBezTo>
                    <a:cubicBezTo>
                      <a:pt x="3004" y="1533"/>
                      <a:pt x="3001" y="1533"/>
                      <a:pt x="2998" y="1537"/>
                    </a:cubicBezTo>
                    <a:cubicBezTo>
                      <a:pt x="2895" y="1570"/>
                      <a:pt x="2842" y="1606"/>
                      <a:pt x="2759" y="1666"/>
                    </a:cubicBezTo>
                    <a:cubicBezTo>
                      <a:pt x="2746" y="1653"/>
                      <a:pt x="2856" y="1606"/>
                      <a:pt x="2852" y="1593"/>
                    </a:cubicBezTo>
                    <a:lnTo>
                      <a:pt x="2852" y="1593"/>
                    </a:lnTo>
                    <a:cubicBezTo>
                      <a:pt x="2802" y="1619"/>
                      <a:pt x="2756" y="1649"/>
                      <a:pt x="2713" y="1686"/>
                    </a:cubicBezTo>
                    <a:cubicBezTo>
                      <a:pt x="2666" y="1723"/>
                      <a:pt x="2627" y="1762"/>
                      <a:pt x="2623" y="1808"/>
                    </a:cubicBezTo>
                    <a:cubicBezTo>
                      <a:pt x="2607" y="1818"/>
                      <a:pt x="2610" y="1845"/>
                      <a:pt x="2623" y="1865"/>
                    </a:cubicBezTo>
                    <a:cubicBezTo>
                      <a:pt x="2637" y="1881"/>
                      <a:pt x="2657" y="1894"/>
                      <a:pt x="2686" y="1914"/>
                    </a:cubicBezTo>
                    <a:cubicBezTo>
                      <a:pt x="2683" y="1911"/>
                      <a:pt x="2686" y="1911"/>
                      <a:pt x="2693" y="1911"/>
                    </a:cubicBezTo>
                    <a:cubicBezTo>
                      <a:pt x="2706" y="1911"/>
                      <a:pt x="2726" y="1914"/>
                      <a:pt x="2753" y="1917"/>
                    </a:cubicBezTo>
                    <a:lnTo>
                      <a:pt x="2753" y="1914"/>
                    </a:lnTo>
                    <a:lnTo>
                      <a:pt x="2756" y="1917"/>
                    </a:lnTo>
                    <a:cubicBezTo>
                      <a:pt x="2776" y="1917"/>
                      <a:pt x="2796" y="1917"/>
                      <a:pt x="2809" y="1921"/>
                    </a:cubicBezTo>
                    <a:cubicBezTo>
                      <a:pt x="2793" y="1921"/>
                      <a:pt x="2773" y="1917"/>
                      <a:pt x="2756" y="1917"/>
                    </a:cubicBezTo>
                    <a:lnTo>
                      <a:pt x="2753" y="1917"/>
                    </a:lnTo>
                    <a:cubicBezTo>
                      <a:pt x="2736" y="1921"/>
                      <a:pt x="2779" y="1928"/>
                      <a:pt x="2766" y="1931"/>
                    </a:cubicBezTo>
                    <a:cubicBezTo>
                      <a:pt x="2786" y="1928"/>
                      <a:pt x="2825" y="1924"/>
                      <a:pt x="2859" y="1924"/>
                    </a:cubicBezTo>
                    <a:cubicBezTo>
                      <a:pt x="2885" y="1924"/>
                      <a:pt x="2905" y="1928"/>
                      <a:pt x="2905" y="1934"/>
                    </a:cubicBezTo>
                    <a:cubicBezTo>
                      <a:pt x="2912" y="1917"/>
                      <a:pt x="2981" y="1928"/>
                      <a:pt x="3011" y="1911"/>
                    </a:cubicBezTo>
                    <a:lnTo>
                      <a:pt x="3007" y="1911"/>
                    </a:lnTo>
                    <a:cubicBezTo>
                      <a:pt x="2998" y="1911"/>
                      <a:pt x="2987" y="1911"/>
                      <a:pt x="2978" y="1908"/>
                    </a:cubicBezTo>
                    <a:lnTo>
                      <a:pt x="3018" y="1908"/>
                    </a:lnTo>
                    <a:cubicBezTo>
                      <a:pt x="3014" y="1908"/>
                      <a:pt x="3014" y="1911"/>
                      <a:pt x="3011" y="1911"/>
                    </a:cubicBezTo>
                    <a:cubicBezTo>
                      <a:pt x="3057" y="1911"/>
                      <a:pt x="3107" y="1891"/>
                      <a:pt x="3166" y="1881"/>
                    </a:cubicBezTo>
                    <a:cubicBezTo>
                      <a:pt x="3146" y="1878"/>
                      <a:pt x="3203" y="1868"/>
                      <a:pt x="3230" y="1854"/>
                    </a:cubicBezTo>
                    <a:lnTo>
                      <a:pt x="3230" y="1854"/>
                    </a:lnTo>
                    <a:cubicBezTo>
                      <a:pt x="3226" y="1858"/>
                      <a:pt x="3223" y="1858"/>
                      <a:pt x="3226" y="1862"/>
                    </a:cubicBezTo>
                    <a:lnTo>
                      <a:pt x="3230" y="1862"/>
                    </a:lnTo>
                    <a:cubicBezTo>
                      <a:pt x="3250" y="1862"/>
                      <a:pt x="3289" y="1831"/>
                      <a:pt x="3319" y="1825"/>
                    </a:cubicBezTo>
                    <a:lnTo>
                      <a:pt x="3322" y="1825"/>
                    </a:lnTo>
                    <a:cubicBezTo>
                      <a:pt x="3325" y="1825"/>
                      <a:pt x="3325" y="1828"/>
                      <a:pt x="3325" y="1828"/>
                    </a:cubicBezTo>
                    <a:cubicBezTo>
                      <a:pt x="3325" y="1828"/>
                      <a:pt x="3325" y="1831"/>
                      <a:pt x="3329" y="1831"/>
                    </a:cubicBezTo>
                    <a:cubicBezTo>
                      <a:pt x="3332" y="1831"/>
                      <a:pt x="3336" y="1831"/>
                      <a:pt x="3342" y="1828"/>
                    </a:cubicBezTo>
                    <a:cubicBezTo>
                      <a:pt x="3339" y="1822"/>
                      <a:pt x="3415" y="1782"/>
                      <a:pt x="3448" y="1772"/>
                    </a:cubicBezTo>
                    <a:lnTo>
                      <a:pt x="3448" y="1772"/>
                    </a:lnTo>
                    <a:cubicBezTo>
                      <a:pt x="3435" y="1778"/>
                      <a:pt x="3438" y="1782"/>
                      <a:pt x="3429" y="1788"/>
                    </a:cubicBezTo>
                    <a:cubicBezTo>
                      <a:pt x="3564" y="1712"/>
                      <a:pt x="3713" y="1633"/>
                      <a:pt x="3822" y="1520"/>
                    </a:cubicBezTo>
                    <a:lnTo>
                      <a:pt x="3822" y="1520"/>
                    </a:lnTo>
                    <a:lnTo>
                      <a:pt x="3809" y="1547"/>
                    </a:lnTo>
                    <a:cubicBezTo>
                      <a:pt x="3886" y="1500"/>
                      <a:pt x="3855" y="1490"/>
                      <a:pt x="3889" y="1454"/>
                    </a:cubicBezTo>
                    <a:cubicBezTo>
                      <a:pt x="3862" y="1454"/>
                      <a:pt x="3839" y="1457"/>
                      <a:pt x="3812" y="1460"/>
                    </a:cubicBezTo>
                    <a:cubicBezTo>
                      <a:pt x="3796" y="1460"/>
                      <a:pt x="3776" y="1464"/>
                      <a:pt x="3756" y="1464"/>
                    </a:cubicBezTo>
                    <a:cubicBezTo>
                      <a:pt x="3816" y="1424"/>
                      <a:pt x="3878" y="1381"/>
                      <a:pt x="3938" y="1332"/>
                    </a:cubicBezTo>
                    <a:lnTo>
                      <a:pt x="3938" y="1332"/>
                    </a:lnTo>
                    <a:lnTo>
                      <a:pt x="3889" y="1341"/>
                    </a:lnTo>
                    <a:cubicBezTo>
                      <a:pt x="3889" y="1338"/>
                      <a:pt x="3878" y="1335"/>
                      <a:pt x="3872" y="1335"/>
                    </a:cubicBezTo>
                    <a:lnTo>
                      <a:pt x="3858" y="1335"/>
                    </a:lnTo>
                    <a:cubicBezTo>
                      <a:pt x="3855" y="1335"/>
                      <a:pt x="3852" y="1338"/>
                      <a:pt x="3849" y="1338"/>
                    </a:cubicBezTo>
                    <a:cubicBezTo>
                      <a:pt x="3842" y="1338"/>
                      <a:pt x="3839" y="1335"/>
                      <a:pt x="3849" y="1328"/>
                    </a:cubicBezTo>
                    <a:close/>
                    <a:moveTo>
                      <a:pt x="6271" y="1940"/>
                    </a:moveTo>
                    <a:lnTo>
                      <a:pt x="6271" y="1940"/>
                    </a:lnTo>
                    <a:cubicBezTo>
                      <a:pt x="6278" y="1944"/>
                      <a:pt x="6285" y="1947"/>
                      <a:pt x="6293" y="1951"/>
                    </a:cubicBezTo>
                    <a:cubicBezTo>
                      <a:pt x="6283" y="1946"/>
                      <a:pt x="6276" y="1942"/>
                      <a:pt x="6271" y="1940"/>
                    </a:cubicBezTo>
                    <a:close/>
                    <a:moveTo>
                      <a:pt x="2819" y="1981"/>
                    </a:moveTo>
                    <a:cubicBezTo>
                      <a:pt x="2820" y="1981"/>
                      <a:pt x="2821" y="1982"/>
                      <a:pt x="2822" y="1982"/>
                    </a:cubicBezTo>
                    <a:lnTo>
                      <a:pt x="2822" y="1982"/>
                    </a:lnTo>
                    <a:cubicBezTo>
                      <a:pt x="2821" y="1982"/>
                      <a:pt x="2820" y="1981"/>
                      <a:pt x="2819" y="1981"/>
                    </a:cubicBezTo>
                    <a:close/>
                    <a:moveTo>
                      <a:pt x="3034" y="1981"/>
                    </a:moveTo>
                    <a:lnTo>
                      <a:pt x="3047" y="1994"/>
                    </a:lnTo>
                    <a:lnTo>
                      <a:pt x="3031" y="1994"/>
                    </a:lnTo>
                    <a:cubicBezTo>
                      <a:pt x="3018" y="1994"/>
                      <a:pt x="3021" y="1987"/>
                      <a:pt x="3034" y="1981"/>
                    </a:cubicBezTo>
                    <a:close/>
                    <a:moveTo>
                      <a:pt x="2733" y="1997"/>
                    </a:moveTo>
                    <a:lnTo>
                      <a:pt x="2733" y="1997"/>
                    </a:lnTo>
                    <a:cubicBezTo>
                      <a:pt x="2736" y="1997"/>
                      <a:pt x="2739" y="2001"/>
                      <a:pt x="2743" y="2001"/>
                    </a:cubicBezTo>
                    <a:cubicBezTo>
                      <a:pt x="2739" y="2001"/>
                      <a:pt x="2736" y="2001"/>
                      <a:pt x="2733" y="1997"/>
                    </a:cubicBezTo>
                    <a:close/>
                    <a:moveTo>
                      <a:pt x="3521" y="0"/>
                    </a:moveTo>
                    <a:cubicBezTo>
                      <a:pt x="3154" y="255"/>
                      <a:pt x="2872" y="550"/>
                      <a:pt x="2663" y="812"/>
                    </a:cubicBezTo>
                    <a:cubicBezTo>
                      <a:pt x="2729" y="616"/>
                      <a:pt x="2686" y="454"/>
                      <a:pt x="2372" y="454"/>
                    </a:cubicBezTo>
                    <a:cubicBezTo>
                      <a:pt x="2269" y="454"/>
                      <a:pt x="2140" y="471"/>
                      <a:pt x="1974" y="507"/>
                    </a:cubicBezTo>
                    <a:cubicBezTo>
                      <a:pt x="554" y="835"/>
                      <a:pt x="14" y="2964"/>
                      <a:pt x="1" y="3017"/>
                    </a:cubicBezTo>
                    <a:cubicBezTo>
                      <a:pt x="4" y="3014"/>
                      <a:pt x="4" y="3014"/>
                      <a:pt x="7" y="3014"/>
                    </a:cubicBezTo>
                    <a:cubicBezTo>
                      <a:pt x="372" y="2888"/>
                      <a:pt x="574" y="2845"/>
                      <a:pt x="802" y="2845"/>
                    </a:cubicBezTo>
                    <a:cubicBezTo>
                      <a:pt x="1306" y="2845"/>
                      <a:pt x="1918" y="3060"/>
                      <a:pt x="4617" y="3060"/>
                    </a:cubicBezTo>
                    <a:cubicBezTo>
                      <a:pt x="4627" y="3060"/>
                      <a:pt x="4637" y="3057"/>
                      <a:pt x="4644" y="3057"/>
                    </a:cubicBezTo>
                    <a:cubicBezTo>
                      <a:pt x="5167" y="3024"/>
                      <a:pt x="5694" y="2954"/>
                      <a:pt x="6217" y="2848"/>
                    </a:cubicBezTo>
                    <a:cubicBezTo>
                      <a:pt x="6435" y="2802"/>
                      <a:pt x="6654" y="2749"/>
                      <a:pt x="6866" y="2689"/>
                    </a:cubicBezTo>
                    <a:cubicBezTo>
                      <a:pt x="6707" y="2490"/>
                      <a:pt x="6584" y="2262"/>
                      <a:pt x="6418" y="2070"/>
                    </a:cubicBezTo>
                    <a:cubicBezTo>
                      <a:pt x="6409" y="2063"/>
                      <a:pt x="6399" y="2060"/>
                      <a:pt x="6392" y="2053"/>
                    </a:cubicBezTo>
                    <a:lnTo>
                      <a:pt x="6392" y="2053"/>
                    </a:lnTo>
                    <a:cubicBezTo>
                      <a:pt x="6389" y="2056"/>
                      <a:pt x="6409" y="2076"/>
                      <a:pt x="6402" y="2076"/>
                    </a:cubicBezTo>
                    <a:cubicBezTo>
                      <a:pt x="6402" y="2076"/>
                      <a:pt x="6399" y="2073"/>
                      <a:pt x="6389" y="2067"/>
                    </a:cubicBezTo>
                    <a:cubicBezTo>
                      <a:pt x="6402" y="2063"/>
                      <a:pt x="6372" y="2047"/>
                      <a:pt x="6375" y="2044"/>
                    </a:cubicBezTo>
                    <a:cubicBezTo>
                      <a:pt x="6329" y="2024"/>
                      <a:pt x="6322" y="1997"/>
                      <a:pt x="6293" y="1987"/>
                    </a:cubicBezTo>
                    <a:cubicBezTo>
                      <a:pt x="6299" y="1987"/>
                      <a:pt x="6279" y="1970"/>
                      <a:pt x="6270" y="1957"/>
                    </a:cubicBezTo>
                    <a:cubicBezTo>
                      <a:pt x="6276" y="1954"/>
                      <a:pt x="6256" y="1937"/>
                      <a:pt x="6263" y="1937"/>
                    </a:cubicBezTo>
                    <a:cubicBezTo>
                      <a:pt x="6264" y="1937"/>
                      <a:pt x="6267" y="1938"/>
                      <a:pt x="6271" y="1940"/>
                    </a:cubicBezTo>
                    <a:lnTo>
                      <a:pt x="6271" y="1940"/>
                    </a:lnTo>
                    <a:cubicBezTo>
                      <a:pt x="6222" y="1913"/>
                      <a:pt x="6190" y="1874"/>
                      <a:pt x="6140" y="1868"/>
                    </a:cubicBezTo>
                    <a:lnTo>
                      <a:pt x="6140" y="1868"/>
                    </a:lnTo>
                    <a:lnTo>
                      <a:pt x="6154" y="1881"/>
                    </a:lnTo>
                    <a:lnTo>
                      <a:pt x="6100" y="1838"/>
                    </a:lnTo>
                    <a:lnTo>
                      <a:pt x="6100" y="1842"/>
                    </a:lnTo>
                    <a:cubicBezTo>
                      <a:pt x="6077" y="1822"/>
                      <a:pt x="6074" y="1822"/>
                      <a:pt x="6044" y="1792"/>
                    </a:cubicBezTo>
                    <a:lnTo>
                      <a:pt x="6044" y="1792"/>
                    </a:lnTo>
                    <a:cubicBezTo>
                      <a:pt x="6061" y="1798"/>
                      <a:pt x="6081" y="1812"/>
                      <a:pt x="6097" y="1818"/>
                    </a:cubicBezTo>
                    <a:cubicBezTo>
                      <a:pt x="6071" y="1788"/>
                      <a:pt x="6027" y="1785"/>
                      <a:pt x="5995" y="1765"/>
                    </a:cubicBezTo>
                    <a:cubicBezTo>
                      <a:pt x="6001" y="1765"/>
                      <a:pt x="6004" y="1769"/>
                      <a:pt x="6011" y="1769"/>
                    </a:cubicBezTo>
                    <a:cubicBezTo>
                      <a:pt x="6018" y="1772"/>
                      <a:pt x="6021" y="1775"/>
                      <a:pt x="6024" y="1775"/>
                    </a:cubicBezTo>
                    <a:cubicBezTo>
                      <a:pt x="6027" y="1775"/>
                      <a:pt x="6027" y="1772"/>
                      <a:pt x="6027" y="1769"/>
                    </a:cubicBezTo>
                    <a:cubicBezTo>
                      <a:pt x="6001" y="1755"/>
                      <a:pt x="5978" y="1746"/>
                      <a:pt x="5955" y="1735"/>
                    </a:cubicBezTo>
                    <a:lnTo>
                      <a:pt x="5958" y="1732"/>
                    </a:lnTo>
                    <a:cubicBezTo>
                      <a:pt x="5938" y="1715"/>
                      <a:pt x="5928" y="1712"/>
                      <a:pt x="5922" y="1712"/>
                    </a:cubicBezTo>
                    <a:cubicBezTo>
                      <a:pt x="5918" y="1712"/>
                      <a:pt x="5915" y="1712"/>
                      <a:pt x="5915" y="1715"/>
                    </a:cubicBezTo>
                    <a:lnTo>
                      <a:pt x="5908" y="1715"/>
                    </a:lnTo>
                    <a:cubicBezTo>
                      <a:pt x="5905" y="1715"/>
                      <a:pt x="5899" y="1712"/>
                      <a:pt x="5885" y="1699"/>
                    </a:cubicBezTo>
                    <a:cubicBezTo>
                      <a:pt x="5885" y="1703"/>
                      <a:pt x="5879" y="1703"/>
                      <a:pt x="5879" y="1706"/>
                    </a:cubicBezTo>
                    <a:cubicBezTo>
                      <a:pt x="5868" y="1696"/>
                      <a:pt x="5842" y="1676"/>
                      <a:pt x="5853" y="1676"/>
                    </a:cubicBezTo>
                    <a:cubicBezTo>
                      <a:pt x="5856" y="1676"/>
                      <a:pt x="5862" y="1676"/>
                      <a:pt x="5872" y="1679"/>
                    </a:cubicBezTo>
                    <a:cubicBezTo>
                      <a:pt x="5849" y="1669"/>
                      <a:pt x="5822" y="1659"/>
                      <a:pt x="5809" y="1656"/>
                    </a:cubicBezTo>
                    <a:lnTo>
                      <a:pt x="5809" y="1656"/>
                    </a:lnTo>
                    <a:cubicBezTo>
                      <a:pt x="5826" y="1672"/>
                      <a:pt x="5829" y="1672"/>
                      <a:pt x="5833" y="1683"/>
                    </a:cubicBezTo>
                    <a:cubicBezTo>
                      <a:pt x="5802" y="1669"/>
                      <a:pt x="5773" y="1656"/>
                      <a:pt x="5743" y="1643"/>
                    </a:cubicBezTo>
                    <a:cubicBezTo>
                      <a:pt x="5740" y="1643"/>
                      <a:pt x="5740" y="1639"/>
                      <a:pt x="5740" y="1639"/>
                    </a:cubicBezTo>
                    <a:lnTo>
                      <a:pt x="5740" y="1639"/>
                    </a:lnTo>
                    <a:cubicBezTo>
                      <a:pt x="5743" y="1639"/>
                      <a:pt x="5756" y="1646"/>
                      <a:pt x="5763" y="1649"/>
                    </a:cubicBezTo>
                    <a:cubicBezTo>
                      <a:pt x="5674" y="1576"/>
                      <a:pt x="5551" y="1570"/>
                      <a:pt x="5442" y="1504"/>
                    </a:cubicBezTo>
                    <a:cubicBezTo>
                      <a:pt x="5438" y="1504"/>
                      <a:pt x="5431" y="1500"/>
                      <a:pt x="5428" y="1500"/>
                    </a:cubicBezTo>
                    <a:lnTo>
                      <a:pt x="5415" y="1500"/>
                    </a:lnTo>
                    <a:cubicBezTo>
                      <a:pt x="5411" y="1497"/>
                      <a:pt x="5405" y="1497"/>
                      <a:pt x="5402" y="1497"/>
                    </a:cubicBezTo>
                    <a:cubicBezTo>
                      <a:pt x="5396" y="1494"/>
                      <a:pt x="5385" y="1490"/>
                      <a:pt x="5376" y="1487"/>
                    </a:cubicBezTo>
                    <a:cubicBezTo>
                      <a:pt x="5299" y="1471"/>
                      <a:pt x="5223" y="1457"/>
                      <a:pt x="5147" y="1444"/>
                    </a:cubicBezTo>
                    <a:lnTo>
                      <a:pt x="5133" y="1444"/>
                    </a:lnTo>
                    <a:cubicBezTo>
                      <a:pt x="4965" y="1421"/>
                      <a:pt x="4799" y="1411"/>
                      <a:pt x="4630" y="1411"/>
                    </a:cubicBezTo>
                    <a:cubicBezTo>
                      <a:pt x="4428" y="1414"/>
                      <a:pt x="4226" y="1424"/>
                      <a:pt x="4028" y="1440"/>
                    </a:cubicBezTo>
                    <a:cubicBezTo>
                      <a:pt x="4021" y="1448"/>
                      <a:pt x="4014" y="1451"/>
                      <a:pt x="4011" y="1454"/>
                    </a:cubicBezTo>
                    <a:cubicBezTo>
                      <a:pt x="4011" y="1451"/>
                      <a:pt x="4014" y="1448"/>
                      <a:pt x="4021" y="1440"/>
                    </a:cubicBezTo>
                    <a:lnTo>
                      <a:pt x="4021" y="1440"/>
                    </a:lnTo>
                    <a:cubicBezTo>
                      <a:pt x="4017" y="1440"/>
                      <a:pt x="4014" y="1444"/>
                      <a:pt x="4011" y="1444"/>
                    </a:cubicBezTo>
                    <a:cubicBezTo>
                      <a:pt x="3951" y="1504"/>
                      <a:pt x="3958" y="1517"/>
                      <a:pt x="3898" y="1573"/>
                    </a:cubicBezTo>
                    <a:lnTo>
                      <a:pt x="3898" y="1567"/>
                    </a:lnTo>
                    <a:cubicBezTo>
                      <a:pt x="3875" y="1583"/>
                      <a:pt x="3852" y="1619"/>
                      <a:pt x="3822" y="1626"/>
                    </a:cubicBezTo>
                    <a:lnTo>
                      <a:pt x="3862" y="1593"/>
                    </a:lnTo>
                    <a:lnTo>
                      <a:pt x="3858" y="1593"/>
                    </a:lnTo>
                    <a:cubicBezTo>
                      <a:pt x="3846" y="1593"/>
                      <a:pt x="3816" y="1613"/>
                      <a:pt x="3799" y="1619"/>
                    </a:cubicBezTo>
                    <a:cubicBezTo>
                      <a:pt x="3756" y="1656"/>
                      <a:pt x="3796" y="1643"/>
                      <a:pt x="3773" y="1663"/>
                    </a:cubicBezTo>
                    <a:cubicBezTo>
                      <a:pt x="3759" y="1663"/>
                      <a:pt x="3769" y="1659"/>
                      <a:pt x="3779" y="1639"/>
                    </a:cubicBezTo>
                    <a:lnTo>
                      <a:pt x="3779" y="1639"/>
                    </a:lnTo>
                    <a:cubicBezTo>
                      <a:pt x="3730" y="1683"/>
                      <a:pt x="3660" y="1732"/>
                      <a:pt x="3630" y="1765"/>
                    </a:cubicBezTo>
                    <a:cubicBezTo>
                      <a:pt x="3627" y="1765"/>
                      <a:pt x="3627" y="1762"/>
                      <a:pt x="3627" y="1762"/>
                    </a:cubicBezTo>
                    <a:cubicBezTo>
                      <a:pt x="3571" y="1795"/>
                      <a:pt x="3528" y="1838"/>
                      <a:pt x="3488" y="1848"/>
                    </a:cubicBezTo>
                    <a:lnTo>
                      <a:pt x="3498" y="1842"/>
                    </a:lnTo>
                    <a:lnTo>
                      <a:pt x="3498" y="1842"/>
                    </a:lnTo>
                    <a:cubicBezTo>
                      <a:pt x="3452" y="1851"/>
                      <a:pt x="3395" y="1894"/>
                      <a:pt x="3369" y="1894"/>
                    </a:cubicBezTo>
                    <a:cubicBezTo>
                      <a:pt x="3365" y="1894"/>
                      <a:pt x="3362" y="1894"/>
                      <a:pt x="3359" y="1891"/>
                    </a:cubicBezTo>
                    <a:lnTo>
                      <a:pt x="3352" y="1891"/>
                    </a:lnTo>
                    <a:cubicBezTo>
                      <a:pt x="3349" y="1891"/>
                      <a:pt x="3362" y="1888"/>
                      <a:pt x="3372" y="1885"/>
                    </a:cubicBezTo>
                    <a:cubicBezTo>
                      <a:pt x="3378" y="1878"/>
                      <a:pt x="3389" y="1874"/>
                      <a:pt x="3375" y="1874"/>
                    </a:cubicBezTo>
                    <a:lnTo>
                      <a:pt x="3369" y="1874"/>
                    </a:lnTo>
                    <a:cubicBezTo>
                      <a:pt x="3297" y="1894"/>
                      <a:pt x="3328" y="1913"/>
                      <a:pt x="3267" y="1927"/>
                    </a:cubicBezTo>
                    <a:lnTo>
                      <a:pt x="3267" y="1927"/>
                    </a:lnTo>
                    <a:cubicBezTo>
                      <a:pt x="3267" y="1926"/>
                      <a:pt x="3267" y="1925"/>
                      <a:pt x="3268" y="1925"/>
                    </a:cubicBezTo>
                    <a:lnTo>
                      <a:pt x="3268" y="1925"/>
                    </a:lnTo>
                    <a:cubicBezTo>
                      <a:pt x="3218" y="1938"/>
                      <a:pt x="3156" y="1957"/>
                      <a:pt x="3103" y="1970"/>
                    </a:cubicBezTo>
                    <a:lnTo>
                      <a:pt x="3111" y="1970"/>
                    </a:lnTo>
                    <a:lnTo>
                      <a:pt x="3091" y="1974"/>
                    </a:lnTo>
                    <a:lnTo>
                      <a:pt x="3103" y="1970"/>
                    </a:lnTo>
                    <a:lnTo>
                      <a:pt x="3091" y="1970"/>
                    </a:lnTo>
                    <a:cubicBezTo>
                      <a:pt x="3064" y="1970"/>
                      <a:pt x="3031" y="1974"/>
                      <a:pt x="2995" y="1981"/>
                    </a:cubicBezTo>
                    <a:cubicBezTo>
                      <a:pt x="2958" y="1984"/>
                      <a:pt x="2918" y="1990"/>
                      <a:pt x="2882" y="1990"/>
                    </a:cubicBezTo>
                    <a:cubicBezTo>
                      <a:pt x="2860" y="1990"/>
                      <a:pt x="2841" y="1988"/>
                      <a:pt x="2822" y="1982"/>
                    </a:cubicBezTo>
                    <a:lnTo>
                      <a:pt x="2822" y="1982"/>
                    </a:lnTo>
                    <a:cubicBezTo>
                      <a:pt x="2837" y="1987"/>
                      <a:pt x="2810" y="1990"/>
                      <a:pt x="2801" y="1993"/>
                    </a:cubicBezTo>
                    <a:lnTo>
                      <a:pt x="2801" y="1993"/>
                    </a:lnTo>
                    <a:cubicBezTo>
                      <a:pt x="2802" y="1992"/>
                      <a:pt x="2801" y="1990"/>
                      <a:pt x="2799" y="1990"/>
                    </a:cubicBezTo>
                    <a:lnTo>
                      <a:pt x="2796" y="1990"/>
                    </a:lnTo>
                    <a:cubicBezTo>
                      <a:pt x="2769" y="1990"/>
                      <a:pt x="2766" y="1997"/>
                      <a:pt x="2756" y="2001"/>
                    </a:cubicBezTo>
                    <a:cubicBezTo>
                      <a:pt x="2733" y="1994"/>
                      <a:pt x="2670" y="1994"/>
                      <a:pt x="2657" y="1984"/>
                    </a:cubicBezTo>
                    <a:lnTo>
                      <a:pt x="2654" y="1984"/>
                    </a:lnTo>
                    <a:cubicBezTo>
                      <a:pt x="2646" y="1984"/>
                      <a:pt x="2627" y="1974"/>
                      <a:pt x="2604" y="1961"/>
                    </a:cubicBezTo>
                    <a:lnTo>
                      <a:pt x="2604" y="1961"/>
                    </a:lnTo>
                    <a:cubicBezTo>
                      <a:pt x="2623" y="1967"/>
                      <a:pt x="2634" y="1970"/>
                      <a:pt x="2637" y="1970"/>
                    </a:cubicBezTo>
                    <a:cubicBezTo>
                      <a:pt x="2640" y="1970"/>
                      <a:pt x="2640" y="1970"/>
                      <a:pt x="2640" y="1967"/>
                    </a:cubicBezTo>
                    <a:cubicBezTo>
                      <a:pt x="2640" y="1967"/>
                      <a:pt x="2643" y="1964"/>
                      <a:pt x="2646" y="1964"/>
                    </a:cubicBezTo>
                    <a:lnTo>
                      <a:pt x="2654" y="1964"/>
                    </a:lnTo>
                    <a:cubicBezTo>
                      <a:pt x="2617" y="1947"/>
                      <a:pt x="2594" y="1934"/>
                      <a:pt x="2574" y="1917"/>
                    </a:cubicBezTo>
                    <a:cubicBezTo>
                      <a:pt x="2554" y="1901"/>
                      <a:pt x="2534" y="1874"/>
                      <a:pt x="2534" y="1822"/>
                    </a:cubicBezTo>
                    <a:cubicBezTo>
                      <a:pt x="2541" y="1805"/>
                      <a:pt x="2547" y="1788"/>
                      <a:pt x="2554" y="1775"/>
                    </a:cubicBezTo>
                    <a:cubicBezTo>
                      <a:pt x="2538" y="1755"/>
                      <a:pt x="2590" y="1686"/>
                      <a:pt x="2590" y="1686"/>
                    </a:cubicBezTo>
                    <a:lnTo>
                      <a:pt x="2590" y="1686"/>
                    </a:lnTo>
                    <a:cubicBezTo>
                      <a:pt x="2584" y="1689"/>
                      <a:pt x="2581" y="1692"/>
                      <a:pt x="2577" y="1692"/>
                    </a:cubicBezTo>
                    <a:cubicBezTo>
                      <a:pt x="2584" y="1689"/>
                      <a:pt x="2587" y="1686"/>
                      <a:pt x="2587" y="1686"/>
                    </a:cubicBezTo>
                    <a:lnTo>
                      <a:pt x="2590" y="1686"/>
                    </a:lnTo>
                    <a:cubicBezTo>
                      <a:pt x="2600" y="1679"/>
                      <a:pt x="2614" y="1672"/>
                      <a:pt x="2620" y="1672"/>
                    </a:cubicBezTo>
                    <a:cubicBezTo>
                      <a:pt x="2620" y="1672"/>
                      <a:pt x="2623" y="1672"/>
                      <a:pt x="2623" y="1676"/>
                    </a:cubicBezTo>
                    <a:cubicBezTo>
                      <a:pt x="2643" y="1649"/>
                      <a:pt x="2689" y="1626"/>
                      <a:pt x="2693" y="1613"/>
                    </a:cubicBezTo>
                    <a:lnTo>
                      <a:pt x="2693" y="1613"/>
                    </a:lnTo>
                    <a:lnTo>
                      <a:pt x="2666" y="1630"/>
                    </a:lnTo>
                    <a:cubicBezTo>
                      <a:pt x="2749" y="1573"/>
                      <a:pt x="2793" y="1530"/>
                      <a:pt x="2868" y="1507"/>
                    </a:cubicBezTo>
                    <a:lnTo>
                      <a:pt x="2875" y="1527"/>
                    </a:lnTo>
                    <a:cubicBezTo>
                      <a:pt x="2925" y="1517"/>
                      <a:pt x="2955" y="1480"/>
                      <a:pt x="3001" y="1480"/>
                    </a:cubicBezTo>
                    <a:cubicBezTo>
                      <a:pt x="2984" y="1477"/>
                      <a:pt x="2981" y="1480"/>
                      <a:pt x="3011" y="1464"/>
                    </a:cubicBezTo>
                    <a:lnTo>
                      <a:pt x="3011" y="1464"/>
                    </a:lnTo>
                    <a:cubicBezTo>
                      <a:pt x="2991" y="1467"/>
                      <a:pt x="2961" y="1487"/>
                      <a:pt x="2932" y="1497"/>
                    </a:cubicBezTo>
                    <a:lnTo>
                      <a:pt x="2991" y="1460"/>
                    </a:lnTo>
                    <a:lnTo>
                      <a:pt x="2991" y="1460"/>
                    </a:lnTo>
                    <a:cubicBezTo>
                      <a:pt x="2958" y="1474"/>
                      <a:pt x="2925" y="1490"/>
                      <a:pt x="2895" y="1504"/>
                    </a:cubicBezTo>
                    <a:cubicBezTo>
                      <a:pt x="2932" y="1480"/>
                      <a:pt x="2932" y="1484"/>
                      <a:pt x="2908" y="1480"/>
                    </a:cubicBezTo>
                    <a:cubicBezTo>
                      <a:pt x="2968" y="1451"/>
                      <a:pt x="2978" y="1467"/>
                      <a:pt x="3034" y="1440"/>
                    </a:cubicBezTo>
                    <a:lnTo>
                      <a:pt x="3038" y="1440"/>
                    </a:lnTo>
                    <a:cubicBezTo>
                      <a:pt x="3044" y="1440"/>
                      <a:pt x="3044" y="1440"/>
                      <a:pt x="3047" y="1444"/>
                    </a:cubicBezTo>
                    <a:cubicBezTo>
                      <a:pt x="3047" y="1448"/>
                      <a:pt x="3047" y="1448"/>
                      <a:pt x="3054" y="1448"/>
                    </a:cubicBezTo>
                    <a:lnTo>
                      <a:pt x="3061" y="1448"/>
                    </a:lnTo>
                    <a:cubicBezTo>
                      <a:pt x="3103" y="1428"/>
                      <a:pt x="3149" y="1431"/>
                      <a:pt x="3181" y="1421"/>
                    </a:cubicBezTo>
                    <a:lnTo>
                      <a:pt x="3181" y="1421"/>
                    </a:lnTo>
                    <a:cubicBezTo>
                      <a:pt x="3180" y="1422"/>
                      <a:pt x="3180" y="1424"/>
                      <a:pt x="3180" y="1424"/>
                    </a:cubicBezTo>
                    <a:cubicBezTo>
                      <a:pt x="3213" y="1414"/>
                      <a:pt x="3239" y="1408"/>
                      <a:pt x="3246" y="1397"/>
                    </a:cubicBezTo>
                    <a:lnTo>
                      <a:pt x="3246" y="1397"/>
                    </a:lnTo>
                    <a:lnTo>
                      <a:pt x="3216" y="1405"/>
                    </a:lnTo>
                    <a:cubicBezTo>
                      <a:pt x="3243" y="1397"/>
                      <a:pt x="3243" y="1388"/>
                      <a:pt x="3293" y="1381"/>
                    </a:cubicBezTo>
                    <a:cubicBezTo>
                      <a:pt x="3316" y="1371"/>
                      <a:pt x="3329" y="1361"/>
                      <a:pt x="3316" y="1361"/>
                    </a:cubicBezTo>
                    <a:lnTo>
                      <a:pt x="3322" y="1361"/>
                    </a:lnTo>
                    <a:cubicBezTo>
                      <a:pt x="3332" y="1361"/>
                      <a:pt x="3339" y="1361"/>
                      <a:pt x="3336" y="1368"/>
                    </a:cubicBezTo>
                    <a:cubicBezTo>
                      <a:pt x="3412" y="1351"/>
                      <a:pt x="3365" y="1335"/>
                      <a:pt x="3441" y="1328"/>
                    </a:cubicBezTo>
                    <a:lnTo>
                      <a:pt x="3441" y="1328"/>
                    </a:lnTo>
                    <a:cubicBezTo>
                      <a:pt x="3435" y="1332"/>
                      <a:pt x="3432" y="1335"/>
                      <a:pt x="3435" y="1335"/>
                    </a:cubicBezTo>
                    <a:cubicBezTo>
                      <a:pt x="3444" y="1332"/>
                      <a:pt x="3455" y="1332"/>
                      <a:pt x="3464" y="1328"/>
                    </a:cubicBezTo>
                    <a:lnTo>
                      <a:pt x="3464" y="1328"/>
                    </a:lnTo>
                    <a:cubicBezTo>
                      <a:pt x="3432" y="1341"/>
                      <a:pt x="3494" y="1338"/>
                      <a:pt x="3429" y="1351"/>
                    </a:cubicBezTo>
                    <a:lnTo>
                      <a:pt x="3438" y="1351"/>
                    </a:lnTo>
                    <a:cubicBezTo>
                      <a:pt x="3455" y="1351"/>
                      <a:pt x="3491" y="1338"/>
                      <a:pt x="3511" y="1338"/>
                    </a:cubicBezTo>
                    <a:cubicBezTo>
                      <a:pt x="3544" y="1321"/>
                      <a:pt x="3511" y="1321"/>
                      <a:pt x="3528" y="1312"/>
                    </a:cubicBezTo>
                    <a:lnTo>
                      <a:pt x="3534" y="1312"/>
                    </a:lnTo>
                    <a:cubicBezTo>
                      <a:pt x="3537" y="1312"/>
                      <a:pt x="3551" y="1312"/>
                      <a:pt x="3564" y="1308"/>
                    </a:cubicBezTo>
                    <a:lnTo>
                      <a:pt x="3544" y="1305"/>
                    </a:lnTo>
                    <a:cubicBezTo>
                      <a:pt x="3551" y="1303"/>
                      <a:pt x="3560" y="1301"/>
                      <a:pt x="3569" y="1299"/>
                    </a:cubicBezTo>
                    <a:lnTo>
                      <a:pt x="3569" y="1299"/>
                    </a:lnTo>
                    <a:lnTo>
                      <a:pt x="3560" y="1301"/>
                    </a:lnTo>
                    <a:cubicBezTo>
                      <a:pt x="3597" y="1295"/>
                      <a:pt x="3650" y="1301"/>
                      <a:pt x="3710" y="1281"/>
                    </a:cubicBezTo>
                    <a:lnTo>
                      <a:pt x="3710" y="1281"/>
                    </a:lnTo>
                    <a:cubicBezTo>
                      <a:pt x="3693" y="1289"/>
                      <a:pt x="3667" y="1298"/>
                      <a:pt x="3696" y="1298"/>
                    </a:cubicBezTo>
                    <a:lnTo>
                      <a:pt x="3703" y="1298"/>
                    </a:lnTo>
                    <a:cubicBezTo>
                      <a:pt x="3723" y="1292"/>
                      <a:pt x="3733" y="1292"/>
                      <a:pt x="3736" y="1292"/>
                    </a:cubicBezTo>
                    <a:cubicBezTo>
                      <a:pt x="3746" y="1292"/>
                      <a:pt x="3730" y="1298"/>
                      <a:pt x="3756" y="1298"/>
                    </a:cubicBezTo>
                    <a:cubicBezTo>
                      <a:pt x="3822" y="1289"/>
                      <a:pt x="3766" y="1281"/>
                      <a:pt x="3862" y="1275"/>
                    </a:cubicBezTo>
                    <a:cubicBezTo>
                      <a:pt x="3872" y="1272"/>
                      <a:pt x="3862" y="1269"/>
                      <a:pt x="3852" y="1269"/>
                    </a:cubicBezTo>
                    <a:cubicBezTo>
                      <a:pt x="3915" y="1266"/>
                      <a:pt x="3948" y="1255"/>
                      <a:pt x="4005" y="1255"/>
                    </a:cubicBezTo>
                    <a:cubicBezTo>
                      <a:pt x="3985" y="1255"/>
                      <a:pt x="3975" y="1252"/>
                      <a:pt x="4008" y="1249"/>
                    </a:cubicBezTo>
                    <a:lnTo>
                      <a:pt x="4008" y="1249"/>
                    </a:lnTo>
                    <a:cubicBezTo>
                      <a:pt x="3998" y="1252"/>
                      <a:pt x="4011" y="1252"/>
                      <a:pt x="4028" y="1252"/>
                    </a:cubicBezTo>
                    <a:cubicBezTo>
                      <a:pt x="4080" y="1202"/>
                      <a:pt x="4130" y="1146"/>
                      <a:pt x="4167" y="1087"/>
                    </a:cubicBezTo>
                    <a:cubicBezTo>
                      <a:pt x="4196" y="1027"/>
                      <a:pt x="4216" y="964"/>
                      <a:pt x="4226" y="901"/>
                    </a:cubicBezTo>
                    <a:lnTo>
                      <a:pt x="4226" y="894"/>
                    </a:lnTo>
                    <a:cubicBezTo>
                      <a:pt x="4223" y="894"/>
                      <a:pt x="4219" y="908"/>
                      <a:pt x="4216" y="911"/>
                    </a:cubicBezTo>
                    <a:cubicBezTo>
                      <a:pt x="4219" y="891"/>
                      <a:pt x="4233" y="891"/>
                      <a:pt x="4230" y="864"/>
                    </a:cubicBezTo>
                    <a:lnTo>
                      <a:pt x="4230" y="864"/>
                    </a:lnTo>
                    <a:lnTo>
                      <a:pt x="4223" y="868"/>
                    </a:lnTo>
                    <a:cubicBezTo>
                      <a:pt x="4236" y="835"/>
                      <a:pt x="4243" y="782"/>
                      <a:pt x="4243" y="732"/>
                    </a:cubicBezTo>
                    <a:cubicBezTo>
                      <a:pt x="4226" y="642"/>
                      <a:pt x="4184" y="560"/>
                      <a:pt x="4130" y="487"/>
                    </a:cubicBezTo>
                    <a:cubicBezTo>
                      <a:pt x="3981" y="268"/>
                      <a:pt x="3762" y="106"/>
                      <a:pt x="3521" y="0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Google Shape;4808;p60">
                <a:extLst>
                  <a:ext uri="{FF2B5EF4-FFF2-40B4-BE49-F238E27FC236}">
                    <a16:creationId xmlns:a16="http://schemas.microsoft.com/office/drawing/2014/main" id="{33415F22-B61C-4E6F-8B7F-A7211622D3C8}"/>
                  </a:ext>
                </a:extLst>
              </p:cNvPr>
              <p:cNvSpPr/>
              <p:nvPr/>
            </p:nvSpPr>
            <p:spPr>
              <a:xfrm>
                <a:off x="5449566" y="3339888"/>
                <a:ext cx="1066969" cy="1136281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10246" extrusionOk="0">
                    <a:moveTo>
                      <a:pt x="8512" y="2176"/>
                    </a:moveTo>
                    <a:cubicBezTo>
                      <a:pt x="8532" y="2176"/>
                      <a:pt x="8547" y="2186"/>
                      <a:pt x="8555" y="2209"/>
                    </a:cubicBezTo>
                    <a:cubicBezTo>
                      <a:pt x="8584" y="2306"/>
                      <a:pt x="8601" y="2401"/>
                      <a:pt x="8604" y="2500"/>
                    </a:cubicBezTo>
                    <a:cubicBezTo>
                      <a:pt x="8604" y="2534"/>
                      <a:pt x="8578" y="2554"/>
                      <a:pt x="8551" y="2554"/>
                    </a:cubicBezTo>
                    <a:cubicBezTo>
                      <a:pt x="8528" y="2554"/>
                      <a:pt x="8505" y="2537"/>
                      <a:pt x="8505" y="2507"/>
                    </a:cubicBezTo>
                    <a:cubicBezTo>
                      <a:pt x="8501" y="2418"/>
                      <a:pt x="8488" y="2329"/>
                      <a:pt x="8462" y="2242"/>
                    </a:cubicBezTo>
                    <a:cubicBezTo>
                      <a:pt x="8448" y="2202"/>
                      <a:pt x="8482" y="2176"/>
                      <a:pt x="8512" y="2176"/>
                    </a:cubicBezTo>
                    <a:close/>
                    <a:moveTo>
                      <a:pt x="167" y="7448"/>
                    </a:moveTo>
                    <a:cubicBezTo>
                      <a:pt x="110" y="7481"/>
                      <a:pt x="54" y="7521"/>
                      <a:pt x="1" y="7557"/>
                    </a:cubicBezTo>
                    <a:cubicBezTo>
                      <a:pt x="242" y="7663"/>
                      <a:pt x="461" y="7825"/>
                      <a:pt x="610" y="8044"/>
                    </a:cubicBezTo>
                    <a:cubicBezTo>
                      <a:pt x="664" y="8117"/>
                      <a:pt x="706" y="8199"/>
                      <a:pt x="723" y="8289"/>
                    </a:cubicBezTo>
                    <a:lnTo>
                      <a:pt x="723" y="8250"/>
                    </a:lnTo>
                    <a:cubicBezTo>
                      <a:pt x="719" y="8187"/>
                      <a:pt x="710" y="8127"/>
                      <a:pt x="716" y="8091"/>
                    </a:cubicBezTo>
                    <a:cubicBezTo>
                      <a:pt x="703" y="8048"/>
                      <a:pt x="687" y="8014"/>
                      <a:pt x="676" y="7975"/>
                    </a:cubicBezTo>
                    <a:cubicBezTo>
                      <a:pt x="660" y="7938"/>
                      <a:pt x="653" y="7892"/>
                      <a:pt x="613" y="7852"/>
                    </a:cubicBezTo>
                    <a:cubicBezTo>
                      <a:pt x="610" y="7845"/>
                      <a:pt x="610" y="7842"/>
                      <a:pt x="610" y="7842"/>
                    </a:cubicBezTo>
                    <a:lnTo>
                      <a:pt x="610" y="7842"/>
                    </a:lnTo>
                    <a:cubicBezTo>
                      <a:pt x="613" y="7842"/>
                      <a:pt x="617" y="7845"/>
                      <a:pt x="620" y="7849"/>
                    </a:cubicBezTo>
                    <a:cubicBezTo>
                      <a:pt x="624" y="7852"/>
                      <a:pt x="627" y="7855"/>
                      <a:pt x="627" y="7855"/>
                    </a:cubicBezTo>
                    <a:cubicBezTo>
                      <a:pt x="630" y="7855"/>
                      <a:pt x="627" y="7849"/>
                      <a:pt x="620" y="7839"/>
                    </a:cubicBezTo>
                    <a:lnTo>
                      <a:pt x="557" y="7759"/>
                    </a:lnTo>
                    <a:lnTo>
                      <a:pt x="557" y="7759"/>
                    </a:lnTo>
                    <a:lnTo>
                      <a:pt x="560" y="7762"/>
                    </a:lnTo>
                    <a:cubicBezTo>
                      <a:pt x="531" y="7726"/>
                      <a:pt x="485" y="7683"/>
                      <a:pt x="445" y="7630"/>
                    </a:cubicBezTo>
                    <a:cubicBezTo>
                      <a:pt x="401" y="7577"/>
                      <a:pt x="338" y="7534"/>
                      <a:pt x="286" y="7501"/>
                    </a:cubicBezTo>
                    <a:lnTo>
                      <a:pt x="286" y="7501"/>
                    </a:lnTo>
                    <a:lnTo>
                      <a:pt x="292" y="7504"/>
                    </a:lnTo>
                    <a:cubicBezTo>
                      <a:pt x="296" y="7501"/>
                      <a:pt x="279" y="7481"/>
                      <a:pt x="259" y="7475"/>
                    </a:cubicBezTo>
                    <a:lnTo>
                      <a:pt x="259" y="7475"/>
                    </a:lnTo>
                    <a:cubicBezTo>
                      <a:pt x="253" y="7475"/>
                      <a:pt x="262" y="7484"/>
                      <a:pt x="273" y="7491"/>
                    </a:cubicBezTo>
                    <a:cubicBezTo>
                      <a:pt x="222" y="7475"/>
                      <a:pt x="193" y="7458"/>
                      <a:pt x="167" y="7448"/>
                    </a:cubicBezTo>
                    <a:close/>
                    <a:moveTo>
                      <a:pt x="912" y="8792"/>
                    </a:moveTo>
                    <a:lnTo>
                      <a:pt x="898" y="8796"/>
                    </a:lnTo>
                    <a:lnTo>
                      <a:pt x="862" y="8796"/>
                    </a:lnTo>
                    <a:lnTo>
                      <a:pt x="912" y="8792"/>
                    </a:lnTo>
                    <a:close/>
                    <a:moveTo>
                      <a:pt x="647" y="8644"/>
                    </a:moveTo>
                    <a:cubicBezTo>
                      <a:pt x="610" y="8703"/>
                      <a:pt x="560" y="8759"/>
                      <a:pt x="508" y="8809"/>
                    </a:cubicBezTo>
                    <a:lnTo>
                      <a:pt x="548" y="8809"/>
                    </a:lnTo>
                    <a:cubicBezTo>
                      <a:pt x="587" y="8756"/>
                      <a:pt x="620" y="8703"/>
                      <a:pt x="647" y="8644"/>
                    </a:cubicBezTo>
                    <a:close/>
                    <a:moveTo>
                      <a:pt x="640" y="8783"/>
                    </a:moveTo>
                    <a:lnTo>
                      <a:pt x="640" y="8783"/>
                    </a:lnTo>
                    <a:cubicBezTo>
                      <a:pt x="633" y="8792"/>
                      <a:pt x="630" y="8803"/>
                      <a:pt x="624" y="8812"/>
                    </a:cubicBezTo>
                    <a:cubicBezTo>
                      <a:pt x="627" y="8809"/>
                      <a:pt x="627" y="8809"/>
                      <a:pt x="630" y="8809"/>
                    </a:cubicBezTo>
                    <a:cubicBezTo>
                      <a:pt x="633" y="8799"/>
                      <a:pt x="637" y="8789"/>
                      <a:pt x="640" y="8783"/>
                    </a:cubicBezTo>
                    <a:close/>
                    <a:moveTo>
                      <a:pt x="537" y="8812"/>
                    </a:moveTo>
                    <a:cubicBezTo>
                      <a:pt x="514" y="8819"/>
                      <a:pt x="514" y="8826"/>
                      <a:pt x="531" y="8832"/>
                    </a:cubicBezTo>
                    <a:cubicBezTo>
                      <a:pt x="534" y="8826"/>
                      <a:pt x="537" y="8823"/>
                      <a:pt x="540" y="8819"/>
                    </a:cubicBezTo>
                    <a:cubicBezTo>
                      <a:pt x="537" y="8819"/>
                      <a:pt x="540" y="8815"/>
                      <a:pt x="544" y="8815"/>
                    </a:cubicBezTo>
                    <a:cubicBezTo>
                      <a:pt x="544" y="8815"/>
                      <a:pt x="544" y="8812"/>
                      <a:pt x="548" y="8812"/>
                    </a:cubicBezTo>
                    <a:close/>
                    <a:moveTo>
                      <a:pt x="1287" y="8849"/>
                    </a:moveTo>
                    <a:cubicBezTo>
                      <a:pt x="1294" y="8851"/>
                      <a:pt x="1303" y="8853"/>
                      <a:pt x="1312" y="8855"/>
                    </a:cubicBezTo>
                    <a:cubicBezTo>
                      <a:pt x="1296" y="8853"/>
                      <a:pt x="1289" y="8850"/>
                      <a:pt x="1287" y="8849"/>
                    </a:cubicBezTo>
                    <a:close/>
                    <a:moveTo>
                      <a:pt x="604" y="8849"/>
                    </a:moveTo>
                    <a:cubicBezTo>
                      <a:pt x="604" y="8852"/>
                      <a:pt x="600" y="8855"/>
                      <a:pt x="600" y="8858"/>
                    </a:cubicBezTo>
                    <a:lnTo>
                      <a:pt x="607" y="8858"/>
                    </a:lnTo>
                    <a:cubicBezTo>
                      <a:pt x="610" y="8855"/>
                      <a:pt x="610" y="8852"/>
                      <a:pt x="613" y="8849"/>
                    </a:cubicBezTo>
                    <a:close/>
                    <a:moveTo>
                      <a:pt x="656" y="8852"/>
                    </a:moveTo>
                    <a:cubicBezTo>
                      <a:pt x="656" y="8858"/>
                      <a:pt x="647" y="8858"/>
                      <a:pt x="630" y="8858"/>
                    </a:cubicBezTo>
                    <a:lnTo>
                      <a:pt x="627" y="8858"/>
                    </a:lnTo>
                    <a:cubicBezTo>
                      <a:pt x="633" y="8855"/>
                      <a:pt x="647" y="8855"/>
                      <a:pt x="656" y="8852"/>
                    </a:cubicBezTo>
                    <a:close/>
                    <a:moveTo>
                      <a:pt x="1355" y="8852"/>
                    </a:moveTo>
                    <a:cubicBezTo>
                      <a:pt x="1355" y="8852"/>
                      <a:pt x="1359" y="8852"/>
                      <a:pt x="1365" y="8855"/>
                    </a:cubicBezTo>
                    <a:lnTo>
                      <a:pt x="1362" y="8862"/>
                    </a:lnTo>
                    <a:cubicBezTo>
                      <a:pt x="1362" y="8858"/>
                      <a:pt x="1345" y="8852"/>
                      <a:pt x="1355" y="8852"/>
                    </a:cubicBezTo>
                    <a:close/>
                    <a:moveTo>
                      <a:pt x="1107" y="8875"/>
                    </a:moveTo>
                    <a:lnTo>
                      <a:pt x="1090" y="8882"/>
                    </a:lnTo>
                    <a:lnTo>
                      <a:pt x="1067" y="8875"/>
                    </a:lnTo>
                    <a:close/>
                    <a:moveTo>
                      <a:pt x="1772" y="8968"/>
                    </a:moveTo>
                    <a:lnTo>
                      <a:pt x="1806" y="8981"/>
                    </a:lnTo>
                    <a:cubicBezTo>
                      <a:pt x="1789" y="8978"/>
                      <a:pt x="1769" y="8971"/>
                      <a:pt x="1772" y="8968"/>
                    </a:cubicBezTo>
                    <a:close/>
                    <a:moveTo>
                      <a:pt x="1821" y="8991"/>
                    </a:moveTo>
                    <a:cubicBezTo>
                      <a:pt x="1821" y="8991"/>
                      <a:pt x="1822" y="8991"/>
                      <a:pt x="1822" y="8991"/>
                    </a:cubicBezTo>
                    <a:cubicBezTo>
                      <a:pt x="1822" y="8991"/>
                      <a:pt x="1821" y="8991"/>
                      <a:pt x="1821" y="8991"/>
                    </a:cubicBezTo>
                    <a:close/>
                    <a:moveTo>
                      <a:pt x="505" y="8869"/>
                    </a:moveTo>
                    <a:cubicBezTo>
                      <a:pt x="478" y="8869"/>
                      <a:pt x="455" y="8875"/>
                      <a:pt x="428" y="8878"/>
                    </a:cubicBezTo>
                    <a:lnTo>
                      <a:pt x="418" y="8889"/>
                    </a:lnTo>
                    <a:cubicBezTo>
                      <a:pt x="358" y="8938"/>
                      <a:pt x="296" y="8981"/>
                      <a:pt x="236" y="9021"/>
                    </a:cubicBezTo>
                    <a:cubicBezTo>
                      <a:pt x="256" y="9021"/>
                      <a:pt x="276" y="9017"/>
                      <a:pt x="292" y="9017"/>
                    </a:cubicBezTo>
                    <a:cubicBezTo>
                      <a:pt x="319" y="9014"/>
                      <a:pt x="342" y="9011"/>
                      <a:pt x="369" y="9011"/>
                    </a:cubicBezTo>
                    <a:cubicBezTo>
                      <a:pt x="372" y="9005"/>
                      <a:pt x="375" y="9001"/>
                      <a:pt x="381" y="8994"/>
                    </a:cubicBezTo>
                    <a:cubicBezTo>
                      <a:pt x="421" y="8958"/>
                      <a:pt x="461" y="8918"/>
                      <a:pt x="497" y="8875"/>
                    </a:cubicBezTo>
                    <a:cubicBezTo>
                      <a:pt x="497" y="8872"/>
                      <a:pt x="501" y="8869"/>
                      <a:pt x="505" y="8869"/>
                    </a:cubicBezTo>
                    <a:close/>
                    <a:moveTo>
                      <a:pt x="716" y="8846"/>
                    </a:moveTo>
                    <a:cubicBezTo>
                      <a:pt x="693" y="8846"/>
                      <a:pt x="673" y="8849"/>
                      <a:pt x="656" y="8852"/>
                    </a:cubicBezTo>
                    <a:cubicBezTo>
                      <a:pt x="647" y="8849"/>
                      <a:pt x="633" y="8849"/>
                      <a:pt x="624" y="8849"/>
                    </a:cubicBezTo>
                    <a:cubicBezTo>
                      <a:pt x="620" y="8852"/>
                      <a:pt x="620" y="8855"/>
                      <a:pt x="617" y="8858"/>
                    </a:cubicBezTo>
                    <a:cubicBezTo>
                      <a:pt x="604" y="8878"/>
                      <a:pt x="590" y="8902"/>
                      <a:pt x="580" y="8912"/>
                    </a:cubicBezTo>
                    <a:cubicBezTo>
                      <a:pt x="587" y="8898"/>
                      <a:pt x="597" y="8878"/>
                      <a:pt x="607" y="8862"/>
                    </a:cubicBezTo>
                    <a:lnTo>
                      <a:pt x="597" y="8862"/>
                    </a:lnTo>
                    <a:cubicBezTo>
                      <a:pt x="580" y="8892"/>
                      <a:pt x="567" y="8915"/>
                      <a:pt x="557" y="8931"/>
                    </a:cubicBezTo>
                    <a:lnTo>
                      <a:pt x="537" y="8931"/>
                    </a:lnTo>
                    <a:cubicBezTo>
                      <a:pt x="514" y="8978"/>
                      <a:pt x="505" y="8958"/>
                      <a:pt x="481" y="9001"/>
                    </a:cubicBezTo>
                    <a:lnTo>
                      <a:pt x="488" y="9001"/>
                    </a:lnTo>
                    <a:lnTo>
                      <a:pt x="491" y="8997"/>
                    </a:lnTo>
                    <a:lnTo>
                      <a:pt x="491" y="9001"/>
                    </a:lnTo>
                    <a:cubicBezTo>
                      <a:pt x="494" y="9001"/>
                      <a:pt x="497" y="8997"/>
                      <a:pt x="501" y="8997"/>
                    </a:cubicBezTo>
                    <a:cubicBezTo>
                      <a:pt x="508" y="8991"/>
                      <a:pt x="520" y="8978"/>
                      <a:pt x="534" y="8965"/>
                    </a:cubicBezTo>
                    <a:lnTo>
                      <a:pt x="534" y="8965"/>
                    </a:lnTo>
                    <a:cubicBezTo>
                      <a:pt x="531" y="8978"/>
                      <a:pt x="517" y="8988"/>
                      <a:pt x="508" y="8997"/>
                    </a:cubicBezTo>
                    <a:cubicBezTo>
                      <a:pt x="706" y="8981"/>
                      <a:pt x="908" y="8971"/>
                      <a:pt x="1110" y="8968"/>
                    </a:cubicBezTo>
                    <a:cubicBezTo>
                      <a:pt x="1279" y="8968"/>
                      <a:pt x="1445" y="8978"/>
                      <a:pt x="1613" y="9001"/>
                    </a:cubicBezTo>
                    <a:lnTo>
                      <a:pt x="1627" y="9001"/>
                    </a:lnTo>
                    <a:cubicBezTo>
                      <a:pt x="1703" y="9014"/>
                      <a:pt x="1779" y="9028"/>
                      <a:pt x="1856" y="9044"/>
                    </a:cubicBezTo>
                    <a:cubicBezTo>
                      <a:pt x="1819" y="9031"/>
                      <a:pt x="1772" y="9017"/>
                      <a:pt x="1743" y="9001"/>
                    </a:cubicBezTo>
                    <a:lnTo>
                      <a:pt x="1756" y="9001"/>
                    </a:lnTo>
                    <a:cubicBezTo>
                      <a:pt x="1657" y="8978"/>
                      <a:pt x="1587" y="8968"/>
                      <a:pt x="1521" y="8948"/>
                    </a:cubicBezTo>
                    <a:lnTo>
                      <a:pt x="1524" y="8948"/>
                    </a:lnTo>
                    <a:cubicBezTo>
                      <a:pt x="1524" y="8945"/>
                      <a:pt x="1527" y="8945"/>
                      <a:pt x="1534" y="8945"/>
                    </a:cubicBezTo>
                    <a:cubicBezTo>
                      <a:pt x="1491" y="8942"/>
                      <a:pt x="1451" y="8912"/>
                      <a:pt x="1428" y="8912"/>
                    </a:cubicBezTo>
                    <a:cubicBezTo>
                      <a:pt x="1422" y="8912"/>
                      <a:pt x="1419" y="8912"/>
                      <a:pt x="1415" y="8915"/>
                    </a:cubicBezTo>
                    <a:lnTo>
                      <a:pt x="1434" y="8922"/>
                    </a:lnTo>
                    <a:cubicBezTo>
                      <a:pt x="1335" y="8898"/>
                      <a:pt x="1226" y="8895"/>
                      <a:pt x="1127" y="8889"/>
                    </a:cubicBezTo>
                    <a:cubicBezTo>
                      <a:pt x="1121" y="8882"/>
                      <a:pt x="1121" y="8882"/>
                      <a:pt x="1130" y="8882"/>
                    </a:cubicBezTo>
                    <a:lnTo>
                      <a:pt x="1156" y="8882"/>
                    </a:lnTo>
                    <a:cubicBezTo>
                      <a:pt x="1167" y="8882"/>
                      <a:pt x="1170" y="8882"/>
                      <a:pt x="1167" y="8875"/>
                    </a:cubicBezTo>
                    <a:cubicBezTo>
                      <a:pt x="1094" y="8862"/>
                      <a:pt x="1024" y="8865"/>
                      <a:pt x="945" y="8858"/>
                    </a:cubicBezTo>
                    <a:cubicBezTo>
                      <a:pt x="958" y="8858"/>
                      <a:pt x="954" y="8855"/>
                      <a:pt x="962" y="8855"/>
                    </a:cubicBezTo>
                    <a:cubicBezTo>
                      <a:pt x="948" y="8852"/>
                      <a:pt x="938" y="8852"/>
                      <a:pt x="931" y="8852"/>
                    </a:cubicBezTo>
                    <a:cubicBezTo>
                      <a:pt x="925" y="8852"/>
                      <a:pt x="928" y="8855"/>
                      <a:pt x="931" y="8858"/>
                    </a:cubicBezTo>
                    <a:cubicBezTo>
                      <a:pt x="931" y="8862"/>
                      <a:pt x="935" y="8865"/>
                      <a:pt x="922" y="8865"/>
                    </a:cubicBezTo>
                    <a:cubicBezTo>
                      <a:pt x="918" y="8865"/>
                      <a:pt x="912" y="8865"/>
                      <a:pt x="905" y="8862"/>
                    </a:cubicBezTo>
                    <a:cubicBezTo>
                      <a:pt x="908" y="8858"/>
                      <a:pt x="905" y="8855"/>
                      <a:pt x="885" y="8852"/>
                    </a:cubicBezTo>
                    <a:lnTo>
                      <a:pt x="865" y="8862"/>
                    </a:lnTo>
                    <a:cubicBezTo>
                      <a:pt x="862" y="8858"/>
                      <a:pt x="862" y="8852"/>
                      <a:pt x="872" y="8849"/>
                    </a:cubicBezTo>
                    <a:lnTo>
                      <a:pt x="872" y="8849"/>
                    </a:lnTo>
                    <a:cubicBezTo>
                      <a:pt x="838" y="8858"/>
                      <a:pt x="756" y="8852"/>
                      <a:pt x="736" y="8865"/>
                    </a:cubicBezTo>
                    <a:cubicBezTo>
                      <a:pt x="730" y="8862"/>
                      <a:pt x="746" y="8849"/>
                      <a:pt x="736" y="8846"/>
                    </a:cubicBezTo>
                    <a:close/>
                    <a:moveTo>
                      <a:pt x="1905" y="9051"/>
                    </a:moveTo>
                    <a:cubicBezTo>
                      <a:pt x="1908" y="9054"/>
                      <a:pt x="1911" y="9057"/>
                      <a:pt x="1908" y="9057"/>
                    </a:cubicBezTo>
                    <a:cubicBezTo>
                      <a:pt x="1911" y="9057"/>
                      <a:pt x="1918" y="9061"/>
                      <a:pt x="1922" y="9061"/>
                    </a:cubicBezTo>
                    <a:cubicBezTo>
                      <a:pt x="1915" y="9057"/>
                      <a:pt x="1911" y="9054"/>
                      <a:pt x="1905" y="9051"/>
                    </a:cubicBezTo>
                    <a:close/>
                    <a:moveTo>
                      <a:pt x="2682" y="9418"/>
                    </a:moveTo>
                    <a:lnTo>
                      <a:pt x="2682" y="9418"/>
                    </a:lnTo>
                    <a:cubicBezTo>
                      <a:pt x="2681" y="9419"/>
                      <a:pt x="2681" y="9419"/>
                      <a:pt x="2680" y="9419"/>
                    </a:cubicBezTo>
                    <a:lnTo>
                      <a:pt x="2682" y="9419"/>
                    </a:lnTo>
                    <a:cubicBezTo>
                      <a:pt x="2682" y="9419"/>
                      <a:pt x="2682" y="9419"/>
                      <a:pt x="2682" y="9418"/>
                    </a:cubicBezTo>
                    <a:close/>
                    <a:moveTo>
                      <a:pt x="2682" y="9419"/>
                    </a:moveTo>
                    <a:lnTo>
                      <a:pt x="2682" y="9419"/>
                    </a:lnTo>
                    <a:cubicBezTo>
                      <a:pt x="2689" y="9423"/>
                      <a:pt x="2696" y="9425"/>
                      <a:pt x="2700" y="9425"/>
                    </a:cubicBezTo>
                    <a:lnTo>
                      <a:pt x="2703" y="9425"/>
                    </a:lnTo>
                    <a:cubicBezTo>
                      <a:pt x="2697" y="9422"/>
                      <a:pt x="2690" y="9419"/>
                      <a:pt x="2683" y="9419"/>
                    </a:cubicBezTo>
                    <a:close/>
                    <a:moveTo>
                      <a:pt x="2743" y="9445"/>
                    </a:moveTo>
                    <a:cubicBezTo>
                      <a:pt x="2746" y="9445"/>
                      <a:pt x="2750" y="9448"/>
                      <a:pt x="2759" y="9454"/>
                    </a:cubicBezTo>
                    <a:cubicBezTo>
                      <a:pt x="2759" y="9454"/>
                      <a:pt x="2773" y="9468"/>
                      <a:pt x="2770" y="9468"/>
                    </a:cubicBezTo>
                    <a:cubicBezTo>
                      <a:pt x="2766" y="9468"/>
                      <a:pt x="2762" y="9465"/>
                      <a:pt x="2756" y="9458"/>
                    </a:cubicBezTo>
                    <a:cubicBezTo>
                      <a:pt x="2743" y="9448"/>
                      <a:pt x="2739" y="9445"/>
                      <a:pt x="2743" y="9445"/>
                    </a:cubicBezTo>
                    <a:close/>
                    <a:moveTo>
                      <a:pt x="2922" y="9596"/>
                    </a:moveTo>
                    <a:cubicBezTo>
                      <a:pt x="2939" y="9611"/>
                      <a:pt x="2949" y="9613"/>
                      <a:pt x="2952" y="9613"/>
                    </a:cubicBezTo>
                    <a:lnTo>
                      <a:pt x="2952" y="9610"/>
                    </a:lnTo>
                    <a:lnTo>
                      <a:pt x="2952" y="9607"/>
                    </a:lnTo>
                    <a:cubicBezTo>
                      <a:pt x="2955" y="9607"/>
                      <a:pt x="2961" y="9613"/>
                      <a:pt x="2978" y="9633"/>
                    </a:cubicBezTo>
                    <a:cubicBezTo>
                      <a:pt x="2972" y="9627"/>
                      <a:pt x="2964" y="9624"/>
                      <a:pt x="2964" y="9624"/>
                    </a:cubicBezTo>
                    <a:lnTo>
                      <a:pt x="2964" y="9624"/>
                    </a:lnTo>
                    <a:cubicBezTo>
                      <a:pt x="2961" y="9624"/>
                      <a:pt x="2964" y="9633"/>
                      <a:pt x="2968" y="9640"/>
                    </a:cubicBezTo>
                    <a:cubicBezTo>
                      <a:pt x="2953" y="9625"/>
                      <a:pt x="2937" y="9609"/>
                      <a:pt x="2922" y="9596"/>
                    </a:cubicBezTo>
                    <a:close/>
                    <a:moveTo>
                      <a:pt x="3216" y="9879"/>
                    </a:moveTo>
                    <a:cubicBezTo>
                      <a:pt x="3216" y="9879"/>
                      <a:pt x="3223" y="9882"/>
                      <a:pt x="3223" y="9885"/>
                    </a:cubicBezTo>
                    <a:lnTo>
                      <a:pt x="3216" y="9879"/>
                    </a:lnTo>
                    <a:close/>
                    <a:moveTo>
                      <a:pt x="3137" y="9856"/>
                    </a:moveTo>
                    <a:lnTo>
                      <a:pt x="3137" y="9856"/>
                    </a:lnTo>
                    <a:cubicBezTo>
                      <a:pt x="3154" y="9862"/>
                      <a:pt x="3177" y="9905"/>
                      <a:pt x="3190" y="9911"/>
                    </a:cubicBezTo>
                    <a:lnTo>
                      <a:pt x="3183" y="9911"/>
                    </a:lnTo>
                    <a:cubicBezTo>
                      <a:pt x="3163" y="9895"/>
                      <a:pt x="3150" y="9868"/>
                      <a:pt x="3137" y="9856"/>
                    </a:cubicBezTo>
                    <a:close/>
                    <a:moveTo>
                      <a:pt x="3245" y="9969"/>
                    </a:moveTo>
                    <a:lnTo>
                      <a:pt x="3245" y="9969"/>
                    </a:lnTo>
                    <a:cubicBezTo>
                      <a:pt x="3248" y="9971"/>
                      <a:pt x="3250" y="9971"/>
                      <a:pt x="3253" y="9971"/>
                    </a:cubicBezTo>
                    <a:cubicBezTo>
                      <a:pt x="3256" y="9975"/>
                      <a:pt x="3253" y="9975"/>
                      <a:pt x="3253" y="9975"/>
                    </a:cubicBezTo>
                    <a:lnTo>
                      <a:pt x="3262" y="9988"/>
                    </a:lnTo>
                    <a:cubicBezTo>
                      <a:pt x="3259" y="9984"/>
                      <a:pt x="3256" y="9981"/>
                      <a:pt x="3250" y="9978"/>
                    </a:cubicBezTo>
                    <a:lnTo>
                      <a:pt x="3253" y="9975"/>
                    </a:lnTo>
                    <a:lnTo>
                      <a:pt x="3245" y="9969"/>
                    </a:lnTo>
                    <a:close/>
                    <a:moveTo>
                      <a:pt x="3366" y="10114"/>
                    </a:moveTo>
                    <a:lnTo>
                      <a:pt x="3372" y="10120"/>
                    </a:lnTo>
                    <a:lnTo>
                      <a:pt x="3369" y="10120"/>
                    </a:lnTo>
                    <a:lnTo>
                      <a:pt x="3366" y="10114"/>
                    </a:lnTo>
                    <a:close/>
                    <a:moveTo>
                      <a:pt x="3378" y="10127"/>
                    </a:moveTo>
                    <a:lnTo>
                      <a:pt x="3395" y="10143"/>
                    </a:lnTo>
                    <a:cubicBezTo>
                      <a:pt x="3389" y="10140"/>
                      <a:pt x="3386" y="10134"/>
                      <a:pt x="3378" y="10127"/>
                    </a:cubicBezTo>
                    <a:close/>
                    <a:moveTo>
                      <a:pt x="8399" y="1"/>
                    </a:moveTo>
                    <a:cubicBezTo>
                      <a:pt x="8104" y="1"/>
                      <a:pt x="7820" y="739"/>
                      <a:pt x="7594" y="1543"/>
                    </a:cubicBezTo>
                    <a:cubicBezTo>
                      <a:pt x="7598" y="1566"/>
                      <a:pt x="7601" y="1586"/>
                      <a:pt x="7604" y="1606"/>
                    </a:cubicBezTo>
                    <a:cubicBezTo>
                      <a:pt x="7610" y="1640"/>
                      <a:pt x="7587" y="1656"/>
                      <a:pt x="7564" y="1659"/>
                    </a:cubicBezTo>
                    <a:cubicBezTo>
                      <a:pt x="7452" y="2070"/>
                      <a:pt x="7359" y="2491"/>
                      <a:pt x="7289" y="2835"/>
                    </a:cubicBezTo>
                    <a:cubicBezTo>
                      <a:pt x="7293" y="2871"/>
                      <a:pt x="7300" y="2905"/>
                      <a:pt x="7300" y="2941"/>
                    </a:cubicBezTo>
                    <a:cubicBezTo>
                      <a:pt x="7700" y="2905"/>
                      <a:pt x="7971" y="2080"/>
                      <a:pt x="8174" y="1636"/>
                    </a:cubicBezTo>
                    <a:lnTo>
                      <a:pt x="8174" y="1636"/>
                    </a:lnTo>
                    <a:cubicBezTo>
                      <a:pt x="8564" y="2345"/>
                      <a:pt x="8902" y="4103"/>
                      <a:pt x="7528" y="5858"/>
                    </a:cubicBezTo>
                    <a:cubicBezTo>
                      <a:pt x="6154" y="7614"/>
                      <a:pt x="1981" y="8190"/>
                      <a:pt x="1981" y="8190"/>
                    </a:cubicBezTo>
                    <a:cubicBezTo>
                      <a:pt x="1981" y="8190"/>
                      <a:pt x="3640" y="6964"/>
                      <a:pt x="1911" y="6964"/>
                    </a:cubicBezTo>
                    <a:cubicBezTo>
                      <a:pt x="1849" y="6964"/>
                      <a:pt x="1783" y="6964"/>
                      <a:pt x="1709" y="6968"/>
                    </a:cubicBezTo>
                    <a:cubicBezTo>
                      <a:pt x="1136" y="6995"/>
                      <a:pt x="653" y="7166"/>
                      <a:pt x="253" y="7398"/>
                    </a:cubicBezTo>
                    <a:cubicBezTo>
                      <a:pt x="262" y="7402"/>
                      <a:pt x="273" y="7405"/>
                      <a:pt x="286" y="7408"/>
                    </a:cubicBezTo>
                    <a:lnTo>
                      <a:pt x="276" y="7408"/>
                    </a:lnTo>
                    <a:cubicBezTo>
                      <a:pt x="315" y="7432"/>
                      <a:pt x="362" y="7464"/>
                      <a:pt x="415" y="7498"/>
                    </a:cubicBezTo>
                    <a:cubicBezTo>
                      <a:pt x="468" y="7527"/>
                      <a:pt x="517" y="7571"/>
                      <a:pt x="557" y="7617"/>
                    </a:cubicBezTo>
                    <a:cubicBezTo>
                      <a:pt x="551" y="7611"/>
                      <a:pt x="548" y="7611"/>
                      <a:pt x="548" y="7611"/>
                    </a:cubicBezTo>
                    <a:cubicBezTo>
                      <a:pt x="544" y="7611"/>
                      <a:pt x="548" y="7617"/>
                      <a:pt x="548" y="7623"/>
                    </a:cubicBezTo>
                    <a:cubicBezTo>
                      <a:pt x="604" y="7640"/>
                      <a:pt x="673" y="7756"/>
                      <a:pt x="699" y="7796"/>
                    </a:cubicBezTo>
                    <a:lnTo>
                      <a:pt x="679" y="7773"/>
                    </a:lnTo>
                    <a:lnTo>
                      <a:pt x="679" y="7773"/>
                    </a:lnTo>
                    <a:cubicBezTo>
                      <a:pt x="743" y="7849"/>
                      <a:pt x="703" y="7852"/>
                      <a:pt x="749" y="7935"/>
                    </a:cubicBezTo>
                    <a:lnTo>
                      <a:pt x="739" y="7882"/>
                    </a:lnTo>
                    <a:lnTo>
                      <a:pt x="739" y="7882"/>
                    </a:lnTo>
                    <a:cubicBezTo>
                      <a:pt x="749" y="7912"/>
                      <a:pt x="763" y="7938"/>
                      <a:pt x="769" y="7938"/>
                    </a:cubicBezTo>
                    <a:cubicBezTo>
                      <a:pt x="783" y="7981"/>
                      <a:pt x="759" y="7948"/>
                      <a:pt x="783" y="8011"/>
                    </a:cubicBezTo>
                    <a:cubicBezTo>
                      <a:pt x="779" y="8011"/>
                      <a:pt x="776" y="8004"/>
                      <a:pt x="772" y="7998"/>
                    </a:cubicBezTo>
                    <a:cubicBezTo>
                      <a:pt x="769" y="7991"/>
                      <a:pt x="766" y="7984"/>
                      <a:pt x="763" y="7984"/>
                    </a:cubicBezTo>
                    <a:lnTo>
                      <a:pt x="763" y="7988"/>
                    </a:lnTo>
                    <a:cubicBezTo>
                      <a:pt x="772" y="8017"/>
                      <a:pt x="776" y="8051"/>
                      <a:pt x="776" y="8080"/>
                    </a:cubicBezTo>
                    <a:cubicBezTo>
                      <a:pt x="776" y="8068"/>
                      <a:pt x="776" y="8060"/>
                      <a:pt x="779" y="8060"/>
                    </a:cubicBezTo>
                    <a:cubicBezTo>
                      <a:pt x="783" y="8060"/>
                      <a:pt x="786" y="8068"/>
                      <a:pt x="789" y="8077"/>
                    </a:cubicBezTo>
                    <a:cubicBezTo>
                      <a:pt x="792" y="8083"/>
                      <a:pt x="795" y="8094"/>
                      <a:pt x="799" y="8094"/>
                    </a:cubicBezTo>
                    <a:lnTo>
                      <a:pt x="799" y="8080"/>
                    </a:lnTo>
                    <a:lnTo>
                      <a:pt x="799" y="8080"/>
                    </a:lnTo>
                    <a:cubicBezTo>
                      <a:pt x="803" y="8100"/>
                      <a:pt x="799" y="8103"/>
                      <a:pt x="795" y="8103"/>
                    </a:cubicBezTo>
                    <a:cubicBezTo>
                      <a:pt x="795" y="8103"/>
                      <a:pt x="789" y="8097"/>
                      <a:pt x="786" y="8094"/>
                    </a:cubicBezTo>
                    <a:lnTo>
                      <a:pt x="779" y="8080"/>
                    </a:lnTo>
                    <a:lnTo>
                      <a:pt x="776" y="8080"/>
                    </a:lnTo>
                    <a:cubicBezTo>
                      <a:pt x="776" y="8083"/>
                      <a:pt x="779" y="8097"/>
                      <a:pt x="786" y="8127"/>
                    </a:cubicBezTo>
                    <a:cubicBezTo>
                      <a:pt x="786" y="8123"/>
                      <a:pt x="786" y="8123"/>
                      <a:pt x="789" y="8123"/>
                    </a:cubicBezTo>
                    <a:cubicBezTo>
                      <a:pt x="795" y="8123"/>
                      <a:pt x="799" y="8137"/>
                      <a:pt x="799" y="8147"/>
                    </a:cubicBezTo>
                    <a:cubicBezTo>
                      <a:pt x="803" y="8157"/>
                      <a:pt x="803" y="8167"/>
                      <a:pt x="806" y="8167"/>
                    </a:cubicBezTo>
                    <a:cubicBezTo>
                      <a:pt x="806" y="8167"/>
                      <a:pt x="809" y="8163"/>
                      <a:pt x="812" y="8153"/>
                    </a:cubicBezTo>
                    <a:lnTo>
                      <a:pt x="812" y="8153"/>
                    </a:lnTo>
                    <a:cubicBezTo>
                      <a:pt x="829" y="8289"/>
                      <a:pt x="799" y="8398"/>
                      <a:pt x="783" y="8511"/>
                    </a:cubicBezTo>
                    <a:cubicBezTo>
                      <a:pt x="756" y="8548"/>
                      <a:pt x="713" y="8699"/>
                      <a:pt x="687" y="8699"/>
                    </a:cubicBezTo>
                    <a:lnTo>
                      <a:pt x="683" y="8699"/>
                    </a:lnTo>
                    <a:cubicBezTo>
                      <a:pt x="664" y="8743"/>
                      <a:pt x="647" y="8779"/>
                      <a:pt x="633" y="8809"/>
                    </a:cubicBezTo>
                    <a:lnTo>
                      <a:pt x="640" y="8809"/>
                    </a:lnTo>
                    <a:cubicBezTo>
                      <a:pt x="640" y="8806"/>
                      <a:pt x="644" y="8806"/>
                      <a:pt x="644" y="8803"/>
                    </a:cubicBezTo>
                    <a:lnTo>
                      <a:pt x="644" y="8809"/>
                    </a:lnTo>
                    <a:cubicBezTo>
                      <a:pt x="653" y="8806"/>
                      <a:pt x="660" y="8806"/>
                      <a:pt x="667" y="8803"/>
                    </a:cubicBezTo>
                    <a:cubicBezTo>
                      <a:pt x="679" y="8799"/>
                      <a:pt x="693" y="8792"/>
                      <a:pt x="719" y="8792"/>
                    </a:cubicBezTo>
                    <a:lnTo>
                      <a:pt x="736" y="8792"/>
                    </a:lnTo>
                    <a:cubicBezTo>
                      <a:pt x="753" y="8792"/>
                      <a:pt x="806" y="8812"/>
                      <a:pt x="855" y="8815"/>
                    </a:cubicBezTo>
                    <a:cubicBezTo>
                      <a:pt x="882" y="8806"/>
                      <a:pt x="792" y="8806"/>
                      <a:pt x="822" y="8796"/>
                    </a:cubicBezTo>
                    <a:lnTo>
                      <a:pt x="822" y="8796"/>
                    </a:lnTo>
                    <a:cubicBezTo>
                      <a:pt x="846" y="8806"/>
                      <a:pt x="872" y="8809"/>
                      <a:pt x="898" y="8809"/>
                    </a:cubicBezTo>
                    <a:cubicBezTo>
                      <a:pt x="915" y="8809"/>
                      <a:pt x="935" y="8806"/>
                      <a:pt x="954" y="8806"/>
                    </a:cubicBezTo>
                    <a:cubicBezTo>
                      <a:pt x="974" y="8806"/>
                      <a:pt x="991" y="8803"/>
                      <a:pt x="1014" y="8803"/>
                    </a:cubicBezTo>
                    <a:cubicBezTo>
                      <a:pt x="1041" y="8803"/>
                      <a:pt x="1070" y="8806"/>
                      <a:pt x="1101" y="8812"/>
                    </a:cubicBezTo>
                    <a:lnTo>
                      <a:pt x="1087" y="8823"/>
                    </a:lnTo>
                    <a:cubicBezTo>
                      <a:pt x="1113" y="8826"/>
                      <a:pt x="1136" y="8832"/>
                      <a:pt x="1167" y="8832"/>
                    </a:cubicBezTo>
                    <a:lnTo>
                      <a:pt x="1130" y="8823"/>
                    </a:lnTo>
                    <a:cubicBezTo>
                      <a:pt x="1156" y="8823"/>
                      <a:pt x="1213" y="8832"/>
                      <a:pt x="1193" y="8838"/>
                    </a:cubicBezTo>
                    <a:lnTo>
                      <a:pt x="1213" y="8838"/>
                    </a:lnTo>
                    <a:cubicBezTo>
                      <a:pt x="1243" y="8838"/>
                      <a:pt x="1260" y="8843"/>
                      <a:pt x="1286" y="8849"/>
                    </a:cubicBezTo>
                    <a:lnTo>
                      <a:pt x="1286" y="8849"/>
                    </a:lnTo>
                    <a:lnTo>
                      <a:pt x="1289" y="8852"/>
                    </a:lnTo>
                    <a:lnTo>
                      <a:pt x="1272" y="8852"/>
                    </a:lnTo>
                    <a:cubicBezTo>
                      <a:pt x="1329" y="8869"/>
                      <a:pt x="1332" y="8865"/>
                      <a:pt x="1375" y="8869"/>
                    </a:cubicBezTo>
                    <a:cubicBezTo>
                      <a:pt x="1368" y="8872"/>
                      <a:pt x="1388" y="8882"/>
                      <a:pt x="1402" y="8885"/>
                    </a:cubicBezTo>
                    <a:lnTo>
                      <a:pt x="1408" y="8885"/>
                    </a:lnTo>
                    <a:cubicBezTo>
                      <a:pt x="1448" y="8885"/>
                      <a:pt x="1508" y="8902"/>
                      <a:pt x="1558" y="8908"/>
                    </a:cubicBezTo>
                    <a:lnTo>
                      <a:pt x="1558" y="8912"/>
                    </a:lnTo>
                    <a:cubicBezTo>
                      <a:pt x="1643" y="8928"/>
                      <a:pt x="1731" y="8971"/>
                      <a:pt x="1821" y="8991"/>
                    </a:cubicBezTo>
                    <a:lnTo>
                      <a:pt x="1821" y="8991"/>
                    </a:lnTo>
                    <a:cubicBezTo>
                      <a:pt x="1819" y="8990"/>
                      <a:pt x="1819" y="8988"/>
                      <a:pt x="1819" y="8988"/>
                    </a:cubicBezTo>
                    <a:lnTo>
                      <a:pt x="1819" y="8988"/>
                    </a:lnTo>
                    <a:lnTo>
                      <a:pt x="1822" y="8991"/>
                    </a:lnTo>
                    <a:lnTo>
                      <a:pt x="1825" y="8991"/>
                    </a:lnTo>
                    <a:lnTo>
                      <a:pt x="1819" y="8988"/>
                    </a:lnTo>
                    <a:lnTo>
                      <a:pt x="1818" y="8988"/>
                    </a:lnTo>
                    <a:lnTo>
                      <a:pt x="1818" y="8988"/>
                    </a:lnTo>
                    <a:cubicBezTo>
                      <a:pt x="1812" y="8984"/>
                      <a:pt x="1816" y="8981"/>
                      <a:pt x="1819" y="8981"/>
                    </a:cubicBezTo>
                    <a:cubicBezTo>
                      <a:pt x="1832" y="8981"/>
                      <a:pt x="1895" y="9005"/>
                      <a:pt x="1915" y="9008"/>
                    </a:cubicBezTo>
                    <a:cubicBezTo>
                      <a:pt x="1922" y="9014"/>
                      <a:pt x="1922" y="9017"/>
                      <a:pt x="1935" y="9024"/>
                    </a:cubicBezTo>
                    <a:cubicBezTo>
                      <a:pt x="1938" y="9024"/>
                      <a:pt x="1938" y="9021"/>
                      <a:pt x="1942" y="9021"/>
                    </a:cubicBezTo>
                    <a:cubicBezTo>
                      <a:pt x="1948" y="9021"/>
                      <a:pt x="1955" y="9024"/>
                      <a:pt x="1965" y="9028"/>
                    </a:cubicBezTo>
                    <a:cubicBezTo>
                      <a:pt x="1971" y="9031"/>
                      <a:pt x="1978" y="9031"/>
                      <a:pt x="1984" y="9031"/>
                    </a:cubicBezTo>
                    <a:cubicBezTo>
                      <a:pt x="2011" y="9047"/>
                      <a:pt x="1978" y="9044"/>
                      <a:pt x="2027" y="9061"/>
                    </a:cubicBezTo>
                    <a:cubicBezTo>
                      <a:pt x="2034" y="9064"/>
                      <a:pt x="2038" y="9064"/>
                      <a:pt x="2041" y="9064"/>
                    </a:cubicBezTo>
                    <a:cubicBezTo>
                      <a:pt x="2047" y="9064"/>
                      <a:pt x="2050" y="9061"/>
                      <a:pt x="2050" y="9057"/>
                    </a:cubicBezTo>
                    <a:cubicBezTo>
                      <a:pt x="2047" y="9057"/>
                      <a:pt x="2047" y="9054"/>
                      <a:pt x="2047" y="9054"/>
                    </a:cubicBezTo>
                    <a:lnTo>
                      <a:pt x="2047" y="9054"/>
                    </a:lnTo>
                    <a:lnTo>
                      <a:pt x="2050" y="9057"/>
                    </a:lnTo>
                    <a:cubicBezTo>
                      <a:pt x="2058" y="9067"/>
                      <a:pt x="2087" y="9087"/>
                      <a:pt x="2114" y="9097"/>
                    </a:cubicBezTo>
                    <a:cubicBezTo>
                      <a:pt x="2104" y="9097"/>
                      <a:pt x="2090" y="9087"/>
                      <a:pt x="2084" y="9087"/>
                    </a:cubicBezTo>
                    <a:lnTo>
                      <a:pt x="2084" y="9087"/>
                    </a:lnTo>
                    <a:cubicBezTo>
                      <a:pt x="2077" y="9090"/>
                      <a:pt x="2097" y="9097"/>
                      <a:pt x="2094" y="9104"/>
                    </a:cubicBezTo>
                    <a:cubicBezTo>
                      <a:pt x="2100" y="9107"/>
                      <a:pt x="2104" y="9107"/>
                      <a:pt x="2107" y="9107"/>
                    </a:cubicBezTo>
                    <a:lnTo>
                      <a:pt x="2110" y="9107"/>
                    </a:lnTo>
                    <a:lnTo>
                      <a:pt x="2114" y="9104"/>
                    </a:lnTo>
                    <a:cubicBezTo>
                      <a:pt x="2117" y="9104"/>
                      <a:pt x="2124" y="9107"/>
                      <a:pt x="2134" y="9113"/>
                    </a:cubicBezTo>
                    <a:lnTo>
                      <a:pt x="2104" y="9110"/>
                    </a:lnTo>
                    <a:lnTo>
                      <a:pt x="2104" y="9110"/>
                    </a:lnTo>
                    <a:cubicBezTo>
                      <a:pt x="2114" y="9117"/>
                      <a:pt x="2127" y="9117"/>
                      <a:pt x="2134" y="9121"/>
                    </a:cubicBezTo>
                    <a:lnTo>
                      <a:pt x="2120" y="9121"/>
                    </a:lnTo>
                    <a:cubicBezTo>
                      <a:pt x="2134" y="9124"/>
                      <a:pt x="2143" y="9130"/>
                      <a:pt x="2154" y="9133"/>
                    </a:cubicBezTo>
                    <a:cubicBezTo>
                      <a:pt x="2154" y="9127"/>
                      <a:pt x="2143" y="9110"/>
                      <a:pt x="2147" y="9107"/>
                    </a:cubicBezTo>
                    <a:lnTo>
                      <a:pt x="2147" y="9107"/>
                    </a:lnTo>
                    <a:cubicBezTo>
                      <a:pt x="2206" y="9140"/>
                      <a:pt x="2259" y="9156"/>
                      <a:pt x="2306" y="9180"/>
                    </a:cubicBezTo>
                    <a:lnTo>
                      <a:pt x="2293" y="9183"/>
                    </a:lnTo>
                    <a:cubicBezTo>
                      <a:pt x="2319" y="9193"/>
                      <a:pt x="2329" y="9196"/>
                      <a:pt x="2339" y="9196"/>
                    </a:cubicBezTo>
                    <a:lnTo>
                      <a:pt x="2333" y="9193"/>
                    </a:lnTo>
                    <a:lnTo>
                      <a:pt x="2348" y="9196"/>
                    </a:lnTo>
                    <a:lnTo>
                      <a:pt x="2339" y="9196"/>
                    </a:lnTo>
                    <a:lnTo>
                      <a:pt x="2375" y="9216"/>
                    </a:lnTo>
                    <a:cubicBezTo>
                      <a:pt x="2362" y="9213"/>
                      <a:pt x="2356" y="9210"/>
                      <a:pt x="2348" y="9210"/>
                    </a:cubicBezTo>
                    <a:cubicBezTo>
                      <a:pt x="2345" y="9210"/>
                      <a:pt x="2345" y="9210"/>
                      <a:pt x="2342" y="9213"/>
                    </a:cubicBezTo>
                    <a:cubicBezTo>
                      <a:pt x="2372" y="9226"/>
                      <a:pt x="2398" y="9240"/>
                      <a:pt x="2425" y="9256"/>
                    </a:cubicBezTo>
                    <a:lnTo>
                      <a:pt x="2441" y="9256"/>
                    </a:lnTo>
                    <a:cubicBezTo>
                      <a:pt x="2458" y="9269"/>
                      <a:pt x="2478" y="9283"/>
                      <a:pt x="2501" y="9299"/>
                    </a:cubicBezTo>
                    <a:cubicBezTo>
                      <a:pt x="2557" y="9332"/>
                      <a:pt x="2614" y="9369"/>
                      <a:pt x="2666" y="9408"/>
                    </a:cubicBezTo>
                    <a:cubicBezTo>
                      <a:pt x="2672" y="9412"/>
                      <a:pt x="2677" y="9416"/>
                      <a:pt x="2682" y="9418"/>
                    </a:cubicBezTo>
                    <a:lnTo>
                      <a:pt x="2682" y="9418"/>
                    </a:lnTo>
                    <a:cubicBezTo>
                      <a:pt x="2687" y="9418"/>
                      <a:pt x="2691" y="9415"/>
                      <a:pt x="2697" y="9415"/>
                    </a:cubicBezTo>
                    <a:lnTo>
                      <a:pt x="2703" y="9415"/>
                    </a:lnTo>
                    <a:cubicBezTo>
                      <a:pt x="2706" y="9422"/>
                      <a:pt x="2703" y="9425"/>
                      <a:pt x="2703" y="9425"/>
                    </a:cubicBezTo>
                    <a:cubicBezTo>
                      <a:pt x="2736" y="9445"/>
                      <a:pt x="2770" y="9494"/>
                      <a:pt x="2799" y="9494"/>
                    </a:cubicBezTo>
                    <a:cubicBezTo>
                      <a:pt x="2813" y="9508"/>
                      <a:pt x="2813" y="9511"/>
                      <a:pt x="2813" y="9511"/>
                    </a:cubicBezTo>
                    <a:cubicBezTo>
                      <a:pt x="2813" y="9511"/>
                      <a:pt x="2805" y="9508"/>
                      <a:pt x="2799" y="9508"/>
                    </a:cubicBezTo>
                    <a:cubicBezTo>
                      <a:pt x="2796" y="9504"/>
                      <a:pt x="2790" y="9501"/>
                      <a:pt x="2782" y="9501"/>
                    </a:cubicBezTo>
                    <a:cubicBezTo>
                      <a:pt x="2813" y="9531"/>
                      <a:pt x="2862" y="9541"/>
                      <a:pt x="2859" y="9567"/>
                    </a:cubicBezTo>
                    <a:cubicBezTo>
                      <a:pt x="2872" y="9574"/>
                      <a:pt x="2875" y="9578"/>
                      <a:pt x="2879" y="9578"/>
                    </a:cubicBezTo>
                    <a:cubicBezTo>
                      <a:pt x="2879" y="9578"/>
                      <a:pt x="2875" y="9570"/>
                      <a:pt x="2872" y="9567"/>
                    </a:cubicBezTo>
                    <a:cubicBezTo>
                      <a:pt x="2869" y="9564"/>
                      <a:pt x="2865" y="9561"/>
                      <a:pt x="2869" y="9561"/>
                    </a:cubicBezTo>
                    <a:lnTo>
                      <a:pt x="2872" y="9561"/>
                    </a:lnTo>
                    <a:cubicBezTo>
                      <a:pt x="2869" y="9581"/>
                      <a:pt x="2944" y="9620"/>
                      <a:pt x="2972" y="9660"/>
                    </a:cubicBezTo>
                    <a:lnTo>
                      <a:pt x="2978" y="9660"/>
                    </a:lnTo>
                    <a:lnTo>
                      <a:pt x="2978" y="9657"/>
                    </a:lnTo>
                    <a:lnTo>
                      <a:pt x="2975" y="9653"/>
                    </a:lnTo>
                    <a:cubicBezTo>
                      <a:pt x="2978" y="9653"/>
                      <a:pt x="2981" y="9653"/>
                      <a:pt x="2991" y="9660"/>
                    </a:cubicBezTo>
                    <a:cubicBezTo>
                      <a:pt x="2984" y="9660"/>
                      <a:pt x="2998" y="9673"/>
                      <a:pt x="3004" y="9680"/>
                    </a:cubicBezTo>
                    <a:lnTo>
                      <a:pt x="3021" y="9677"/>
                    </a:lnTo>
                    <a:lnTo>
                      <a:pt x="3037" y="9729"/>
                    </a:lnTo>
                    <a:cubicBezTo>
                      <a:pt x="3054" y="9740"/>
                      <a:pt x="3061" y="9743"/>
                      <a:pt x="3064" y="9743"/>
                    </a:cubicBezTo>
                    <a:cubicBezTo>
                      <a:pt x="3068" y="9743"/>
                      <a:pt x="3068" y="9743"/>
                      <a:pt x="3071" y="9740"/>
                    </a:cubicBezTo>
                    <a:lnTo>
                      <a:pt x="3074" y="9740"/>
                    </a:lnTo>
                    <a:cubicBezTo>
                      <a:pt x="3077" y="9740"/>
                      <a:pt x="3083" y="9743"/>
                      <a:pt x="3108" y="9763"/>
                    </a:cubicBezTo>
                    <a:lnTo>
                      <a:pt x="3108" y="9763"/>
                    </a:lnTo>
                    <a:cubicBezTo>
                      <a:pt x="3118" y="9789"/>
                      <a:pt x="3163" y="9803"/>
                      <a:pt x="3203" y="9859"/>
                    </a:cubicBezTo>
                    <a:cubicBezTo>
                      <a:pt x="3196" y="9852"/>
                      <a:pt x="3193" y="9849"/>
                      <a:pt x="3193" y="9849"/>
                    </a:cubicBezTo>
                    <a:lnTo>
                      <a:pt x="3190" y="9852"/>
                    </a:lnTo>
                    <a:lnTo>
                      <a:pt x="3187" y="9852"/>
                    </a:lnTo>
                    <a:lnTo>
                      <a:pt x="3213" y="9876"/>
                    </a:lnTo>
                    <a:lnTo>
                      <a:pt x="3213" y="9876"/>
                    </a:lnTo>
                    <a:cubicBezTo>
                      <a:pt x="3210" y="9876"/>
                      <a:pt x="3210" y="9876"/>
                      <a:pt x="3213" y="9879"/>
                    </a:cubicBezTo>
                    <a:cubicBezTo>
                      <a:pt x="3230" y="9908"/>
                      <a:pt x="3236" y="9895"/>
                      <a:pt x="3256" y="9928"/>
                    </a:cubicBezTo>
                    <a:cubicBezTo>
                      <a:pt x="3250" y="9922"/>
                      <a:pt x="3243" y="9919"/>
                      <a:pt x="3243" y="9919"/>
                    </a:cubicBezTo>
                    <a:cubicBezTo>
                      <a:pt x="3236" y="9919"/>
                      <a:pt x="3236" y="9928"/>
                      <a:pt x="3239" y="9935"/>
                    </a:cubicBezTo>
                    <a:cubicBezTo>
                      <a:pt x="3256" y="9945"/>
                      <a:pt x="3273" y="9955"/>
                      <a:pt x="3286" y="9968"/>
                    </a:cubicBezTo>
                    <a:lnTo>
                      <a:pt x="3259" y="9961"/>
                    </a:lnTo>
                    <a:lnTo>
                      <a:pt x="3259" y="9961"/>
                    </a:lnTo>
                    <a:cubicBezTo>
                      <a:pt x="3296" y="10001"/>
                      <a:pt x="3369" y="10044"/>
                      <a:pt x="3369" y="10081"/>
                    </a:cubicBezTo>
                    <a:lnTo>
                      <a:pt x="3349" y="10061"/>
                    </a:lnTo>
                    <a:lnTo>
                      <a:pt x="3349" y="10061"/>
                    </a:lnTo>
                    <a:cubicBezTo>
                      <a:pt x="3349" y="10064"/>
                      <a:pt x="3349" y="10084"/>
                      <a:pt x="3378" y="10107"/>
                    </a:cubicBezTo>
                    <a:cubicBezTo>
                      <a:pt x="3382" y="10110"/>
                      <a:pt x="3386" y="10114"/>
                      <a:pt x="3389" y="10114"/>
                    </a:cubicBezTo>
                    <a:cubicBezTo>
                      <a:pt x="3392" y="10114"/>
                      <a:pt x="3392" y="10114"/>
                      <a:pt x="3392" y="10110"/>
                    </a:cubicBezTo>
                    <a:lnTo>
                      <a:pt x="3401" y="10127"/>
                    </a:lnTo>
                    <a:cubicBezTo>
                      <a:pt x="3386" y="10124"/>
                      <a:pt x="3342" y="10074"/>
                      <a:pt x="3312" y="10044"/>
                    </a:cubicBezTo>
                    <a:lnTo>
                      <a:pt x="3312" y="10044"/>
                    </a:lnTo>
                    <a:cubicBezTo>
                      <a:pt x="3322" y="10050"/>
                      <a:pt x="3339" y="10064"/>
                      <a:pt x="3346" y="10064"/>
                    </a:cubicBezTo>
                    <a:lnTo>
                      <a:pt x="3346" y="10061"/>
                    </a:lnTo>
                    <a:cubicBezTo>
                      <a:pt x="3319" y="10038"/>
                      <a:pt x="3289" y="10011"/>
                      <a:pt x="3262" y="9988"/>
                    </a:cubicBezTo>
                    <a:lnTo>
                      <a:pt x="3262" y="9988"/>
                    </a:lnTo>
                    <a:cubicBezTo>
                      <a:pt x="3276" y="9998"/>
                      <a:pt x="3286" y="9998"/>
                      <a:pt x="3296" y="10001"/>
                    </a:cubicBezTo>
                    <a:cubicBezTo>
                      <a:pt x="3273" y="9968"/>
                      <a:pt x="3270" y="9984"/>
                      <a:pt x="3250" y="9961"/>
                    </a:cubicBezTo>
                    <a:cubicBezTo>
                      <a:pt x="3246" y="9951"/>
                      <a:pt x="3243" y="9945"/>
                      <a:pt x="3246" y="9945"/>
                    </a:cubicBezTo>
                    <a:lnTo>
                      <a:pt x="3250" y="9945"/>
                    </a:lnTo>
                    <a:cubicBezTo>
                      <a:pt x="3219" y="9922"/>
                      <a:pt x="3196" y="9899"/>
                      <a:pt x="3173" y="9865"/>
                    </a:cubicBezTo>
                    <a:lnTo>
                      <a:pt x="3173" y="9865"/>
                    </a:lnTo>
                    <a:cubicBezTo>
                      <a:pt x="3173" y="9865"/>
                      <a:pt x="3193" y="9879"/>
                      <a:pt x="3196" y="9879"/>
                    </a:cubicBezTo>
                    <a:cubicBezTo>
                      <a:pt x="3200" y="9879"/>
                      <a:pt x="3200" y="9879"/>
                      <a:pt x="3196" y="9872"/>
                    </a:cubicBezTo>
                    <a:cubicBezTo>
                      <a:pt x="3140" y="9822"/>
                      <a:pt x="3120" y="9822"/>
                      <a:pt x="3057" y="9769"/>
                    </a:cubicBezTo>
                    <a:cubicBezTo>
                      <a:pt x="2991" y="9726"/>
                      <a:pt x="2944" y="9663"/>
                      <a:pt x="2898" y="9627"/>
                    </a:cubicBezTo>
                    <a:lnTo>
                      <a:pt x="2898" y="9627"/>
                    </a:lnTo>
                    <a:cubicBezTo>
                      <a:pt x="3064" y="9819"/>
                      <a:pt x="3187" y="10047"/>
                      <a:pt x="3346" y="10246"/>
                    </a:cubicBezTo>
                    <a:cubicBezTo>
                      <a:pt x="3389" y="10233"/>
                      <a:pt x="3428" y="10223"/>
                      <a:pt x="3468" y="10209"/>
                    </a:cubicBezTo>
                    <a:cubicBezTo>
                      <a:pt x="3468" y="10206"/>
                      <a:pt x="3465" y="10200"/>
                      <a:pt x="3458" y="10193"/>
                    </a:cubicBezTo>
                    <a:cubicBezTo>
                      <a:pt x="3432" y="10183"/>
                      <a:pt x="3432" y="10174"/>
                      <a:pt x="3409" y="10163"/>
                    </a:cubicBezTo>
                    <a:cubicBezTo>
                      <a:pt x="3409" y="10157"/>
                      <a:pt x="3412" y="10154"/>
                      <a:pt x="3415" y="10154"/>
                    </a:cubicBezTo>
                    <a:cubicBezTo>
                      <a:pt x="3425" y="10154"/>
                      <a:pt x="3438" y="10163"/>
                      <a:pt x="3452" y="10174"/>
                    </a:cubicBezTo>
                    <a:lnTo>
                      <a:pt x="3448" y="10174"/>
                    </a:lnTo>
                    <a:cubicBezTo>
                      <a:pt x="3445" y="10174"/>
                      <a:pt x="3445" y="10174"/>
                      <a:pt x="3445" y="10180"/>
                    </a:cubicBezTo>
                    <a:cubicBezTo>
                      <a:pt x="3458" y="10186"/>
                      <a:pt x="3468" y="10197"/>
                      <a:pt x="3475" y="10209"/>
                    </a:cubicBezTo>
                    <a:cubicBezTo>
                      <a:pt x="5074" y="9733"/>
                      <a:pt x="6485" y="8885"/>
                      <a:pt x="7545" y="7802"/>
                    </a:cubicBezTo>
                    <a:cubicBezTo>
                      <a:pt x="7730" y="7603"/>
                      <a:pt x="7912" y="7392"/>
                      <a:pt x="8084" y="7163"/>
                    </a:cubicBezTo>
                    <a:cubicBezTo>
                      <a:pt x="8773" y="6263"/>
                      <a:pt x="9177" y="5395"/>
                      <a:pt x="9382" y="4590"/>
                    </a:cubicBezTo>
                    <a:cubicBezTo>
                      <a:pt x="9386" y="4583"/>
                      <a:pt x="9389" y="4574"/>
                      <a:pt x="9389" y="4567"/>
                    </a:cubicBezTo>
                    <a:cubicBezTo>
                      <a:pt x="9620" y="3584"/>
                      <a:pt x="9591" y="2723"/>
                      <a:pt x="9426" y="1984"/>
                    </a:cubicBezTo>
                    <a:cubicBezTo>
                      <a:pt x="9243" y="1189"/>
                      <a:pt x="8912" y="563"/>
                      <a:pt x="8637" y="166"/>
                    </a:cubicBezTo>
                    <a:cubicBezTo>
                      <a:pt x="8631" y="156"/>
                      <a:pt x="8624" y="149"/>
                      <a:pt x="8617" y="143"/>
                    </a:cubicBezTo>
                    <a:cubicBezTo>
                      <a:pt x="8544" y="44"/>
                      <a:pt x="8472" y="1"/>
                      <a:pt x="8399" y="1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Google Shape;4809;p60">
                <a:extLst>
                  <a:ext uri="{FF2B5EF4-FFF2-40B4-BE49-F238E27FC236}">
                    <a16:creationId xmlns:a16="http://schemas.microsoft.com/office/drawing/2014/main" id="{8E276EAE-8E1A-4189-BE0B-F371CB3D4EDD}"/>
                  </a:ext>
                </a:extLst>
              </p:cNvPr>
              <p:cNvSpPr/>
              <p:nvPr/>
            </p:nvSpPr>
            <p:spPr>
              <a:xfrm>
                <a:off x="5827513" y="4465854"/>
                <a:ext cx="7430" cy="6321"/>
              </a:xfrm>
              <a:custGeom>
                <a:avLst/>
                <a:gdLst/>
                <a:ahLst/>
                <a:cxnLst/>
                <a:rect l="l" t="t" r="r" b="b"/>
                <a:pathLst>
                  <a:path w="67" h="57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24" y="21"/>
                      <a:pt x="24" y="30"/>
                      <a:pt x="50" y="40"/>
                    </a:cubicBezTo>
                    <a:cubicBezTo>
                      <a:pt x="57" y="47"/>
                      <a:pt x="60" y="53"/>
                      <a:pt x="60" y="56"/>
                    </a:cubicBezTo>
                    <a:lnTo>
                      <a:pt x="67" y="56"/>
                    </a:lnTo>
                    <a:cubicBezTo>
                      <a:pt x="60" y="44"/>
                      <a:pt x="50" y="33"/>
                      <a:pt x="37" y="27"/>
                    </a:cubicBezTo>
                    <a:cubicBezTo>
                      <a:pt x="37" y="21"/>
                      <a:pt x="37" y="21"/>
                      <a:pt x="40" y="21"/>
                    </a:cubicBezTo>
                    <a:lnTo>
                      <a:pt x="44" y="21"/>
                    </a:lnTo>
                    <a:cubicBezTo>
                      <a:pt x="30" y="10"/>
                      <a:pt x="17" y="1"/>
                      <a:pt x="7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Google Shape;4810;p60">
                <a:extLst>
                  <a:ext uri="{FF2B5EF4-FFF2-40B4-BE49-F238E27FC236}">
                    <a16:creationId xmlns:a16="http://schemas.microsoft.com/office/drawing/2014/main" id="{D1E313D3-16DE-4CA2-9489-AB0237891834}"/>
                  </a:ext>
                </a:extLst>
              </p:cNvPr>
              <p:cNvSpPr/>
              <p:nvPr/>
            </p:nvSpPr>
            <p:spPr>
              <a:xfrm>
                <a:off x="5649741" y="4335880"/>
                <a:ext cx="1664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15" h="7" extrusionOk="0">
                    <a:moveTo>
                      <a:pt x="1" y="0"/>
                    </a:moveTo>
                    <a:cubicBezTo>
                      <a:pt x="4" y="4"/>
                      <a:pt x="11" y="7"/>
                      <a:pt x="14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oogle Shape;4811;p60">
                <a:extLst>
                  <a:ext uri="{FF2B5EF4-FFF2-40B4-BE49-F238E27FC236}">
                    <a16:creationId xmlns:a16="http://schemas.microsoft.com/office/drawing/2014/main" id="{F40CC346-A075-4216-AF02-D352687CC86D}"/>
                  </a:ext>
                </a:extLst>
              </p:cNvPr>
              <p:cNvSpPr/>
              <p:nvPr/>
            </p:nvSpPr>
            <p:spPr>
              <a:xfrm>
                <a:off x="5509120" y="4317470"/>
                <a:ext cx="887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7" y="0"/>
                    </a:moveTo>
                    <a:cubicBezTo>
                      <a:pt x="3" y="0"/>
                      <a:pt x="0" y="4"/>
                      <a:pt x="3" y="4"/>
                    </a:cubicBezTo>
                    <a:cubicBezTo>
                      <a:pt x="7" y="4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Google Shape;4812;p60">
                <a:extLst>
                  <a:ext uri="{FF2B5EF4-FFF2-40B4-BE49-F238E27FC236}">
                    <a16:creationId xmlns:a16="http://schemas.microsoft.com/office/drawing/2014/main" id="{04377E26-17E7-4D81-B7B2-0473FFEFAD0C}"/>
                  </a:ext>
                </a:extLst>
              </p:cNvPr>
              <p:cNvSpPr/>
              <p:nvPr/>
            </p:nvSpPr>
            <p:spPr>
              <a:xfrm>
                <a:off x="5484833" y="4318579"/>
                <a:ext cx="1664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8" y="1"/>
                    </a:moveTo>
                    <a:lnTo>
                      <a:pt x="1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Google Shape;4813;p60">
                <a:extLst>
                  <a:ext uri="{FF2B5EF4-FFF2-40B4-BE49-F238E27FC236}">
                    <a16:creationId xmlns:a16="http://schemas.microsoft.com/office/drawing/2014/main" id="{EA79790A-0E52-464B-9E74-10F5CB131A59}"/>
                  </a:ext>
                </a:extLst>
              </p:cNvPr>
              <p:cNvSpPr/>
              <p:nvPr/>
            </p:nvSpPr>
            <p:spPr>
              <a:xfrm>
                <a:off x="5645748" y="4334327"/>
                <a:ext cx="4103" cy="1664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3" y="1"/>
                    </a:moveTo>
                    <a:cubicBezTo>
                      <a:pt x="0" y="4"/>
                      <a:pt x="20" y="11"/>
                      <a:pt x="37" y="14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oogle Shape;4814;p60">
                <a:extLst>
                  <a:ext uri="{FF2B5EF4-FFF2-40B4-BE49-F238E27FC236}">
                    <a16:creationId xmlns:a16="http://schemas.microsoft.com/office/drawing/2014/main" id="{FE1E369B-16BF-4514-8EE8-194494CA0A19}"/>
                  </a:ext>
                </a:extLst>
              </p:cNvPr>
              <p:cNvSpPr/>
              <p:nvPr/>
            </p:nvSpPr>
            <p:spPr>
              <a:xfrm>
                <a:off x="5809880" y="4446003"/>
                <a:ext cx="1553" cy="155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4" y="1"/>
                    </a:moveTo>
                    <a:lnTo>
                      <a:pt x="1" y="4"/>
                    </a:lnTo>
                    <a:cubicBezTo>
                      <a:pt x="7" y="7"/>
                      <a:pt x="10" y="10"/>
                      <a:pt x="13" y="1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oogle Shape;4815;p60">
                <a:extLst>
                  <a:ext uri="{FF2B5EF4-FFF2-40B4-BE49-F238E27FC236}">
                    <a16:creationId xmlns:a16="http://schemas.microsoft.com/office/drawing/2014/main" id="{CE19DD4C-A4EF-4B45-BDF5-630F5A16E2AE}"/>
                  </a:ext>
                </a:extLst>
              </p:cNvPr>
              <p:cNvSpPr/>
              <p:nvPr/>
            </p:nvSpPr>
            <p:spPr>
              <a:xfrm>
                <a:off x="5708185" y="4359279"/>
                <a:ext cx="1885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7" h="5" extrusionOk="0">
                    <a:moveTo>
                      <a:pt x="1" y="1"/>
                    </a:moveTo>
                    <a:lnTo>
                      <a:pt x="7" y="4"/>
                    </a:lnTo>
                    <a:lnTo>
                      <a:pt x="16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oogle Shape;4816;p60">
                <a:extLst>
                  <a:ext uri="{FF2B5EF4-FFF2-40B4-BE49-F238E27FC236}">
                    <a16:creationId xmlns:a16="http://schemas.microsoft.com/office/drawing/2014/main" id="{E6EC907B-CDAE-4642-81E8-6A206ACD2864}"/>
                  </a:ext>
                </a:extLst>
              </p:cNvPr>
              <p:cNvSpPr/>
              <p:nvPr/>
            </p:nvSpPr>
            <p:spPr>
              <a:xfrm>
                <a:off x="5746667" y="4383899"/>
                <a:ext cx="3105" cy="122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1" extrusionOk="0">
                    <a:moveTo>
                      <a:pt x="18" y="1"/>
                    </a:moveTo>
                    <a:cubicBezTo>
                      <a:pt x="11" y="1"/>
                      <a:pt x="7" y="5"/>
                      <a:pt x="1" y="5"/>
                    </a:cubicBezTo>
                    <a:lnTo>
                      <a:pt x="4" y="5"/>
                    </a:lnTo>
                    <a:cubicBezTo>
                      <a:pt x="11" y="5"/>
                      <a:pt x="18" y="8"/>
                      <a:pt x="24" y="11"/>
                    </a:cubicBezTo>
                    <a:cubicBezTo>
                      <a:pt x="24" y="11"/>
                      <a:pt x="27" y="8"/>
                      <a:pt x="24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oogle Shape;4817;p60">
                <a:extLst>
                  <a:ext uri="{FF2B5EF4-FFF2-40B4-BE49-F238E27FC236}">
                    <a16:creationId xmlns:a16="http://schemas.microsoft.com/office/drawing/2014/main" id="{6D00C63B-E0C1-4BB3-A13C-7D0C8D0F3DC0}"/>
                  </a:ext>
                </a:extLst>
              </p:cNvPr>
              <p:cNvSpPr/>
              <p:nvPr/>
            </p:nvSpPr>
            <p:spPr>
              <a:xfrm>
                <a:off x="5806220" y="4435357"/>
                <a:ext cx="776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1"/>
                    </a:moveTo>
                    <a:lnTo>
                      <a:pt x="7" y="7"/>
                    </a:lnTo>
                    <a:cubicBezTo>
                      <a:pt x="7" y="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Google Shape;4818;p60">
                <a:extLst>
                  <a:ext uri="{FF2B5EF4-FFF2-40B4-BE49-F238E27FC236}">
                    <a16:creationId xmlns:a16="http://schemas.microsoft.com/office/drawing/2014/main" id="{F6DBE6A2-0D1A-4B3F-9A83-5E79285AE63E}"/>
                  </a:ext>
                </a:extLst>
              </p:cNvPr>
              <p:cNvSpPr/>
              <p:nvPr/>
            </p:nvSpPr>
            <p:spPr>
              <a:xfrm>
                <a:off x="5676578" y="4343864"/>
                <a:ext cx="444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1"/>
                      <a:pt x="0" y="4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Google Shape;4819;p60">
                <a:extLst>
                  <a:ext uri="{FF2B5EF4-FFF2-40B4-BE49-F238E27FC236}">
                    <a16:creationId xmlns:a16="http://schemas.microsoft.com/office/drawing/2014/main" id="{C9B203EE-9E9E-47B2-B954-4F5D1090CE4A}"/>
                  </a:ext>
                </a:extLst>
              </p:cNvPr>
              <p:cNvSpPr/>
              <p:nvPr/>
            </p:nvSpPr>
            <p:spPr>
              <a:xfrm>
                <a:off x="5440805" y="4325233"/>
                <a:ext cx="887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7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Google Shape;4820;p60">
                <a:extLst>
                  <a:ext uri="{FF2B5EF4-FFF2-40B4-BE49-F238E27FC236}">
                    <a16:creationId xmlns:a16="http://schemas.microsoft.com/office/drawing/2014/main" id="{E9896294-C810-46BC-B390-92422094E624}"/>
                  </a:ext>
                </a:extLst>
              </p:cNvPr>
              <p:cNvSpPr/>
              <p:nvPr/>
            </p:nvSpPr>
            <p:spPr>
              <a:xfrm>
                <a:off x="5535514" y="4233741"/>
                <a:ext cx="3105" cy="48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4" extrusionOk="0">
                    <a:moveTo>
                      <a:pt x="4" y="0"/>
                    </a:moveTo>
                    <a:cubicBezTo>
                      <a:pt x="1" y="0"/>
                      <a:pt x="1" y="8"/>
                      <a:pt x="1" y="20"/>
                    </a:cubicBezTo>
                    <a:lnTo>
                      <a:pt x="4" y="20"/>
                    </a:lnTo>
                    <a:lnTo>
                      <a:pt x="11" y="34"/>
                    </a:lnTo>
                    <a:cubicBezTo>
                      <a:pt x="14" y="37"/>
                      <a:pt x="20" y="43"/>
                      <a:pt x="20" y="43"/>
                    </a:cubicBezTo>
                    <a:cubicBezTo>
                      <a:pt x="24" y="43"/>
                      <a:pt x="28" y="40"/>
                      <a:pt x="24" y="20"/>
                    </a:cubicBezTo>
                    <a:lnTo>
                      <a:pt x="24" y="20"/>
                    </a:lnTo>
                    <a:lnTo>
                      <a:pt x="24" y="34"/>
                    </a:lnTo>
                    <a:cubicBezTo>
                      <a:pt x="20" y="34"/>
                      <a:pt x="17" y="23"/>
                      <a:pt x="14" y="17"/>
                    </a:cubicBezTo>
                    <a:cubicBezTo>
                      <a:pt x="11" y="8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Google Shape;4821;p60">
                <a:extLst>
                  <a:ext uri="{FF2B5EF4-FFF2-40B4-BE49-F238E27FC236}">
                    <a16:creationId xmlns:a16="http://schemas.microsoft.com/office/drawing/2014/main" id="{21A19D67-3768-4E23-8582-F8CA23FC0260}"/>
                  </a:ext>
                </a:extLst>
              </p:cNvPr>
              <p:cNvSpPr/>
              <p:nvPr/>
            </p:nvSpPr>
            <p:spPr>
              <a:xfrm>
                <a:off x="5807662" y="4443896"/>
                <a:ext cx="1553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" y="0"/>
                    </a:moveTo>
                    <a:cubicBezTo>
                      <a:pt x="7" y="6"/>
                      <a:pt x="10" y="10"/>
                      <a:pt x="14" y="13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oogle Shape;4822;p60">
                <a:extLst>
                  <a:ext uri="{FF2B5EF4-FFF2-40B4-BE49-F238E27FC236}">
                    <a16:creationId xmlns:a16="http://schemas.microsoft.com/office/drawing/2014/main" id="{4248A558-0C20-4076-A7CF-7314D6697CFE}"/>
                  </a:ext>
                </a:extLst>
              </p:cNvPr>
              <p:cNvSpPr/>
              <p:nvPr/>
            </p:nvSpPr>
            <p:spPr>
              <a:xfrm>
                <a:off x="5535514" y="4235959"/>
                <a:ext cx="111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oogle Shape;4823;p60">
                <a:extLst>
                  <a:ext uri="{FF2B5EF4-FFF2-40B4-BE49-F238E27FC236}">
                    <a16:creationId xmlns:a16="http://schemas.microsoft.com/office/drawing/2014/main" id="{32B045F0-E276-4AE4-8ECF-7E060CC75B6E}"/>
                  </a:ext>
                </a:extLst>
              </p:cNvPr>
              <p:cNvSpPr/>
              <p:nvPr/>
            </p:nvSpPr>
            <p:spPr>
              <a:xfrm>
                <a:off x="5344988" y="4364824"/>
                <a:ext cx="1553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4" h="8" extrusionOk="0">
                    <a:moveTo>
                      <a:pt x="10" y="1"/>
                    </a:moveTo>
                    <a:cubicBezTo>
                      <a:pt x="10" y="1"/>
                      <a:pt x="7" y="4"/>
                      <a:pt x="0" y="7"/>
                    </a:cubicBezTo>
                    <a:cubicBezTo>
                      <a:pt x="4" y="7"/>
                      <a:pt x="7" y="4"/>
                      <a:pt x="13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Google Shape;4824;p60">
                <a:extLst>
                  <a:ext uri="{FF2B5EF4-FFF2-40B4-BE49-F238E27FC236}">
                    <a16:creationId xmlns:a16="http://schemas.microsoft.com/office/drawing/2014/main" id="{7E6C924B-BA91-492A-AB22-F756A0F12665}"/>
                  </a:ext>
                </a:extLst>
              </p:cNvPr>
              <p:cNvSpPr/>
              <p:nvPr/>
            </p:nvSpPr>
            <p:spPr>
              <a:xfrm>
                <a:off x="5413968" y="4333662"/>
                <a:ext cx="1996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4" extrusionOk="0">
                    <a:moveTo>
                      <a:pt x="17" y="1"/>
                    </a:moveTo>
                    <a:cubicBezTo>
                      <a:pt x="14" y="1"/>
                      <a:pt x="7" y="1"/>
                      <a:pt x="1" y="4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Google Shape;4825;p60">
                <a:extLst>
                  <a:ext uri="{FF2B5EF4-FFF2-40B4-BE49-F238E27FC236}">
                    <a16:creationId xmlns:a16="http://schemas.microsoft.com/office/drawing/2014/main" id="{6DA727EF-98C8-4DC2-97A0-FE2289778C3E}"/>
                  </a:ext>
                </a:extLst>
              </p:cNvPr>
              <p:cNvSpPr/>
              <p:nvPr/>
            </p:nvSpPr>
            <p:spPr>
              <a:xfrm>
                <a:off x="5362288" y="4399314"/>
                <a:ext cx="1109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5"/>
                      <a:pt x="6" y="5"/>
                      <a:pt x="10" y="5"/>
                    </a:cubicBezTo>
                    <a:cubicBezTo>
                      <a:pt x="6" y="5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Google Shape;4826;p60">
                <a:extLst>
                  <a:ext uri="{FF2B5EF4-FFF2-40B4-BE49-F238E27FC236}">
                    <a16:creationId xmlns:a16="http://schemas.microsoft.com/office/drawing/2014/main" id="{163C66BC-349F-4529-A906-9A81167493DD}"/>
                  </a:ext>
                </a:extLst>
              </p:cNvPr>
              <p:cNvSpPr/>
              <p:nvPr/>
            </p:nvSpPr>
            <p:spPr>
              <a:xfrm>
                <a:off x="5401880" y="4396431"/>
                <a:ext cx="2329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21" h="4" extrusionOk="0">
                    <a:moveTo>
                      <a:pt x="13" y="0"/>
                    </a:moveTo>
                    <a:lnTo>
                      <a:pt x="1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Google Shape;4827;p60">
                <a:extLst>
                  <a:ext uri="{FF2B5EF4-FFF2-40B4-BE49-F238E27FC236}">
                    <a16:creationId xmlns:a16="http://schemas.microsoft.com/office/drawing/2014/main" id="{5FA93631-2946-44CA-944B-5ED33149886E}"/>
                  </a:ext>
                </a:extLst>
              </p:cNvPr>
              <p:cNvSpPr/>
              <p:nvPr/>
            </p:nvSpPr>
            <p:spPr>
              <a:xfrm>
                <a:off x="5809104" y="4445227"/>
                <a:ext cx="1664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1" y="1"/>
                    </a:moveTo>
                    <a:cubicBezTo>
                      <a:pt x="1" y="1"/>
                      <a:pt x="2" y="2"/>
                      <a:pt x="3" y="2"/>
                    </a:cubicBezTo>
                    <a:lnTo>
                      <a:pt x="3" y="2"/>
                    </a:lnTo>
                    <a:lnTo>
                      <a:pt x="1" y="1"/>
                    </a:lnTo>
                    <a:close/>
                    <a:moveTo>
                      <a:pt x="3" y="2"/>
                    </a:moveTo>
                    <a:lnTo>
                      <a:pt x="11" y="8"/>
                    </a:lnTo>
                    <a:cubicBezTo>
                      <a:pt x="11" y="8"/>
                      <a:pt x="14" y="8"/>
                      <a:pt x="11" y="4"/>
                    </a:cubicBezTo>
                    <a:cubicBezTo>
                      <a:pt x="8" y="4"/>
                      <a:pt x="6" y="4"/>
                      <a:pt x="3" y="2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Google Shape;4828;p60">
                <a:extLst>
                  <a:ext uri="{FF2B5EF4-FFF2-40B4-BE49-F238E27FC236}">
                    <a16:creationId xmlns:a16="http://schemas.microsoft.com/office/drawing/2014/main" id="{A4341628-5121-46BA-8933-F9B536FDBAD0}"/>
                  </a:ext>
                </a:extLst>
              </p:cNvPr>
              <p:cNvSpPr/>
              <p:nvPr/>
            </p:nvSpPr>
            <p:spPr>
              <a:xfrm>
                <a:off x="5364839" y="4390553"/>
                <a:ext cx="5878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53" h="5" extrusionOk="0">
                    <a:moveTo>
                      <a:pt x="0" y="0"/>
                    </a:moveTo>
                    <a:cubicBezTo>
                      <a:pt x="17" y="0"/>
                      <a:pt x="37" y="4"/>
                      <a:pt x="53" y="4"/>
                    </a:cubicBezTo>
                    <a:cubicBezTo>
                      <a:pt x="40" y="0"/>
                      <a:pt x="20" y="0"/>
                      <a:pt x="0" y="0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Google Shape;4829;p60">
                <a:extLst>
                  <a:ext uri="{FF2B5EF4-FFF2-40B4-BE49-F238E27FC236}">
                    <a16:creationId xmlns:a16="http://schemas.microsoft.com/office/drawing/2014/main" id="{1BAEC47A-13F9-46C7-9023-CEA4C606895B}"/>
                  </a:ext>
                </a:extLst>
              </p:cNvPr>
              <p:cNvSpPr/>
              <p:nvPr/>
            </p:nvSpPr>
            <p:spPr>
              <a:xfrm>
                <a:off x="5389348" y="4389444"/>
                <a:ext cx="4547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" extrusionOk="0">
                    <a:moveTo>
                      <a:pt x="1" y="1"/>
                    </a:moveTo>
                    <a:cubicBezTo>
                      <a:pt x="10" y="4"/>
                      <a:pt x="21" y="4"/>
                      <a:pt x="30" y="4"/>
                    </a:cubicBezTo>
                    <a:lnTo>
                      <a:pt x="34" y="4"/>
                    </a:lnTo>
                    <a:cubicBezTo>
                      <a:pt x="37" y="4"/>
                      <a:pt x="37" y="1"/>
                      <a:pt x="41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Google Shape;4830;p60">
                <a:extLst>
                  <a:ext uri="{FF2B5EF4-FFF2-40B4-BE49-F238E27FC236}">
                    <a16:creationId xmlns:a16="http://schemas.microsoft.com/office/drawing/2014/main" id="{54D1E3A4-D095-4AC1-841E-190C0CBC60AE}"/>
                  </a:ext>
                </a:extLst>
              </p:cNvPr>
              <p:cNvSpPr/>
              <p:nvPr/>
            </p:nvSpPr>
            <p:spPr>
              <a:xfrm>
                <a:off x="6130824" y="3073285"/>
                <a:ext cx="192855" cy="16934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27" extrusionOk="0">
                    <a:moveTo>
                      <a:pt x="550" y="1"/>
                    </a:moveTo>
                    <a:cubicBezTo>
                      <a:pt x="534" y="4"/>
                      <a:pt x="517" y="7"/>
                      <a:pt x="501" y="10"/>
                    </a:cubicBezTo>
                    <a:cubicBezTo>
                      <a:pt x="375" y="44"/>
                      <a:pt x="213" y="100"/>
                      <a:pt x="0" y="219"/>
                    </a:cubicBezTo>
                    <a:cubicBezTo>
                      <a:pt x="156" y="140"/>
                      <a:pt x="368" y="40"/>
                      <a:pt x="550" y="1"/>
                    </a:cubicBezTo>
                    <a:close/>
                    <a:moveTo>
                      <a:pt x="782" y="620"/>
                    </a:moveTo>
                    <a:cubicBezTo>
                      <a:pt x="789" y="623"/>
                      <a:pt x="792" y="626"/>
                      <a:pt x="799" y="626"/>
                    </a:cubicBezTo>
                    <a:lnTo>
                      <a:pt x="812" y="629"/>
                    </a:lnTo>
                    <a:cubicBezTo>
                      <a:pt x="795" y="623"/>
                      <a:pt x="782" y="620"/>
                      <a:pt x="782" y="620"/>
                    </a:cubicBezTo>
                    <a:close/>
                    <a:moveTo>
                      <a:pt x="825" y="636"/>
                    </a:moveTo>
                    <a:cubicBezTo>
                      <a:pt x="995" y="699"/>
                      <a:pt x="1262" y="773"/>
                      <a:pt x="1462" y="893"/>
                    </a:cubicBezTo>
                    <a:lnTo>
                      <a:pt x="1462" y="893"/>
                    </a:lnTo>
                    <a:cubicBezTo>
                      <a:pt x="1369" y="836"/>
                      <a:pt x="1261" y="789"/>
                      <a:pt x="1153" y="748"/>
                    </a:cubicBezTo>
                    <a:cubicBezTo>
                      <a:pt x="1007" y="696"/>
                      <a:pt x="882" y="656"/>
                      <a:pt x="825" y="636"/>
                    </a:cubicBezTo>
                    <a:close/>
                    <a:moveTo>
                      <a:pt x="1462" y="893"/>
                    </a:moveTo>
                    <a:cubicBezTo>
                      <a:pt x="1492" y="911"/>
                      <a:pt x="1520" y="930"/>
                      <a:pt x="1547" y="950"/>
                    </a:cubicBezTo>
                    <a:cubicBezTo>
                      <a:pt x="1520" y="930"/>
                      <a:pt x="1492" y="911"/>
                      <a:pt x="1462" y="893"/>
                    </a:cubicBezTo>
                    <a:close/>
                    <a:moveTo>
                      <a:pt x="1713" y="1173"/>
                    </a:moveTo>
                    <a:cubicBezTo>
                      <a:pt x="1716" y="1182"/>
                      <a:pt x="1718" y="1191"/>
                      <a:pt x="1720" y="1200"/>
                    </a:cubicBezTo>
                    <a:lnTo>
                      <a:pt x="1720" y="1200"/>
                    </a:lnTo>
                    <a:cubicBezTo>
                      <a:pt x="1718" y="1191"/>
                      <a:pt x="1716" y="1182"/>
                      <a:pt x="1713" y="1173"/>
                    </a:cubicBezTo>
                    <a:close/>
                    <a:moveTo>
                      <a:pt x="1720" y="1200"/>
                    </a:moveTo>
                    <a:cubicBezTo>
                      <a:pt x="1724" y="1223"/>
                      <a:pt x="1725" y="1247"/>
                      <a:pt x="1723" y="1272"/>
                    </a:cubicBezTo>
                    <a:cubicBezTo>
                      <a:pt x="1723" y="1361"/>
                      <a:pt x="1686" y="1447"/>
                      <a:pt x="1643" y="1527"/>
                    </a:cubicBezTo>
                    <a:cubicBezTo>
                      <a:pt x="1718" y="1400"/>
                      <a:pt x="1739" y="1293"/>
                      <a:pt x="1720" y="1200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Google Shape;4831;p60">
                <a:extLst>
                  <a:ext uri="{FF2B5EF4-FFF2-40B4-BE49-F238E27FC236}">
                    <a16:creationId xmlns:a16="http://schemas.microsoft.com/office/drawing/2014/main" id="{C4593B44-46B5-4B7C-B5F0-1C99F4C52B39}"/>
                  </a:ext>
                </a:extLst>
              </p:cNvPr>
              <p:cNvSpPr/>
              <p:nvPr/>
            </p:nvSpPr>
            <p:spPr>
              <a:xfrm>
                <a:off x="5651293" y="4336545"/>
                <a:ext cx="444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0" y="1"/>
                    </a:moveTo>
                    <a:cubicBezTo>
                      <a:pt x="0" y="1"/>
                      <a:pt x="0" y="4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oogle Shape;4832;p60">
                <a:extLst>
                  <a:ext uri="{FF2B5EF4-FFF2-40B4-BE49-F238E27FC236}">
                    <a16:creationId xmlns:a16="http://schemas.microsoft.com/office/drawing/2014/main" id="{CB900916-C649-4FE8-A667-495105B3B441}"/>
                  </a:ext>
                </a:extLst>
              </p:cNvPr>
              <p:cNvSpPr/>
              <p:nvPr/>
            </p:nvSpPr>
            <p:spPr>
              <a:xfrm>
                <a:off x="5711068" y="4367042"/>
                <a:ext cx="887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1" y="1"/>
                    </a:moveTo>
                    <a:cubicBezTo>
                      <a:pt x="1" y="4"/>
                      <a:pt x="4" y="4"/>
                      <a:pt x="7" y="7"/>
                    </a:cubicBezTo>
                    <a:cubicBezTo>
                      <a:pt x="7" y="7"/>
                      <a:pt x="4" y="4"/>
                      <a:pt x="1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Google Shape;4833;p60">
                <a:extLst>
                  <a:ext uri="{FF2B5EF4-FFF2-40B4-BE49-F238E27FC236}">
                    <a16:creationId xmlns:a16="http://schemas.microsoft.com/office/drawing/2014/main" id="{3FE47B5E-A01F-4804-8043-98C57964E2F7}"/>
                  </a:ext>
                </a:extLst>
              </p:cNvPr>
              <p:cNvSpPr/>
              <p:nvPr/>
            </p:nvSpPr>
            <p:spPr>
              <a:xfrm>
                <a:off x="5735688" y="4382125"/>
                <a:ext cx="3438" cy="2662"/>
              </a:xfrm>
              <a:custGeom>
                <a:avLst/>
                <a:gdLst/>
                <a:ahLst/>
                <a:cxnLst/>
                <a:rect l="l" t="t" r="r" b="b"/>
                <a:pathLst>
                  <a:path w="31" h="24" extrusionOk="0">
                    <a:moveTo>
                      <a:pt x="0" y="1"/>
                    </a:moveTo>
                    <a:cubicBezTo>
                      <a:pt x="7" y="7"/>
                      <a:pt x="17" y="13"/>
                      <a:pt x="30" y="23"/>
                    </a:cubicBezTo>
                    <a:lnTo>
                      <a:pt x="30" y="23"/>
                    </a:lnTo>
                    <a:lnTo>
                      <a:pt x="0" y="1"/>
                    </a:lnTo>
                    <a:close/>
                    <a:moveTo>
                      <a:pt x="30" y="23"/>
                    </a:moveTo>
                    <a:lnTo>
                      <a:pt x="31" y="24"/>
                    </a:lnTo>
                    <a:cubicBezTo>
                      <a:pt x="31" y="24"/>
                      <a:pt x="30" y="24"/>
                      <a:pt x="30" y="23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oogle Shape;4834;p60">
                <a:extLst>
                  <a:ext uri="{FF2B5EF4-FFF2-40B4-BE49-F238E27FC236}">
                    <a16:creationId xmlns:a16="http://schemas.microsoft.com/office/drawing/2014/main" id="{927FD9AD-B4ED-4C11-AEB4-0AA0EA16AFD2}"/>
                  </a:ext>
                </a:extLst>
              </p:cNvPr>
              <p:cNvSpPr/>
              <p:nvPr/>
            </p:nvSpPr>
            <p:spPr>
              <a:xfrm>
                <a:off x="5753654" y="4394878"/>
                <a:ext cx="887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8" y="1"/>
                    </a:moveTo>
                    <a:lnTo>
                      <a:pt x="1" y="1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Google Shape;4835;p60">
                <a:extLst>
                  <a:ext uri="{FF2B5EF4-FFF2-40B4-BE49-F238E27FC236}">
                    <a16:creationId xmlns:a16="http://schemas.microsoft.com/office/drawing/2014/main" id="{EF1E2C6B-E000-41EA-A22A-CC212A535FCD}"/>
                  </a:ext>
                </a:extLst>
              </p:cNvPr>
              <p:cNvSpPr/>
              <p:nvPr/>
            </p:nvSpPr>
            <p:spPr>
              <a:xfrm>
                <a:off x="5417738" y="4340981"/>
                <a:ext cx="1442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13" h="4" extrusionOk="0">
                    <a:moveTo>
                      <a:pt x="6" y="1"/>
                    </a:moveTo>
                    <a:lnTo>
                      <a:pt x="0" y="4"/>
                    </a:lnTo>
                    <a:cubicBezTo>
                      <a:pt x="0" y="4"/>
                      <a:pt x="6" y="1"/>
                      <a:pt x="13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Google Shape;4836;p60">
                <a:extLst>
                  <a:ext uri="{FF2B5EF4-FFF2-40B4-BE49-F238E27FC236}">
                    <a16:creationId xmlns:a16="http://schemas.microsoft.com/office/drawing/2014/main" id="{6A45E778-0CEE-4FE2-9EC4-BE5B21CC57C6}"/>
                  </a:ext>
                </a:extLst>
              </p:cNvPr>
              <p:cNvSpPr/>
              <p:nvPr/>
            </p:nvSpPr>
            <p:spPr>
              <a:xfrm>
                <a:off x="5518990" y="4321463"/>
                <a:ext cx="3438" cy="887"/>
              </a:xfrm>
              <a:custGeom>
                <a:avLst/>
                <a:gdLst/>
                <a:ahLst/>
                <a:cxnLst/>
                <a:rect l="l" t="t" r="r" b="b"/>
                <a:pathLst>
                  <a:path w="31" h="8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21" y="4"/>
                      <a:pt x="7" y="4"/>
                      <a:pt x="1" y="7"/>
                    </a:cubicBezTo>
                    <a:lnTo>
                      <a:pt x="4" y="7"/>
                    </a:lnTo>
                    <a:cubicBezTo>
                      <a:pt x="21" y="7"/>
                      <a:pt x="30" y="7"/>
                      <a:pt x="30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Google Shape;4837;p60">
                <a:extLst>
                  <a:ext uri="{FF2B5EF4-FFF2-40B4-BE49-F238E27FC236}">
                    <a16:creationId xmlns:a16="http://schemas.microsoft.com/office/drawing/2014/main" id="{C0FF6B52-A121-4DE5-9052-3CCA4A0D9243}"/>
                  </a:ext>
                </a:extLst>
              </p:cNvPr>
              <p:cNvSpPr/>
              <p:nvPr/>
            </p:nvSpPr>
            <p:spPr>
              <a:xfrm>
                <a:off x="5364395" y="4390220"/>
                <a:ext cx="554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0"/>
                    </a:moveTo>
                    <a:lnTo>
                      <a:pt x="1" y="3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Google Shape;4838;p60">
                <a:extLst>
                  <a:ext uri="{FF2B5EF4-FFF2-40B4-BE49-F238E27FC236}">
                    <a16:creationId xmlns:a16="http://schemas.microsoft.com/office/drawing/2014/main" id="{A0CF6711-A32E-41C9-AF10-AA7A4EF9837C}"/>
                  </a:ext>
                </a:extLst>
              </p:cNvPr>
              <p:cNvSpPr/>
              <p:nvPr/>
            </p:nvSpPr>
            <p:spPr>
              <a:xfrm>
                <a:off x="5513888" y="4322239"/>
                <a:ext cx="4103" cy="554"/>
              </a:xfrm>
              <a:custGeom>
                <a:avLst/>
                <a:gdLst/>
                <a:ahLst/>
                <a:cxnLst/>
                <a:rect l="l" t="t" r="r" b="b"/>
                <a:pathLst>
                  <a:path w="37" h="5" extrusionOk="0">
                    <a:moveTo>
                      <a:pt x="20" y="0"/>
                    </a:moveTo>
                    <a:cubicBezTo>
                      <a:pt x="14" y="0"/>
                      <a:pt x="7" y="0"/>
                      <a:pt x="0" y="4"/>
                    </a:cubicBezTo>
                    <a:lnTo>
                      <a:pt x="27" y="4"/>
                    </a:lnTo>
                    <a:cubicBezTo>
                      <a:pt x="30" y="4"/>
                      <a:pt x="33" y="4"/>
                      <a:pt x="37" y="0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Google Shape;4839;p60">
                <a:extLst>
                  <a:ext uri="{FF2B5EF4-FFF2-40B4-BE49-F238E27FC236}">
                    <a16:creationId xmlns:a16="http://schemas.microsoft.com/office/drawing/2014/main" id="{60A27E0E-5E65-46B3-B5B4-06D6900B085D}"/>
                  </a:ext>
                </a:extLst>
              </p:cNvPr>
              <p:cNvSpPr/>
              <p:nvPr/>
            </p:nvSpPr>
            <p:spPr>
              <a:xfrm>
                <a:off x="5822744" y="4461529"/>
                <a:ext cx="887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1" y="0"/>
                    </a:moveTo>
                    <a:lnTo>
                      <a:pt x="4" y="6"/>
                    </a:lnTo>
                    <a:lnTo>
                      <a:pt x="7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Google Shape;4840;p60">
                <a:extLst>
                  <a:ext uri="{FF2B5EF4-FFF2-40B4-BE49-F238E27FC236}">
                    <a16:creationId xmlns:a16="http://schemas.microsoft.com/office/drawing/2014/main" id="{67479D6B-F0B8-4202-9FCA-6D4347928714}"/>
                  </a:ext>
                </a:extLst>
              </p:cNvPr>
              <p:cNvSpPr/>
              <p:nvPr/>
            </p:nvSpPr>
            <p:spPr>
              <a:xfrm>
                <a:off x="5823521" y="4462194"/>
                <a:ext cx="776" cy="776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Google Shape;4841;p60">
                <a:extLst>
                  <a:ext uri="{FF2B5EF4-FFF2-40B4-BE49-F238E27FC236}">
                    <a16:creationId xmlns:a16="http://schemas.microsoft.com/office/drawing/2014/main" id="{1AB0DD74-826B-43B4-A09E-764B94A04938}"/>
                  </a:ext>
                </a:extLst>
              </p:cNvPr>
              <p:cNvSpPr/>
              <p:nvPr/>
            </p:nvSpPr>
            <p:spPr>
              <a:xfrm>
                <a:off x="5824186" y="4462860"/>
                <a:ext cx="1996" cy="199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" y="8"/>
                      <a:pt x="11" y="14"/>
                      <a:pt x="17" y="1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oogle Shape;4842;p60">
                <a:extLst>
                  <a:ext uri="{FF2B5EF4-FFF2-40B4-BE49-F238E27FC236}">
                    <a16:creationId xmlns:a16="http://schemas.microsoft.com/office/drawing/2014/main" id="{31A338A3-CF27-42D9-9633-A580039D3A00}"/>
                  </a:ext>
                </a:extLst>
              </p:cNvPr>
              <p:cNvSpPr/>
              <p:nvPr/>
            </p:nvSpPr>
            <p:spPr>
              <a:xfrm>
                <a:off x="5803337" y="4439016"/>
                <a:ext cx="444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Google Shape;4843;p60">
                <a:extLst>
                  <a:ext uri="{FF2B5EF4-FFF2-40B4-BE49-F238E27FC236}">
                    <a16:creationId xmlns:a16="http://schemas.microsoft.com/office/drawing/2014/main" id="{39F98B45-84CE-4FB4-BD00-CA15CA4BE99E}"/>
                  </a:ext>
                </a:extLst>
              </p:cNvPr>
              <p:cNvSpPr/>
              <p:nvPr/>
            </p:nvSpPr>
            <p:spPr>
              <a:xfrm>
                <a:off x="5797348" y="4432806"/>
                <a:ext cx="6100" cy="632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13"/>
                      <a:pt x="27" y="40"/>
                      <a:pt x="47" y="56"/>
                    </a:cubicBezTo>
                    <a:lnTo>
                      <a:pt x="54" y="56"/>
                    </a:lnTo>
                    <a:cubicBezTo>
                      <a:pt x="41" y="50"/>
                      <a:pt x="18" y="7"/>
                      <a:pt x="1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oogle Shape;4844;p60">
                <a:extLst>
                  <a:ext uri="{FF2B5EF4-FFF2-40B4-BE49-F238E27FC236}">
                    <a16:creationId xmlns:a16="http://schemas.microsoft.com/office/drawing/2014/main" id="{4131BDB8-E186-485D-8FDB-F0F5CB3D6D92}"/>
                  </a:ext>
                </a:extLst>
              </p:cNvPr>
              <p:cNvSpPr/>
              <p:nvPr/>
            </p:nvSpPr>
            <p:spPr>
              <a:xfrm>
                <a:off x="5773172" y="4403750"/>
                <a:ext cx="6654" cy="532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8" extrusionOk="0">
                    <a:moveTo>
                      <a:pt x="0" y="0"/>
                    </a:moveTo>
                    <a:cubicBezTo>
                      <a:pt x="1" y="1"/>
                      <a:pt x="3" y="2"/>
                      <a:pt x="4" y="3"/>
                    </a:cubicBezTo>
                    <a:lnTo>
                      <a:pt x="4" y="3"/>
                    </a:lnTo>
                    <a:cubicBezTo>
                      <a:pt x="3" y="2"/>
                      <a:pt x="1" y="1"/>
                      <a:pt x="0" y="0"/>
                    </a:cubicBezTo>
                    <a:close/>
                    <a:moveTo>
                      <a:pt x="4" y="3"/>
                    </a:moveTo>
                    <a:cubicBezTo>
                      <a:pt x="19" y="16"/>
                      <a:pt x="35" y="32"/>
                      <a:pt x="50" y="47"/>
                    </a:cubicBezTo>
                    <a:cubicBezTo>
                      <a:pt x="46" y="40"/>
                      <a:pt x="43" y="31"/>
                      <a:pt x="46" y="31"/>
                    </a:cubicBezTo>
                    <a:lnTo>
                      <a:pt x="46" y="31"/>
                    </a:lnTo>
                    <a:cubicBezTo>
                      <a:pt x="46" y="31"/>
                      <a:pt x="54" y="34"/>
                      <a:pt x="60" y="40"/>
                    </a:cubicBezTo>
                    <a:cubicBezTo>
                      <a:pt x="43" y="20"/>
                      <a:pt x="37" y="14"/>
                      <a:pt x="34" y="14"/>
                    </a:cubicBezTo>
                    <a:lnTo>
                      <a:pt x="34" y="17"/>
                    </a:lnTo>
                    <a:lnTo>
                      <a:pt x="34" y="20"/>
                    </a:lnTo>
                    <a:cubicBezTo>
                      <a:pt x="31" y="20"/>
                      <a:pt x="21" y="18"/>
                      <a:pt x="4" y="3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Google Shape;4845;p60">
                <a:extLst>
                  <a:ext uri="{FF2B5EF4-FFF2-40B4-BE49-F238E27FC236}">
                    <a16:creationId xmlns:a16="http://schemas.microsoft.com/office/drawing/2014/main" id="{4D3253BF-B04E-4F68-A165-18AAADB4EFC1}"/>
                  </a:ext>
                </a:extLst>
              </p:cNvPr>
              <p:cNvSpPr/>
              <p:nvPr/>
            </p:nvSpPr>
            <p:spPr>
              <a:xfrm>
                <a:off x="5753321" y="4387226"/>
                <a:ext cx="3771" cy="2662"/>
              </a:xfrm>
              <a:custGeom>
                <a:avLst/>
                <a:gdLst/>
                <a:ahLst/>
                <a:cxnLst/>
                <a:rect l="l" t="t" r="r" b="b"/>
                <a:pathLst>
                  <a:path w="34" h="24" extrusionOk="0">
                    <a:moveTo>
                      <a:pt x="4" y="1"/>
                    </a:moveTo>
                    <a:cubicBezTo>
                      <a:pt x="0" y="1"/>
                      <a:pt x="4" y="4"/>
                      <a:pt x="17" y="14"/>
                    </a:cubicBezTo>
                    <a:cubicBezTo>
                      <a:pt x="23" y="21"/>
                      <a:pt x="27" y="24"/>
                      <a:pt x="31" y="24"/>
                    </a:cubicBezTo>
                    <a:cubicBezTo>
                      <a:pt x="34" y="24"/>
                      <a:pt x="20" y="10"/>
                      <a:pt x="20" y="10"/>
                    </a:cubicBezTo>
                    <a:cubicBezTo>
                      <a:pt x="11" y="4"/>
                      <a:pt x="7" y="1"/>
                      <a:pt x="4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Google Shape;4846;p60">
                <a:extLst>
                  <a:ext uri="{FF2B5EF4-FFF2-40B4-BE49-F238E27FC236}">
                    <a16:creationId xmlns:a16="http://schemas.microsoft.com/office/drawing/2014/main" id="{F2107D6D-469A-44AA-82A1-505E891E0D63}"/>
                  </a:ext>
                </a:extLst>
              </p:cNvPr>
              <p:cNvSpPr/>
              <p:nvPr/>
            </p:nvSpPr>
            <p:spPr>
              <a:xfrm>
                <a:off x="5598727" y="4321463"/>
                <a:ext cx="2329" cy="1331"/>
              </a:xfrm>
              <a:custGeom>
                <a:avLst/>
                <a:gdLst/>
                <a:ahLst/>
                <a:cxnLst/>
                <a:rect l="l" t="t" r="r" b="b"/>
                <a:pathLst>
                  <a:path w="21" h="12" extrusionOk="0">
                    <a:moveTo>
                      <a:pt x="10" y="1"/>
                    </a:moveTo>
                    <a:cubicBezTo>
                      <a:pt x="0" y="1"/>
                      <a:pt x="17" y="7"/>
                      <a:pt x="17" y="11"/>
                    </a:cubicBezTo>
                    <a:lnTo>
                      <a:pt x="20" y="4"/>
                    </a:lnTo>
                    <a:cubicBezTo>
                      <a:pt x="14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Google Shape;4847;p60">
                <a:extLst>
                  <a:ext uri="{FF2B5EF4-FFF2-40B4-BE49-F238E27FC236}">
                    <a16:creationId xmlns:a16="http://schemas.microsoft.com/office/drawing/2014/main" id="{3BECB610-91B2-4B46-BBD4-40BF1E65C444}"/>
                  </a:ext>
                </a:extLst>
              </p:cNvPr>
              <p:cNvSpPr/>
              <p:nvPr/>
            </p:nvSpPr>
            <p:spPr>
              <a:xfrm>
                <a:off x="5567897" y="4324013"/>
                <a:ext cx="4547" cy="998"/>
              </a:xfrm>
              <a:custGeom>
                <a:avLst/>
                <a:gdLst/>
                <a:ahLst/>
                <a:cxnLst/>
                <a:rect l="l" t="t" r="r" b="b"/>
                <a:pathLst>
                  <a:path w="41" h="9" extrusionOk="0">
                    <a:moveTo>
                      <a:pt x="0" y="1"/>
                    </a:moveTo>
                    <a:lnTo>
                      <a:pt x="23" y="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Google Shape;4848;p60">
                <a:extLst>
                  <a:ext uri="{FF2B5EF4-FFF2-40B4-BE49-F238E27FC236}">
                    <a16:creationId xmlns:a16="http://schemas.microsoft.com/office/drawing/2014/main" id="{3210356F-C306-434A-9E9E-86512D5C289F}"/>
                  </a:ext>
                </a:extLst>
              </p:cNvPr>
              <p:cNvSpPr/>
              <p:nvPr/>
            </p:nvSpPr>
            <p:spPr>
              <a:xfrm>
                <a:off x="5545162" y="4314919"/>
                <a:ext cx="5545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50" h="4" extrusionOk="0">
                    <a:moveTo>
                      <a:pt x="50" y="0"/>
                    </a:moveTo>
                    <a:lnTo>
                      <a:pt x="0" y="4"/>
                    </a:lnTo>
                    <a:lnTo>
                      <a:pt x="36" y="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Google Shape;4849;p60">
                <a:extLst>
                  <a:ext uri="{FF2B5EF4-FFF2-40B4-BE49-F238E27FC236}">
                    <a16:creationId xmlns:a16="http://schemas.microsoft.com/office/drawing/2014/main" id="{E1897201-960B-46C0-955C-BF614F5EEDB2}"/>
                  </a:ext>
                </a:extLst>
              </p:cNvPr>
              <p:cNvSpPr/>
              <p:nvPr/>
            </p:nvSpPr>
            <p:spPr>
              <a:xfrm>
                <a:off x="5393784" y="4397540"/>
                <a:ext cx="3438" cy="155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4" extrusionOk="0">
                    <a:moveTo>
                      <a:pt x="17" y="1"/>
                    </a:moveTo>
                    <a:cubicBezTo>
                      <a:pt x="4" y="7"/>
                      <a:pt x="1" y="14"/>
                      <a:pt x="14" y="14"/>
                    </a:cubicBezTo>
                    <a:lnTo>
                      <a:pt x="30" y="1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Google Shape;4850;p60">
                <a:extLst>
                  <a:ext uri="{FF2B5EF4-FFF2-40B4-BE49-F238E27FC236}">
                    <a16:creationId xmlns:a16="http://schemas.microsoft.com/office/drawing/2014/main" id="{3814FB1C-0BEB-49E0-B86F-536795073AF4}"/>
                  </a:ext>
                </a:extLst>
              </p:cNvPr>
              <p:cNvSpPr/>
              <p:nvPr/>
            </p:nvSpPr>
            <p:spPr>
              <a:xfrm>
                <a:off x="5504018" y="4333994"/>
                <a:ext cx="4769" cy="5212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" extrusionOk="0">
                    <a:moveTo>
                      <a:pt x="43" y="1"/>
                    </a:moveTo>
                    <a:lnTo>
                      <a:pt x="43" y="1"/>
                    </a:lnTo>
                    <a:cubicBezTo>
                      <a:pt x="29" y="14"/>
                      <a:pt x="17" y="27"/>
                      <a:pt x="10" y="33"/>
                    </a:cubicBezTo>
                    <a:cubicBezTo>
                      <a:pt x="3" y="41"/>
                      <a:pt x="0" y="44"/>
                      <a:pt x="0" y="47"/>
                    </a:cubicBezTo>
                    <a:cubicBezTo>
                      <a:pt x="3" y="44"/>
                      <a:pt x="10" y="41"/>
                      <a:pt x="17" y="33"/>
                    </a:cubicBezTo>
                    <a:cubicBezTo>
                      <a:pt x="26" y="24"/>
                      <a:pt x="40" y="14"/>
                      <a:pt x="43" y="1"/>
                    </a:cubicBezTo>
                    <a:close/>
                  </a:path>
                </a:pathLst>
              </a:custGeom>
              <a:solidFill>
                <a:srgbClr val="FDD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Google Shape;4851;p60">
                <a:extLst>
                  <a:ext uri="{FF2B5EF4-FFF2-40B4-BE49-F238E27FC236}">
                    <a16:creationId xmlns:a16="http://schemas.microsoft.com/office/drawing/2014/main" id="{71B3FCE9-AFD5-4DB8-B7FC-B5C262BCE8BE}"/>
                  </a:ext>
                </a:extLst>
              </p:cNvPr>
              <p:cNvSpPr/>
              <p:nvPr/>
            </p:nvSpPr>
            <p:spPr>
              <a:xfrm>
                <a:off x="6106981" y="3071400"/>
                <a:ext cx="215257" cy="17866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11" extrusionOk="0">
                    <a:moveTo>
                      <a:pt x="6" y="355"/>
                    </a:moveTo>
                    <a:lnTo>
                      <a:pt x="6" y="355"/>
                    </a:lnTo>
                    <a:cubicBezTo>
                      <a:pt x="3" y="355"/>
                      <a:pt x="1" y="356"/>
                      <a:pt x="1" y="359"/>
                    </a:cubicBezTo>
                    <a:cubicBezTo>
                      <a:pt x="1" y="359"/>
                      <a:pt x="2" y="357"/>
                      <a:pt x="6" y="355"/>
                    </a:cubicBezTo>
                    <a:close/>
                    <a:moveTo>
                      <a:pt x="915" y="1"/>
                    </a:moveTo>
                    <a:cubicBezTo>
                      <a:pt x="871" y="1"/>
                      <a:pt x="825" y="4"/>
                      <a:pt x="765" y="18"/>
                    </a:cubicBezTo>
                    <a:cubicBezTo>
                      <a:pt x="583" y="57"/>
                      <a:pt x="371" y="157"/>
                      <a:pt x="215" y="236"/>
                    </a:cubicBezTo>
                    <a:cubicBezTo>
                      <a:pt x="215" y="236"/>
                      <a:pt x="212" y="239"/>
                      <a:pt x="209" y="239"/>
                    </a:cubicBezTo>
                    <a:cubicBezTo>
                      <a:pt x="101" y="296"/>
                      <a:pt x="25" y="343"/>
                      <a:pt x="6" y="355"/>
                    </a:cubicBezTo>
                    <a:lnTo>
                      <a:pt x="6" y="355"/>
                    </a:lnTo>
                    <a:cubicBezTo>
                      <a:pt x="6" y="355"/>
                      <a:pt x="7" y="355"/>
                      <a:pt x="7" y="355"/>
                    </a:cubicBezTo>
                    <a:cubicBezTo>
                      <a:pt x="110" y="355"/>
                      <a:pt x="828" y="932"/>
                      <a:pt x="901" y="984"/>
                    </a:cubicBezTo>
                    <a:cubicBezTo>
                      <a:pt x="1193" y="1186"/>
                      <a:pt x="1497" y="1455"/>
                      <a:pt x="1815" y="1610"/>
                    </a:cubicBezTo>
                    <a:cubicBezTo>
                      <a:pt x="1829" y="1590"/>
                      <a:pt x="1841" y="1567"/>
                      <a:pt x="1855" y="1548"/>
                    </a:cubicBezTo>
                    <a:lnTo>
                      <a:pt x="1855" y="1544"/>
                    </a:lnTo>
                    <a:lnTo>
                      <a:pt x="1858" y="1544"/>
                    </a:lnTo>
                    <a:cubicBezTo>
                      <a:pt x="1901" y="1464"/>
                      <a:pt x="1938" y="1378"/>
                      <a:pt x="1938" y="1289"/>
                    </a:cubicBezTo>
                    <a:cubicBezTo>
                      <a:pt x="1941" y="1253"/>
                      <a:pt x="1938" y="1219"/>
                      <a:pt x="1928" y="1190"/>
                    </a:cubicBezTo>
                    <a:cubicBezTo>
                      <a:pt x="1901" y="1103"/>
                      <a:pt x="1841" y="1031"/>
                      <a:pt x="1762" y="967"/>
                    </a:cubicBezTo>
                    <a:cubicBezTo>
                      <a:pt x="1560" y="812"/>
                      <a:pt x="1236" y="726"/>
                      <a:pt x="1040" y="653"/>
                    </a:cubicBezTo>
                    <a:cubicBezTo>
                      <a:pt x="1020" y="646"/>
                      <a:pt x="1007" y="643"/>
                      <a:pt x="1007" y="643"/>
                    </a:cubicBezTo>
                    <a:lnTo>
                      <a:pt x="1014" y="643"/>
                    </a:lnTo>
                    <a:cubicBezTo>
                      <a:pt x="1007" y="643"/>
                      <a:pt x="1004" y="640"/>
                      <a:pt x="997" y="637"/>
                    </a:cubicBezTo>
                    <a:lnTo>
                      <a:pt x="997" y="637"/>
                    </a:lnTo>
                    <a:cubicBezTo>
                      <a:pt x="997" y="637"/>
                      <a:pt x="1010" y="640"/>
                      <a:pt x="1027" y="646"/>
                    </a:cubicBezTo>
                    <a:lnTo>
                      <a:pt x="1335" y="663"/>
                    </a:lnTo>
                    <a:lnTo>
                      <a:pt x="1418" y="623"/>
                    </a:lnTo>
                    <a:lnTo>
                      <a:pt x="1444" y="537"/>
                    </a:lnTo>
                    <a:lnTo>
                      <a:pt x="1384" y="451"/>
                    </a:lnTo>
                    <a:lnTo>
                      <a:pt x="1242" y="398"/>
                    </a:lnTo>
                    <a:lnTo>
                      <a:pt x="964" y="362"/>
                    </a:lnTo>
                    <a:lnTo>
                      <a:pt x="573" y="362"/>
                    </a:lnTo>
                    <a:lnTo>
                      <a:pt x="822" y="308"/>
                    </a:lnTo>
                    <a:lnTo>
                      <a:pt x="1020" y="232"/>
                    </a:lnTo>
                    <a:lnTo>
                      <a:pt x="1123" y="130"/>
                    </a:lnTo>
                    <a:cubicBezTo>
                      <a:pt x="1123" y="130"/>
                      <a:pt x="1123" y="1"/>
                      <a:pt x="915" y="1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Google Shape;4852;p60">
                <a:extLst>
                  <a:ext uri="{FF2B5EF4-FFF2-40B4-BE49-F238E27FC236}">
                    <a16:creationId xmlns:a16="http://schemas.microsoft.com/office/drawing/2014/main" id="{CB8F71AC-562E-49AC-8A32-5BF8819A4919}"/>
                  </a:ext>
                </a:extLst>
              </p:cNvPr>
              <p:cNvSpPr/>
              <p:nvPr/>
            </p:nvSpPr>
            <p:spPr>
              <a:xfrm>
                <a:off x="6242167" y="3633329"/>
                <a:ext cx="16968" cy="3315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99" extrusionOk="0">
                    <a:moveTo>
                      <a:pt x="63" y="0"/>
                    </a:moveTo>
                    <a:cubicBezTo>
                      <a:pt x="34" y="0"/>
                      <a:pt x="0" y="27"/>
                      <a:pt x="10" y="66"/>
                    </a:cubicBezTo>
                    <a:cubicBezTo>
                      <a:pt x="34" y="140"/>
                      <a:pt x="46" y="212"/>
                      <a:pt x="53" y="288"/>
                    </a:cubicBezTo>
                    <a:cubicBezTo>
                      <a:pt x="76" y="295"/>
                      <a:pt x="99" y="299"/>
                      <a:pt x="123" y="299"/>
                    </a:cubicBezTo>
                    <a:cubicBezTo>
                      <a:pt x="133" y="299"/>
                      <a:pt x="142" y="295"/>
                      <a:pt x="153" y="295"/>
                    </a:cubicBezTo>
                    <a:cubicBezTo>
                      <a:pt x="153" y="259"/>
                      <a:pt x="146" y="225"/>
                      <a:pt x="142" y="189"/>
                    </a:cubicBezTo>
                    <a:cubicBezTo>
                      <a:pt x="133" y="136"/>
                      <a:pt x="123" y="86"/>
                      <a:pt x="106" y="33"/>
                    </a:cubicBezTo>
                    <a:cubicBezTo>
                      <a:pt x="99" y="10"/>
                      <a:pt x="80" y="0"/>
                      <a:pt x="63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Google Shape;4853;p60">
                <a:extLst>
                  <a:ext uri="{FF2B5EF4-FFF2-40B4-BE49-F238E27FC236}">
                    <a16:creationId xmlns:a16="http://schemas.microsoft.com/office/drawing/2014/main" id="{07F58A02-455C-4478-9A38-5046CBC89228}"/>
                  </a:ext>
                </a:extLst>
              </p:cNvPr>
              <p:cNvSpPr/>
              <p:nvPr/>
            </p:nvSpPr>
            <p:spPr>
              <a:xfrm>
                <a:off x="6386448" y="3581095"/>
                <a:ext cx="17300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79" extrusionOk="0">
                    <a:moveTo>
                      <a:pt x="64" y="1"/>
                    </a:moveTo>
                    <a:cubicBezTo>
                      <a:pt x="34" y="1"/>
                      <a:pt x="0" y="27"/>
                      <a:pt x="14" y="67"/>
                    </a:cubicBezTo>
                    <a:cubicBezTo>
                      <a:pt x="40" y="154"/>
                      <a:pt x="53" y="243"/>
                      <a:pt x="57" y="332"/>
                    </a:cubicBezTo>
                    <a:cubicBezTo>
                      <a:pt x="57" y="362"/>
                      <a:pt x="80" y="379"/>
                      <a:pt x="103" y="379"/>
                    </a:cubicBezTo>
                    <a:cubicBezTo>
                      <a:pt x="130" y="379"/>
                      <a:pt x="156" y="359"/>
                      <a:pt x="156" y="325"/>
                    </a:cubicBezTo>
                    <a:cubicBezTo>
                      <a:pt x="153" y="226"/>
                      <a:pt x="136" y="131"/>
                      <a:pt x="107" y="34"/>
                    </a:cubicBezTo>
                    <a:cubicBezTo>
                      <a:pt x="99" y="11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Google Shape;4854;p60">
                <a:extLst>
                  <a:ext uri="{FF2B5EF4-FFF2-40B4-BE49-F238E27FC236}">
                    <a16:creationId xmlns:a16="http://schemas.microsoft.com/office/drawing/2014/main" id="{5D0B9592-0215-42A2-8857-1A90D9C8889D}"/>
                  </a:ext>
                </a:extLst>
              </p:cNvPr>
              <p:cNvSpPr/>
              <p:nvPr/>
            </p:nvSpPr>
            <p:spPr>
              <a:xfrm>
                <a:off x="6169417" y="3239302"/>
                <a:ext cx="17411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78" extrusionOk="0">
                    <a:moveTo>
                      <a:pt x="63" y="0"/>
                    </a:moveTo>
                    <a:cubicBezTo>
                      <a:pt x="34" y="0"/>
                      <a:pt x="0" y="30"/>
                      <a:pt x="17" y="66"/>
                    </a:cubicBezTo>
                    <a:cubicBezTo>
                      <a:pt x="50" y="149"/>
                      <a:pt x="57" y="235"/>
                      <a:pt x="34" y="321"/>
                    </a:cubicBezTo>
                    <a:cubicBezTo>
                      <a:pt x="24" y="358"/>
                      <a:pt x="54" y="378"/>
                      <a:pt x="80" y="378"/>
                    </a:cubicBezTo>
                    <a:cubicBezTo>
                      <a:pt x="103" y="378"/>
                      <a:pt x="123" y="367"/>
                      <a:pt x="129" y="341"/>
                    </a:cubicBezTo>
                    <a:cubicBezTo>
                      <a:pt x="156" y="235"/>
                      <a:pt x="149" y="133"/>
                      <a:pt x="109" y="34"/>
                    </a:cubicBezTo>
                    <a:cubicBezTo>
                      <a:pt x="100" y="10"/>
                      <a:pt x="83" y="0"/>
                      <a:pt x="63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Google Shape;4855;p60">
                <a:extLst>
                  <a:ext uri="{FF2B5EF4-FFF2-40B4-BE49-F238E27FC236}">
                    <a16:creationId xmlns:a16="http://schemas.microsoft.com/office/drawing/2014/main" id="{54EFAAB0-D4B3-49A2-B254-41C7BFB8A9C2}"/>
                  </a:ext>
                </a:extLst>
              </p:cNvPr>
              <p:cNvSpPr/>
              <p:nvPr/>
            </p:nvSpPr>
            <p:spPr>
              <a:xfrm>
                <a:off x="6126832" y="3398665"/>
                <a:ext cx="18853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28" extrusionOk="0">
                    <a:moveTo>
                      <a:pt x="53" y="0"/>
                    </a:moveTo>
                    <a:cubicBezTo>
                      <a:pt x="27" y="0"/>
                      <a:pt x="1" y="17"/>
                      <a:pt x="7" y="50"/>
                    </a:cubicBezTo>
                    <a:cubicBezTo>
                      <a:pt x="27" y="162"/>
                      <a:pt x="44" y="272"/>
                      <a:pt x="63" y="385"/>
                    </a:cubicBezTo>
                    <a:cubicBezTo>
                      <a:pt x="67" y="414"/>
                      <a:pt x="93" y="428"/>
                      <a:pt x="116" y="428"/>
                    </a:cubicBezTo>
                    <a:cubicBezTo>
                      <a:pt x="143" y="428"/>
                      <a:pt x="169" y="408"/>
                      <a:pt x="163" y="374"/>
                    </a:cubicBezTo>
                    <a:cubicBezTo>
                      <a:pt x="143" y="266"/>
                      <a:pt x="126" y="153"/>
                      <a:pt x="106" y="43"/>
                    </a:cubicBezTo>
                    <a:cubicBezTo>
                      <a:pt x="103" y="14"/>
                      <a:pt x="76" y="0"/>
                      <a:pt x="53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Google Shape;4856;p60">
                <a:extLst>
                  <a:ext uri="{FF2B5EF4-FFF2-40B4-BE49-F238E27FC236}">
                    <a16:creationId xmlns:a16="http://schemas.microsoft.com/office/drawing/2014/main" id="{F2E8DCF4-28C0-47B1-9CD6-4BD7E97B2FB9}"/>
                  </a:ext>
                </a:extLst>
              </p:cNvPr>
              <p:cNvSpPr/>
              <p:nvPr/>
            </p:nvSpPr>
            <p:spPr>
              <a:xfrm>
                <a:off x="6275216" y="3476517"/>
                <a:ext cx="1840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28" extrusionOk="0">
                    <a:moveTo>
                      <a:pt x="49" y="1"/>
                    </a:moveTo>
                    <a:cubicBezTo>
                      <a:pt x="23" y="1"/>
                      <a:pt x="0" y="17"/>
                      <a:pt x="3" y="53"/>
                    </a:cubicBezTo>
                    <a:cubicBezTo>
                      <a:pt x="23" y="163"/>
                      <a:pt x="43" y="272"/>
                      <a:pt x="60" y="384"/>
                    </a:cubicBezTo>
                    <a:cubicBezTo>
                      <a:pt x="66" y="414"/>
                      <a:pt x="89" y="427"/>
                      <a:pt x="113" y="427"/>
                    </a:cubicBezTo>
                    <a:lnTo>
                      <a:pt x="119" y="427"/>
                    </a:lnTo>
                    <a:cubicBezTo>
                      <a:pt x="142" y="424"/>
                      <a:pt x="165" y="408"/>
                      <a:pt x="159" y="374"/>
                    </a:cubicBezTo>
                    <a:cubicBezTo>
                      <a:pt x="156" y="354"/>
                      <a:pt x="153" y="334"/>
                      <a:pt x="149" y="311"/>
                    </a:cubicBezTo>
                    <a:cubicBezTo>
                      <a:pt x="136" y="222"/>
                      <a:pt x="119" y="133"/>
                      <a:pt x="106" y="44"/>
                    </a:cubicBezTo>
                    <a:cubicBezTo>
                      <a:pt x="100" y="13"/>
                      <a:pt x="76" y="1"/>
                      <a:pt x="49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Google Shape;4857;p60">
                <a:extLst>
                  <a:ext uri="{FF2B5EF4-FFF2-40B4-BE49-F238E27FC236}">
                    <a16:creationId xmlns:a16="http://schemas.microsoft.com/office/drawing/2014/main" id="{009803F4-817C-46D4-AC14-7D9F107963A8}"/>
                  </a:ext>
                </a:extLst>
              </p:cNvPr>
              <p:cNvSpPr/>
              <p:nvPr/>
            </p:nvSpPr>
            <p:spPr>
              <a:xfrm>
                <a:off x="6283644" y="3364175"/>
                <a:ext cx="18742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428" extrusionOk="0">
                    <a:moveTo>
                      <a:pt x="53" y="0"/>
                    </a:moveTo>
                    <a:cubicBezTo>
                      <a:pt x="27" y="0"/>
                      <a:pt x="0" y="20"/>
                      <a:pt x="7" y="53"/>
                    </a:cubicBezTo>
                    <a:cubicBezTo>
                      <a:pt x="27" y="162"/>
                      <a:pt x="43" y="275"/>
                      <a:pt x="63" y="384"/>
                    </a:cubicBezTo>
                    <a:cubicBezTo>
                      <a:pt x="66" y="414"/>
                      <a:pt x="93" y="427"/>
                      <a:pt x="117" y="427"/>
                    </a:cubicBezTo>
                    <a:cubicBezTo>
                      <a:pt x="143" y="427"/>
                      <a:pt x="169" y="410"/>
                      <a:pt x="163" y="378"/>
                    </a:cubicBezTo>
                    <a:cubicBezTo>
                      <a:pt x="143" y="265"/>
                      <a:pt x="126" y="155"/>
                      <a:pt x="106" y="46"/>
                    </a:cubicBezTo>
                    <a:cubicBezTo>
                      <a:pt x="103" y="16"/>
                      <a:pt x="77" y="0"/>
                      <a:pt x="53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Google Shape;4858;p60">
                <a:extLst>
                  <a:ext uri="{FF2B5EF4-FFF2-40B4-BE49-F238E27FC236}">
                    <a16:creationId xmlns:a16="http://schemas.microsoft.com/office/drawing/2014/main" id="{62629A95-25EF-4BFC-BC9C-CBD25D3D0CC2}"/>
                  </a:ext>
                </a:extLst>
              </p:cNvPr>
              <p:cNvSpPr/>
              <p:nvPr/>
            </p:nvSpPr>
            <p:spPr>
              <a:xfrm>
                <a:off x="6068387" y="3159232"/>
                <a:ext cx="22845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21" extrusionOk="0">
                    <a:moveTo>
                      <a:pt x="63" y="1"/>
                    </a:moveTo>
                    <a:cubicBezTo>
                      <a:pt x="34" y="1"/>
                      <a:pt x="1" y="30"/>
                      <a:pt x="11" y="66"/>
                    </a:cubicBezTo>
                    <a:cubicBezTo>
                      <a:pt x="40" y="175"/>
                      <a:pt x="71" y="282"/>
                      <a:pt x="103" y="388"/>
                    </a:cubicBezTo>
                    <a:cubicBezTo>
                      <a:pt x="110" y="411"/>
                      <a:pt x="126" y="421"/>
                      <a:pt x="143" y="421"/>
                    </a:cubicBezTo>
                    <a:cubicBezTo>
                      <a:pt x="173" y="421"/>
                      <a:pt x="206" y="394"/>
                      <a:pt x="196" y="354"/>
                    </a:cubicBezTo>
                    <a:cubicBezTo>
                      <a:pt x="166" y="248"/>
                      <a:pt x="137" y="143"/>
                      <a:pt x="103" y="33"/>
                    </a:cubicBezTo>
                    <a:cubicBezTo>
                      <a:pt x="100" y="10"/>
                      <a:pt x="80" y="1"/>
                      <a:pt x="63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Google Shape;4859;p60">
                <a:extLst>
                  <a:ext uri="{FF2B5EF4-FFF2-40B4-BE49-F238E27FC236}">
                    <a16:creationId xmlns:a16="http://schemas.microsoft.com/office/drawing/2014/main" id="{11E235F1-BC19-416A-B78D-7F192F153F4B}"/>
                  </a:ext>
                </a:extLst>
              </p:cNvPr>
              <p:cNvSpPr/>
              <p:nvPr/>
            </p:nvSpPr>
            <p:spPr>
              <a:xfrm>
                <a:off x="5930761" y="3065855"/>
                <a:ext cx="22845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19" extrusionOk="0">
                    <a:moveTo>
                      <a:pt x="63" y="1"/>
                    </a:moveTo>
                    <a:cubicBezTo>
                      <a:pt x="33" y="1"/>
                      <a:pt x="0" y="28"/>
                      <a:pt x="10" y="68"/>
                    </a:cubicBezTo>
                    <a:cubicBezTo>
                      <a:pt x="40" y="173"/>
                      <a:pt x="73" y="279"/>
                      <a:pt x="103" y="386"/>
                    </a:cubicBezTo>
                    <a:cubicBezTo>
                      <a:pt x="109" y="409"/>
                      <a:pt x="126" y="418"/>
                      <a:pt x="143" y="418"/>
                    </a:cubicBezTo>
                    <a:cubicBezTo>
                      <a:pt x="175" y="418"/>
                      <a:pt x="205" y="392"/>
                      <a:pt x="195" y="352"/>
                    </a:cubicBezTo>
                    <a:cubicBezTo>
                      <a:pt x="166" y="246"/>
                      <a:pt x="135" y="140"/>
                      <a:pt x="106" y="31"/>
                    </a:cubicBezTo>
                    <a:cubicBezTo>
                      <a:pt x="100" y="8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Google Shape;4860;p60">
                <a:extLst>
                  <a:ext uri="{FF2B5EF4-FFF2-40B4-BE49-F238E27FC236}">
                    <a16:creationId xmlns:a16="http://schemas.microsoft.com/office/drawing/2014/main" id="{1CC3860C-CB7E-4610-A849-35620DA10F3E}"/>
                  </a:ext>
                </a:extLst>
              </p:cNvPr>
              <p:cNvSpPr/>
              <p:nvPr/>
            </p:nvSpPr>
            <p:spPr>
              <a:xfrm>
                <a:off x="5019941" y="2614493"/>
                <a:ext cx="258286" cy="49594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4472" extrusionOk="0">
                    <a:moveTo>
                      <a:pt x="385" y="1"/>
                    </a:moveTo>
                    <a:cubicBezTo>
                      <a:pt x="335" y="144"/>
                      <a:pt x="295" y="289"/>
                      <a:pt x="266" y="435"/>
                    </a:cubicBezTo>
                    <a:cubicBezTo>
                      <a:pt x="0" y="1674"/>
                      <a:pt x="275" y="3008"/>
                      <a:pt x="968" y="4068"/>
                    </a:cubicBezTo>
                    <a:cubicBezTo>
                      <a:pt x="1335" y="4250"/>
                      <a:pt x="1782" y="4405"/>
                      <a:pt x="2328" y="4471"/>
                    </a:cubicBezTo>
                    <a:cubicBezTo>
                      <a:pt x="1553" y="3170"/>
                      <a:pt x="1394" y="1511"/>
                      <a:pt x="1924" y="91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Google Shape;4861;p60">
                <a:extLst>
                  <a:ext uri="{FF2B5EF4-FFF2-40B4-BE49-F238E27FC236}">
                    <a16:creationId xmlns:a16="http://schemas.microsoft.com/office/drawing/2014/main" id="{FDACF568-4426-4B9C-AAC3-B4EDAF490F60}"/>
                  </a:ext>
                </a:extLst>
              </p:cNvPr>
              <p:cNvSpPr/>
              <p:nvPr/>
            </p:nvSpPr>
            <p:spPr>
              <a:xfrm>
                <a:off x="5358518" y="2633346"/>
                <a:ext cx="233999" cy="47931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4322" extrusionOk="0">
                    <a:moveTo>
                      <a:pt x="173" y="0"/>
                    </a:moveTo>
                    <a:lnTo>
                      <a:pt x="173" y="0"/>
                    </a:lnTo>
                    <a:cubicBezTo>
                      <a:pt x="1" y="1434"/>
                      <a:pt x="10" y="2888"/>
                      <a:pt x="203" y="4321"/>
                    </a:cubicBezTo>
                    <a:cubicBezTo>
                      <a:pt x="643" y="4292"/>
                      <a:pt x="1130" y="4212"/>
                      <a:pt x="1676" y="4057"/>
                    </a:cubicBezTo>
                    <a:cubicBezTo>
                      <a:pt x="1766" y="4030"/>
                      <a:pt x="1845" y="4007"/>
                      <a:pt x="1928" y="3980"/>
                    </a:cubicBezTo>
                    <a:cubicBezTo>
                      <a:pt x="2057" y="3378"/>
                      <a:pt x="2110" y="2756"/>
                      <a:pt x="2070" y="2140"/>
                    </a:cubicBezTo>
                    <a:cubicBezTo>
                      <a:pt x="2027" y="1447"/>
                      <a:pt x="1882" y="765"/>
                      <a:pt x="1723" y="89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Google Shape;4862;p60">
                <a:extLst>
                  <a:ext uri="{FF2B5EF4-FFF2-40B4-BE49-F238E27FC236}">
                    <a16:creationId xmlns:a16="http://schemas.microsoft.com/office/drawing/2014/main" id="{A482A7F8-1C2B-4054-91C3-60E45779CF5C}"/>
                  </a:ext>
                </a:extLst>
              </p:cNvPr>
              <p:cNvSpPr/>
              <p:nvPr/>
            </p:nvSpPr>
            <p:spPr>
              <a:xfrm>
                <a:off x="5745669" y="2654638"/>
                <a:ext cx="194297" cy="332811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30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2" y="686"/>
                      <a:pt x="543" y="1401"/>
                      <a:pt x="543" y="2146"/>
                    </a:cubicBezTo>
                    <a:cubicBezTo>
                      <a:pt x="543" y="2434"/>
                      <a:pt x="500" y="2723"/>
                      <a:pt x="427" y="3001"/>
                    </a:cubicBezTo>
                    <a:cubicBezTo>
                      <a:pt x="1374" y="2500"/>
                      <a:pt x="1752" y="2037"/>
                      <a:pt x="1752" y="1798"/>
                    </a:cubicBezTo>
                    <a:lnTo>
                      <a:pt x="1752" y="1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oogle Shape;4863;p60">
                <a:extLst>
                  <a:ext uri="{FF2B5EF4-FFF2-40B4-BE49-F238E27FC236}">
                    <a16:creationId xmlns:a16="http://schemas.microsoft.com/office/drawing/2014/main" id="{EAE9E6C9-6C32-4692-9181-9EFE9FA3ADAD}"/>
                  </a:ext>
                </a:extLst>
              </p:cNvPr>
              <p:cNvSpPr/>
              <p:nvPr/>
            </p:nvSpPr>
            <p:spPr>
              <a:xfrm>
                <a:off x="4942747" y="2584439"/>
                <a:ext cx="186645" cy="48119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339" extrusionOk="0">
                    <a:moveTo>
                      <a:pt x="321" y="1"/>
                    </a:moveTo>
                    <a:cubicBezTo>
                      <a:pt x="321" y="1"/>
                      <a:pt x="0" y="3183"/>
                      <a:pt x="752" y="3746"/>
                    </a:cubicBezTo>
                    <a:cubicBezTo>
                      <a:pt x="993" y="3928"/>
                      <a:pt x="1299" y="4146"/>
                      <a:pt x="1683" y="4339"/>
                    </a:cubicBezTo>
                    <a:cubicBezTo>
                      <a:pt x="990" y="3279"/>
                      <a:pt x="715" y="1945"/>
                      <a:pt x="981" y="706"/>
                    </a:cubicBezTo>
                    <a:cubicBezTo>
                      <a:pt x="1010" y="560"/>
                      <a:pt x="1050" y="415"/>
                      <a:pt x="1100" y="272"/>
                    </a:cubicBezTo>
                    <a:lnTo>
                      <a:pt x="321" y="1"/>
                    </a:ln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Google Shape;4864;p60">
                <a:extLst>
                  <a:ext uri="{FF2B5EF4-FFF2-40B4-BE49-F238E27FC236}">
                    <a16:creationId xmlns:a16="http://schemas.microsoft.com/office/drawing/2014/main" id="{3BA3E198-EC0E-404C-B4C8-6A9DCD9E1494}"/>
                  </a:ext>
                </a:extLst>
              </p:cNvPr>
              <p:cNvSpPr/>
              <p:nvPr/>
            </p:nvSpPr>
            <p:spPr>
              <a:xfrm>
                <a:off x="5176635" y="2624474"/>
                <a:ext cx="206496" cy="489402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4413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0" y="1421"/>
                      <a:pt x="159" y="3080"/>
                      <a:pt x="934" y="4381"/>
                    </a:cubicBezTo>
                    <a:cubicBezTo>
                      <a:pt x="1110" y="4402"/>
                      <a:pt x="1296" y="4413"/>
                      <a:pt x="1493" y="4413"/>
                    </a:cubicBezTo>
                    <a:cubicBezTo>
                      <a:pt x="1611" y="4413"/>
                      <a:pt x="1734" y="4409"/>
                      <a:pt x="1862" y="4401"/>
                    </a:cubicBezTo>
                    <a:cubicBezTo>
                      <a:pt x="1669" y="2968"/>
                      <a:pt x="1660" y="1514"/>
                      <a:pt x="1832" y="80"/>
                    </a:cubicBezTo>
                    <a:lnTo>
                      <a:pt x="530" y="1"/>
                    </a:ln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Google Shape;4865;p60">
                <a:extLst>
                  <a:ext uri="{FF2B5EF4-FFF2-40B4-BE49-F238E27FC236}">
                    <a16:creationId xmlns:a16="http://schemas.microsoft.com/office/drawing/2014/main" id="{61C6FD03-3270-4F59-9B7E-05631E2A9483}"/>
                  </a:ext>
                </a:extLst>
              </p:cNvPr>
              <p:cNvSpPr/>
              <p:nvPr/>
            </p:nvSpPr>
            <p:spPr>
              <a:xfrm>
                <a:off x="5551587" y="2643216"/>
                <a:ext cx="256512" cy="43162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389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0" y="676"/>
                      <a:pt x="305" y="1358"/>
                      <a:pt x="348" y="2051"/>
                    </a:cubicBezTo>
                    <a:cubicBezTo>
                      <a:pt x="388" y="2667"/>
                      <a:pt x="335" y="3289"/>
                      <a:pt x="206" y="3891"/>
                    </a:cubicBezTo>
                    <a:cubicBezTo>
                      <a:pt x="1044" y="3636"/>
                      <a:pt x="1699" y="3365"/>
                      <a:pt x="2196" y="3104"/>
                    </a:cubicBezTo>
                    <a:cubicBezTo>
                      <a:pt x="2269" y="2826"/>
                      <a:pt x="2312" y="2537"/>
                      <a:pt x="2312" y="2249"/>
                    </a:cubicBezTo>
                    <a:cubicBezTo>
                      <a:pt x="2312" y="1504"/>
                      <a:pt x="2071" y="789"/>
                      <a:pt x="1769" y="10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Google Shape;4866;p60">
                <a:extLst>
                  <a:ext uri="{FF2B5EF4-FFF2-40B4-BE49-F238E27FC236}">
                    <a16:creationId xmlns:a16="http://schemas.microsoft.com/office/drawing/2014/main" id="{BB539920-37B5-4962-AF0E-9B3B6BF10BE0}"/>
                  </a:ext>
                </a:extLst>
              </p:cNvPr>
              <p:cNvSpPr/>
              <p:nvPr/>
            </p:nvSpPr>
            <p:spPr>
              <a:xfrm>
                <a:off x="5038350" y="2614493"/>
                <a:ext cx="195073" cy="29588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2668" extrusionOk="0">
                    <a:moveTo>
                      <a:pt x="219" y="1"/>
                    </a:moveTo>
                    <a:cubicBezTo>
                      <a:pt x="169" y="144"/>
                      <a:pt x="129" y="289"/>
                      <a:pt x="100" y="435"/>
                    </a:cubicBezTo>
                    <a:cubicBezTo>
                      <a:pt x="33" y="746"/>
                      <a:pt x="0" y="1064"/>
                      <a:pt x="0" y="1385"/>
                    </a:cubicBezTo>
                    <a:cubicBezTo>
                      <a:pt x="0" y="1644"/>
                      <a:pt x="20" y="1902"/>
                      <a:pt x="63" y="2157"/>
                    </a:cubicBezTo>
                    <a:cubicBezTo>
                      <a:pt x="444" y="2365"/>
                      <a:pt x="944" y="2541"/>
                      <a:pt x="1514" y="2667"/>
                    </a:cubicBezTo>
                    <a:cubicBezTo>
                      <a:pt x="1471" y="2392"/>
                      <a:pt x="1451" y="2117"/>
                      <a:pt x="1451" y="1839"/>
                    </a:cubicBezTo>
                    <a:cubicBezTo>
                      <a:pt x="1451" y="1243"/>
                      <a:pt x="1550" y="650"/>
                      <a:pt x="1758" y="91"/>
                    </a:cubicBez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Google Shape;4867;p60">
                <a:extLst>
                  <a:ext uri="{FF2B5EF4-FFF2-40B4-BE49-F238E27FC236}">
                    <a16:creationId xmlns:a16="http://schemas.microsoft.com/office/drawing/2014/main" id="{C023D3BD-F147-48D3-8BCC-58A091E0DE2D}"/>
                  </a:ext>
                </a:extLst>
              </p:cNvPr>
              <p:cNvSpPr/>
              <p:nvPr/>
            </p:nvSpPr>
            <p:spPr>
              <a:xfrm>
                <a:off x="5364063" y="2633346"/>
                <a:ext cx="225571" cy="30164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720" extrusionOk="0">
                    <a:moveTo>
                      <a:pt x="123" y="0"/>
                    </a:moveTo>
                    <a:cubicBezTo>
                      <a:pt x="107" y="126"/>
                      <a:pt x="93" y="252"/>
                      <a:pt x="79" y="378"/>
                    </a:cubicBezTo>
                    <a:lnTo>
                      <a:pt x="87" y="378"/>
                    </a:lnTo>
                    <a:cubicBezTo>
                      <a:pt x="133" y="378"/>
                      <a:pt x="189" y="411"/>
                      <a:pt x="252" y="464"/>
                    </a:cubicBezTo>
                    <a:cubicBezTo>
                      <a:pt x="275" y="318"/>
                      <a:pt x="292" y="166"/>
                      <a:pt x="302" y="10"/>
                    </a:cubicBezTo>
                    <a:lnTo>
                      <a:pt x="123" y="0"/>
                    </a:lnTo>
                    <a:close/>
                    <a:moveTo>
                      <a:pt x="47" y="775"/>
                    </a:moveTo>
                    <a:cubicBezTo>
                      <a:pt x="14" y="1196"/>
                      <a:pt x="0" y="1619"/>
                      <a:pt x="0" y="2044"/>
                    </a:cubicBezTo>
                    <a:cubicBezTo>
                      <a:pt x="0" y="2262"/>
                      <a:pt x="4" y="2481"/>
                      <a:pt x="14" y="2699"/>
                    </a:cubicBezTo>
                    <a:cubicBezTo>
                      <a:pt x="229" y="2712"/>
                      <a:pt x="447" y="2719"/>
                      <a:pt x="669" y="2719"/>
                    </a:cubicBezTo>
                    <a:cubicBezTo>
                      <a:pt x="1120" y="2719"/>
                      <a:pt x="1580" y="2689"/>
                      <a:pt x="2034" y="2623"/>
                    </a:cubicBezTo>
                    <a:lnTo>
                      <a:pt x="2034" y="2537"/>
                    </a:lnTo>
                    <a:cubicBezTo>
                      <a:pt x="2034" y="2404"/>
                      <a:pt x="2031" y="2272"/>
                      <a:pt x="2020" y="2140"/>
                    </a:cubicBezTo>
                    <a:cubicBezTo>
                      <a:pt x="2000" y="1828"/>
                      <a:pt x="1961" y="1517"/>
                      <a:pt x="1907" y="1206"/>
                    </a:cubicBezTo>
                    <a:cubicBezTo>
                      <a:pt x="1686" y="1222"/>
                      <a:pt x="1484" y="1226"/>
                      <a:pt x="1319" y="1226"/>
                    </a:cubicBezTo>
                    <a:cubicBezTo>
                      <a:pt x="1152" y="1414"/>
                      <a:pt x="941" y="1573"/>
                      <a:pt x="739" y="1646"/>
                    </a:cubicBezTo>
                    <a:cubicBezTo>
                      <a:pt x="600" y="1576"/>
                      <a:pt x="441" y="1417"/>
                      <a:pt x="305" y="1232"/>
                    </a:cubicBezTo>
                    <a:cubicBezTo>
                      <a:pt x="289" y="1235"/>
                      <a:pt x="272" y="1235"/>
                      <a:pt x="255" y="1238"/>
                    </a:cubicBezTo>
                    <a:cubicBezTo>
                      <a:pt x="262" y="1219"/>
                      <a:pt x="265" y="1199"/>
                      <a:pt x="269" y="1179"/>
                    </a:cubicBezTo>
                    <a:cubicBezTo>
                      <a:pt x="176" y="1043"/>
                      <a:pt x="96" y="904"/>
                      <a:pt x="47" y="775"/>
                    </a:cubicBez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oogle Shape;4868;p60">
                <a:extLst>
                  <a:ext uri="{FF2B5EF4-FFF2-40B4-BE49-F238E27FC236}">
                    <a16:creationId xmlns:a16="http://schemas.microsoft.com/office/drawing/2014/main" id="{1F916D42-0AC5-4164-997D-7042F5A339B4}"/>
                  </a:ext>
                </a:extLst>
              </p:cNvPr>
              <p:cNvSpPr/>
              <p:nvPr/>
            </p:nvSpPr>
            <p:spPr>
              <a:xfrm>
                <a:off x="5777497" y="2666394"/>
                <a:ext cx="162468" cy="195849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766" extrusionOk="0">
                    <a:moveTo>
                      <a:pt x="1465" y="0"/>
                    </a:moveTo>
                    <a:cubicBezTo>
                      <a:pt x="1415" y="26"/>
                      <a:pt x="1362" y="53"/>
                      <a:pt x="1309" y="83"/>
                    </a:cubicBezTo>
                    <a:cubicBezTo>
                      <a:pt x="1031" y="232"/>
                      <a:pt x="743" y="367"/>
                      <a:pt x="448" y="483"/>
                    </a:cubicBezTo>
                    <a:cubicBezTo>
                      <a:pt x="305" y="537"/>
                      <a:pt x="157" y="586"/>
                      <a:pt x="1" y="626"/>
                    </a:cubicBezTo>
                    <a:cubicBezTo>
                      <a:pt x="127" y="997"/>
                      <a:pt x="216" y="1378"/>
                      <a:pt x="246" y="1765"/>
                    </a:cubicBezTo>
                    <a:cubicBezTo>
                      <a:pt x="700" y="1550"/>
                      <a:pt x="1114" y="1278"/>
                      <a:pt x="1465" y="940"/>
                    </a:cubicBezTo>
                    <a:lnTo>
                      <a:pt x="1465" y="0"/>
                    </a:ln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oogle Shape;4869;p60">
                <a:extLst>
                  <a:ext uri="{FF2B5EF4-FFF2-40B4-BE49-F238E27FC236}">
                    <a16:creationId xmlns:a16="http://schemas.microsoft.com/office/drawing/2014/main" id="{66EC239E-1571-46FE-87F9-37F043CAECCF}"/>
                  </a:ext>
                </a:extLst>
              </p:cNvPr>
              <p:cNvSpPr/>
              <p:nvPr/>
            </p:nvSpPr>
            <p:spPr>
              <a:xfrm>
                <a:off x="4967818" y="2586989"/>
                <a:ext cx="94819" cy="266825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406" extrusionOk="0">
                    <a:moveTo>
                      <a:pt x="140" y="1"/>
                    </a:moveTo>
                    <a:cubicBezTo>
                      <a:pt x="106" y="130"/>
                      <a:pt x="70" y="296"/>
                      <a:pt x="36" y="494"/>
                    </a:cubicBezTo>
                    <a:cubicBezTo>
                      <a:pt x="16" y="839"/>
                      <a:pt x="1" y="1322"/>
                      <a:pt x="13" y="1809"/>
                    </a:cubicBezTo>
                    <a:cubicBezTo>
                      <a:pt x="133" y="2024"/>
                      <a:pt x="371" y="2226"/>
                      <a:pt x="699" y="2405"/>
                    </a:cubicBezTo>
                    <a:cubicBezTo>
                      <a:pt x="656" y="2150"/>
                      <a:pt x="636" y="1892"/>
                      <a:pt x="636" y="1633"/>
                    </a:cubicBezTo>
                    <a:cubicBezTo>
                      <a:pt x="636" y="1312"/>
                      <a:pt x="669" y="994"/>
                      <a:pt x="736" y="683"/>
                    </a:cubicBezTo>
                    <a:cubicBezTo>
                      <a:pt x="765" y="537"/>
                      <a:pt x="805" y="392"/>
                      <a:pt x="855" y="249"/>
                    </a:cubicBezTo>
                    <a:lnTo>
                      <a:pt x="140" y="1"/>
                    </a:ln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Google Shape;4870;p60">
                <a:extLst>
                  <a:ext uri="{FF2B5EF4-FFF2-40B4-BE49-F238E27FC236}">
                    <a16:creationId xmlns:a16="http://schemas.microsoft.com/office/drawing/2014/main" id="{C598159F-1A7A-4574-8712-BD53E2E91D5A}"/>
                  </a:ext>
                </a:extLst>
              </p:cNvPr>
              <p:cNvSpPr/>
              <p:nvPr/>
            </p:nvSpPr>
            <p:spPr>
              <a:xfrm>
                <a:off x="5199155" y="2624474"/>
                <a:ext cx="178660" cy="30830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780" extrusionOk="0">
                    <a:moveTo>
                      <a:pt x="308" y="1"/>
                    </a:moveTo>
                    <a:cubicBezTo>
                      <a:pt x="100" y="560"/>
                      <a:pt x="1" y="1153"/>
                      <a:pt x="1" y="1749"/>
                    </a:cubicBezTo>
                    <a:cubicBezTo>
                      <a:pt x="1" y="2027"/>
                      <a:pt x="21" y="2302"/>
                      <a:pt x="64" y="2577"/>
                    </a:cubicBezTo>
                    <a:cubicBezTo>
                      <a:pt x="507" y="2677"/>
                      <a:pt x="994" y="2746"/>
                      <a:pt x="1501" y="2779"/>
                    </a:cubicBezTo>
                    <a:cubicBezTo>
                      <a:pt x="1491" y="2561"/>
                      <a:pt x="1487" y="2342"/>
                      <a:pt x="1487" y="2124"/>
                    </a:cubicBezTo>
                    <a:cubicBezTo>
                      <a:pt x="1487" y="1699"/>
                      <a:pt x="1501" y="1276"/>
                      <a:pt x="1534" y="855"/>
                    </a:cubicBezTo>
                    <a:cubicBezTo>
                      <a:pt x="1467" y="690"/>
                      <a:pt x="1451" y="547"/>
                      <a:pt x="1514" y="484"/>
                    </a:cubicBezTo>
                    <a:cubicBezTo>
                      <a:pt x="1527" y="467"/>
                      <a:pt x="1547" y="458"/>
                      <a:pt x="1566" y="458"/>
                    </a:cubicBezTo>
                    <a:cubicBezTo>
                      <a:pt x="1580" y="332"/>
                      <a:pt x="1594" y="206"/>
                      <a:pt x="1610" y="80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Google Shape;4871;p60">
                <a:extLst>
                  <a:ext uri="{FF2B5EF4-FFF2-40B4-BE49-F238E27FC236}">
                    <a16:creationId xmlns:a16="http://schemas.microsoft.com/office/drawing/2014/main" id="{9141D280-7B42-4A3E-A140-982F94A6FD2F}"/>
                  </a:ext>
                </a:extLst>
              </p:cNvPr>
              <p:cNvSpPr/>
              <p:nvPr/>
            </p:nvSpPr>
            <p:spPr>
              <a:xfrm>
                <a:off x="5575549" y="2735706"/>
                <a:ext cx="229230" cy="18853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1700" extrusionOk="0">
                    <a:moveTo>
                      <a:pt x="1822" y="1"/>
                    </a:moveTo>
                    <a:cubicBezTo>
                      <a:pt x="1220" y="170"/>
                      <a:pt x="544" y="249"/>
                      <a:pt x="0" y="283"/>
                    </a:cubicBezTo>
                    <a:cubicBezTo>
                      <a:pt x="54" y="594"/>
                      <a:pt x="93" y="905"/>
                      <a:pt x="113" y="1217"/>
                    </a:cubicBezTo>
                    <a:cubicBezTo>
                      <a:pt x="124" y="1349"/>
                      <a:pt x="127" y="1481"/>
                      <a:pt x="127" y="1614"/>
                    </a:cubicBezTo>
                    <a:lnTo>
                      <a:pt x="127" y="1700"/>
                    </a:lnTo>
                    <a:cubicBezTo>
                      <a:pt x="809" y="1601"/>
                      <a:pt x="1471" y="1419"/>
                      <a:pt x="2067" y="1140"/>
                    </a:cubicBezTo>
                    <a:cubicBezTo>
                      <a:pt x="2037" y="753"/>
                      <a:pt x="1948" y="372"/>
                      <a:pt x="1822" y="1"/>
                    </a:cubicBezTo>
                    <a:close/>
                  </a:path>
                </a:pathLst>
              </a:custGeom>
              <a:solidFill>
                <a:srgbClr val="2E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Google Shape;4872;p60">
                <a:extLst>
                  <a:ext uri="{FF2B5EF4-FFF2-40B4-BE49-F238E27FC236}">
                    <a16:creationId xmlns:a16="http://schemas.microsoft.com/office/drawing/2014/main" id="{5B462444-DE02-4725-BB98-126F7C684BEC}"/>
                  </a:ext>
                </a:extLst>
              </p:cNvPr>
              <p:cNvSpPr/>
              <p:nvPr/>
            </p:nvSpPr>
            <p:spPr>
              <a:xfrm>
                <a:off x="4899060" y="1787291"/>
                <a:ext cx="928233" cy="983461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68" extrusionOk="0">
                    <a:moveTo>
                      <a:pt x="4617" y="0"/>
                    </a:moveTo>
                    <a:cubicBezTo>
                      <a:pt x="4213" y="0"/>
                      <a:pt x="3844" y="105"/>
                      <a:pt x="3475" y="327"/>
                    </a:cubicBezTo>
                    <a:cubicBezTo>
                      <a:pt x="2577" y="867"/>
                      <a:pt x="879" y="3712"/>
                      <a:pt x="1" y="4364"/>
                    </a:cubicBezTo>
                    <a:cubicBezTo>
                      <a:pt x="1" y="4483"/>
                      <a:pt x="298" y="4602"/>
                      <a:pt x="543" y="4602"/>
                    </a:cubicBezTo>
                    <a:cubicBezTo>
                      <a:pt x="687" y="4602"/>
                      <a:pt x="813" y="4560"/>
                      <a:pt x="849" y="4453"/>
                    </a:cubicBezTo>
                    <a:cubicBezTo>
                      <a:pt x="852" y="3690"/>
                      <a:pt x="1533" y="2813"/>
                      <a:pt x="2337" y="2813"/>
                    </a:cubicBezTo>
                    <a:cubicBezTo>
                      <a:pt x="2409" y="2813"/>
                      <a:pt x="2481" y="2820"/>
                      <a:pt x="2554" y="2834"/>
                    </a:cubicBezTo>
                    <a:cubicBezTo>
                      <a:pt x="3571" y="3039"/>
                      <a:pt x="4041" y="4507"/>
                      <a:pt x="4249" y="5367"/>
                    </a:cubicBezTo>
                    <a:cubicBezTo>
                      <a:pt x="4478" y="6298"/>
                      <a:pt x="4584" y="7354"/>
                      <a:pt x="4428" y="8172"/>
                    </a:cubicBezTo>
                    <a:cubicBezTo>
                      <a:pt x="4416" y="8255"/>
                      <a:pt x="4508" y="8596"/>
                      <a:pt x="4448" y="8867"/>
                    </a:cubicBezTo>
                    <a:cubicBezTo>
                      <a:pt x="4621" y="8848"/>
                      <a:pt x="4796" y="8818"/>
                      <a:pt x="4975" y="8775"/>
                    </a:cubicBezTo>
                    <a:cubicBezTo>
                      <a:pt x="5097" y="8791"/>
                      <a:pt x="5217" y="8801"/>
                      <a:pt x="5339" y="8808"/>
                    </a:cubicBezTo>
                    <a:cubicBezTo>
                      <a:pt x="5342" y="8798"/>
                      <a:pt x="5349" y="8788"/>
                      <a:pt x="5353" y="8775"/>
                    </a:cubicBezTo>
                    <a:cubicBezTo>
                      <a:pt x="5445" y="7249"/>
                      <a:pt x="5531" y="5592"/>
                      <a:pt x="6379" y="4261"/>
                    </a:cubicBezTo>
                    <a:cubicBezTo>
                      <a:pt x="6641" y="3851"/>
                      <a:pt x="7014" y="3490"/>
                      <a:pt x="7482" y="3344"/>
                    </a:cubicBezTo>
                    <a:cubicBezTo>
                      <a:pt x="7621" y="3300"/>
                      <a:pt x="7768" y="3279"/>
                      <a:pt x="7916" y="3279"/>
                    </a:cubicBezTo>
                    <a:cubicBezTo>
                      <a:pt x="8069" y="3279"/>
                      <a:pt x="8223" y="3302"/>
                      <a:pt x="8369" y="3347"/>
                    </a:cubicBezTo>
                    <a:cubicBezTo>
                      <a:pt x="7849" y="2672"/>
                      <a:pt x="7316" y="1804"/>
                      <a:pt x="6852" y="704"/>
                    </a:cubicBezTo>
                    <a:cubicBezTo>
                      <a:pt x="5943" y="249"/>
                      <a:pt x="5239" y="0"/>
                      <a:pt x="4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oogle Shape;4873;p60">
                <a:extLst>
                  <a:ext uri="{FF2B5EF4-FFF2-40B4-BE49-F238E27FC236}">
                    <a16:creationId xmlns:a16="http://schemas.microsoft.com/office/drawing/2014/main" id="{4744BB5F-CACD-40D9-AE11-CD210B478C42}"/>
                  </a:ext>
                </a:extLst>
              </p:cNvPr>
              <p:cNvSpPr/>
              <p:nvPr/>
            </p:nvSpPr>
            <p:spPr>
              <a:xfrm>
                <a:off x="4711750" y="2099141"/>
                <a:ext cx="700444" cy="675048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087" extrusionOk="0">
                    <a:moveTo>
                      <a:pt x="4026" y="1"/>
                    </a:moveTo>
                    <a:cubicBezTo>
                      <a:pt x="3222" y="1"/>
                      <a:pt x="2541" y="878"/>
                      <a:pt x="2538" y="1641"/>
                    </a:cubicBezTo>
                    <a:cubicBezTo>
                      <a:pt x="2449" y="1732"/>
                      <a:pt x="2337" y="1765"/>
                      <a:pt x="2225" y="1765"/>
                    </a:cubicBezTo>
                    <a:cubicBezTo>
                      <a:pt x="1981" y="1765"/>
                      <a:pt x="1732" y="1611"/>
                      <a:pt x="1691" y="1554"/>
                    </a:cubicBezTo>
                    <a:lnTo>
                      <a:pt x="1691" y="1554"/>
                    </a:lnTo>
                    <a:cubicBezTo>
                      <a:pt x="1696" y="1551"/>
                      <a:pt x="1701" y="1547"/>
                      <a:pt x="1700" y="1547"/>
                    </a:cubicBezTo>
                    <a:lnTo>
                      <a:pt x="1700" y="1547"/>
                    </a:lnTo>
                    <a:cubicBezTo>
                      <a:pt x="1699" y="1547"/>
                      <a:pt x="1696" y="1549"/>
                      <a:pt x="1690" y="1552"/>
                    </a:cubicBezTo>
                    <a:cubicBezTo>
                      <a:pt x="1690" y="1552"/>
                      <a:pt x="1316" y="615"/>
                      <a:pt x="939" y="615"/>
                    </a:cubicBezTo>
                    <a:cubicBezTo>
                      <a:pt x="564" y="615"/>
                      <a:pt x="1127" y="1552"/>
                      <a:pt x="1127" y="1552"/>
                    </a:cubicBezTo>
                    <a:cubicBezTo>
                      <a:pt x="1127" y="1552"/>
                      <a:pt x="765" y="1312"/>
                      <a:pt x="524" y="1312"/>
                    </a:cubicBezTo>
                    <a:cubicBezTo>
                      <a:pt x="465" y="1312"/>
                      <a:pt x="413" y="1326"/>
                      <a:pt x="375" y="1363"/>
                    </a:cubicBezTo>
                    <a:cubicBezTo>
                      <a:pt x="190" y="1552"/>
                      <a:pt x="1127" y="1930"/>
                      <a:pt x="1127" y="1930"/>
                    </a:cubicBezTo>
                    <a:cubicBezTo>
                      <a:pt x="1127" y="1930"/>
                      <a:pt x="842" y="1882"/>
                      <a:pt x="559" y="1882"/>
                    </a:cubicBezTo>
                    <a:cubicBezTo>
                      <a:pt x="279" y="1882"/>
                      <a:pt x="1" y="1929"/>
                      <a:pt x="1" y="2115"/>
                    </a:cubicBezTo>
                    <a:cubicBezTo>
                      <a:pt x="1" y="2304"/>
                      <a:pt x="188" y="2351"/>
                      <a:pt x="376" y="2351"/>
                    </a:cubicBezTo>
                    <a:cubicBezTo>
                      <a:pt x="564" y="2351"/>
                      <a:pt x="753" y="2303"/>
                      <a:pt x="753" y="2303"/>
                    </a:cubicBezTo>
                    <a:cubicBezTo>
                      <a:pt x="753" y="2303"/>
                      <a:pt x="2483" y="6087"/>
                      <a:pt x="5741" y="6087"/>
                    </a:cubicBezTo>
                    <a:cubicBezTo>
                      <a:pt x="5910" y="6087"/>
                      <a:pt x="6083" y="6077"/>
                      <a:pt x="6260" y="6055"/>
                    </a:cubicBezTo>
                    <a:cubicBezTo>
                      <a:pt x="6316" y="5784"/>
                      <a:pt x="6105" y="5443"/>
                      <a:pt x="6117" y="5360"/>
                    </a:cubicBezTo>
                    <a:cubicBezTo>
                      <a:pt x="6276" y="4509"/>
                      <a:pt x="6167" y="3486"/>
                      <a:pt x="5938" y="2555"/>
                    </a:cubicBezTo>
                    <a:cubicBezTo>
                      <a:pt x="5730" y="1695"/>
                      <a:pt x="5260" y="227"/>
                      <a:pt x="4243" y="22"/>
                    </a:cubicBezTo>
                    <a:cubicBezTo>
                      <a:pt x="4170" y="8"/>
                      <a:pt x="4098" y="1"/>
                      <a:pt x="4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Google Shape;4874;p60">
                <a:extLst>
                  <a:ext uri="{FF2B5EF4-FFF2-40B4-BE49-F238E27FC236}">
                    <a16:creationId xmlns:a16="http://schemas.microsoft.com/office/drawing/2014/main" id="{AA1E7AEB-F331-4CA4-B2E3-CD472B98AAA3}"/>
                  </a:ext>
                </a:extLst>
              </p:cNvPr>
              <p:cNvSpPr/>
              <p:nvPr/>
            </p:nvSpPr>
            <p:spPr>
              <a:xfrm>
                <a:off x="5491154" y="2150820"/>
                <a:ext cx="799811" cy="615273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5548" extrusionOk="0">
                    <a:moveTo>
                      <a:pt x="2577" y="1"/>
                    </a:moveTo>
                    <a:cubicBezTo>
                      <a:pt x="2429" y="1"/>
                      <a:pt x="2282" y="22"/>
                      <a:pt x="2143" y="66"/>
                    </a:cubicBezTo>
                    <a:cubicBezTo>
                      <a:pt x="1675" y="212"/>
                      <a:pt x="1302" y="573"/>
                      <a:pt x="1040" y="983"/>
                    </a:cubicBezTo>
                    <a:cubicBezTo>
                      <a:pt x="192" y="2314"/>
                      <a:pt x="106" y="3971"/>
                      <a:pt x="14" y="5497"/>
                    </a:cubicBezTo>
                    <a:cubicBezTo>
                      <a:pt x="10" y="5510"/>
                      <a:pt x="3" y="5520"/>
                      <a:pt x="0" y="5530"/>
                    </a:cubicBezTo>
                    <a:cubicBezTo>
                      <a:pt x="170" y="5541"/>
                      <a:pt x="338" y="5547"/>
                      <a:pt x="504" y="5547"/>
                    </a:cubicBezTo>
                    <a:cubicBezTo>
                      <a:pt x="3278" y="5547"/>
                      <a:pt x="5415" y="3986"/>
                      <a:pt x="5924" y="2964"/>
                    </a:cubicBezTo>
                    <a:cubicBezTo>
                      <a:pt x="5980" y="2970"/>
                      <a:pt x="6034" y="2973"/>
                      <a:pt x="6086" y="2973"/>
                    </a:cubicBezTo>
                    <a:cubicBezTo>
                      <a:pt x="6826" y="2973"/>
                      <a:pt x="7211" y="2395"/>
                      <a:pt x="7146" y="2308"/>
                    </a:cubicBezTo>
                    <a:cubicBezTo>
                      <a:pt x="7134" y="2292"/>
                      <a:pt x="7105" y="2286"/>
                      <a:pt x="7062" y="2286"/>
                    </a:cubicBezTo>
                    <a:cubicBezTo>
                      <a:pt x="6826" y="2286"/>
                      <a:pt x="6205" y="2493"/>
                      <a:pt x="6205" y="2493"/>
                    </a:cubicBezTo>
                    <a:cubicBezTo>
                      <a:pt x="6205" y="2493"/>
                      <a:pt x="6769" y="1368"/>
                      <a:pt x="6583" y="1368"/>
                    </a:cubicBezTo>
                    <a:cubicBezTo>
                      <a:pt x="6395" y="1368"/>
                      <a:pt x="5832" y="2120"/>
                      <a:pt x="5832" y="2120"/>
                    </a:cubicBezTo>
                    <a:cubicBezTo>
                      <a:pt x="5832" y="2120"/>
                      <a:pt x="6205" y="993"/>
                      <a:pt x="6020" y="993"/>
                    </a:cubicBezTo>
                    <a:cubicBezTo>
                      <a:pt x="5832" y="993"/>
                      <a:pt x="5268" y="2120"/>
                      <a:pt x="5268" y="2120"/>
                    </a:cubicBezTo>
                    <a:cubicBezTo>
                      <a:pt x="5268" y="2120"/>
                      <a:pt x="4189" y="1579"/>
                      <a:pt x="3030" y="69"/>
                    </a:cubicBezTo>
                    <a:cubicBezTo>
                      <a:pt x="2884" y="24"/>
                      <a:pt x="2730" y="1"/>
                      <a:pt x="2577" y="1"/>
                    </a:cubicBezTo>
                    <a:close/>
                  </a:path>
                </a:pathLst>
              </a:custGeom>
              <a:solidFill>
                <a:srgbClr val="F6E6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Google Shape;4875;p60">
                <a:extLst>
                  <a:ext uri="{FF2B5EF4-FFF2-40B4-BE49-F238E27FC236}">
                    <a16:creationId xmlns:a16="http://schemas.microsoft.com/office/drawing/2014/main" id="{F46435B5-810B-43F1-A82C-F98EA8B09274}"/>
                  </a:ext>
                </a:extLst>
              </p:cNvPr>
              <p:cNvSpPr/>
              <p:nvPr/>
            </p:nvSpPr>
            <p:spPr>
              <a:xfrm>
                <a:off x="5648743" y="2437940"/>
                <a:ext cx="41477" cy="8306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9" extrusionOk="0">
                    <a:moveTo>
                      <a:pt x="185" y="0"/>
                    </a:moveTo>
                    <a:cubicBezTo>
                      <a:pt x="83" y="0"/>
                      <a:pt x="0" y="166"/>
                      <a:pt x="0" y="375"/>
                    </a:cubicBezTo>
                    <a:cubicBezTo>
                      <a:pt x="0" y="584"/>
                      <a:pt x="83" y="749"/>
                      <a:pt x="185" y="749"/>
                    </a:cubicBezTo>
                    <a:cubicBezTo>
                      <a:pt x="291" y="749"/>
                      <a:pt x="374" y="584"/>
                      <a:pt x="374" y="375"/>
                    </a:cubicBezTo>
                    <a:cubicBezTo>
                      <a:pt x="374" y="166"/>
                      <a:pt x="291" y="0"/>
                      <a:pt x="185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Google Shape;4876;p60">
                <a:extLst>
                  <a:ext uri="{FF2B5EF4-FFF2-40B4-BE49-F238E27FC236}">
                    <a16:creationId xmlns:a16="http://schemas.microsoft.com/office/drawing/2014/main" id="{CB901E04-5950-4C1F-93D9-8471901B1402}"/>
                  </a:ext>
                </a:extLst>
              </p:cNvPr>
              <p:cNvSpPr/>
              <p:nvPr/>
            </p:nvSpPr>
            <p:spPr>
              <a:xfrm>
                <a:off x="5232203" y="2416980"/>
                <a:ext cx="41588" cy="8350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753" extrusionOk="0">
                    <a:moveTo>
                      <a:pt x="189" y="1"/>
                    </a:moveTo>
                    <a:cubicBezTo>
                      <a:pt x="84" y="1"/>
                      <a:pt x="1" y="169"/>
                      <a:pt x="1" y="375"/>
                    </a:cubicBezTo>
                    <a:cubicBezTo>
                      <a:pt x="1" y="583"/>
                      <a:pt x="84" y="753"/>
                      <a:pt x="189" y="753"/>
                    </a:cubicBezTo>
                    <a:cubicBezTo>
                      <a:pt x="292" y="753"/>
                      <a:pt x="374" y="583"/>
                      <a:pt x="374" y="375"/>
                    </a:cubicBezTo>
                    <a:cubicBezTo>
                      <a:pt x="374" y="169"/>
                      <a:pt x="292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Google Shape;4877;p60">
                <a:extLst>
                  <a:ext uri="{FF2B5EF4-FFF2-40B4-BE49-F238E27FC236}">
                    <a16:creationId xmlns:a16="http://schemas.microsoft.com/office/drawing/2014/main" id="{22034DDD-B6F1-4BFA-AE71-9BFEC35FDA80}"/>
                  </a:ext>
                </a:extLst>
              </p:cNvPr>
              <p:cNvSpPr/>
              <p:nvPr/>
            </p:nvSpPr>
            <p:spPr>
              <a:xfrm>
                <a:off x="5627672" y="2496052"/>
                <a:ext cx="125095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14" extrusionOk="0">
                    <a:moveTo>
                      <a:pt x="826" y="1"/>
                    </a:moveTo>
                    <a:cubicBezTo>
                      <a:pt x="275" y="1"/>
                      <a:pt x="1" y="413"/>
                      <a:pt x="1" y="413"/>
                    </a:cubicBezTo>
                    <a:lnTo>
                      <a:pt x="1127" y="40"/>
                    </a:lnTo>
                    <a:cubicBezTo>
                      <a:pt x="1019" y="12"/>
                      <a:pt x="919" y="1"/>
                      <a:pt x="826" y="1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Google Shape;4878;p60">
                <a:extLst>
                  <a:ext uri="{FF2B5EF4-FFF2-40B4-BE49-F238E27FC236}">
                    <a16:creationId xmlns:a16="http://schemas.microsoft.com/office/drawing/2014/main" id="{8B7403A3-259D-4902-A606-04FADD56EEF0}"/>
                  </a:ext>
                </a:extLst>
              </p:cNvPr>
              <p:cNvSpPr/>
              <p:nvPr/>
            </p:nvSpPr>
            <p:spPr>
              <a:xfrm>
                <a:off x="5169766" y="2475092"/>
                <a:ext cx="124984" cy="45913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414" extrusionOk="0">
                    <a:moveTo>
                      <a:pt x="300" y="1"/>
                    </a:moveTo>
                    <a:cubicBezTo>
                      <a:pt x="208" y="1"/>
                      <a:pt x="108" y="13"/>
                      <a:pt x="0" y="40"/>
                    </a:cubicBezTo>
                    <a:lnTo>
                      <a:pt x="1127" y="414"/>
                    </a:lnTo>
                    <a:cubicBezTo>
                      <a:pt x="1127" y="414"/>
                      <a:pt x="852" y="1"/>
                      <a:pt x="300" y="1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oogle Shape;4879;p60">
                <a:extLst>
                  <a:ext uri="{FF2B5EF4-FFF2-40B4-BE49-F238E27FC236}">
                    <a16:creationId xmlns:a16="http://schemas.microsoft.com/office/drawing/2014/main" id="{861E2F0C-6A17-49F7-BEA8-06AE0870B6E2}"/>
                  </a:ext>
                </a:extLst>
              </p:cNvPr>
              <p:cNvSpPr/>
              <p:nvPr/>
            </p:nvSpPr>
            <p:spPr>
              <a:xfrm>
                <a:off x="5570780" y="1651660"/>
                <a:ext cx="198067" cy="27625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491" extrusionOk="0">
                    <a:moveTo>
                      <a:pt x="1100" y="0"/>
                    </a:moveTo>
                    <a:cubicBezTo>
                      <a:pt x="557" y="719"/>
                      <a:pt x="1" y="1733"/>
                      <a:pt x="1" y="1733"/>
                    </a:cubicBezTo>
                    <a:cubicBezTo>
                      <a:pt x="1" y="1733"/>
                      <a:pt x="186" y="2299"/>
                      <a:pt x="934" y="2491"/>
                    </a:cubicBezTo>
                    <a:cubicBezTo>
                      <a:pt x="1282" y="2355"/>
                      <a:pt x="1577" y="1888"/>
                      <a:pt x="1786" y="1351"/>
                    </a:cubicBezTo>
                    <a:cubicBezTo>
                      <a:pt x="1766" y="1024"/>
                      <a:pt x="1640" y="703"/>
                      <a:pt x="1425" y="454"/>
                    </a:cubicBezTo>
                    <a:cubicBezTo>
                      <a:pt x="1299" y="312"/>
                      <a:pt x="1143" y="183"/>
                      <a:pt x="1100" y="0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Google Shape;4880;p60">
                <a:extLst>
                  <a:ext uri="{FF2B5EF4-FFF2-40B4-BE49-F238E27FC236}">
                    <a16:creationId xmlns:a16="http://schemas.microsoft.com/office/drawing/2014/main" id="{35B955F4-1558-4B59-99C7-CAE376D808D5}"/>
                  </a:ext>
                </a:extLst>
              </p:cNvPr>
              <p:cNvSpPr/>
              <p:nvPr/>
            </p:nvSpPr>
            <p:spPr>
              <a:xfrm>
                <a:off x="5692770" y="1574474"/>
                <a:ext cx="127424" cy="227123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2048" extrusionOk="0">
                    <a:moveTo>
                      <a:pt x="792" y="1"/>
                    </a:moveTo>
                    <a:cubicBezTo>
                      <a:pt x="589" y="1"/>
                      <a:pt x="297" y="305"/>
                      <a:pt x="0" y="696"/>
                    </a:cubicBezTo>
                    <a:cubicBezTo>
                      <a:pt x="43" y="879"/>
                      <a:pt x="199" y="1008"/>
                      <a:pt x="325" y="1150"/>
                    </a:cubicBezTo>
                    <a:cubicBezTo>
                      <a:pt x="540" y="1399"/>
                      <a:pt x="666" y="1720"/>
                      <a:pt x="686" y="2047"/>
                    </a:cubicBezTo>
                    <a:cubicBezTo>
                      <a:pt x="1046" y="1127"/>
                      <a:pt x="1149" y="1"/>
                      <a:pt x="795" y="1"/>
                    </a:cubicBezTo>
                    <a:cubicBezTo>
                      <a:pt x="794" y="1"/>
                      <a:pt x="793" y="1"/>
                      <a:pt x="792" y="1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Google Shape;4881;p60">
                <a:extLst>
                  <a:ext uri="{FF2B5EF4-FFF2-40B4-BE49-F238E27FC236}">
                    <a16:creationId xmlns:a16="http://schemas.microsoft.com/office/drawing/2014/main" id="{D76FFFCC-BCFC-4D20-8959-F1C0324EE222}"/>
                  </a:ext>
                </a:extLst>
              </p:cNvPr>
              <p:cNvSpPr/>
              <p:nvPr/>
            </p:nvSpPr>
            <p:spPr>
              <a:xfrm>
                <a:off x="5083819" y="1553625"/>
                <a:ext cx="102250" cy="17488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577" extrusionOk="0">
                    <a:moveTo>
                      <a:pt x="295" y="0"/>
                    </a:moveTo>
                    <a:cubicBezTo>
                      <a:pt x="0" y="4"/>
                      <a:pt x="20" y="782"/>
                      <a:pt x="246" y="1576"/>
                    </a:cubicBezTo>
                    <a:cubicBezTo>
                      <a:pt x="332" y="1560"/>
                      <a:pt x="415" y="1520"/>
                      <a:pt x="481" y="1460"/>
                    </a:cubicBezTo>
                    <a:cubicBezTo>
                      <a:pt x="607" y="1348"/>
                      <a:pt x="666" y="1182"/>
                      <a:pt x="713" y="1020"/>
                    </a:cubicBezTo>
                    <a:cubicBezTo>
                      <a:pt x="756" y="855"/>
                      <a:pt x="789" y="686"/>
                      <a:pt x="878" y="543"/>
                    </a:cubicBezTo>
                    <a:cubicBezTo>
                      <a:pt x="891" y="523"/>
                      <a:pt x="905" y="504"/>
                      <a:pt x="922" y="484"/>
                    </a:cubicBezTo>
                    <a:cubicBezTo>
                      <a:pt x="683" y="199"/>
                      <a:pt x="457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Google Shape;4882;p60">
                <a:extLst>
                  <a:ext uri="{FF2B5EF4-FFF2-40B4-BE49-F238E27FC236}">
                    <a16:creationId xmlns:a16="http://schemas.microsoft.com/office/drawing/2014/main" id="{08C73D0F-D34F-4317-80FF-2742E766F25E}"/>
                  </a:ext>
                </a:extLst>
              </p:cNvPr>
              <p:cNvSpPr/>
              <p:nvPr/>
            </p:nvSpPr>
            <p:spPr>
              <a:xfrm>
                <a:off x="5111100" y="1607190"/>
                <a:ext cx="215590" cy="29976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703" extrusionOk="0">
                    <a:moveTo>
                      <a:pt x="676" y="1"/>
                    </a:moveTo>
                    <a:cubicBezTo>
                      <a:pt x="659" y="21"/>
                      <a:pt x="645" y="40"/>
                      <a:pt x="632" y="60"/>
                    </a:cubicBezTo>
                    <a:cubicBezTo>
                      <a:pt x="543" y="203"/>
                      <a:pt x="510" y="372"/>
                      <a:pt x="467" y="537"/>
                    </a:cubicBezTo>
                    <a:cubicBezTo>
                      <a:pt x="420" y="699"/>
                      <a:pt x="361" y="865"/>
                      <a:pt x="235" y="977"/>
                    </a:cubicBezTo>
                    <a:cubicBezTo>
                      <a:pt x="169" y="1037"/>
                      <a:pt x="86" y="1077"/>
                      <a:pt x="0" y="1093"/>
                    </a:cubicBezTo>
                    <a:cubicBezTo>
                      <a:pt x="199" y="1806"/>
                      <a:pt x="563" y="2527"/>
                      <a:pt x="1009" y="2703"/>
                    </a:cubicBezTo>
                    <a:cubicBezTo>
                      <a:pt x="1758" y="2511"/>
                      <a:pt x="1943" y="1948"/>
                      <a:pt x="1943" y="1948"/>
                    </a:cubicBezTo>
                    <a:cubicBezTo>
                      <a:pt x="1943" y="1948"/>
                      <a:pt x="1265" y="710"/>
                      <a:pt x="6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Google Shape;4883;p60">
                <a:extLst>
                  <a:ext uri="{FF2B5EF4-FFF2-40B4-BE49-F238E27FC236}">
                    <a16:creationId xmlns:a16="http://schemas.microsoft.com/office/drawing/2014/main" id="{72A8F233-695E-409B-A7B4-8B9CAEF9D1C1}"/>
                  </a:ext>
                </a:extLst>
              </p:cNvPr>
              <p:cNvSpPr/>
              <p:nvPr/>
            </p:nvSpPr>
            <p:spPr>
              <a:xfrm>
                <a:off x="5396002" y="1658204"/>
                <a:ext cx="157589" cy="19640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771" extrusionOk="0">
                    <a:moveTo>
                      <a:pt x="610" y="0"/>
                    </a:moveTo>
                    <a:cubicBezTo>
                      <a:pt x="235" y="0"/>
                      <a:pt x="1" y="1769"/>
                      <a:pt x="1" y="1769"/>
                    </a:cubicBezTo>
                    <a:cubicBezTo>
                      <a:pt x="1" y="1769"/>
                      <a:pt x="14" y="1770"/>
                      <a:pt x="37" y="1770"/>
                    </a:cubicBezTo>
                    <a:cubicBezTo>
                      <a:pt x="139" y="1770"/>
                      <a:pt x="438" y="1750"/>
                      <a:pt x="690" y="1535"/>
                    </a:cubicBezTo>
                    <a:cubicBezTo>
                      <a:pt x="997" y="1272"/>
                      <a:pt x="1421" y="733"/>
                      <a:pt x="1246" y="528"/>
                    </a:cubicBezTo>
                    <a:cubicBezTo>
                      <a:pt x="1230" y="509"/>
                      <a:pt x="1210" y="500"/>
                      <a:pt x="1188" y="500"/>
                    </a:cubicBezTo>
                    <a:cubicBezTo>
                      <a:pt x="972" y="500"/>
                      <a:pt x="514" y="1332"/>
                      <a:pt x="514" y="1332"/>
                    </a:cubicBezTo>
                    <a:cubicBezTo>
                      <a:pt x="514" y="1332"/>
                      <a:pt x="997" y="31"/>
                      <a:pt x="620" y="1"/>
                    </a:cubicBezTo>
                    <a:cubicBezTo>
                      <a:pt x="617" y="1"/>
                      <a:pt x="613" y="0"/>
                      <a:pt x="610" y="0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Google Shape;4884;p60">
                <a:extLst>
                  <a:ext uri="{FF2B5EF4-FFF2-40B4-BE49-F238E27FC236}">
                    <a16:creationId xmlns:a16="http://schemas.microsoft.com/office/drawing/2014/main" id="{9D903B84-D14F-43EF-95AE-D95169C42600}"/>
                  </a:ext>
                </a:extLst>
              </p:cNvPr>
              <p:cNvSpPr/>
              <p:nvPr/>
            </p:nvSpPr>
            <p:spPr>
              <a:xfrm>
                <a:off x="5454335" y="1853054"/>
                <a:ext cx="168014" cy="13807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245" extrusionOk="0">
                    <a:moveTo>
                      <a:pt x="441" y="0"/>
                    </a:moveTo>
                    <a:cubicBezTo>
                      <a:pt x="333" y="0"/>
                      <a:pt x="224" y="4"/>
                      <a:pt x="117" y="12"/>
                    </a:cubicBezTo>
                    <a:cubicBezTo>
                      <a:pt x="332" y="32"/>
                      <a:pt x="547" y="56"/>
                      <a:pt x="756" y="96"/>
                    </a:cubicBezTo>
                    <a:cubicBezTo>
                      <a:pt x="862" y="111"/>
                      <a:pt x="965" y="135"/>
                      <a:pt x="1064" y="165"/>
                    </a:cubicBezTo>
                    <a:cubicBezTo>
                      <a:pt x="1160" y="195"/>
                      <a:pt x="1263" y="238"/>
                      <a:pt x="1325" y="294"/>
                    </a:cubicBezTo>
                    <a:cubicBezTo>
                      <a:pt x="1359" y="324"/>
                      <a:pt x="1379" y="357"/>
                      <a:pt x="1376" y="386"/>
                    </a:cubicBezTo>
                    <a:cubicBezTo>
                      <a:pt x="1376" y="420"/>
                      <a:pt x="1359" y="460"/>
                      <a:pt x="1339" y="479"/>
                    </a:cubicBezTo>
                    <a:cubicBezTo>
                      <a:pt x="1305" y="513"/>
                      <a:pt x="1238" y="528"/>
                      <a:pt x="1168" y="528"/>
                    </a:cubicBezTo>
                    <a:cubicBezTo>
                      <a:pt x="1142" y="528"/>
                      <a:pt x="1116" y="526"/>
                      <a:pt x="1090" y="522"/>
                    </a:cubicBezTo>
                    <a:cubicBezTo>
                      <a:pt x="895" y="499"/>
                      <a:pt x="690" y="429"/>
                      <a:pt x="497" y="350"/>
                    </a:cubicBezTo>
                    <a:lnTo>
                      <a:pt x="323" y="278"/>
                    </a:lnTo>
                    <a:lnTo>
                      <a:pt x="323" y="278"/>
                    </a:lnTo>
                    <a:lnTo>
                      <a:pt x="402" y="449"/>
                    </a:lnTo>
                    <a:cubicBezTo>
                      <a:pt x="465" y="579"/>
                      <a:pt x="521" y="715"/>
                      <a:pt x="557" y="851"/>
                    </a:cubicBezTo>
                    <a:cubicBezTo>
                      <a:pt x="590" y="979"/>
                      <a:pt x="601" y="1145"/>
                      <a:pt x="494" y="1145"/>
                    </a:cubicBezTo>
                    <a:cubicBezTo>
                      <a:pt x="448" y="1145"/>
                      <a:pt x="388" y="1102"/>
                      <a:pt x="342" y="1049"/>
                    </a:cubicBezTo>
                    <a:cubicBezTo>
                      <a:pt x="295" y="996"/>
                      <a:pt x="253" y="936"/>
                      <a:pt x="213" y="877"/>
                    </a:cubicBezTo>
                    <a:cubicBezTo>
                      <a:pt x="130" y="754"/>
                      <a:pt x="67" y="619"/>
                      <a:pt x="1" y="486"/>
                    </a:cubicBezTo>
                    <a:lnTo>
                      <a:pt x="1" y="486"/>
                    </a:lnTo>
                    <a:cubicBezTo>
                      <a:pt x="40" y="632"/>
                      <a:pt x="94" y="771"/>
                      <a:pt x="160" y="906"/>
                    </a:cubicBezTo>
                    <a:cubicBezTo>
                      <a:pt x="190" y="976"/>
                      <a:pt x="230" y="1042"/>
                      <a:pt x="279" y="1102"/>
                    </a:cubicBezTo>
                    <a:cubicBezTo>
                      <a:pt x="326" y="1161"/>
                      <a:pt x="385" y="1231"/>
                      <a:pt x="488" y="1244"/>
                    </a:cubicBezTo>
                    <a:cubicBezTo>
                      <a:pt x="514" y="1244"/>
                      <a:pt x="541" y="1241"/>
                      <a:pt x="564" y="1234"/>
                    </a:cubicBezTo>
                    <a:cubicBezTo>
                      <a:pt x="587" y="1221"/>
                      <a:pt x="613" y="1215"/>
                      <a:pt x="630" y="1195"/>
                    </a:cubicBezTo>
                    <a:cubicBezTo>
                      <a:pt x="670" y="1158"/>
                      <a:pt x="690" y="1109"/>
                      <a:pt x="696" y="1065"/>
                    </a:cubicBezTo>
                    <a:cubicBezTo>
                      <a:pt x="710" y="979"/>
                      <a:pt x="700" y="897"/>
                      <a:pt x="687" y="820"/>
                    </a:cubicBezTo>
                    <a:cubicBezTo>
                      <a:pt x="664" y="727"/>
                      <a:pt x="637" y="638"/>
                      <a:pt x="604" y="551"/>
                    </a:cubicBezTo>
                    <a:lnTo>
                      <a:pt x="604" y="551"/>
                    </a:lnTo>
                    <a:cubicBezTo>
                      <a:pt x="756" y="609"/>
                      <a:pt x="910" y="654"/>
                      <a:pt x="1078" y="672"/>
                    </a:cubicBezTo>
                    <a:cubicBezTo>
                      <a:pt x="1105" y="673"/>
                      <a:pt x="1132" y="675"/>
                      <a:pt x="1161" y="675"/>
                    </a:cubicBezTo>
                    <a:cubicBezTo>
                      <a:pt x="1192" y="675"/>
                      <a:pt x="1224" y="673"/>
                      <a:pt x="1256" y="668"/>
                    </a:cubicBezTo>
                    <a:cubicBezTo>
                      <a:pt x="1286" y="665"/>
                      <a:pt x="1319" y="648"/>
                      <a:pt x="1352" y="642"/>
                    </a:cubicBezTo>
                    <a:cubicBezTo>
                      <a:pt x="1382" y="625"/>
                      <a:pt x="1415" y="605"/>
                      <a:pt x="1438" y="579"/>
                    </a:cubicBezTo>
                    <a:cubicBezTo>
                      <a:pt x="1491" y="522"/>
                      <a:pt x="1515" y="456"/>
                      <a:pt x="1511" y="380"/>
                    </a:cubicBezTo>
                    <a:cubicBezTo>
                      <a:pt x="1507" y="301"/>
                      <a:pt x="1458" y="238"/>
                      <a:pt x="1411" y="198"/>
                    </a:cubicBezTo>
                    <a:cubicBezTo>
                      <a:pt x="1309" y="119"/>
                      <a:pt x="1200" y="88"/>
                      <a:pt x="1090" y="62"/>
                    </a:cubicBezTo>
                    <a:cubicBezTo>
                      <a:pt x="985" y="39"/>
                      <a:pt x="875" y="22"/>
                      <a:pt x="766" y="12"/>
                    </a:cubicBezTo>
                    <a:cubicBezTo>
                      <a:pt x="658" y="4"/>
                      <a:pt x="550" y="0"/>
                      <a:pt x="441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Google Shape;4885;p60">
                <a:extLst>
                  <a:ext uri="{FF2B5EF4-FFF2-40B4-BE49-F238E27FC236}">
                    <a16:creationId xmlns:a16="http://schemas.microsoft.com/office/drawing/2014/main" id="{7F573828-A541-4ED1-8E3D-0B9F68C7E049}"/>
                  </a:ext>
                </a:extLst>
              </p:cNvPr>
              <p:cNvSpPr/>
              <p:nvPr/>
            </p:nvSpPr>
            <p:spPr>
              <a:xfrm>
                <a:off x="5282108" y="1879116"/>
                <a:ext cx="13419" cy="44138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98" extrusionOk="0">
                    <a:moveTo>
                      <a:pt x="57" y="0"/>
                    </a:moveTo>
                    <a:cubicBezTo>
                      <a:pt x="31" y="0"/>
                      <a:pt x="2" y="19"/>
                      <a:pt x="1" y="52"/>
                    </a:cubicBezTo>
                    <a:cubicBezTo>
                      <a:pt x="1" y="151"/>
                      <a:pt x="4" y="251"/>
                      <a:pt x="17" y="353"/>
                    </a:cubicBezTo>
                    <a:cubicBezTo>
                      <a:pt x="20" y="383"/>
                      <a:pt x="44" y="397"/>
                      <a:pt x="67" y="397"/>
                    </a:cubicBezTo>
                    <a:cubicBezTo>
                      <a:pt x="94" y="397"/>
                      <a:pt x="120" y="379"/>
                      <a:pt x="117" y="344"/>
                    </a:cubicBezTo>
                    <a:cubicBezTo>
                      <a:pt x="103" y="244"/>
                      <a:pt x="100" y="145"/>
                      <a:pt x="100" y="46"/>
                    </a:cubicBezTo>
                    <a:cubicBezTo>
                      <a:pt x="102" y="15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Google Shape;4886;p60">
                <a:extLst>
                  <a:ext uri="{FF2B5EF4-FFF2-40B4-BE49-F238E27FC236}">
                    <a16:creationId xmlns:a16="http://schemas.microsoft.com/office/drawing/2014/main" id="{A5084C81-E87A-46A3-880C-2DC259287B5B}"/>
                  </a:ext>
                </a:extLst>
              </p:cNvPr>
              <p:cNvSpPr/>
              <p:nvPr/>
            </p:nvSpPr>
            <p:spPr>
              <a:xfrm>
                <a:off x="5447681" y="2264936"/>
                <a:ext cx="12643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114" h="437" extrusionOk="0">
                    <a:moveTo>
                      <a:pt x="60" y="0"/>
                    </a:moveTo>
                    <a:cubicBezTo>
                      <a:pt x="34" y="0"/>
                      <a:pt x="6" y="18"/>
                      <a:pt x="8" y="53"/>
                    </a:cubicBezTo>
                    <a:cubicBezTo>
                      <a:pt x="11" y="160"/>
                      <a:pt x="11" y="269"/>
                      <a:pt x="5" y="378"/>
                    </a:cubicBezTo>
                    <a:cubicBezTo>
                      <a:pt x="1" y="414"/>
                      <a:pt x="31" y="436"/>
                      <a:pt x="59" y="436"/>
                    </a:cubicBezTo>
                    <a:cubicBezTo>
                      <a:pt x="80" y="436"/>
                      <a:pt x="99" y="424"/>
                      <a:pt x="100" y="395"/>
                    </a:cubicBezTo>
                    <a:cubicBezTo>
                      <a:pt x="111" y="279"/>
                      <a:pt x="114" y="163"/>
                      <a:pt x="108" y="44"/>
                    </a:cubicBezTo>
                    <a:cubicBezTo>
                      <a:pt x="106" y="14"/>
                      <a:pt x="83" y="0"/>
                      <a:pt x="60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Google Shape;4887;p60">
                <a:extLst>
                  <a:ext uri="{FF2B5EF4-FFF2-40B4-BE49-F238E27FC236}">
                    <a16:creationId xmlns:a16="http://schemas.microsoft.com/office/drawing/2014/main" id="{DB62097B-9620-451E-BDE7-04DDF654EBC1}"/>
                  </a:ext>
                </a:extLst>
              </p:cNvPr>
              <p:cNvSpPr/>
              <p:nvPr/>
            </p:nvSpPr>
            <p:spPr>
              <a:xfrm>
                <a:off x="5436148" y="2116442"/>
                <a:ext cx="12532" cy="4824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435" extrusionOk="0">
                    <a:moveTo>
                      <a:pt x="57" y="1"/>
                    </a:moveTo>
                    <a:cubicBezTo>
                      <a:pt x="31" y="1"/>
                      <a:pt x="4" y="19"/>
                      <a:pt x="6" y="52"/>
                    </a:cubicBezTo>
                    <a:cubicBezTo>
                      <a:pt x="10" y="160"/>
                      <a:pt x="10" y="270"/>
                      <a:pt x="3" y="376"/>
                    </a:cubicBezTo>
                    <a:cubicBezTo>
                      <a:pt x="1" y="412"/>
                      <a:pt x="32" y="434"/>
                      <a:pt x="60" y="434"/>
                    </a:cubicBezTo>
                    <a:cubicBezTo>
                      <a:pt x="80" y="434"/>
                      <a:pt x="99" y="422"/>
                      <a:pt x="102" y="396"/>
                    </a:cubicBezTo>
                    <a:cubicBezTo>
                      <a:pt x="109" y="280"/>
                      <a:pt x="112" y="160"/>
                      <a:pt x="105" y="45"/>
                    </a:cubicBezTo>
                    <a:cubicBezTo>
                      <a:pt x="104" y="15"/>
                      <a:pt x="80" y="1"/>
                      <a:pt x="57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Google Shape;4888;p60">
                <a:extLst>
                  <a:ext uri="{FF2B5EF4-FFF2-40B4-BE49-F238E27FC236}">
                    <a16:creationId xmlns:a16="http://schemas.microsoft.com/office/drawing/2014/main" id="{81C01846-EBE3-47FB-A9A9-D629779C306D}"/>
                  </a:ext>
                </a:extLst>
              </p:cNvPr>
              <p:cNvSpPr/>
              <p:nvPr/>
            </p:nvSpPr>
            <p:spPr>
              <a:xfrm>
                <a:off x="5356854" y="1984914"/>
                <a:ext cx="17079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78" extrusionOk="0">
                    <a:moveTo>
                      <a:pt x="62" y="1"/>
                    </a:moveTo>
                    <a:cubicBezTo>
                      <a:pt x="32" y="1"/>
                      <a:pt x="0" y="28"/>
                      <a:pt x="13" y="65"/>
                    </a:cubicBezTo>
                    <a:cubicBezTo>
                      <a:pt x="39" y="154"/>
                      <a:pt x="52" y="241"/>
                      <a:pt x="52" y="333"/>
                    </a:cubicBezTo>
                    <a:cubicBezTo>
                      <a:pt x="54" y="363"/>
                      <a:pt x="76" y="377"/>
                      <a:pt x="100" y="377"/>
                    </a:cubicBezTo>
                    <a:cubicBezTo>
                      <a:pt x="126" y="377"/>
                      <a:pt x="153" y="359"/>
                      <a:pt x="152" y="324"/>
                    </a:cubicBezTo>
                    <a:cubicBezTo>
                      <a:pt x="152" y="224"/>
                      <a:pt x="135" y="128"/>
                      <a:pt x="105" y="32"/>
                    </a:cubicBezTo>
                    <a:cubicBezTo>
                      <a:pt x="97" y="10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Google Shape;4889;p60">
                <a:extLst>
                  <a:ext uri="{FF2B5EF4-FFF2-40B4-BE49-F238E27FC236}">
                    <a16:creationId xmlns:a16="http://schemas.microsoft.com/office/drawing/2014/main" id="{F64948AB-9B8E-4F7D-B8CF-E8AF6584C395}"/>
                  </a:ext>
                </a:extLst>
              </p:cNvPr>
              <p:cNvSpPr/>
              <p:nvPr/>
            </p:nvSpPr>
            <p:spPr>
              <a:xfrm>
                <a:off x="5264586" y="2030605"/>
                <a:ext cx="17300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78" extrusionOk="0">
                    <a:moveTo>
                      <a:pt x="64" y="0"/>
                    </a:moveTo>
                    <a:cubicBezTo>
                      <a:pt x="34" y="0"/>
                      <a:pt x="1" y="28"/>
                      <a:pt x="13" y="67"/>
                    </a:cubicBezTo>
                    <a:cubicBezTo>
                      <a:pt x="39" y="153"/>
                      <a:pt x="53" y="243"/>
                      <a:pt x="56" y="332"/>
                    </a:cubicBezTo>
                    <a:cubicBezTo>
                      <a:pt x="56" y="363"/>
                      <a:pt x="78" y="377"/>
                      <a:pt x="101" y="377"/>
                    </a:cubicBezTo>
                    <a:cubicBezTo>
                      <a:pt x="128" y="377"/>
                      <a:pt x="156" y="359"/>
                      <a:pt x="156" y="326"/>
                    </a:cubicBezTo>
                    <a:cubicBezTo>
                      <a:pt x="152" y="226"/>
                      <a:pt x="136" y="130"/>
                      <a:pt x="106" y="34"/>
                    </a:cubicBezTo>
                    <a:cubicBezTo>
                      <a:pt x="100" y="10"/>
                      <a:pt x="83" y="0"/>
                      <a:pt x="6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Google Shape;4890;p60">
                <a:extLst>
                  <a:ext uri="{FF2B5EF4-FFF2-40B4-BE49-F238E27FC236}">
                    <a16:creationId xmlns:a16="http://schemas.microsoft.com/office/drawing/2014/main" id="{902E1B7A-DAC9-4396-8432-4E892DF7A3E2}"/>
                  </a:ext>
                </a:extLst>
              </p:cNvPr>
              <p:cNvSpPr/>
              <p:nvPr/>
            </p:nvSpPr>
            <p:spPr>
              <a:xfrm>
                <a:off x="5487161" y="2182316"/>
                <a:ext cx="17079" cy="4169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76" extrusionOk="0">
                    <a:moveTo>
                      <a:pt x="62" y="0"/>
                    </a:moveTo>
                    <a:cubicBezTo>
                      <a:pt x="32" y="0"/>
                      <a:pt x="1" y="28"/>
                      <a:pt x="13" y="67"/>
                    </a:cubicBezTo>
                    <a:cubicBezTo>
                      <a:pt x="39" y="153"/>
                      <a:pt x="53" y="242"/>
                      <a:pt x="53" y="332"/>
                    </a:cubicBezTo>
                    <a:cubicBezTo>
                      <a:pt x="54" y="362"/>
                      <a:pt x="77" y="376"/>
                      <a:pt x="101" y="376"/>
                    </a:cubicBezTo>
                    <a:cubicBezTo>
                      <a:pt x="127" y="376"/>
                      <a:pt x="154" y="358"/>
                      <a:pt x="152" y="325"/>
                    </a:cubicBezTo>
                    <a:cubicBezTo>
                      <a:pt x="152" y="226"/>
                      <a:pt x="135" y="127"/>
                      <a:pt x="106" y="34"/>
                    </a:cubicBezTo>
                    <a:cubicBezTo>
                      <a:pt x="98" y="10"/>
                      <a:pt x="81" y="0"/>
                      <a:pt x="62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Google Shape;4891;p60">
                <a:extLst>
                  <a:ext uri="{FF2B5EF4-FFF2-40B4-BE49-F238E27FC236}">
                    <a16:creationId xmlns:a16="http://schemas.microsoft.com/office/drawing/2014/main" id="{DE560363-D417-475D-AA0E-28A2AA3D7050}"/>
                  </a:ext>
                </a:extLst>
              </p:cNvPr>
              <p:cNvSpPr/>
              <p:nvPr/>
            </p:nvSpPr>
            <p:spPr>
              <a:xfrm>
                <a:off x="5619243" y="1868913"/>
                <a:ext cx="17411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78" extrusionOk="0">
                    <a:moveTo>
                      <a:pt x="64" y="0"/>
                    </a:moveTo>
                    <a:cubicBezTo>
                      <a:pt x="33" y="0"/>
                      <a:pt x="1" y="27"/>
                      <a:pt x="17" y="65"/>
                    </a:cubicBezTo>
                    <a:cubicBezTo>
                      <a:pt x="51" y="147"/>
                      <a:pt x="54" y="234"/>
                      <a:pt x="34" y="320"/>
                    </a:cubicBezTo>
                    <a:cubicBezTo>
                      <a:pt x="24" y="356"/>
                      <a:pt x="52" y="378"/>
                      <a:pt x="81" y="378"/>
                    </a:cubicBezTo>
                    <a:cubicBezTo>
                      <a:pt x="102" y="378"/>
                      <a:pt x="123" y="366"/>
                      <a:pt x="130" y="340"/>
                    </a:cubicBezTo>
                    <a:cubicBezTo>
                      <a:pt x="156" y="234"/>
                      <a:pt x="150" y="131"/>
                      <a:pt x="110" y="32"/>
                    </a:cubicBezTo>
                    <a:cubicBezTo>
                      <a:pt x="102" y="10"/>
                      <a:pt x="83" y="0"/>
                      <a:pt x="6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Google Shape;4892;p60">
                <a:extLst>
                  <a:ext uri="{FF2B5EF4-FFF2-40B4-BE49-F238E27FC236}">
                    <a16:creationId xmlns:a16="http://schemas.microsoft.com/office/drawing/2014/main" id="{B5941027-7C81-498F-B810-63D801EDA18B}"/>
                  </a:ext>
                </a:extLst>
              </p:cNvPr>
              <p:cNvSpPr/>
              <p:nvPr/>
            </p:nvSpPr>
            <p:spPr>
              <a:xfrm>
                <a:off x="5355413" y="2082284"/>
                <a:ext cx="17522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79" extrusionOk="0">
                    <a:moveTo>
                      <a:pt x="63" y="0"/>
                    </a:moveTo>
                    <a:cubicBezTo>
                      <a:pt x="32" y="0"/>
                      <a:pt x="1" y="27"/>
                      <a:pt x="15" y="65"/>
                    </a:cubicBezTo>
                    <a:cubicBezTo>
                      <a:pt x="49" y="147"/>
                      <a:pt x="55" y="234"/>
                      <a:pt x="32" y="320"/>
                    </a:cubicBezTo>
                    <a:cubicBezTo>
                      <a:pt x="22" y="356"/>
                      <a:pt x="51" y="378"/>
                      <a:pt x="81" y="378"/>
                    </a:cubicBezTo>
                    <a:cubicBezTo>
                      <a:pt x="102" y="378"/>
                      <a:pt x="124" y="366"/>
                      <a:pt x="131" y="340"/>
                    </a:cubicBezTo>
                    <a:cubicBezTo>
                      <a:pt x="157" y="234"/>
                      <a:pt x="148" y="131"/>
                      <a:pt x="108" y="31"/>
                    </a:cubicBezTo>
                    <a:cubicBezTo>
                      <a:pt x="100" y="9"/>
                      <a:pt x="82" y="0"/>
                      <a:pt x="63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Google Shape;4893;p60">
                <a:extLst>
                  <a:ext uri="{FF2B5EF4-FFF2-40B4-BE49-F238E27FC236}">
                    <a16:creationId xmlns:a16="http://schemas.microsoft.com/office/drawing/2014/main" id="{4FE38608-BC20-40D0-9014-362B67ADBDB9}"/>
                  </a:ext>
                </a:extLst>
              </p:cNvPr>
              <p:cNvSpPr/>
              <p:nvPr/>
            </p:nvSpPr>
            <p:spPr>
              <a:xfrm>
                <a:off x="5382583" y="2206714"/>
                <a:ext cx="16968" cy="4192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8" extrusionOk="0">
                    <a:moveTo>
                      <a:pt x="54" y="0"/>
                    </a:moveTo>
                    <a:cubicBezTo>
                      <a:pt x="28" y="0"/>
                      <a:pt x="1" y="19"/>
                      <a:pt x="2" y="52"/>
                    </a:cubicBezTo>
                    <a:cubicBezTo>
                      <a:pt x="12" y="152"/>
                      <a:pt x="25" y="248"/>
                      <a:pt x="48" y="344"/>
                    </a:cubicBezTo>
                    <a:cubicBezTo>
                      <a:pt x="55" y="367"/>
                      <a:pt x="72" y="377"/>
                      <a:pt x="90" y="377"/>
                    </a:cubicBezTo>
                    <a:cubicBezTo>
                      <a:pt x="120" y="377"/>
                      <a:pt x="153" y="350"/>
                      <a:pt x="145" y="311"/>
                    </a:cubicBezTo>
                    <a:cubicBezTo>
                      <a:pt x="122" y="225"/>
                      <a:pt x="108" y="135"/>
                      <a:pt x="102" y="46"/>
                    </a:cubicBezTo>
                    <a:cubicBezTo>
                      <a:pt x="100" y="15"/>
                      <a:pt x="78" y="0"/>
                      <a:pt x="54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Google Shape;4894;p60">
                <a:extLst>
                  <a:ext uri="{FF2B5EF4-FFF2-40B4-BE49-F238E27FC236}">
                    <a16:creationId xmlns:a16="http://schemas.microsoft.com/office/drawing/2014/main" id="{C15114C8-0F6F-4ECB-AC7E-7CBF8B08E220}"/>
                  </a:ext>
                </a:extLst>
              </p:cNvPr>
              <p:cNvSpPr/>
              <p:nvPr/>
            </p:nvSpPr>
            <p:spPr>
              <a:xfrm>
                <a:off x="5576436" y="2027943"/>
                <a:ext cx="18188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27" extrusionOk="0">
                    <a:moveTo>
                      <a:pt x="53" y="1"/>
                    </a:moveTo>
                    <a:cubicBezTo>
                      <a:pt x="26" y="1"/>
                      <a:pt x="1" y="19"/>
                      <a:pt x="6" y="52"/>
                    </a:cubicBezTo>
                    <a:cubicBezTo>
                      <a:pt x="23" y="161"/>
                      <a:pt x="42" y="273"/>
                      <a:pt x="59" y="382"/>
                    </a:cubicBezTo>
                    <a:cubicBezTo>
                      <a:pt x="64" y="412"/>
                      <a:pt x="88" y="427"/>
                      <a:pt x="112" y="427"/>
                    </a:cubicBezTo>
                    <a:cubicBezTo>
                      <a:pt x="138" y="427"/>
                      <a:pt x="164" y="409"/>
                      <a:pt x="159" y="376"/>
                    </a:cubicBezTo>
                    <a:cubicBezTo>
                      <a:pt x="142" y="263"/>
                      <a:pt x="122" y="154"/>
                      <a:pt x="105" y="45"/>
                    </a:cubicBezTo>
                    <a:cubicBezTo>
                      <a:pt x="101" y="15"/>
                      <a:pt x="76" y="1"/>
                      <a:pt x="5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Google Shape;4895;p60">
                <a:extLst>
                  <a:ext uri="{FF2B5EF4-FFF2-40B4-BE49-F238E27FC236}">
                    <a16:creationId xmlns:a16="http://schemas.microsoft.com/office/drawing/2014/main" id="{4D90F437-2128-4F7F-A2C9-92BFA3E9AF2A}"/>
                  </a:ext>
                </a:extLst>
              </p:cNvPr>
              <p:cNvSpPr/>
              <p:nvPr/>
            </p:nvSpPr>
            <p:spPr>
              <a:xfrm>
                <a:off x="5627561" y="2075409"/>
                <a:ext cx="1829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28" extrusionOk="0">
                    <a:moveTo>
                      <a:pt x="51" y="0"/>
                    </a:moveTo>
                    <a:cubicBezTo>
                      <a:pt x="25" y="0"/>
                      <a:pt x="0" y="17"/>
                      <a:pt x="5" y="50"/>
                    </a:cubicBezTo>
                    <a:cubicBezTo>
                      <a:pt x="22" y="163"/>
                      <a:pt x="42" y="272"/>
                      <a:pt x="58" y="385"/>
                    </a:cubicBezTo>
                    <a:cubicBezTo>
                      <a:pt x="63" y="414"/>
                      <a:pt x="87" y="428"/>
                      <a:pt x="111" y="428"/>
                    </a:cubicBezTo>
                    <a:cubicBezTo>
                      <a:pt x="138" y="428"/>
                      <a:pt x="165" y="409"/>
                      <a:pt x="158" y="376"/>
                    </a:cubicBezTo>
                    <a:cubicBezTo>
                      <a:pt x="141" y="266"/>
                      <a:pt x="121" y="153"/>
                      <a:pt x="104" y="44"/>
                    </a:cubicBezTo>
                    <a:cubicBezTo>
                      <a:pt x="100" y="14"/>
                      <a:pt x="75" y="0"/>
                      <a:pt x="51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Google Shape;4896;p60">
                <a:extLst>
                  <a:ext uri="{FF2B5EF4-FFF2-40B4-BE49-F238E27FC236}">
                    <a16:creationId xmlns:a16="http://schemas.microsoft.com/office/drawing/2014/main" id="{F6D31509-9C7E-4F72-9A23-41C6FBABA95A}"/>
                  </a:ext>
                </a:extLst>
              </p:cNvPr>
              <p:cNvSpPr/>
              <p:nvPr/>
            </p:nvSpPr>
            <p:spPr>
              <a:xfrm>
                <a:off x="5550263" y="2116552"/>
                <a:ext cx="14639" cy="4802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33" extrusionOk="0">
                    <a:moveTo>
                      <a:pt x="57" y="0"/>
                    </a:moveTo>
                    <a:cubicBezTo>
                      <a:pt x="31" y="0"/>
                      <a:pt x="2" y="19"/>
                      <a:pt x="0" y="54"/>
                    </a:cubicBezTo>
                    <a:cubicBezTo>
                      <a:pt x="0" y="167"/>
                      <a:pt x="7" y="276"/>
                      <a:pt x="27" y="388"/>
                    </a:cubicBezTo>
                    <a:cubicBezTo>
                      <a:pt x="31" y="418"/>
                      <a:pt x="56" y="432"/>
                      <a:pt x="80" y="432"/>
                    </a:cubicBezTo>
                    <a:cubicBezTo>
                      <a:pt x="106" y="432"/>
                      <a:pt x="131" y="415"/>
                      <a:pt x="126" y="382"/>
                    </a:cubicBezTo>
                    <a:cubicBezTo>
                      <a:pt x="106" y="269"/>
                      <a:pt x="100" y="156"/>
                      <a:pt x="100" y="44"/>
                    </a:cubicBezTo>
                    <a:cubicBezTo>
                      <a:pt x="101" y="15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oogle Shape;4897;p60">
                <a:extLst>
                  <a:ext uri="{FF2B5EF4-FFF2-40B4-BE49-F238E27FC236}">
                    <a16:creationId xmlns:a16="http://schemas.microsoft.com/office/drawing/2014/main" id="{AA43F6F5-D291-47EB-99FD-0AB852A04F84}"/>
                  </a:ext>
                </a:extLst>
              </p:cNvPr>
              <p:cNvSpPr/>
              <p:nvPr/>
            </p:nvSpPr>
            <p:spPr>
              <a:xfrm>
                <a:off x="5424725" y="2016632"/>
                <a:ext cx="22845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21" extrusionOk="0">
                    <a:moveTo>
                      <a:pt x="63" y="1"/>
                    </a:moveTo>
                    <a:cubicBezTo>
                      <a:pt x="33" y="1"/>
                      <a:pt x="1" y="28"/>
                      <a:pt x="13" y="67"/>
                    </a:cubicBezTo>
                    <a:cubicBezTo>
                      <a:pt x="43" y="174"/>
                      <a:pt x="73" y="282"/>
                      <a:pt x="102" y="389"/>
                    </a:cubicBezTo>
                    <a:cubicBezTo>
                      <a:pt x="108" y="411"/>
                      <a:pt x="125" y="420"/>
                      <a:pt x="143" y="420"/>
                    </a:cubicBezTo>
                    <a:cubicBezTo>
                      <a:pt x="173" y="420"/>
                      <a:pt x="206" y="393"/>
                      <a:pt x="195" y="356"/>
                    </a:cubicBezTo>
                    <a:cubicBezTo>
                      <a:pt x="165" y="250"/>
                      <a:pt x="136" y="140"/>
                      <a:pt x="106" y="34"/>
                    </a:cubicBezTo>
                    <a:cubicBezTo>
                      <a:pt x="99" y="11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Google Shape;4898;p60">
                <a:extLst>
                  <a:ext uri="{FF2B5EF4-FFF2-40B4-BE49-F238E27FC236}">
                    <a16:creationId xmlns:a16="http://schemas.microsoft.com/office/drawing/2014/main" id="{A60AB93C-1BF2-4B64-92E0-ED112CA2C3A5}"/>
                  </a:ext>
                </a:extLst>
              </p:cNvPr>
              <p:cNvSpPr/>
              <p:nvPr/>
            </p:nvSpPr>
            <p:spPr>
              <a:xfrm>
                <a:off x="5464316" y="2369293"/>
                <a:ext cx="12421" cy="477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1" extrusionOk="0">
                    <a:moveTo>
                      <a:pt x="56" y="1"/>
                    </a:moveTo>
                    <a:cubicBezTo>
                      <a:pt x="30" y="1"/>
                      <a:pt x="0" y="19"/>
                      <a:pt x="0" y="53"/>
                    </a:cubicBezTo>
                    <a:cubicBezTo>
                      <a:pt x="4" y="165"/>
                      <a:pt x="7" y="275"/>
                      <a:pt x="10" y="388"/>
                    </a:cubicBezTo>
                    <a:cubicBezTo>
                      <a:pt x="12" y="417"/>
                      <a:pt x="34" y="430"/>
                      <a:pt x="57" y="430"/>
                    </a:cubicBezTo>
                    <a:cubicBezTo>
                      <a:pt x="83" y="430"/>
                      <a:pt x="111" y="412"/>
                      <a:pt x="109" y="378"/>
                    </a:cubicBezTo>
                    <a:cubicBezTo>
                      <a:pt x="106" y="265"/>
                      <a:pt x="103" y="156"/>
                      <a:pt x="100" y="43"/>
                    </a:cubicBezTo>
                    <a:cubicBezTo>
                      <a:pt x="100" y="14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oogle Shape;4899;p60">
                <a:extLst>
                  <a:ext uri="{FF2B5EF4-FFF2-40B4-BE49-F238E27FC236}">
                    <a16:creationId xmlns:a16="http://schemas.microsoft.com/office/drawing/2014/main" id="{CEC8219E-4034-4916-B43C-8D61EB3FEEAD}"/>
                  </a:ext>
                </a:extLst>
              </p:cNvPr>
              <p:cNvSpPr/>
              <p:nvPr/>
            </p:nvSpPr>
            <p:spPr>
              <a:xfrm>
                <a:off x="5345986" y="2673935"/>
                <a:ext cx="229341" cy="142063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81" extrusionOk="0">
                    <a:moveTo>
                      <a:pt x="1588" y="1"/>
                    </a:moveTo>
                    <a:cubicBezTo>
                      <a:pt x="1249" y="1"/>
                      <a:pt x="945" y="780"/>
                      <a:pt x="945" y="780"/>
                    </a:cubicBezTo>
                    <a:cubicBezTo>
                      <a:pt x="945" y="780"/>
                      <a:pt x="476" y="12"/>
                      <a:pt x="251" y="12"/>
                    </a:cubicBezTo>
                    <a:cubicBezTo>
                      <a:pt x="228" y="12"/>
                      <a:pt x="207" y="20"/>
                      <a:pt x="190" y="38"/>
                    </a:cubicBezTo>
                    <a:cubicBezTo>
                      <a:pt x="1" y="227"/>
                      <a:pt x="525" y="1094"/>
                      <a:pt x="902" y="1280"/>
                    </a:cubicBezTo>
                    <a:cubicBezTo>
                      <a:pt x="1462" y="1088"/>
                      <a:pt x="2067" y="207"/>
                      <a:pt x="1690" y="25"/>
                    </a:cubicBezTo>
                    <a:cubicBezTo>
                      <a:pt x="1656" y="8"/>
                      <a:pt x="1622" y="1"/>
                      <a:pt x="1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Google Shape;4900;p60">
                <a:extLst>
                  <a:ext uri="{FF2B5EF4-FFF2-40B4-BE49-F238E27FC236}">
                    <a16:creationId xmlns:a16="http://schemas.microsoft.com/office/drawing/2014/main" id="{0D07CA72-9E3C-4781-906C-CB072D2D0C5D}"/>
                  </a:ext>
                </a:extLst>
              </p:cNvPr>
              <p:cNvSpPr/>
              <p:nvPr/>
            </p:nvSpPr>
            <p:spPr>
              <a:xfrm>
                <a:off x="5336837" y="1800710"/>
                <a:ext cx="488958" cy="95496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8611" extrusionOk="0">
                    <a:moveTo>
                      <a:pt x="2232" y="2047"/>
                    </a:moveTo>
                    <a:cubicBezTo>
                      <a:pt x="2256" y="2047"/>
                      <a:pt x="2279" y="2064"/>
                      <a:pt x="2285" y="2094"/>
                    </a:cubicBezTo>
                    <a:cubicBezTo>
                      <a:pt x="2302" y="2203"/>
                      <a:pt x="2322" y="2312"/>
                      <a:pt x="2339" y="2425"/>
                    </a:cubicBezTo>
                    <a:cubicBezTo>
                      <a:pt x="2345" y="2458"/>
                      <a:pt x="2319" y="2475"/>
                      <a:pt x="2292" y="2475"/>
                    </a:cubicBezTo>
                    <a:cubicBezTo>
                      <a:pt x="2269" y="2475"/>
                      <a:pt x="2246" y="2462"/>
                      <a:pt x="2239" y="2431"/>
                    </a:cubicBezTo>
                    <a:cubicBezTo>
                      <a:pt x="2222" y="2322"/>
                      <a:pt x="2203" y="2210"/>
                      <a:pt x="2186" y="2101"/>
                    </a:cubicBezTo>
                    <a:cubicBezTo>
                      <a:pt x="2180" y="2067"/>
                      <a:pt x="2206" y="2047"/>
                      <a:pt x="2232" y="2047"/>
                    </a:cubicBezTo>
                    <a:close/>
                    <a:moveTo>
                      <a:pt x="2693" y="2478"/>
                    </a:moveTo>
                    <a:cubicBezTo>
                      <a:pt x="2716" y="2478"/>
                      <a:pt x="2739" y="2491"/>
                      <a:pt x="2745" y="2521"/>
                    </a:cubicBezTo>
                    <a:cubicBezTo>
                      <a:pt x="2762" y="2630"/>
                      <a:pt x="2782" y="2743"/>
                      <a:pt x="2799" y="2853"/>
                    </a:cubicBezTo>
                    <a:cubicBezTo>
                      <a:pt x="2805" y="2885"/>
                      <a:pt x="2779" y="2905"/>
                      <a:pt x="2753" y="2905"/>
                    </a:cubicBezTo>
                    <a:cubicBezTo>
                      <a:pt x="2729" y="2905"/>
                      <a:pt x="2706" y="2888"/>
                      <a:pt x="2699" y="2862"/>
                    </a:cubicBezTo>
                    <a:cubicBezTo>
                      <a:pt x="2683" y="2749"/>
                      <a:pt x="2663" y="2640"/>
                      <a:pt x="2646" y="2527"/>
                    </a:cubicBezTo>
                    <a:cubicBezTo>
                      <a:pt x="2640" y="2495"/>
                      <a:pt x="2666" y="2478"/>
                      <a:pt x="2693" y="2478"/>
                    </a:cubicBezTo>
                    <a:close/>
                    <a:moveTo>
                      <a:pt x="2001" y="2849"/>
                    </a:moveTo>
                    <a:cubicBezTo>
                      <a:pt x="2024" y="2849"/>
                      <a:pt x="2047" y="2862"/>
                      <a:pt x="2044" y="2892"/>
                    </a:cubicBezTo>
                    <a:cubicBezTo>
                      <a:pt x="2044" y="3004"/>
                      <a:pt x="2050" y="3117"/>
                      <a:pt x="2070" y="3230"/>
                    </a:cubicBezTo>
                    <a:cubicBezTo>
                      <a:pt x="2077" y="3263"/>
                      <a:pt x="2050" y="3279"/>
                      <a:pt x="2024" y="3279"/>
                    </a:cubicBezTo>
                    <a:cubicBezTo>
                      <a:pt x="2001" y="3279"/>
                      <a:pt x="1974" y="3266"/>
                      <a:pt x="1971" y="3236"/>
                    </a:cubicBezTo>
                    <a:cubicBezTo>
                      <a:pt x="1951" y="3124"/>
                      <a:pt x="1944" y="3015"/>
                      <a:pt x="1944" y="2902"/>
                    </a:cubicBezTo>
                    <a:cubicBezTo>
                      <a:pt x="1948" y="2865"/>
                      <a:pt x="1974" y="2849"/>
                      <a:pt x="2001" y="2849"/>
                    </a:cubicBezTo>
                    <a:close/>
                    <a:moveTo>
                      <a:pt x="1494" y="1"/>
                    </a:moveTo>
                    <a:cubicBezTo>
                      <a:pt x="1411" y="94"/>
                      <a:pt x="1322" y="183"/>
                      <a:pt x="1243" y="250"/>
                    </a:cubicBezTo>
                    <a:cubicBezTo>
                      <a:pt x="991" y="464"/>
                      <a:pt x="693" y="484"/>
                      <a:pt x="590" y="484"/>
                    </a:cubicBezTo>
                    <a:lnTo>
                      <a:pt x="554" y="484"/>
                    </a:lnTo>
                    <a:cubicBezTo>
                      <a:pt x="554" y="484"/>
                      <a:pt x="577" y="309"/>
                      <a:pt x="619" y="71"/>
                    </a:cubicBezTo>
                    <a:lnTo>
                      <a:pt x="619" y="71"/>
                    </a:lnTo>
                    <a:cubicBezTo>
                      <a:pt x="414" y="210"/>
                      <a:pt x="0" y="568"/>
                      <a:pt x="332" y="1077"/>
                    </a:cubicBezTo>
                    <a:cubicBezTo>
                      <a:pt x="762" y="1736"/>
                      <a:pt x="1541" y="1915"/>
                      <a:pt x="1481" y="3475"/>
                    </a:cubicBezTo>
                    <a:cubicBezTo>
                      <a:pt x="1510" y="3568"/>
                      <a:pt x="1527" y="3667"/>
                      <a:pt x="1527" y="3766"/>
                    </a:cubicBezTo>
                    <a:cubicBezTo>
                      <a:pt x="1527" y="3799"/>
                      <a:pt x="1501" y="3816"/>
                      <a:pt x="1474" y="3816"/>
                    </a:cubicBezTo>
                    <a:lnTo>
                      <a:pt x="1457" y="3816"/>
                    </a:lnTo>
                    <a:cubicBezTo>
                      <a:pt x="1421" y="4256"/>
                      <a:pt x="1351" y="4786"/>
                      <a:pt x="1275" y="5329"/>
                    </a:cubicBezTo>
                    <a:cubicBezTo>
                      <a:pt x="1275" y="5389"/>
                      <a:pt x="1278" y="5445"/>
                      <a:pt x="1278" y="5505"/>
                    </a:cubicBezTo>
                    <a:cubicBezTo>
                      <a:pt x="1282" y="5531"/>
                      <a:pt x="1262" y="5548"/>
                      <a:pt x="1243" y="5555"/>
                    </a:cubicBezTo>
                    <a:cubicBezTo>
                      <a:pt x="1060" y="6853"/>
                      <a:pt x="868" y="8187"/>
                      <a:pt x="1067" y="8611"/>
                    </a:cubicBezTo>
                    <a:cubicBezTo>
                      <a:pt x="1116" y="8491"/>
                      <a:pt x="1272" y="8150"/>
                      <a:pt x="1467" y="7979"/>
                    </a:cubicBezTo>
                    <a:cubicBezTo>
                      <a:pt x="1560" y="6651"/>
                      <a:pt x="1726" y="5280"/>
                      <a:pt x="2451" y="4140"/>
                    </a:cubicBezTo>
                    <a:cubicBezTo>
                      <a:pt x="2713" y="3730"/>
                      <a:pt x="3086" y="3369"/>
                      <a:pt x="3554" y="3223"/>
                    </a:cubicBezTo>
                    <a:cubicBezTo>
                      <a:pt x="3557" y="3223"/>
                      <a:pt x="3557" y="3220"/>
                      <a:pt x="3560" y="3220"/>
                    </a:cubicBezTo>
                    <a:lnTo>
                      <a:pt x="3567" y="3220"/>
                    </a:lnTo>
                    <a:cubicBezTo>
                      <a:pt x="3702" y="3177"/>
                      <a:pt x="3845" y="3157"/>
                      <a:pt x="3988" y="3157"/>
                    </a:cubicBezTo>
                    <a:lnTo>
                      <a:pt x="3991" y="3157"/>
                    </a:lnTo>
                    <a:cubicBezTo>
                      <a:pt x="4130" y="3157"/>
                      <a:pt x="4272" y="3177"/>
                      <a:pt x="4408" y="3217"/>
                    </a:cubicBezTo>
                    <a:cubicBezTo>
                      <a:pt x="4352" y="3134"/>
                      <a:pt x="4295" y="3047"/>
                      <a:pt x="4243" y="2961"/>
                    </a:cubicBezTo>
                    <a:cubicBezTo>
                      <a:pt x="3934" y="2531"/>
                      <a:pt x="3627" y="2034"/>
                      <a:pt x="3332" y="1458"/>
                    </a:cubicBezTo>
                    <a:cubicBezTo>
                      <a:pt x="3183" y="1216"/>
                      <a:pt x="3140" y="1147"/>
                      <a:pt x="3140" y="1147"/>
                    </a:cubicBezTo>
                    <a:cubicBezTo>
                      <a:pt x="3140" y="1147"/>
                      <a:pt x="3150" y="1140"/>
                      <a:pt x="3166" y="1124"/>
                    </a:cubicBezTo>
                    <a:cubicBezTo>
                      <a:pt x="3163" y="1117"/>
                      <a:pt x="3160" y="1110"/>
                      <a:pt x="3156" y="1100"/>
                    </a:cubicBezTo>
                    <a:cubicBezTo>
                      <a:pt x="3126" y="1120"/>
                      <a:pt x="3097" y="1133"/>
                      <a:pt x="3063" y="1147"/>
                    </a:cubicBezTo>
                    <a:cubicBezTo>
                      <a:pt x="2912" y="1107"/>
                      <a:pt x="2779" y="1051"/>
                      <a:pt x="2669" y="988"/>
                    </a:cubicBezTo>
                    <a:cubicBezTo>
                      <a:pt x="2663" y="991"/>
                      <a:pt x="2656" y="991"/>
                      <a:pt x="2646" y="991"/>
                    </a:cubicBezTo>
                    <a:cubicBezTo>
                      <a:pt x="2620" y="991"/>
                      <a:pt x="2594" y="975"/>
                      <a:pt x="2597" y="941"/>
                    </a:cubicBezTo>
                    <a:cubicBezTo>
                      <a:pt x="2594" y="938"/>
                      <a:pt x="2586" y="935"/>
                      <a:pt x="2580" y="932"/>
                    </a:cubicBezTo>
                    <a:cubicBezTo>
                      <a:pt x="2570" y="975"/>
                      <a:pt x="2550" y="1014"/>
                      <a:pt x="2517" y="1051"/>
                    </a:cubicBezTo>
                    <a:cubicBezTo>
                      <a:pt x="2494" y="1077"/>
                      <a:pt x="2461" y="1097"/>
                      <a:pt x="2431" y="1114"/>
                    </a:cubicBezTo>
                    <a:cubicBezTo>
                      <a:pt x="2398" y="1120"/>
                      <a:pt x="2365" y="1137"/>
                      <a:pt x="2335" y="1140"/>
                    </a:cubicBezTo>
                    <a:cubicBezTo>
                      <a:pt x="2302" y="1144"/>
                      <a:pt x="2269" y="1147"/>
                      <a:pt x="2239" y="1147"/>
                    </a:cubicBezTo>
                    <a:cubicBezTo>
                      <a:pt x="2209" y="1147"/>
                      <a:pt x="2183" y="1144"/>
                      <a:pt x="2157" y="1144"/>
                    </a:cubicBezTo>
                    <a:cubicBezTo>
                      <a:pt x="1987" y="1127"/>
                      <a:pt x="1835" y="1080"/>
                      <a:pt x="1683" y="1025"/>
                    </a:cubicBezTo>
                    <a:lnTo>
                      <a:pt x="1683" y="1025"/>
                    </a:lnTo>
                    <a:cubicBezTo>
                      <a:pt x="1715" y="1110"/>
                      <a:pt x="1742" y="1199"/>
                      <a:pt x="1766" y="1292"/>
                    </a:cubicBezTo>
                    <a:cubicBezTo>
                      <a:pt x="1779" y="1369"/>
                      <a:pt x="1789" y="1451"/>
                      <a:pt x="1775" y="1537"/>
                    </a:cubicBezTo>
                    <a:cubicBezTo>
                      <a:pt x="1769" y="1581"/>
                      <a:pt x="1749" y="1630"/>
                      <a:pt x="1709" y="1667"/>
                    </a:cubicBezTo>
                    <a:cubicBezTo>
                      <a:pt x="1692" y="1687"/>
                      <a:pt x="1666" y="1693"/>
                      <a:pt x="1643" y="1706"/>
                    </a:cubicBezTo>
                    <a:cubicBezTo>
                      <a:pt x="1620" y="1713"/>
                      <a:pt x="1593" y="1716"/>
                      <a:pt x="1567" y="1716"/>
                    </a:cubicBezTo>
                    <a:cubicBezTo>
                      <a:pt x="1464" y="1703"/>
                      <a:pt x="1405" y="1633"/>
                      <a:pt x="1358" y="1574"/>
                    </a:cubicBezTo>
                    <a:cubicBezTo>
                      <a:pt x="1309" y="1514"/>
                      <a:pt x="1269" y="1448"/>
                      <a:pt x="1239" y="1378"/>
                    </a:cubicBezTo>
                    <a:cubicBezTo>
                      <a:pt x="1173" y="1243"/>
                      <a:pt x="1119" y="1104"/>
                      <a:pt x="1080" y="958"/>
                    </a:cubicBezTo>
                    <a:lnTo>
                      <a:pt x="1080" y="958"/>
                    </a:lnTo>
                    <a:cubicBezTo>
                      <a:pt x="1146" y="1091"/>
                      <a:pt x="1209" y="1226"/>
                      <a:pt x="1292" y="1349"/>
                    </a:cubicBezTo>
                    <a:cubicBezTo>
                      <a:pt x="1332" y="1408"/>
                      <a:pt x="1374" y="1468"/>
                      <a:pt x="1421" y="1521"/>
                    </a:cubicBezTo>
                    <a:cubicBezTo>
                      <a:pt x="1467" y="1574"/>
                      <a:pt x="1527" y="1617"/>
                      <a:pt x="1573" y="1617"/>
                    </a:cubicBezTo>
                    <a:cubicBezTo>
                      <a:pt x="1680" y="1617"/>
                      <a:pt x="1669" y="1451"/>
                      <a:pt x="1636" y="1323"/>
                    </a:cubicBezTo>
                    <a:cubicBezTo>
                      <a:pt x="1600" y="1187"/>
                      <a:pt x="1544" y="1051"/>
                      <a:pt x="1481" y="921"/>
                    </a:cubicBezTo>
                    <a:lnTo>
                      <a:pt x="1402" y="750"/>
                    </a:lnTo>
                    <a:lnTo>
                      <a:pt x="1402" y="750"/>
                    </a:lnTo>
                    <a:lnTo>
                      <a:pt x="1576" y="822"/>
                    </a:lnTo>
                    <a:cubicBezTo>
                      <a:pt x="1769" y="901"/>
                      <a:pt x="1974" y="971"/>
                      <a:pt x="2169" y="994"/>
                    </a:cubicBezTo>
                    <a:cubicBezTo>
                      <a:pt x="2196" y="998"/>
                      <a:pt x="2219" y="1001"/>
                      <a:pt x="2242" y="1001"/>
                    </a:cubicBezTo>
                    <a:cubicBezTo>
                      <a:pt x="2315" y="1001"/>
                      <a:pt x="2381" y="988"/>
                      <a:pt x="2418" y="951"/>
                    </a:cubicBezTo>
                    <a:cubicBezTo>
                      <a:pt x="2438" y="932"/>
                      <a:pt x="2455" y="892"/>
                      <a:pt x="2455" y="858"/>
                    </a:cubicBezTo>
                    <a:cubicBezTo>
                      <a:pt x="2458" y="849"/>
                      <a:pt x="2455" y="842"/>
                      <a:pt x="2451" y="832"/>
                    </a:cubicBezTo>
                    <a:cubicBezTo>
                      <a:pt x="2408" y="796"/>
                      <a:pt x="2368" y="756"/>
                      <a:pt x="2335" y="716"/>
                    </a:cubicBezTo>
                    <a:cubicBezTo>
                      <a:pt x="2279" y="683"/>
                      <a:pt x="2209" y="660"/>
                      <a:pt x="2143" y="637"/>
                    </a:cubicBezTo>
                    <a:cubicBezTo>
                      <a:pt x="2044" y="607"/>
                      <a:pt x="1941" y="583"/>
                      <a:pt x="1835" y="568"/>
                    </a:cubicBezTo>
                    <a:cubicBezTo>
                      <a:pt x="1626" y="528"/>
                      <a:pt x="1411" y="504"/>
                      <a:pt x="1196" y="484"/>
                    </a:cubicBezTo>
                    <a:cubicBezTo>
                      <a:pt x="1305" y="478"/>
                      <a:pt x="1411" y="471"/>
                      <a:pt x="1517" y="471"/>
                    </a:cubicBezTo>
                    <a:cubicBezTo>
                      <a:pt x="1626" y="471"/>
                      <a:pt x="1735" y="478"/>
                      <a:pt x="1845" y="484"/>
                    </a:cubicBezTo>
                    <a:cubicBezTo>
                      <a:pt x="1954" y="494"/>
                      <a:pt x="2064" y="511"/>
                      <a:pt x="2169" y="534"/>
                    </a:cubicBezTo>
                    <a:cubicBezTo>
                      <a:pt x="2183" y="537"/>
                      <a:pt x="2196" y="541"/>
                      <a:pt x="2206" y="544"/>
                    </a:cubicBezTo>
                    <a:cubicBezTo>
                      <a:pt x="2153" y="452"/>
                      <a:pt x="2130" y="389"/>
                      <a:pt x="2130" y="389"/>
                    </a:cubicBezTo>
                    <a:cubicBezTo>
                      <a:pt x="2130" y="389"/>
                      <a:pt x="2160" y="339"/>
                      <a:pt x="2209" y="253"/>
                    </a:cubicBezTo>
                    <a:cubicBezTo>
                      <a:pt x="1967" y="150"/>
                      <a:pt x="1742" y="71"/>
                      <a:pt x="1530" y="7"/>
                    </a:cubicBezTo>
                    <a:lnTo>
                      <a:pt x="1527" y="7"/>
                    </a:lnTo>
                    <a:cubicBezTo>
                      <a:pt x="1517" y="4"/>
                      <a:pt x="1504" y="1"/>
                      <a:pt x="1494" y="1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Google Shape;4901;p60">
                <a:extLst>
                  <a:ext uri="{FF2B5EF4-FFF2-40B4-BE49-F238E27FC236}">
                    <a16:creationId xmlns:a16="http://schemas.microsoft.com/office/drawing/2014/main" id="{4AFD12CA-CB13-4977-82A3-7AD76904B851}"/>
                  </a:ext>
                </a:extLst>
              </p:cNvPr>
              <p:cNvSpPr/>
              <p:nvPr/>
            </p:nvSpPr>
            <p:spPr>
              <a:xfrm>
                <a:off x="5452893" y="1791283"/>
                <a:ext cx="7874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133" extrusionOk="0">
                    <a:moveTo>
                      <a:pt x="47" y="0"/>
                    </a:moveTo>
                    <a:cubicBezTo>
                      <a:pt x="21" y="80"/>
                      <a:pt x="1" y="132"/>
                      <a:pt x="1" y="132"/>
                    </a:cubicBezTo>
                    <a:cubicBezTo>
                      <a:pt x="1" y="132"/>
                      <a:pt x="24" y="89"/>
                      <a:pt x="64" y="23"/>
                    </a:cubicBezTo>
                    <a:cubicBezTo>
                      <a:pt x="64" y="23"/>
                      <a:pt x="67" y="17"/>
                      <a:pt x="70" y="3"/>
                    </a:cubicBezTo>
                    <a:cubicBezTo>
                      <a:pt x="64" y="3"/>
                      <a:pt x="53" y="3"/>
                      <a:pt x="47" y="0"/>
                    </a:cubicBezTo>
                    <a:close/>
                  </a:path>
                </a:pathLst>
              </a:custGeom>
              <a:solidFill>
                <a:srgbClr val="F4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Google Shape;4902;p60">
                <a:extLst>
                  <a:ext uri="{FF2B5EF4-FFF2-40B4-BE49-F238E27FC236}">
                    <a16:creationId xmlns:a16="http://schemas.microsoft.com/office/drawing/2014/main" id="{770A22C3-BE05-4F46-9AB8-440EA1C9BC75}"/>
                  </a:ext>
                </a:extLst>
              </p:cNvPr>
              <p:cNvSpPr/>
              <p:nvPr/>
            </p:nvSpPr>
            <p:spPr>
              <a:xfrm>
                <a:off x="5510229" y="2765205"/>
                <a:ext cx="65431" cy="410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7" extrusionOk="0">
                    <a:moveTo>
                      <a:pt x="33" y="0"/>
                    </a:moveTo>
                    <a:cubicBezTo>
                      <a:pt x="24" y="13"/>
                      <a:pt x="13" y="26"/>
                      <a:pt x="1" y="37"/>
                    </a:cubicBezTo>
                    <a:cubicBezTo>
                      <a:pt x="166" y="37"/>
                      <a:pt x="368" y="33"/>
                      <a:pt x="589" y="17"/>
                    </a:cubicBezTo>
                    <a:cubicBezTo>
                      <a:pt x="589" y="13"/>
                      <a:pt x="586" y="7"/>
                      <a:pt x="586" y="3"/>
                    </a:cubicBezTo>
                    <a:cubicBezTo>
                      <a:pt x="504" y="7"/>
                      <a:pt x="418" y="7"/>
                      <a:pt x="331" y="7"/>
                    </a:cubicBezTo>
                    <a:cubicBezTo>
                      <a:pt x="232" y="7"/>
                      <a:pt x="132" y="7"/>
                      <a:pt x="33" y="0"/>
                    </a:cubicBezTo>
                    <a:close/>
                  </a:path>
                </a:pathLst>
              </a:custGeom>
              <a:solidFill>
                <a:srgbClr val="7D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Google Shape;4903;p60">
                <a:extLst>
                  <a:ext uri="{FF2B5EF4-FFF2-40B4-BE49-F238E27FC236}">
                    <a16:creationId xmlns:a16="http://schemas.microsoft.com/office/drawing/2014/main" id="{84F5F089-3E01-40C7-A424-D89146605B26}"/>
                  </a:ext>
                </a:extLst>
              </p:cNvPr>
              <p:cNvSpPr/>
              <p:nvPr/>
            </p:nvSpPr>
            <p:spPr>
              <a:xfrm>
                <a:off x="5776832" y="2675488"/>
                <a:ext cx="145944" cy="60330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544" extrusionOk="0">
                    <a:moveTo>
                      <a:pt x="1315" y="1"/>
                    </a:moveTo>
                    <a:cubicBezTo>
                      <a:pt x="918" y="203"/>
                      <a:pt x="477" y="382"/>
                      <a:pt x="1" y="521"/>
                    </a:cubicBezTo>
                    <a:cubicBezTo>
                      <a:pt x="1" y="531"/>
                      <a:pt x="4" y="537"/>
                      <a:pt x="7" y="544"/>
                    </a:cubicBezTo>
                    <a:cubicBezTo>
                      <a:pt x="163" y="504"/>
                      <a:pt x="311" y="455"/>
                      <a:pt x="454" y="401"/>
                    </a:cubicBezTo>
                    <a:cubicBezTo>
                      <a:pt x="749" y="285"/>
                      <a:pt x="1037" y="150"/>
                      <a:pt x="1315" y="1"/>
                    </a:cubicBezTo>
                    <a:close/>
                  </a:path>
                </a:pathLst>
              </a:custGeom>
              <a:solidFill>
                <a:srgbClr val="7D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Google Shape;4904;p60">
                <a:extLst>
                  <a:ext uri="{FF2B5EF4-FFF2-40B4-BE49-F238E27FC236}">
                    <a16:creationId xmlns:a16="http://schemas.microsoft.com/office/drawing/2014/main" id="{C8362839-483C-483E-BE47-1CBBE989313C}"/>
                  </a:ext>
                </a:extLst>
              </p:cNvPr>
              <p:cNvSpPr/>
              <p:nvPr/>
            </p:nvSpPr>
            <p:spPr>
              <a:xfrm>
                <a:off x="5575216" y="2733155"/>
                <a:ext cx="202393" cy="3393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306" extrusionOk="0">
                    <a:moveTo>
                      <a:pt x="1819" y="1"/>
                    </a:moveTo>
                    <a:cubicBezTo>
                      <a:pt x="1259" y="163"/>
                      <a:pt x="650" y="269"/>
                      <a:pt x="0" y="292"/>
                    </a:cubicBezTo>
                    <a:cubicBezTo>
                      <a:pt x="0" y="296"/>
                      <a:pt x="3" y="302"/>
                      <a:pt x="3" y="306"/>
                    </a:cubicBezTo>
                    <a:cubicBezTo>
                      <a:pt x="547" y="272"/>
                      <a:pt x="1223" y="193"/>
                      <a:pt x="1825" y="24"/>
                    </a:cubicBezTo>
                    <a:cubicBezTo>
                      <a:pt x="1822" y="17"/>
                      <a:pt x="1819" y="11"/>
                      <a:pt x="1819" y="1"/>
                    </a:cubicBezTo>
                    <a:close/>
                  </a:path>
                </a:pathLst>
              </a:custGeom>
              <a:solidFill>
                <a:srgbClr val="2D65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Google Shape;4905;p60">
                <a:extLst>
                  <a:ext uri="{FF2B5EF4-FFF2-40B4-BE49-F238E27FC236}">
                    <a16:creationId xmlns:a16="http://schemas.microsoft.com/office/drawing/2014/main" id="{39344025-71C3-49DD-9D92-89F4CC5599EA}"/>
                  </a:ext>
                </a:extLst>
              </p:cNvPr>
              <p:cNvSpPr/>
              <p:nvPr/>
            </p:nvSpPr>
            <p:spPr>
              <a:xfrm>
                <a:off x="5497364" y="2150710"/>
                <a:ext cx="790828" cy="615273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5548" extrusionOk="0">
                    <a:moveTo>
                      <a:pt x="1550" y="2590"/>
                    </a:moveTo>
                    <a:cubicBezTo>
                      <a:pt x="1656" y="2590"/>
                      <a:pt x="1739" y="2756"/>
                      <a:pt x="1739" y="2965"/>
                    </a:cubicBezTo>
                    <a:cubicBezTo>
                      <a:pt x="1739" y="3034"/>
                      <a:pt x="1729" y="3100"/>
                      <a:pt x="1712" y="3154"/>
                    </a:cubicBezTo>
                    <a:cubicBezTo>
                      <a:pt x="1798" y="3130"/>
                      <a:pt x="1898" y="3114"/>
                      <a:pt x="2004" y="3114"/>
                    </a:cubicBezTo>
                    <a:cubicBezTo>
                      <a:pt x="2096" y="3114"/>
                      <a:pt x="2196" y="3127"/>
                      <a:pt x="2302" y="3154"/>
                    </a:cubicBezTo>
                    <a:lnTo>
                      <a:pt x="1176" y="3527"/>
                    </a:lnTo>
                    <a:cubicBezTo>
                      <a:pt x="1176" y="3527"/>
                      <a:pt x="1266" y="3392"/>
                      <a:pt x="1448" y="3276"/>
                    </a:cubicBezTo>
                    <a:cubicBezTo>
                      <a:pt x="1398" y="3209"/>
                      <a:pt x="1365" y="3094"/>
                      <a:pt x="1365" y="2965"/>
                    </a:cubicBezTo>
                    <a:cubicBezTo>
                      <a:pt x="1365" y="2756"/>
                      <a:pt x="1448" y="2590"/>
                      <a:pt x="1550" y="2590"/>
                    </a:cubicBezTo>
                    <a:close/>
                    <a:moveTo>
                      <a:pt x="2521" y="1"/>
                    </a:moveTo>
                    <a:cubicBezTo>
                      <a:pt x="2378" y="1"/>
                      <a:pt x="2235" y="21"/>
                      <a:pt x="2100" y="64"/>
                    </a:cubicBezTo>
                    <a:lnTo>
                      <a:pt x="2093" y="64"/>
                    </a:lnTo>
                    <a:cubicBezTo>
                      <a:pt x="2090" y="64"/>
                      <a:pt x="2090" y="67"/>
                      <a:pt x="2087" y="67"/>
                    </a:cubicBezTo>
                    <a:cubicBezTo>
                      <a:pt x="1619" y="213"/>
                      <a:pt x="1246" y="574"/>
                      <a:pt x="984" y="984"/>
                    </a:cubicBezTo>
                    <a:cubicBezTo>
                      <a:pt x="259" y="2124"/>
                      <a:pt x="93" y="3495"/>
                      <a:pt x="0" y="4823"/>
                    </a:cubicBezTo>
                    <a:cubicBezTo>
                      <a:pt x="70" y="4759"/>
                      <a:pt x="146" y="4716"/>
                      <a:pt x="225" y="4716"/>
                    </a:cubicBezTo>
                    <a:cubicBezTo>
                      <a:pt x="259" y="4716"/>
                      <a:pt x="292" y="4727"/>
                      <a:pt x="325" y="4743"/>
                    </a:cubicBezTo>
                    <a:cubicBezTo>
                      <a:pt x="557" y="4855"/>
                      <a:pt x="418" y="5226"/>
                      <a:pt x="149" y="5541"/>
                    </a:cubicBezTo>
                    <a:cubicBezTo>
                      <a:pt x="248" y="5548"/>
                      <a:pt x="348" y="5548"/>
                      <a:pt x="447" y="5548"/>
                    </a:cubicBezTo>
                    <a:cubicBezTo>
                      <a:pt x="534" y="5548"/>
                      <a:pt x="620" y="5548"/>
                      <a:pt x="702" y="5544"/>
                    </a:cubicBezTo>
                    <a:cubicBezTo>
                      <a:pt x="1352" y="5521"/>
                      <a:pt x="1961" y="5415"/>
                      <a:pt x="2521" y="5253"/>
                    </a:cubicBezTo>
                    <a:cubicBezTo>
                      <a:pt x="2997" y="5114"/>
                      <a:pt x="3438" y="4935"/>
                      <a:pt x="3835" y="4733"/>
                    </a:cubicBezTo>
                    <a:cubicBezTo>
                      <a:pt x="4763" y="4223"/>
                      <a:pt x="5547" y="3544"/>
                      <a:pt x="5868" y="2965"/>
                    </a:cubicBezTo>
                    <a:cubicBezTo>
                      <a:pt x="5925" y="2971"/>
                      <a:pt x="5981" y="2975"/>
                      <a:pt x="6030" y="2975"/>
                    </a:cubicBezTo>
                    <a:cubicBezTo>
                      <a:pt x="6219" y="2975"/>
                      <a:pt x="6385" y="2935"/>
                      <a:pt x="6527" y="2879"/>
                    </a:cubicBezTo>
                    <a:cubicBezTo>
                      <a:pt x="6603" y="2845"/>
                      <a:pt x="6680" y="2802"/>
                      <a:pt x="6750" y="2760"/>
                    </a:cubicBezTo>
                    <a:cubicBezTo>
                      <a:pt x="7008" y="2584"/>
                      <a:pt x="7130" y="2359"/>
                      <a:pt x="7090" y="2309"/>
                    </a:cubicBezTo>
                    <a:cubicBezTo>
                      <a:pt x="7077" y="2292"/>
                      <a:pt x="7048" y="2286"/>
                      <a:pt x="7008" y="2286"/>
                    </a:cubicBezTo>
                    <a:cubicBezTo>
                      <a:pt x="6773" y="2286"/>
                      <a:pt x="6149" y="2494"/>
                      <a:pt x="6149" y="2494"/>
                    </a:cubicBezTo>
                    <a:cubicBezTo>
                      <a:pt x="6149" y="2494"/>
                      <a:pt x="6544" y="1713"/>
                      <a:pt x="6564" y="1451"/>
                    </a:cubicBezTo>
                    <a:cubicBezTo>
                      <a:pt x="6560" y="1412"/>
                      <a:pt x="6551" y="1381"/>
                      <a:pt x="6527" y="1369"/>
                    </a:cubicBezTo>
                    <a:cubicBezTo>
                      <a:pt x="6339" y="1369"/>
                      <a:pt x="5776" y="2121"/>
                      <a:pt x="5776" y="2121"/>
                    </a:cubicBezTo>
                    <a:cubicBezTo>
                      <a:pt x="5776" y="2121"/>
                      <a:pt x="6044" y="1315"/>
                      <a:pt x="6014" y="1067"/>
                    </a:cubicBezTo>
                    <a:cubicBezTo>
                      <a:pt x="6004" y="1031"/>
                      <a:pt x="5987" y="1008"/>
                      <a:pt x="5964" y="994"/>
                    </a:cubicBezTo>
                    <a:cubicBezTo>
                      <a:pt x="5776" y="994"/>
                      <a:pt x="5212" y="2121"/>
                      <a:pt x="5212" y="2121"/>
                    </a:cubicBezTo>
                    <a:cubicBezTo>
                      <a:pt x="5212" y="2121"/>
                      <a:pt x="5110" y="2070"/>
                      <a:pt x="4937" y="1954"/>
                    </a:cubicBezTo>
                    <a:cubicBezTo>
                      <a:pt x="4494" y="1673"/>
                      <a:pt x="3606" y="1031"/>
                      <a:pt x="2941" y="61"/>
                    </a:cubicBezTo>
                    <a:cubicBezTo>
                      <a:pt x="2805" y="21"/>
                      <a:pt x="2663" y="1"/>
                      <a:pt x="2524" y="1"/>
                    </a:cubicBezTo>
                    <a:close/>
                  </a:path>
                </a:pathLst>
              </a:custGeom>
              <a:solidFill>
                <a:srgbClr val="F4C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Google Shape;4906;p60">
                <a:extLst>
                  <a:ext uri="{FF2B5EF4-FFF2-40B4-BE49-F238E27FC236}">
                    <a16:creationId xmlns:a16="http://schemas.microsoft.com/office/drawing/2014/main" id="{26A09BFC-613A-4B7D-9079-CA1F15FED91A}"/>
                  </a:ext>
                </a:extLst>
              </p:cNvPr>
              <p:cNvSpPr/>
              <p:nvPr/>
            </p:nvSpPr>
            <p:spPr>
              <a:xfrm>
                <a:off x="5648743" y="2437940"/>
                <a:ext cx="41477" cy="7618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87" extrusionOk="0">
                    <a:moveTo>
                      <a:pt x="185" y="0"/>
                    </a:moveTo>
                    <a:cubicBezTo>
                      <a:pt x="83" y="0"/>
                      <a:pt x="0" y="166"/>
                      <a:pt x="0" y="375"/>
                    </a:cubicBezTo>
                    <a:cubicBezTo>
                      <a:pt x="0" y="504"/>
                      <a:pt x="33" y="619"/>
                      <a:pt x="83" y="686"/>
                    </a:cubicBezTo>
                    <a:cubicBezTo>
                      <a:pt x="155" y="639"/>
                      <a:pt x="245" y="596"/>
                      <a:pt x="347" y="564"/>
                    </a:cubicBezTo>
                    <a:cubicBezTo>
                      <a:pt x="364" y="510"/>
                      <a:pt x="374" y="444"/>
                      <a:pt x="374" y="375"/>
                    </a:cubicBezTo>
                    <a:cubicBezTo>
                      <a:pt x="374" y="166"/>
                      <a:pt x="291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Google Shape;4907;p60">
                <a:extLst>
                  <a:ext uri="{FF2B5EF4-FFF2-40B4-BE49-F238E27FC236}">
                    <a16:creationId xmlns:a16="http://schemas.microsoft.com/office/drawing/2014/main" id="{0729B8E6-0D11-4B6C-86C9-9FF5FA14CF9B}"/>
                  </a:ext>
                </a:extLst>
              </p:cNvPr>
              <p:cNvSpPr/>
              <p:nvPr/>
            </p:nvSpPr>
            <p:spPr>
              <a:xfrm>
                <a:off x="5627672" y="2495941"/>
                <a:ext cx="125095" cy="4602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15" extrusionOk="0">
                    <a:moveTo>
                      <a:pt x="829" y="1"/>
                    </a:moveTo>
                    <a:cubicBezTo>
                      <a:pt x="723" y="1"/>
                      <a:pt x="623" y="17"/>
                      <a:pt x="537" y="41"/>
                    </a:cubicBezTo>
                    <a:cubicBezTo>
                      <a:pt x="435" y="73"/>
                      <a:pt x="345" y="116"/>
                      <a:pt x="273" y="163"/>
                    </a:cubicBezTo>
                    <a:cubicBezTo>
                      <a:pt x="91" y="279"/>
                      <a:pt x="1" y="414"/>
                      <a:pt x="1" y="414"/>
                    </a:cubicBezTo>
                    <a:lnTo>
                      <a:pt x="1127" y="41"/>
                    </a:lnTo>
                    <a:cubicBezTo>
                      <a:pt x="1021" y="14"/>
                      <a:pt x="921" y="1"/>
                      <a:pt x="829" y="1"/>
                    </a:cubicBezTo>
                    <a:close/>
                  </a:path>
                </a:pathLst>
              </a:custGeom>
              <a:solidFill>
                <a:srgbClr val="F4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Google Shape;4908;p60">
                <a:extLst>
                  <a:ext uri="{FF2B5EF4-FFF2-40B4-BE49-F238E27FC236}">
                    <a16:creationId xmlns:a16="http://schemas.microsoft.com/office/drawing/2014/main" id="{C60F531A-F0F1-479F-9E43-DDB81B4176F5}"/>
                  </a:ext>
                </a:extLst>
              </p:cNvPr>
              <p:cNvSpPr/>
              <p:nvPr/>
            </p:nvSpPr>
            <p:spPr>
              <a:xfrm>
                <a:off x="5570780" y="1651660"/>
                <a:ext cx="198067" cy="27625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491" extrusionOk="0">
                    <a:moveTo>
                      <a:pt x="206" y="2060"/>
                    </a:moveTo>
                    <a:lnTo>
                      <a:pt x="206" y="2060"/>
                    </a:lnTo>
                    <a:cubicBezTo>
                      <a:pt x="239" y="2100"/>
                      <a:pt x="279" y="2140"/>
                      <a:pt x="322" y="2176"/>
                    </a:cubicBezTo>
                    <a:cubicBezTo>
                      <a:pt x="315" y="2153"/>
                      <a:pt x="299" y="2133"/>
                      <a:pt x="275" y="2110"/>
                    </a:cubicBezTo>
                    <a:cubicBezTo>
                      <a:pt x="256" y="2094"/>
                      <a:pt x="233" y="2077"/>
                      <a:pt x="206" y="2060"/>
                    </a:cubicBezTo>
                    <a:close/>
                    <a:moveTo>
                      <a:pt x="1100" y="0"/>
                    </a:moveTo>
                    <a:cubicBezTo>
                      <a:pt x="769" y="437"/>
                      <a:pt x="431" y="990"/>
                      <a:pt x="219" y="1351"/>
                    </a:cubicBezTo>
                    <a:cubicBezTo>
                      <a:pt x="176" y="1451"/>
                      <a:pt x="147" y="1544"/>
                      <a:pt x="133" y="1620"/>
                    </a:cubicBezTo>
                    <a:cubicBezTo>
                      <a:pt x="117" y="1606"/>
                      <a:pt x="100" y="1597"/>
                      <a:pt x="83" y="1587"/>
                    </a:cubicBezTo>
                    <a:cubicBezTo>
                      <a:pt x="80" y="1590"/>
                      <a:pt x="80" y="1594"/>
                      <a:pt x="80" y="1597"/>
                    </a:cubicBezTo>
                    <a:cubicBezTo>
                      <a:pt x="31" y="1683"/>
                      <a:pt x="1" y="1733"/>
                      <a:pt x="1" y="1733"/>
                    </a:cubicBezTo>
                    <a:cubicBezTo>
                      <a:pt x="1" y="1733"/>
                      <a:pt x="24" y="1796"/>
                      <a:pt x="77" y="1888"/>
                    </a:cubicBezTo>
                    <a:cubicBezTo>
                      <a:pt x="173" y="1915"/>
                      <a:pt x="272" y="1944"/>
                      <a:pt x="361" y="2014"/>
                    </a:cubicBezTo>
                    <a:cubicBezTo>
                      <a:pt x="408" y="2054"/>
                      <a:pt x="457" y="2117"/>
                      <a:pt x="461" y="2196"/>
                    </a:cubicBezTo>
                    <a:cubicBezTo>
                      <a:pt x="461" y="2222"/>
                      <a:pt x="457" y="2253"/>
                      <a:pt x="451" y="2276"/>
                    </a:cubicBezTo>
                    <a:cubicBezTo>
                      <a:pt x="457" y="2279"/>
                      <a:pt x="465" y="2282"/>
                      <a:pt x="468" y="2285"/>
                    </a:cubicBezTo>
                    <a:cubicBezTo>
                      <a:pt x="468" y="2285"/>
                      <a:pt x="468" y="2282"/>
                      <a:pt x="471" y="2279"/>
                    </a:cubicBezTo>
                    <a:cubicBezTo>
                      <a:pt x="491" y="2193"/>
                      <a:pt x="488" y="2106"/>
                      <a:pt x="454" y="2024"/>
                    </a:cubicBezTo>
                    <a:cubicBezTo>
                      <a:pt x="438" y="1987"/>
                      <a:pt x="471" y="1958"/>
                      <a:pt x="500" y="1958"/>
                    </a:cubicBezTo>
                    <a:cubicBezTo>
                      <a:pt x="520" y="1958"/>
                      <a:pt x="537" y="1967"/>
                      <a:pt x="547" y="1991"/>
                    </a:cubicBezTo>
                    <a:cubicBezTo>
                      <a:pt x="587" y="2090"/>
                      <a:pt x="593" y="2193"/>
                      <a:pt x="567" y="2299"/>
                    </a:cubicBezTo>
                    <a:cubicBezTo>
                      <a:pt x="564" y="2315"/>
                      <a:pt x="554" y="2325"/>
                      <a:pt x="540" y="2332"/>
                    </a:cubicBezTo>
                    <a:cubicBezTo>
                      <a:pt x="650" y="2395"/>
                      <a:pt x="783" y="2451"/>
                      <a:pt x="934" y="2491"/>
                    </a:cubicBezTo>
                    <a:cubicBezTo>
                      <a:pt x="968" y="2477"/>
                      <a:pt x="997" y="2464"/>
                      <a:pt x="1027" y="2444"/>
                    </a:cubicBezTo>
                    <a:cubicBezTo>
                      <a:pt x="1332" y="2269"/>
                      <a:pt x="1597" y="1842"/>
                      <a:pt x="1786" y="1351"/>
                    </a:cubicBezTo>
                    <a:cubicBezTo>
                      <a:pt x="1766" y="1024"/>
                      <a:pt x="1640" y="703"/>
                      <a:pt x="1425" y="454"/>
                    </a:cubicBezTo>
                    <a:cubicBezTo>
                      <a:pt x="1299" y="312"/>
                      <a:pt x="1143" y="183"/>
                      <a:pt x="1100" y="0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Google Shape;4909;p60">
                <a:extLst>
                  <a:ext uri="{FF2B5EF4-FFF2-40B4-BE49-F238E27FC236}">
                    <a16:creationId xmlns:a16="http://schemas.microsoft.com/office/drawing/2014/main" id="{848AC481-E6FF-4BE1-920D-D52F7B8C4457}"/>
                  </a:ext>
                </a:extLst>
              </p:cNvPr>
              <p:cNvSpPr/>
              <p:nvPr/>
            </p:nvSpPr>
            <p:spPr>
              <a:xfrm>
                <a:off x="5692770" y="1574474"/>
                <a:ext cx="111011" cy="22712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48" extrusionOk="0">
                    <a:moveTo>
                      <a:pt x="791" y="1"/>
                    </a:moveTo>
                    <a:cubicBezTo>
                      <a:pt x="759" y="1"/>
                      <a:pt x="719" y="11"/>
                      <a:pt x="679" y="28"/>
                    </a:cubicBezTo>
                    <a:cubicBezTo>
                      <a:pt x="543" y="97"/>
                      <a:pt x="348" y="283"/>
                      <a:pt x="136" y="525"/>
                    </a:cubicBezTo>
                    <a:cubicBezTo>
                      <a:pt x="93" y="577"/>
                      <a:pt x="47" y="637"/>
                      <a:pt x="0" y="696"/>
                    </a:cubicBezTo>
                    <a:cubicBezTo>
                      <a:pt x="43" y="879"/>
                      <a:pt x="199" y="1008"/>
                      <a:pt x="325" y="1150"/>
                    </a:cubicBezTo>
                    <a:cubicBezTo>
                      <a:pt x="540" y="1399"/>
                      <a:pt x="666" y="1720"/>
                      <a:pt x="686" y="2047"/>
                    </a:cubicBezTo>
                    <a:cubicBezTo>
                      <a:pt x="771" y="1836"/>
                      <a:pt x="841" y="1610"/>
                      <a:pt x="895" y="1392"/>
                    </a:cubicBezTo>
                    <a:lnTo>
                      <a:pt x="895" y="1388"/>
                    </a:lnTo>
                    <a:cubicBezTo>
                      <a:pt x="944" y="815"/>
                      <a:pt x="997" y="485"/>
                      <a:pt x="1000" y="289"/>
                    </a:cubicBezTo>
                    <a:cubicBezTo>
                      <a:pt x="977" y="160"/>
                      <a:pt x="937" y="68"/>
                      <a:pt x="875" y="25"/>
                    </a:cubicBezTo>
                    <a:cubicBezTo>
                      <a:pt x="851" y="14"/>
                      <a:pt x="825" y="8"/>
                      <a:pt x="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Google Shape;4910;p60">
                <a:extLst>
                  <a:ext uri="{FF2B5EF4-FFF2-40B4-BE49-F238E27FC236}">
                    <a16:creationId xmlns:a16="http://schemas.microsoft.com/office/drawing/2014/main" id="{BD5F1F3D-95F6-4FA6-8D5C-25AD0A327F76}"/>
                  </a:ext>
                </a:extLst>
              </p:cNvPr>
              <p:cNvSpPr/>
              <p:nvPr/>
            </p:nvSpPr>
            <p:spPr>
              <a:xfrm>
                <a:off x="5396002" y="1657871"/>
                <a:ext cx="146277" cy="196626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773" extrusionOk="0">
                    <a:moveTo>
                      <a:pt x="610" y="1"/>
                    </a:moveTo>
                    <a:cubicBezTo>
                      <a:pt x="481" y="1"/>
                      <a:pt x="368" y="210"/>
                      <a:pt x="275" y="485"/>
                    </a:cubicBezTo>
                    <a:cubicBezTo>
                      <a:pt x="189" y="852"/>
                      <a:pt x="169" y="1295"/>
                      <a:pt x="169" y="1295"/>
                    </a:cubicBezTo>
                    <a:cubicBezTo>
                      <a:pt x="169" y="1295"/>
                      <a:pt x="129" y="1319"/>
                      <a:pt x="66" y="1359"/>
                    </a:cubicBezTo>
                    <a:cubicBezTo>
                      <a:pt x="24" y="1597"/>
                      <a:pt x="1" y="1772"/>
                      <a:pt x="1" y="1772"/>
                    </a:cubicBezTo>
                    <a:lnTo>
                      <a:pt x="37" y="1772"/>
                    </a:lnTo>
                    <a:cubicBezTo>
                      <a:pt x="140" y="1772"/>
                      <a:pt x="438" y="1752"/>
                      <a:pt x="690" y="1538"/>
                    </a:cubicBezTo>
                    <a:cubicBezTo>
                      <a:pt x="769" y="1471"/>
                      <a:pt x="858" y="1382"/>
                      <a:pt x="941" y="1289"/>
                    </a:cubicBezTo>
                    <a:cubicBezTo>
                      <a:pt x="1020" y="1196"/>
                      <a:pt x="1096" y="1097"/>
                      <a:pt x="1156" y="1001"/>
                    </a:cubicBezTo>
                    <a:cubicBezTo>
                      <a:pt x="1246" y="832"/>
                      <a:pt x="1318" y="630"/>
                      <a:pt x="1246" y="531"/>
                    </a:cubicBezTo>
                    <a:cubicBezTo>
                      <a:pt x="1229" y="511"/>
                      <a:pt x="1213" y="505"/>
                      <a:pt x="1189" y="505"/>
                    </a:cubicBezTo>
                    <a:lnTo>
                      <a:pt x="1182" y="505"/>
                    </a:lnTo>
                    <a:cubicBezTo>
                      <a:pt x="988" y="531"/>
                      <a:pt x="577" y="1226"/>
                      <a:pt x="577" y="1226"/>
                    </a:cubicBezTo>
                    <a:cubicBezTo>
                      <a:pt x="537" y="1292"/>
                      <a:pt x="514" y="1335"/>
                      <a:pt x="514" y="1335"/>
                    </a:cubicBezTo>
                    <a:cubicBezTo>
                      <a:pt x="514" y="1335"/>
                      <a:pt x="534" y="1283"/>
                      <a:pt x="560" y="1203"/>
                    </a:cubicBezTo>
                    <a:cubicBezTo>
                      <a:pt x="656" y="922"/>
                      <a:pt x="855" y="259"/>
                      <a:pt x="719" y="60"/>
                    </a:cubicBezTo>
                    <a:cubicBezTo>
                      <a:pt x="693" y="31"/>
                      <a:pt x="659" y="11"/>
                      <a:pt x="620" y="4"/>
                    </a:cubicBezTo>
                    <a:cubicBezTo>
                      <a:pt x="616" y="4"/>
                      <a:pt x="613" y="1"/>
                      <a:pt x="610" y="1"/>
                    </a:cubicBez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Google Shape;4911;p60">
                <a:extLst>
                  <a:ext uri="{FF2B5EF4-FFF2-40B4-BE49-F238E27FC236}">
                    <a16:creationId xmlns:a16="http://schemas.microsoft.com/office/drawing/2014/main" id="{57669D4C-FE05-45F9-A3EE-C510E47E6E8B}"/>
                  </a:ext>
                </a:extLst>
              </p:cNvPr>
              <p:cNvSpPr/>
              <p:nvPr/>
            </p:nvSpPr>
            <p:spPr>
              <a:xfrm>
                <a:off x="5454335" y="1852944"/>
                <a:ext cx="167570" cy="138181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246" extrusionOk="0">
                    <a:moveTo>
                      <a:pt x="438" y="0"/>
                    </a:moveTo>
                    <a:cubicBezTo>
                      <a:pt x="332" y="0"/>
                      <a:pt x="226" y="7"/>
                      <a:pt x="117" y="13"/>
                    </a:cubicBezTo>
                    <a:cubicBezTo>
                      <a:pt x="332" y="33"/>
                      <a:pt x="547" y="57"/>
                      <a:pt x="756" y="97"/>
                    </a:cubicBezTo>
                    <a:cubicBezTo>
                      <a:pt x="862" y="112"/>
                      <a:pt x="965" y="136"/>
                      <a:pt x="1064" y="166"/>
                    </a:cubicBezTo>
                    <a:cubicBezTo>
                      <a:pt x="1130" y="189"/>
                      <a:pt x="1200" y="212"/>
                      <a:pt x="1256" y="245"/>
                    </a:cubicBezTo>
                    <a:cubicBezTo>
                      <a:pt x="1283" y="262"/>
                      <a:pt x="1306" y="279"/>
                      <a:pt x="1325" y="295"/>
                    </a:cubicBezTo>
                    <a:cubicBezTo>
                      <a:pt x="1349" y="318"/>
                      <a:pt x="1365" y="338"/>
                      <a:pt x="1372" y="361"/>
                    </a:cubicBezTo>
                    <a:cubicBezTo>
                      <a:pt x="1376" y="371"/>
                      <a:pt x="1379" y="378"/>
                      <a:pt x="1376" y="387"/>
                    </a:cubicBezTo>
                    <a:cubicBezTo>
                      <a:pt x="1376" y="421"/>
                      <a:pt x="1359" y="461"/>
                      <a:pt x="1339" y="480"/>
                    </a:cubicBezTo>
                    <a:cubicBezTo>
                      <a:pt x="1302" y="517"/>
                      <a:pt x="1236" y="530"/>
                      <a:pt x="1163" y="530"/>
                    </a:cubicBezTo>
                    <a:cubicBezTo>
                      <a:pt x="1140" y="530"/>
                      <a:pt x="1117" y="527"/>
                      <a:pt x="1090" y="523"/>
                    </a:cubicBezTo>
                    <a:cubicBezTo>
                      <a:pt x="895" y="500"/>
                      <a:pt x="690" y="430"/>
                      <a:pt x="497" y="351"/>
                    </a:cubicBezTo>
                    <a:lnTo>
                      <a:pt x="323" y="279"/>
                    </a:lnTo>
                    <a:lnTo>
                      <a:pt x="323" y="279"/>
                    </a:lnTo>
                    <a:lnTo>
                      <a:pt x="402" y="450"/>
                    </a:lnTo>
                    <a:cubicBezTo>
                      <a:pt x="465" y="580"/>
                      <a:pt x="521" y="716"/>
                      <a:pt x="557" y="852"/>
                    </a:cubicBezTo>
                    <a:cubicBezTo>
                      <a:pt x="590" y="980"/>
                      <a:pt x="601" y="1146"/>
                      <a:pt x="494" y="1146"/>
                    </a:cubicBezTo>
                    <a:cubicBezTo>
                      <a:pt x="448" y="1146"/>
                      <a:pt x="388" y="1103"/>
                      <a:pt x="342" y="1050"/>
                    </a:cubicBezTo>
                    <a:cubicBezTo>
                      <a:pt x="295" y="997"/>
                      <a:pt x="253" y="937"/>
                      <a:pt x="213" y="878"/>
                    </a:cubicBezTo>
                    <a:cubicBezTo>
                      <a:pt x="130" y="755"/>
                      <a:pt x="67" y="620"/>
                      <a:pt x="1" y="487"/>
                    </a:cubicBezTo>
                    <a:lnTo>
                      <a:pt x="1" y="487"/>
                    </a:lnTo>
                    <a:cubicBezTo>
                      <a:pt x="40" y="633"/>
                      <a:pt x="94" y="772"/>
                      <a:pt x="160" y="907"/>
                    </a:cubicBezTo>
                    <a:cubicBezTo>
                      <a:pt x="190" y="977"/>
                      <a:pt x="230" y="1043"/>
                      <a:pt x="279" y="1103"/>
                    </a:cubicBezTo>
                    <a:cubicBezTo>
                      <a:pt x="326" y="1162"/>
                      <a:pt x="385" y="1232"/>
                      <a:pt x="488" y="1245"/>
                    </a:cubicBezTo>
                    <a:cubicBezTo>
                      <a:pt x="514" y="1245"/>
                      <a:pt x="541" y="1242"/>
                      <a:pt x="564" y="1235"/>
                    </a:cubicBezTo>
                    <a:cubicBezTo>
                      <a:pt x="587" y="1222"/>
                      <a:pt x="613" y="1216"/>
                      <a:pt x="630" y="1196"/>
                    </a:cubicBezTo>
                    <a:cubicBezTo>
                      <a:pt x="670" y="1159"/>
                      <a:pt x="690" y="1110"/>
                      <a:pt x="696" y="1066"/>
                    </a:cubicBezTo>
                    <a:cubicBezTo>
                      <a:pt x="710" y="980"/>
                      <a:pt x="700" y="898"/>
                      <a:pt x="687" y="821"/>
                    </a:cubicBezTo>
                    <a:cubicBezTo>
                      <a:pt x="663" y="728"/>
                      <a:pt x="636" y="639"/>
                      <a:pt x="604" y="554"/>
                    </a:cubicBezTo>
                    <a:lnTo>
                      <a:pt x="604" y="554"/>
                    </a:lnTo>
                    <a:cubicBezTo>
                      <a:pt x="756" y="609"/>
                      <a:pt x="908" y="656"/>
                      <a:pt x="1078" y="673"/>
                    </a:cubicBezTo>
                    <a:cubicBezTo>
                      <a:pt x="1104" y="673"/>
                      <a:pt x="1130" y="676"/>
                      <a:pt x="1160" y="676"/>
                    </a:cubicBezTo>
                    <a:cubicBezTo>
                      <a:pt x="1190" y="676"/>
                      <a:pt x="1223" y="673"/>
                      <a:pt x="1256" y="669"/>
                    </a:cubicBezTo>
                    <a:cubicBezTo>
                      <a:pt x="1286" y="666"/>
                      <a:pt x="1319" y="649"/>
                      <a:pt x="1352" y="643"/>
                    </a:cubicBezTo>
                    <a:cubicBezTo>
                      <a:pt x="1382" y="626"/>
                      <a:pt x="1415" y="606"/>
                      <a:pt x="1438" y="580"/>
                    </a:cubicBezTo>
                    <a:cubicBezTo>
                      <a:pt x="1471" y="543"/>
                      <a:pt x="1491" y="504"/>
                      <a:pt x="1501" y="461"/>
                    </a:cubicBezTo>
                    <a:cubicBezTo>
                      <a:pt x="1507" y="438"/>
                      <a:pt x="1511" y="407"/>
                      <a:pt x="1511" y="381"/>
                    </a:cubicBezTo>
                    <a:cubicBezTo>
                      <a:pt x="1507" y="302"/>
                      <a:pt x="1458" y="239"/>
                      <a:pt x="1411" y="199"/>
                    </a:cubicBezTo>
                    <a:cubicBezTo>
                      <a:pt x="1322" y="129"/>
                      <a:pt x="1223" y="100"/>
                      <a:pt x="1127" y="73"/>
                    </a:cubicBezTo>
                    <a:cubicBezTo>
                      <a:pt x="1117" y="70"/>
                      <a:pt x="1104" y="66"/>
                      <a:pt x="1090" y="63"/>
                    </a:cubicBezTo>
                    <a:cubicBezTo>
                      <a:pt x="985" y="40"/>
                      <a:pt x="875" y="23"/>
                      <a:pt x="766" y="13"/>
                    </a:cubicBezTo>
                    <a:cubicBezTo>
                      <a:pt x="656" y="7"/>
                      <a:pt x="547" y="0"/>
                      <a:pt x="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Google Shape;4912;p60">
                <a:extLst>
                  <a:ext uri="{FF2B5EF4-FFF2-40B4-BE49-F238E27FC236}">
                    <a16:creationId xmlns:a16="http://schemas.microsoft.com/office/drawing/2014/main" id="{8DD1F480-2277-4F33-A82A-22670DB9D624}"/>
                  </a:ext>
                </a:extLst>
              </p:cNvPr>
              <p:cNvSpPr/>
              <p:nvPr/>
            </p:nvSpPr>
            <p:spPr>
              <a:xfrm>
                <a:off x="5496255" y="2185976"/>
                <a:ext cx="7874" cy="37928"/>
              </a:xfrm>
              <a:custGeom>
                <a:avLst/>
                <a:gdLst/>
                <a:ahLst/>
                <a:cxnLst/>
                <a:rect l="l" t="t" r="r" b="b"/>
                <a:pathLst>
                  <a:path w="71" h="342" extrusionOk="0">
                    <a:moveTo>
                      <a:pt x="24" y="1"/>
                    </a:moveTo>
                    <a:cubicBezTo>
                      <a:pt x="20" y="107"/>
                      <a:pt x="10" y="219"/>
                      <a:pt x="0" y="342"/>
                    </a:cubicBezTo>
                    <a:lnTo>
                      <a:pt x="17" y="342"/>
                    </a:lnTo>
                    <a:cubicBezTo>
                      <a:pt x="44" y="342"/>
                      <a:pt x="70" y="325"/>
                      <a:pt x="70" y="292"/>
                    </a:cubicBezTo>
                    <a:cubicBezTo>
                      <a:pt x="70" y="193"/>
                      <a:pt x="53" y="94"/>
                      <a:pt x="24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Google Shape;4913;p60">
                <a:extLst>
                  <a:ext uri="{FF2B5EF4-FFF2-40B4-BE49-F238E27FC236}">
                    <a16:creationId xmlns:a16="http://schemas.microsoft.com/office/drawing/2014/main" id="{3D7573E2-3D40-4847-8616-E5E6480C2875}"/>
                  </a:ext>
                </a:extLst>
              </p:cNvPr>
              <p:cNvSpPr/>
              <p:nvPr/>
            </p:nvSpPr>
            <p:spPr>
              <a:xfrm>
                <a:off x="5619243" y="1868691"/>
                <a:ext cx="1741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79" extrusionOk="0">
                    <a:moveTo>
                      <a:pt x="63" y="1"/>
                    </a:moveTo>
                    <a:cubicBezTo>
                      <a:pt x="34" y="1"/>
                      <a:pt x="1" y="30"/>
                      <a:pt x="17" y="67"/>
                    </a:cubicBezTo>
                    <a:cubicBezTo>
                      <a:pt x="51" y="149"/>
                      <a:pt x="54" y="236"/>
                      <a:pt x="34" y="322"/>
                    </a:cubicBezTo>
                    <a:cubicBezTo>
                      <a:pt x="31" y="325"/>
                      <a:pt x="31" y="328"/>
                      <a:pt x="31" y="328"/>
                    </a:cubicBezTo>
                    <a:cubicBezTo>
                      <a:pt x="28" y="362"/>
                      <a:pt x="54" y="378"/>
                      <a:pt x="80" y="378"/>
                    </a:cubicBezTo>
                    <a:cubicBezTo>
                      <a:pt x="90" y="378"/>
                      <a:pt x="97" y="378"/>
                      <a:pt x="103" y="375"/>
                    </a:cubicBezTo>
                    <a:cubicBezTo>
                      <a:pt x="117" y="368"/>
                      <a:pt x="127" y="358"/>
                      <a:pt x="130" y="342"/>
                    </a:cubicBezTo>
                    <a:cubicBezTo>
                      <a:pt x="156" y="236"/>
                      <a:pt x="150" y="133"/>
                      <a:pt x="110" y="34"/>
                    </a:cubicBezTo>
                    <a:cubicBezTo>
                      <a:pt x="100" y="10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Google Shape;4914;p60">
                <a:extLst>
                  <a:ext uri="{FF2B5EF4-FFF2-40B4-BE49-F238E27FC236}">
                    <a16:creationId xmlns:a16="http://schemas.microsoft.com/office/drawing/2014/main" id="{EA49DD42-6FBF-4457-832E-D6E82356057C}"/>
                  </a:ext>
                </a:extLst>
              </p:cNvPr>
              <p:cNvSpPr/>
              <p:nvPr/>
            </p:nvSpPr>
            <p:spPr>
              <a:xfrm>
                <a:off x="5576325" y="2027722"/>
                <a:ext cx="18409" cy="47576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29" extrusionOk="0">
                    <a:moveTo>
                      <a:pt x="53" y="0"/>
                    </a:moveTo>
                    <a:cubicBezTo>
                      <a:pt x="27" y="0"/>
                      <a:pt x="1" y="20"/>
                      <a:pt x="7" y="54"/>
                    </a:cubicBezTo>
                    <a:cubicBezTo>
                      <a:pt x="24" y="163"/>
                      <a:pt x="43" y="275"/>
                      <a:pt x="60" y="384"/>
                    </a:cubicBezTo>
                    <a:cubicBezTo>
                      <a:pt x="67" y="415"/>
                      <a:pt x="90" y="428"/>
                      <a:pt x="113" y="428"/>
                    </a:cubicBezTo>
                    <a:cubicBezTo>
                      <a:pt x="140" y="428"/>
                      <a:pt x="166" y="411"/>
                      <a:pt x="160" y="378"/>
                    </a:cubicBezTo>
                    <a:cubicBezTo>
                      <a:pt x="143" y="265"/>
                      <a:pt x="123" y="156"/>
                      <a:pt x="106" y="47"/>
                    </a:cubicBezTo>
                    <a:cubicBezTo>
                      <a:pt x="100" y="17"/>
                      <a:pt x="77" y="0"/>
                      <a:pt x="53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Google Shape;4915;p60">
                <a:extLst>
                  <a:ext uri="{FF2B5EF4-FFF2-40B4-BE49-F238E27FC236}">
                    <a16:creationId xmlns:a16="http://schemas.microsoft.com/office/drawing/2014/main" id="{C54C6D01-4503-40D2-A4F0-B5E14E5CFCD3}"/>
                  </a:ext>
                </a:extLst>
              </p:cNvPr>
              <p:cNvSpPr/>
              <p:nvPr/>
            </p:nvSpPr>
            <p:spPr>
              <a:xfrm>
                <a:off x="5627339" y="2075520"/>
                <a:ext cx="18520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27" extrusionOk="0">
                    <a:moveTo>
                      <a:pt x="54" y="0"/>
                    </a:moveTo>
                    <a:cubicBezTo>
                      <a:pt x="27" y="0"/>
                      <a:pt x="1" y="17"/>
                      <a:pt x="7" y="49"/>
                    </a:cubicBezTo>
                    <a:cubicBezTo>
                      <a:pt x="24" y="162"/>
                      <a:pt x="44" y="271"/>
                      <a:pt x="60" y="384"/>
                    </a:cubicBezTo>
                    <a:cubicBezTo>
                      <a:pt x="67" y="410"/>
                      <a:pt x="90" y="427"/>
                      <a:pt x="114" y="427"/>
                    </a:cubicBezTo>
                    <a:cubicBezTo>
                      <a:pt x="140" y="427"/>
                      <a:pt x="166" y="407"/>
                      <a:pt x="160" y="375"/>
                    </a:cubicBezTo>
                    <a:cubicBezTo>
                      <a:pt x="143" y="265"/>
                      <a:pt x="123" y="152"/>
                      <a:pt x="106" y="43"/>
                    </a:cubicBezTo>
                    <a:cubicBezTo>
                      <a:pt x="100" y="13"/>
                      <a:pt x="77" y="0"/>
                      <a:pt x="54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Google Shape;4916;p60">
                <a:extLst>
                  <a:ext uri="{FF2B5EF4-FFF2-40B4-BE49-F238E27FC236}">
                    <a16:creationId xmlns:a16="http://schemas.microsoft.com/office/drawing/2014/main" id="{DBF573BE-B9E3-42C1-9CA6-1E935881AFF5}"/>
                  </a:ext>
                </a:extLst>
              </p:cNvPr>
              <p:cNvSpPr/>
              <p:nvPr/>
            </p:nvSpPr>
            <p:spPr>
              <a:xfrm>
                <a:off x="5550263" y="2116552"/>
                <a:ext cx="14861" cy="4790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432" extrusionOk="0">
                    <a:moveTo>
                      <a:pt x="57" y="1"/>
                    </a:moveTo>
                    <a:cubicBezTo>
                      <a:pt x="30" y="1"/>
                      <a:pt x="4" y="17"/>
                      <a:pt x="0" y="54"/>
                    </a:cubicBezTo>
                    <a:cubicBezTo>
                      <a:pt x="0" y="167"/>
                      <a:pt x="7" y="276"/>
                      <a:pt x="27" y="388"/>
                    </a:cubicBezTo>
                    <a:cubicBezTo>
                      <a:pt x="30" y="418"/>
                      <a:pt x="57" y="431"/>
                      <a:pt x="80" y="431"/>
                    </a:cubicBezTo>
                    <a:cubicBezTo>
                      <a:pt x="106" y="431"/>
                      <a:pt x="133" y="415"/>
                      <a:pt x="126" y="382"/>
                    </a:cubicBezTo>
                    <a:cubicBezTo>
                      <a:pt x="106" y="269"/>
                      <a:pt x="100" y="156"/>
                      <a:pt x="100" y="44"/>
                    </a:cubicBezTo>
                    <a:cubicBezTo>
                      <a:pt x="103" y="14"/>
                      <a:pt x="80" y="1"/>
                      <a:pt x="57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Google Shape;4917;p60">
                <a:extLst>
                  <a:ext uri="{FF2B5EF4-FFF2-40B4-BE49-F238E27FC236}">
                    <a16:creationId xmlns:a16="http://schemas.microsoft.com/office/drawing/2014/main" id="{DE115090-43FA-47F3-9B03-E25B48105218}"/>
                  </a:ext>
                </a:extLst>
              </p:cNvPr>
              <p:cNvSpPr/>
              <p:nvPr/>
            </p:nvSpPr>
            <p:spPr>
              <a:xfrm>
                <a:off x="5472412" y="2391584"/>
                <a:ext cx="4547" cy="251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227" extrusionOk="0">
                    <a:moveTo>
                      <a:pt x="33" y="1"/>
                    </a:moveTo>
                    <a:cubicBezTo>
                      <a:pt x="24" y="77"/>
                      <a:pt x="10" y="150"/>
                      <a:pt x="1" y="227"/>
                    </a:cubicBezTo>
                    <a:cubicBezTo>
                      <a:pt x="20" y="220"/>
                      <a:pt x="40" y="203"/>
                      <a:pt x="36" y="177"/>
                    </a:cubicBezTo>
                    <a:cubicBezTo>
                      <a:pt x="36" y="117"/>
                      <a:pt x="33" y="61"/>
                      <a:pt x="33" y="1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Google Shape;4918;p60">
                <a:extLst>
                  <a:ext uri="{FF2B5EF4-FFF2-40B4-BE49-F238E27FC236}">
                    <a16:creationId xmlns:a16="http://schemas.microsoft.com/office/drawing/2014/main" id="{80CB71BE-C3CF-4D1F-A285-158E652B64EB}"/>
                  </a:ext>
                </a:extLst>
              </p:cNvPr>
              <p:cNvSpPr/>
              <p:nvPr/>
            </p:nvSpPr>
            <p:spPr>
              <a:xfrm>
                <a:off x="5452893" y="2673713"/>
                <a:ext cx="106242" cy="95596"/>
              </a:xfrm>
              <a:custGeom>
                <a:avLst/>
                <a:gdLst/>
                <a:ahLst/>
                <a:cxnLst/>
                <a:rect l="l" t="t" r="r" b="b"/>
                <a:pathLst>
                  <a:path w="958" h="862" extrusionOk="0">
                    <a:moveTo>
                      <a:pt x="626" y="0"/>
                    </a:moveTo>
                    <a:cubicBezTo>
                      <a:pt x="547" y="0"/>
                      <a:pt x="471" y="43"/>
                      <a:pt x="401" y="107"/>
                    </a:cubicBezTo>
                    <a:cubicBezTo>
                      <a:pt x="206" y="278"/>
                      <a:pt x="50" y="619"/>
                      <a:pt x="1" y="739"/>
                    </a:cubicBezTo>
                    <a:cubicBezTo>
                      <a:pt x="18" y="778"/>
                      <a:pt x="37" y="808"/>
                      <a:pt x="64" y="832"/>
                    </a:cubicBezTo>
                    <a:cubicBezTo>
                      <a:pt x="80" y="848"/>
                      <a:pt x="246" y="862"/>
                      <a:pt x="501" y="862"/>
                    </a:cubicBezTo>
                    <a:lnTo>
                      <a:pt x="518" y="862"/>
                    </a:lnTo>
                    <a:cubicBezTo>
                      <a:pt x="530" y="851"/>
                      <a:pt x="541" y="838"/>
                      <a:pt x="550" y="825"/>
                    </a:cubicBezTo>
                    <a:cubicBezTo>
                      <a:pt x="819" y="510"/>
                      <a:pt x="958" y="139"/>
                      <a:pt x="726" y="27"/>
                    </a:cubicBezTo>
                    <a:cubicBezTo>
                      <a:pt x="693" y="11"/>
                      <a:pt x="660" y="0"/>
                      <a:pt x="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EA650406-398C-4D4A-BC75-1457F00E1C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4885" y="656907"/>
            <a:ext cx="6338946" cy="3557906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95FA005-0F7C-4A0D-8C00-F4D66EBB3CB0}"/>
              </a:ext>
            </a:extLst>
          </p:cNvPr>
          <p:cNvSpPr/>
          <p:nvPr/>
        </p:nvSpPr>
        <p:spPr>
          <a:xfrm>
            <a:off x="2757488" y="1607344"/>
            <a:ext cx="950118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9052EB6-F737-409D-A5CC-9E6C13D5277C}"/>
              </a:ext>
            </a:extLst>
          </p:cNvPr>
          <p:cNvSpPr txBox="1"/>
          <p:nvPr/>
        </p:nvSpPr>
        <p:spPr>
          <a:xfrm>
            <a:off x="2139696" y="49925"/>
            <a:ext cx="4864608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Nhận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kết</a:t>
            </a:r>
            <a:r>
              <a:rPr lang="en-US" sz="1600" b="1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quả .</a:t>
            </a:r>
            <a:endParaRPr lang="vi-VN" sz="1200" b="1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00F754D-5D6A-4C35-A956-E86E1EA92F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75" y="460803"/>
            <a:ext cx="5693474" cy="317030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653AE5A-23B0-4506-9DFF-62166EF93465}"/>
              </a:ext>
            </a:extLst>
          </p:cNvPr>
          <p:cNvSpPr txBox="1"/>
          <p:nvPr/>
        </p:nvSpPr>
        <p:spPr>
          <a:xfrm>
            <a:off x="2072640" y="3616537"/>
            <a:ext cx="5803392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720"/>
              </a:spcAft>
            </a:pP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ý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quá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trình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nhập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liệu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nếu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có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sót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̀ ta có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̉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nhập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lại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bằng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cách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nhấn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nút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̀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nhập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lại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tất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cả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bằng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nút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 ALL</a:t>
            </a:r>
            <a:endParaRPr lang="vi-VN" sz="11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oogle Shape;4919;p60">
            <a:extLst>
              <a:ext uri="{FF2B5EF4-FFF2-40B4-BE49-F238E27FC236}">
                <a16:creationId xmlns:a16="http://schemas.microsoft.com/office/drawing/2014/main" id="{BCA3CDDA-E3F4-4CAD-A986-068C32C81F93}"/>
              </a:ext>
            </a:extLst>
          </p:cNvPr>
          <p:cNvGrpSpPr/>
          <p:nvPr/>
        </p:nvGrpSpPr>
        <p:grpSpPr>
          <a:xfrm>
            <a:off x="123657" y="3100909"/>
            <a:ext cx="958475" cy="1556114"/>
            <a:chOff x="5856600" y="1255775"/>
            <a:chExt cx="2080927" cy="3378451"/>
          </a:xfrm>
        </p:grpSpPr>
        <p:sp>
          <p:nvSpPr>
            <p:cNvPr id="8" name="Google Shape;4920;p60">
              <a:extLst>
                <a:ext uri="{FF2B5EF4-FFF2-40B4-BE49-F238E27FC236}">
                  <a16:creationId xmlns:a16="http://schemas.microsoft.com/office/drawing/2014/main" id="{F662CA4F-6D57-4055-988B-20C27ECF4ECF}"/>
                </a:ext>
              </a:extLst>
            </p:cNvPr>
            <p:cNvSpPr/>
            <p:nvPr/>
          </p:nvSpPr>
          <p:spPr>
            <a:xfrm>
              <a:off x="6265127" y="4077024"/>
              <a:ext cx="424550" cy="539258"/>
            </a:xfrm>
            <a:custGeom>
              <a:avLst/>
              <a:gdLst/>
              <a:ahLst/>
              <a:cxnLst/>
              <a:rect l="l" t="t" r="r" b="b"/>
              <a:pathLst>
                <a:path w="2650" h="3366" extrusionOk="0">
                  <a:moveTo>
                    <a:pt x="1285" y="1"/>
                  </a:moveTo>
                  <a:lnTo>
                    <a:pt x="2070" y="1713"/>
                  </a:lnTo>
                  <a:cubicBezTo>
                    <a:pt x="2070" y="1713"/>
                    <a:pt x="1" y="2438"/>
                    <a:pt x="242" y="2554"/>
                  </a:cubicBezTo>
                  <a:cubicBezTo>
                    <a:pt x="276" y="2570"/>
                    <a:pt x="323" y="2576"/>
                    <a:pt x="380" y="2576"/>
                  </a:cubicBezTo>
                  <a:cubicBezTo>
                    <a:pt x="741" y="2576"/>
                    <a:pt x="1484" y="2312"/>
                    <a:pt x="1484" y="2312"/>
                  </a:cubicBezTo>
                  <a:lnTo>
                    <a:pt x="1484" y="2312"/>
                  </a:lnTo>
                  <a:cubicBezTo>
                    <a:pt x="1484" y="2312"/>
                    <a:pt x="613" y="3157"/>
                    <a:pt x="765" y="3233"/>
                  </a:cubicBezTo>
                  <a:cubicBezTo>
                    <a:pt x="771" y="3236"/>
                    <a:pt x="779" y="3237"/>
                    <a:pt x="787" y="3237"/>
                  </a:cubicBezTo>
                  <a:cubicBezTo>
                    <a:pt x="1005" y="3237"/>
                    <a:pt x="2067" y="2408"/>
                    <a:pt x="2067" y="2408"/>
                  </a:cubicBezTo>
                  <a:lnTo>
                    <a:pt x="2067" y="2408"/>
                  </a:lnTo>
                  <a:cubicBezTo>
                    <a:pt x="2067" y="2408"/>
                    <a:pt x="1557" y="3345"/>
                    <a:pt x="1838" y="3365"/>
                  </a:cubicBezTo>
                  <a:cubicBezTo>
                    <a:pt x="1840" y="3365"/>
                    <a:pt x="1842" y="3365"/>
                    <a:pt x="1844" y="3365"/>
                  </a:cubicBezTo>
                  <a:cubicBezTo>
                    <a:pt x="2127" y="3365"/>
                    <a:pt x="2650" y="2018"/>
                    <a:pt x="2650" y="2018"/>
                  </a:cubicBezTo>
                  <a:lnTo>
                    <a:pt x="2057" y="4"/>
                  </a:lnTo>
                  <a:lnTo>
                    <a:pt x="1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4921;p60">
              <a:extLst>
                <a:ext uri="{FF2B5EF4-FFF2-40B4-BE49-F238E27FC236}">
                  <a16:creationId xmlns:a16="http://schemas.microsoft.com/office/drawing/2014/main" id="{52012C30-4C93-44E0-9C45-4D71BFF1815A}"/>
                </a:ext>
              </a:extLst>
            </p:cNvPr>
            <p:cNvSpPr/>
            <p:nvPr/>
          </p:nvSpPr>
          <p:spPr>
            <a:xfrm>
              <a:off x="7117106" y="4140146"/>
              <a:ext cx="337077" cy="494080"/>
            </a:xfrm>
            <a:custGeom>
              <a:avLst/>
              <a:gdLst/>
              <a:ahLst/>
              <a:cxnLst/>
              <a:rect l="l" t="t" r="r" b="b"/>
              <a:pathLst>
                <a:path w="2104" h="3084" extrusionOk="0">
                  <a:moveTo>
                    <a:pt x="1441" y="1"/>
                  </a:moveTo>
                  <a:lnTo>
                    <a:pt x="663" y="74"/>
                  </a:lnTo>
                  <a:cubicBezTo>
                    <a:pt x="627" y="130"/>
                    <a:pt x="0" y="1763"/>
                    <a:pt x="0" y="1763"/>
                  </a:cubicBezTo>
                  <a:cubicBezTo>
                    <a:pt x="0" y="1763"/>
                    <a:pt x="898" y="3081"/>
                    <a:pt x="1104" y="3084"/>
                  </a:cubicBezTo>
                  <a:cubicBezTo>
                    <a:pt x="1312" y="3084"/>
                    <a:pt x="1030" y="2389"/>
                    <a:pt x="1030" y="2388"/>
                  </a:cubicBezTo>
                  <a:lnTo>
                    <a:pt x="1030" y="2388"/>
                  </a:lnTo>
                  <a:cubicBezTo>
                    <a:pt x="1031" y="2389"/>
                    <a:pt x="1391" y="2830"/>
                    <a:pt x="1576" y="2830"/>
                  </a:cubicBezTo>
                  <a:cubicBezTo>
                    <a:pt x="1590" y="2830"/>
                    <a:pt x="1602" y="2827"/>
                    <a:pt x="1614" y="2822"/>
                  </a:cubicBezTo>
                  <a:cubicBezTo>
                    <a:pt x="1782" y="2746"/>
                    <a:pt x="1183" y="2067"/>
                    <a:pt x="1183" y="2067"/>
                  </a:cubicBezTo>
                  <a:lnTo>
                    <a:pt x="1183" y="2067"/>
                  </a:lnTo>
                  <a:cubicBezTo>
                    <a:pt x="1183" y="2067"/>
                    <a:pt x="1664" y="2359"/>
                    <a:pt x="1886" y="2359"/>
                  </a:cubicBezTo>
                  <a:cubicBezTo>
                    <a:pt x="1923" y="2359"/>
                    <a:pt x="1952" y="2351"/>
                    <a:pt x="1971" y="2332"/>
                  </a:cubicBezTo>
                  <a:cubicBezTo>
                    <a:pt x="2103" y="2203"/>
                    <a:pt x="620" y="1577"/>
                    <a:pt x="620" y="1577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4922;p60">
              <a:extLst>
                <a:ext uri="{FF2B5EF4-FFF2-40B4-BE49-F238E27FC236}">
                  <a16:creationId xmlns:a16="http://schemas.microsoft.com/office/drawing/2014/main" id="{6C0DE7FC-570F-44F1-B60B-9639791012AE}"/>
                </a:ext>
              </a:extLst>
            </p:cNvPr>
            <p:cNvSpPr/>
            <p:nvPr/>
          </p:nvSpPr>
          <p:spPr>
            <a:xfrm>
              <a:off x="6285313" y="4096089"/>
              <a:ext cx="160" cy="10734"/>
            </a:xfrm>
            <a:custGeom>
              <a:avLst/>
              <a:gdLst/>
              <a:ahLst/>
              <a:cxnLst/>
              <a:rect l="l" t="t" r="r" b="b"/>
              <a:pathLst>
                <a:path w="1" h="67" extrusionOk="0">
                  <a:moveTo>
                    <a:pt x="0" y="1"/>
                  </a:moveTo>
                  <a:lnTo>
                    <a:pt x="0" y="67"/>
                  </a:lnTo>
                  <a:close/>
                </a:path>
              </a:pathLst>
            </a:custGeom>
            <a:solidFill>
              <a:srgbClr val="F7E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4923;p60">
              <a:extLst>
                <a:ext uri="{FF2B5EF4-FFF2-40B4-BE49-F238E27FC236}">
                  <a16:creationId xmlns:a16="http://schemas.microsoft.com/office/drawing/2014/main" id="{5F256E4B-ECD9-4521-907D-1E13C1A0CC07}"/>
                </a:ext>
              </a:extLst>
            </p:cNvPr>
            <p:cNvSpPr/>
            <p:nvPr/>
          </p:nvSpPr>
          <p:spPr>
            <a:xfrm>
              <a:off x="6392011" y="3325813"/>
              <a:ext cx="29799" cy="69690"/>
            </a:xfrm>
            <a:custGeom>
              <a:avLst/>
              <a:gdLst/>
              <a:ahLst/>
              <a:cxnLst/>
              <a:rect l="l" t="t" r="r" b="b"/>
              <a:pathLst>
                <a:path w="186" h="435" extrusionOk="0">
                  <a:moveTo>
                    <a:pt x="0" y="1"/>
                  </a:moveTo>
                  <a:cubicBezTo>
                    <a:pt x="0" y="1"/>
                    <a:pt x="56" y="226"/>
                    <a:pt x="185" y="435"/>
                  </a:cubicBezTo>
                  <a:cubicBezTo>
                    <a:pt x="80" y="17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7E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4924;p60">
              <a:extLst>
                <a:ext uri="{FF2B5EF4-FFF2-40B4-BE49-F238E27FC236}">
                  <a16:creationId xmlns:a16="http://schemas.microsoft.com/office/drawing/2014/main" id="{5204AEB2-DA48-4AB7-82AB-F591A083CD92}"/>
                </a:ext>
              </a:extLst>
            </p:cNvPr>
            <p:cNvSpPr/>
            <p:nvPr/>
          </p:nvSpPr>
          <p:spPr>
            <a:xfrm>
              <a:off x="6088419" y="2688668"/>
              <a:ext cx="1653822" cy="1587496"/>
            </a:xfrm>
            <a:custGeom>
              <a:avLst/>
              <a:gdLst/>
              <a:ahLst/>
              <a:cxnLst/>
              <a:rect l="l" t="t" r="r" b="b"/>
              <a:pathLst>
                <a:path w="10323" h="9909" extrusionOk="0">
                  <a:moveTo>
                    <a:pt x="1895" y="3978"/>
                  </a:moveTo>
                  <a:lnTo>
                    <a:pt x="2080" y="4412"/>
                  </a:lnTo>
                  <a:cubicBezTo>
                    <a:pt x="1951" y="4203"/>
                    <a:pt x="1895" y="3978"/>
                    <a:pt x="1895" y="3978"/>
                  </a:cubicBezTo>
                  <a:close/>
                  <a:moveTo>
                    <a:pt x="6574" y="1"/>
                  </a:moveTo>
                  <a:cubicBezTo>
                    <a:pt x="3897" y="1"/>
                    <a:pt x="403" y="698"/>
                    <a:pt x="71" y="2090"/>
                  </a:cubicBezTo>
                  <a:cubicBezTo>
                    <a:pt x="71" y="2090"/>
                    <a:pt x="1" y="9481"/>
                    <a:pt x="640" y="9594"/>
                  </a:cubicBezTo>
                  <a:cubicBezTo>
                    <a:pt x="677" y="9601"/>
                    <a:pt x="712" y="9604"/>
                    <a:pt x="745" y="9604"/>
                  </a:cubicBezTo>
                  <a:cubicBezTo>
                    <a:pt x="1187" y="9604"/>
                    <a:pt x="1229" y="9041"/>
                    <a:pt x="1229" y="8852"/>
                  </a:cubicBezTo>
                  <a:cubicBezTo>
                    <a:pt x="1235" y="9085"/>
                    <a:pt x="1279" y="9909"/>
                    <a:pt x="1627" y="9909"/>
                  </a:cubicBezTo>
                  <a:cubicBezTo>
                    <a:pt x="1641" y="9909"/>
                    <a:pt x="1655" y="9908"/>
                    <a:pt x="1670" y="9905"/>
                  </a:cubicBezTo>
                  <a:cubicBezTo>
                    <a:pt x="2027" y="9839"/>
                    <a:pt x="2444" y="9001"/>
                    <a:pt x="2600" y="8664"/>
                  </a:cubicBezTo>
                  <a:cubicBezTo>
                    <a:pt x="2044" y="7511"/>
                    <a:pt x="1789" y="5991"/>
                    <a:pt x="1789" y="5991"/>
                  </a:cubicBezTo>
                  <a:lnTo>
                    <a:pt x="1789" y="5991"/>
                  </a:lnTo>
                  <a:cubicBezTo>
                    <a:pt x="1789" y="5991"/>
                    <a:pt x="1927" y="6295"/>
                    <a:pt x="2262" y="6295"/>
                  </a:cubicBezTo>
                  <a:cubicBezTo>
                    <a:pt x="2312" y="6295"/>
                    <a:pt x="2366" y="6288"/>
                    <a:pt x="2425" y="6273"/>
                  </a:cubicBezTo>
                  <a:cubicBezTo>
                    <a:pt x="2753" y="6190"/>
                    <a:pt x="2342" y="5051"/>
                    <a:pt x="2080" y="4412"/>
                  </a:cubicBezTo>
                  <a:lnTo>
                    <a:pt x="2080" y="4412"/>
                  </a:lnTo>
                  <a:cubicBezTo>
                    <a:pt x="2177" y="4564"/>
                    <a:pt x="2313" y="4707"/>
                    <a:pt x="2495" y="4733"/>
                  </a:cubicBezTo>
                  <a:cubicBezTo>
                    <a:pt x="2501" y="4734"/>
                    <a:pt x="2508" y="4734"/>
                    <a:pt x="2514" y="4734"/>
                  </a:cubicBezTo>
                  <a:cubicBezTo>
                    <a:pt x="2904" y="4734"/>
                    <a:pt x="2471" y="2882"/>
                    <a:pt x="2865" y="2292"/>
                  </a:cubicBezTo>
                  <a:cubicBezTo>
                    <a:pt x="3266" y="1693"/>
                    <a:pt x="5531" y="1616"/>
                    <a:pt x="7780" y="1540"/>
                  </a:cubicBezTo>
                  <a:cubicBezTo>
                    <a:pt x="7790" y="1540"/>
                    <a:pt x="7801" y="1540"/>
                    <a:pt x="7812" y="1540"/>
                  </a:cubicBezTo>
                  <a:cubicBezTo>
                    <a:pt x="9417" y="1540"/>
                    <a:pt x="9279" y="5657"/>
                    <a:pt x="9299" y="7743"/>
                  </a:cubicBezTo>
                  <a:cubicBezTo>
                    <a:pt x="9724" y="5812"/>
                    <a:pt x="10323" y="1659"/>
                    <a:pt x="9594" y="643"/>
                  </a:cubicBezTo>
                  <a:cubicBezTo>
                    <a:pt x="9288" y="215"/>
                    <a:pt x="8057" y="1"/>
                    <a:pt x="6574" y="1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4925;p60">
              <a:extLst>
                <a:ext uri="{FF2B5EF4-FFF2-40B4-BE49-F238E27FC236}">
                  <a16:creationId xmlns:a16="http://schemas.microsoft.com/office/drawing/2014/main" id="{633856D3-1A5C-4264-AE18-BA000B48EC4C}"/>
                </a:ext>
              </a:extLst>
            </p:cNvPr>
            <p:cNvSpPr/>
            <p:nvPr/>
          </p:nvSpPr>
          <p:spPr>
            <a:xfrm>
              <a:off x="6374869" y="2895496"/>
              <a:ext cx="1217577" cy="1412229"/>
            </a:xfrm>
            <a:custGeom>
              <a:avLst/>
              <a:gdLst/>
              <a:ahLst/>
              <a:cxnLst/>
              <a:rect l="l" t="t" r="r" b="b"/>
              <a:pathLst>
                <a:path w="7600" h="8815" extrusionOk="0">
                  <a:moveTo>
                    <a:pt x="5996" y="1"/>
                  </a:moveTo>
                  <a:cubicBezTo>
                    <a:pt x="5985" y="1"/>
                    <a:pt x="5975" y="1"/>
                    <a:pt x="5965" y="1"/>
                  </a:cubicBezTo>
                  <a:cubicBezTo>
                    <a:pt x="3713" y="78"/>
                    <a:pt x="1478" y="402"/>
                    <a:pt x="1077" y="1001"/>
                  </a:cubicBezTo>
                  <a:cubicBezTo>
                    <a:pt x="683" y="1591"/>
                    <a:pt x="1116" y="3443"/>
                    <a:pt x="726" y="3443"/>
                  </a:cubicBezTo>
                  <a:cubicBezTo>
                    <a:pt x="720" y="3443"/>
                    <a:pt x="713" y="3443"/>
                    <a:pt x="707" y="3442"/>
                  </a:cubicBezTo>
                  <a:cubicBezTo>
                    <a:pt x="525" y="3416"/>
                    <a:pt x="389" y="3273"/>
                    <a:pt x="292" y="3121"/>
                  </a:cubicBezTo>
                  <a:lnTo>
                    <a:pt x="292" y="3121"/>
                  </a:lnTo>
                  <a:cubicBezTo>
                    <a:pt x="554" y="3760"/>
                    <a:pt x="965" y="4899"/>
                    <a:pt x="637" y="4982"/>
                  </a:cubicBezTo>
                  <a:cubicBezTo>
                    <a:pt x="578" y="4997"/>
                    <a:pt x="524" y="5004"/>
                    <a:pt x="474" y="5004"/>
                  </a:cubicBezTo>
                  <a:cubicBezTo>
                    <a:pt x="139" y="5004"/>
                    <a:pt x="1" y="4700"/>
                    <a:pt x="1" y="4700"/>
                  </a:cubicBezTo>
                  <a:lnTo>
                    <a:pt x="1" y="4700"/>
                  </a:lnTo>
                  <a:cubicBezTo>
                    <a:pt x="1" y="4700"/>
                    <a:pt x="256" y="6220"/>
                    <a:pt x="812" y="7373"/>
                  </a:cubicBezTo>
                  <a:cubicBezTo>
                    <a:pt x="852" y="7287"/>
                    <a:pt x="875" y="7230"/>
                    <a:pt x="875" y="7230"/>
                  </a:cubicBezTo>
                  <a:lnTo>
                    <a:pt x="875" y="7230"/>
                  </a:lnTo>
                  <a:cubicBezTo>
                    <a:pt x="875" y="7231"/>
                    <a:pt x="864" y="8108"/>
                    <a:pt x="1795" y="8108"/>
                  </a:cubicBezTo>
                  <a:cubicBezTo>
                    <a:pt x="1869" y="8108"/>
                    <a:pt x="1948" y="8103"/>
                    <a:pt x="2035" y="8091"/>
                  </a:cubicBezTo>
                  <a:lnTo>
                    <a:pt x="2035" y="8091"/>
                  </a:lnTo>
                  <a:cubicBezTo>
                    <a:pt x="1962" y="8436"/>
                    <a:pt x="2663" y="8815"/>
                    <a:pt x="3318" y="8815"/>
                  </a:cubicBezTo>
                  <a:cubicBezTo>
                    <a:pt x="3676" y="8815"/>
                    <a:pt x="4021" y="8701"/>
                    <a:pt x="4216" y="8406"/>
                  </a:cubicBezTo>
                  <a:cubicBezTo>
                    <a:pt x="4258" y="8554"/>
                    <a:pt x="4362" y="8611"/>
                    <a:pt x="4488" y="8611"/>
                  </a:cubicBezTo>
                  <a:cubicBezTo>
                    <a:pt x="4714" y="8611"/>
                    <a:pt x="5010" y="8429"/>
                    <a:pt x="5144" y="8270"/>
                  </a:cubicBezTo>
                  <a:cubicBezTo>
                    <a:pt x="5185" y="8361"/>
                    <a:pt x="5339" y="8411"/>
                    <a:pt x="5548" y="8411"/>
                  </a:cubicBezTo>
                  <a:cubicBezTo>
                    <a:pt x="6102" y="8411"/>
                    <a:pt x="7043" y="8065"/>
                    <a:pt x="7309" y="7250"/>
                  </a:cubicBezTo>
                  <a:cubicBezTo>
                    <a:pt x="7366" y="7078"/>
                    <a:pt x="7435" y="6803"/>
                    <a:pt x="7511" y="6452"/>
                  </a:cubicBezTo>
                  <a:cubicBezTo>
                    <a:pt x="7491" y="4366"/>
                    <a:pt x="7600" y="1"/>
                    <a:pt x="5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4926;p60">
              <a:extLst>
                <a:ext uri="{FF2B5EF4-FFF2-40B4-BE49-F238E27FC236}">
                  <a16:creationId xmlns:a16="http://schemas.microsoft.com/office/drawing/2014/main" id="{D46A8106-4A26-425C-85F3-4791E5A76588}"/>
                </a:ext>
              </a:extLst>
            </p:cNvPr>
            <p:cNvSpPr/>
            <p:nvPr/>
          </p:nvSpPr>
          <p:spPr>
            <a:xfrm>
              <a:off x="7242388" y="2781749"/>
              <a:ext cx="669667" cy="1359841"/>
            </a:xfrm>
            <a:custGeom>
              <a:avLst/>
              <a:gdLst/>
              <a:ahLst/>
              <a:cxnLst/>
              <a:rect l="l" t="t" r="r" b="b"/>
              <a:pathLst>
                <a:path w="4180" h="8488" extrusionOk="0">
                  <a:moveTo>
                    <a:pt x="2336" y="1"/>
                  </a:moveTo>
                  <a:cubicBezTo>
                    <a:pt x="1715" y="1"/>
                    <a:pt x="2302" y="1032"/>
                    <a:pt x="2302" y="1032"/>
                  </a:cubicBezTo>
                  <a:cubicBezTo>
                    <a:pt x="2302" y="1032"/>
                    <a:pt x="0" y="4711"/>
                    <a:pt x="534" y="5457"/>
                  </a:cubicBezTo>
                  <a:cubicBezTo>
                    <a:pt x="711" y="5707"/>
                    <a:pt x="863" y="5790"/>
                    <a:pt x="986" y="5790"/>
                  </a:cubicBezTo>
                  <a:cubicBezTo>
                    <a:pt x="1233" y="5790"/>
                    <a:pt x="1368" y="5460"/>
                    <a:pt x="1368" y="5460"/>
                  </a:cubicBezTo>
                  <a:lnTo>
                    <a:pt x="1368" y="5460"/>
                  </a:lnTo>
                  <a:cubicBezTo>
                    <a:pt x="1368" y="5461"/>
                    <a:pt x="490" y="8394"/>
                    <a:pt x="1587" y="8483"/>
                  </a:cubicBezTo>
                  <a:cubicBezTo>
                    <a:pt x="1622" y="8486"/>
                    <a:pt x="1656" y="8488"/>
                    <a:pt x="1689" y="8488"/>
                  </a:cubicBezTo>
                  <a:cubicBezTo>
                    <a:pt x="2704" y="8488"/>
                    <a:pt x="3070" y="7166"/>
                    <a:pt x="3070" y="7165"/>
                  </a:cubicBezTo>
                  <a:lnTo>
                    <a:pt x="3070" y="7165"/>
                  </a:lnTo>
                  <a:cubicBezTo>
                    <a:pt x="3070" y="7166"/>
                    <a:pt x="2922" y="7993"/>
                    <a:pt x="3401" y="7993"/>
                  </a:cubicBezTo>
                  <a:cubicBezTo>
                    <a:pt x="3449" y="7993"/>
                    <a:pt x="3503" y="7985"/>
                    <a:pt x="3563" y="7967"/>
                  </a:cubicBezTo>
                  <a:cubicBezTo>
                    <a:pt x="3825" y="7890"/>
                    <a:pt x="4077" y="6821"/>
                    <a:pt x="4179" y="5500"/>
                  </a:cubicBezTo>
                  <a:lnTo>
                    <a:pt x="4179" y="5500"/>
                  </a:lnTo>
                  <a:cubicBezTo>
                    <a:pt x="4063" y="5536"/>
                    <a:pt x="3941" y="5553"/>
                    <a:pt x="3819" y="5553"/>
                  </a:cubicBezTo>
                  <a:cubicBezTo>
                    <a:pt x="3515" y="5553"/>
                    <a:pt x="3209" y="5444"/>
                    <a:pt x="2984" y="5238"/>
                  </a:cubicBezTo>
                  <a:cubicBezTo>
                    <a:pt x="2633" y="4917"/>
                    <a:pt x="2497" y="4381"/>
                    <a:pt x="2656" y="3933"/>
                  </a:cubicBezTo>
                  <a:lnTo>
                    <a:pt x="2656" y="3933"/>
                  </a:lnTo>
                  <a:cubicBezTo>
                    <a:pt x="2562" y="4010"/>
                    <a:pt x="2443" y="4046"/>
                    <a:pt x="2321" y="4046"/>
                  </a:cubicBezTo>
                  <a:cubicBezTo>
                    <a:pt x="2140" y="4046"/>
                    <a:pt x="1952" y="3967"/>
                    <a:pt x="1832" y="3831"/>
                  </a:cubicBezTo>
                  <a:cubicBezTo>
                    <a:pt x="1630" y="3599"/>
                    <a:pt x="1596" y="3258"/>
                    <a:pt x="1686" y="2963"/>
                  </a:cubicBezTo>
                  <a:cubicBezTo>
                    <a:pt x="1742" y="2774"/>
                    <a:pt x="1848" y="2602"/>
                    <a:pt x="1937" y="2426"/>
                  </a:cubicBezTo>
                  <a:cubicBezTo>
                    <a:pt x="2183" y="1940"/>
                    <a:pt x="2322" y="1400"/>
                    <a:pt x="2345" y="857"/>
                  </a:cubicBezTo>
                  <a:lnTo>
                    <a:pt x="2345" y="857"/>
                  </a:lnTo>
                  <a:cubicBezTo>
                    <a:pt x="2335" y="874"/>
                    <a:pt x="2317" y="899"/>
                    <a:pt x="2304" y="899"/>
                  </a:cubicBezTo>
                  <a:cubicBezTo>
                    <a:pt x="2299" y="899"/>
                    <a:pt x="2295" y="896"/>
                    <a:pt x="2292" y="890"/>
                  </a:cubicBezTo>
                  <a:cubicBezTo>
                    <a:pt x="2282" y="864"/>
                    <a:pt x="2289" y="834"/>
                    <a:pt x="2298" y="807"/>
                  </a:cubicBezTo>
                  <a:cubicBezTo>
                    <a:pt x="2391" y="542"/>
                    <a:pt x="2536" y="297"/>
                    <a:pt x="2715" y="82"/>
                  </a:cubicBezTo>
                  <a:cubicBezTo>
                    <a:pt x="2556" y="25"/>
                    <a:pt x="2431" y="1"/>
                    <a:pt x="2336" y="1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4927;p60">
              <a:extLst>
                <a:ext uri="{FF2B5EF4-FFF2-40B4-BE49-F238E27FC236}">
                  <a16:creationId xmlns:a16="http://schemas.microsoft.com/office/drawing/2014/main" id="{E7F949CA-06A0-4CE2-BEC5-C338C3D6385F}"/>
                </a:ext>
              </a:extLst>
            </p:cNvPr>
            <p:cNvSpPr/>
            <p:nvPr/>
          </p:nvSpPr>
          <p:spPr>
            <a:xfrm>
              <a:off x="7498078" y="2794726"/>
              <a:ext cx="439449" cy="876816"/>
            </a:xfrm>
            <a:custGeom>
              <a:avLst/>
              <a:gdLst/>
              <a:ahLst/>
              <a:cxnLst/>
              <a:rect l="l" t="t" r="r" b="b"/>
              <a:pathLst>
                <a:path w="2743" h="5473" extrusionOk="0">
                  <a:moveTo>
                    <a:pt x="1119" y="1"/>
                  </a:moveTo>
                  <a:cubicBezTo>
                    <a:pt x="940" y="216"/>
                    <a:pt x="795" y="461"/>
                    <a:pt x="702" y="726"/>
                  </a:cubicBezTo>
                  <a:cubicBezTo>
                    <a:pt x="693" y="753"/>
                    <a:pt x="686" y="783"/>
                    <a:pt x="696" y="809"/>
                  </a:cubicBezTo>
                  <a:cubicBezTo>
                    <a:pt x="699" y="815"/>
                    <a:pt x="703" y="818"/>
                    <a:pt x="708" y="818"/>
                  </a:cubicBezTo>
                  <a:cubicBezTo>
                    <a:pt x="721" y="818"/>
                    <a:pt x="739" y="793"/>
                    <a:pt x="749" y="776"/>
                  </a:cubicBezTo>
                  <a:lnTo>
                    <a:pt x="749" y="776"/>
                  </a:lnTo>
                  <a:cubicBezTo>
                    <a:pt x="726" y="1319"/>
                    <a:pt x="587" y="1859"/>
                    <a:pt x="341" y="2345"/>
                  </a:cubicBezTo>
                  <a:cubicBezTo>
                    <a:pt x="252" y="2521"/>
                    <a:pt x="146" y="2693"/>
                    <a:pt x="90" y="2882"/>
                  </a:cubicBezTo>
                  <a:cubicBezTo>
                    <a:pt x="0" y="3177"/>
                    <a:pt x="34" y="3518"/>
                    <a:pt x="236" y="3750"/>
                  </a:cubicBezTo>
                  <a:cubicBezTo>
                    <a:pt x="356" y="3886"/>
                    <a:pt x="544" y="3965"/>
                    <a:pt x="725" y="3965"/>
                  </a:cubicBezTo>
                  <a:cubicBezTo>
                    <a:pt x="847" y="3965"/>
                    <a:pt x="966" y="3929"/>
                    <a:pt x="1060" y="3852"/>
                  </a:cubicBezTo>
                  <a:lnTo>
                    <a:pt x="1060" y="3852"/>
                  </a:lnTo>
                  <a:cubicBezTo>
                    <a:pt x="901" y="4300"/>
                    <a:pt x="1037" y="4836"/>
                    <a:pt x="1388" y="5157"/>
                  </a:cubicBezTo>
                  <a:cubicBezTo>
                    <a:pt x="1613" y="5363"/>
                    <a:pt x="1919" y="5472"/>
                    <a:pt x="2223" y="5472"/>
                  </a:cubicBezTo>
                  <a:cubicBezTo>
                    <a:pt x="2345" y="5472"/>
                    <a:pt x="2467" y="5455"/>
                    <a:pt x="2583" y="5419"/>
                  </a:cubicBezTo>
                  <a:cubicBezTo>
                    <a:pt x="2742" y="3359"/>
                    <a:pt x="2550" y="683"/>
                    <a:pt x="1497" y="163"/>
                  </a:cubicBezTo>
                  <a:cubicBezTo>
                    <a:pt x="1355" y="94"/>
                    <a:pt x="1229" y="4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4928;p60">
              <a:extLst>
                <a:ext uri="{FF2B5EF4-FFF2-40B4-BE49-F238E27FC236}">
                  <a16:creationId xmlns:a16="http://schemas.microsoft.com/office/drawing/2014/main" id="{93CD42E5-99F4-4058-A34A-81DAB9365B21}"/>
                </a:ext>
              </a:extLst>
            </p:cNvPr>
            <p:cNvSpPr/>
            <p:nvPr/>
          </p:nvSpPr>
          <p:spPr>
            <a:xfrm>
              <a:off x="6599959" y="3188835"/>
              <a:ext cx="22910" cy="80905"/>
            </a:xfrm>
            <a:custGeom>
              <a:avLst/>
              <a:gdLst/>
              <a:ahLst/>
              <a:cxnLst/>
              <a:rect l="l" t="t" r="r" b="b"/>
              <a:pathLst>
                <a:path w="143" h="505" extrusionOk="0">
                  <a:moveTo>
                    <a:pt x="78" y="0"/>
                  </a:moveTo>
                  <a:cubicBezTo>
                    <a:pt x="45" y="0"/>
                    <a:pt x="10" y="22"/>
                    <a:pt x="6" y="64"/>
                  </a:cubicBezTo>
                  <a:cubicBezTo>
                    <a:pt x="0" y="191"/>
                    <a:pt x="0" y="319"/>
                    <a:pt x="10" y="445"/>
                  </a:cubicBezTo>
                  <a:cubicBezTo>
                    <a:pt x="13" y="485"/>
                    <a:pt x="45" y="504"/>
                    <a:pt x="76" y="504"/>
                  </a:cubicBezTo>
                  <a:cubicBezTo>
                    <a:pt x="110" y="504"/>
                    <a:pt x="142" y="483"/>
                    <a:pt x="139" y="442"/>
                  </a:cubicBezTo>
                  <a:cubicBezTo>
                    <a:pt x="126" y="313"/>
                    <a:pt x="126" y="187"/>
                    <a:pt x="136" y="58"/>
                  </a:cubicBezTo>
                  <a:cubicBezTo>
                    <a:pt x="138" y="19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4929;p60">
              <a:extLst>
                <a:ext uri="{FF2B5EF4-FFF2-40B4-BE49-F238E27FC236}">
                  <a16:creationId xmlns:a16="http://schemas.microsoft.com/office/drawing/2014/main" id="{C2F94FF4-41EB-4CAF-A21A-A64213E820DF}"/>
                </a:ext>
              </a:extLst>
            </p:cNvPr>
            <p:cNvSpPr/>
            <p:nvPr/>
          </p:nvSpPr>
          <p:spPr>
            <a:xfrm>
              <a:off x="6864140" y="3414888"/>
              <a:ext cx="24992" cy="88915"/>
            </a:xfrm>
            <a:custGeom>
              <a:avLst/>
              <a:gdLst/>
              <a:ahLst/>
              <a:cxnLst/>
              <a:rect l="l" t="t" r="r" b="b"/>
              <a:pathLst>
                <a:path w="156" h="555" extrusionOk="0">
                  <a:moveTo>
                    <a:pt x="91" y="0"/>
                  </a:moveTo>
                  <a:cubicBezTo>
                    <a:pt x="59" y="0"/>
                    <a:pt x="26" y="22"/>
                    <a:pt x="26" y="64"/>
                  </a:cubicBezTo>
                  <a:cubicBezTo>
                    <a:pt x="26" y="203"/>
                    <a:pt x="20" y="339"/>
                    <a:pt x="7" y="478"/>
                  </a:cubicBezTo>
                  <a:cubicBezTo>
                    <a:pt x="1" y="525"/>
                    <a:pt x="41" y="555"/>
                    <a:pt x="78" y="555"/>
                  </a:cubicBezTo>
                  <a:cubicBezTo>
                    <a:pt x="102" y="555"/>
                    <a:pt x="125" y="541"/>
                    <a:pt x="129" y="508"/>
                  </a:cubicBezTo>
                  <a:cubicBezTo>
                    <a:pt x="146" y="359"/>
                    <a:pt x="156" y="210"/>
                    <a:pt x="153" y="61"/>
                  </a:cubicBezTo>
                  <a:cubicBezTo>
                    <a:pt x="153" y="2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4930;p60">
              <a:extLst>
                <a:ext uri="{FF2B5EF4-FFF2-40B4-BE49-F238E27FC236}">
                  <a16:creationId xmlns:a16="http://schemas.microsoft.com/office/drawing/2014/main" id="{08EBF76A-0C91-4660-90DB-0112B02989A3}"/>
                </a:ext>
              </a:extLst>
            </p:cNvPr>
            <p:cNvSpPr/>
            <p:nvPr/>
          </p:nvSpPr>
          <p:spPr>
            <a:xfrm>
              <a:off x="6931587" y="4108745"/>
              <a:ext cx="24992" cy="89075"/>
            </a:xfrm>
            <a:custGeom>
              <a:avLst/>
              <a:gdLst/>
              <a:ahLst/>
              <a:cxnLst/>
              <a:rect l="l" t="t" r="r" b="b"/>
              <a:pathLst>
                <a:path w="156" h="556" extrusionOk="0">
                  <a:moveTo>
                    <a:pt x="90" y="1"/>
                  </a:moveTo>
                  <a:cubicBezTo>
                    <a:pt x="57" y="1"/>
                    <a:pt x="24" y="22"/>
                    <a:pt x="26" y="64"/>
                  </a:cubicBezTo>
                  <a:cubicBezTo>
                    <a:pt x="26" y="203"/>
                    <a:pt x="20" y="339"/>
                    <a:pt x="6" y="478"/>
                  </a:cubicBezTo>
                  <a:cubicBezTo>
                    <a:pt x="0" y="525"/>
                    <a:pt x="41" y="555"/>
                    <a:pt x="77" y="555"/>
                  </a:cubicBezTo>
                  <a:cubicBezTo>
                    <a:pt x="102" y="555"/>
                    <a:pt x="125" y="541"/>
                    <a:pt x="129" y="509"/>
                  </a:cubicBezTo>
                  <a:cubicBezTo>
                    <a:pt x="145" y="359"/>
                    <a:pt x="155" y="210"/>
                    <a:pt x="152" y="61"/>
                  </a:cubicBezTo>
                  <a:cubicBezTo>
                    <a:pt x="152" y="21"/>
                    <a:pt x="121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4931;p60">
              <a:extLst>
                <a:ext uri="{FF2B5EF4-FFF2-40B4-BE49-F238E27FC236}">
                  <a16:creationId xmlns:a16="http://schemas.microsoft.com/office/drawing/2014/main" id="{E37D73E7-767B-46E0-95DE-57165512CAFC}"/>
                </a:ext>
              </a:extLst>
            </p:cNvPr>
            <p:cNvSpPr/>
            <p:nvPr/>
          </p:nvSpPr>
          <p:spPr>
            <a:xfrm>
              <a:off x="6749913" y="3681152"/>
              <a:ext cx="24672" cy="88915"/>
            </a:xfrm>
            <a:custGeom>
              <a:avLst/>
              <a:gdLst/>
              <a:ahLst/>
              <a:cxnLst/>
              <a:rect l="l" t="t" r="r" b="b"/>
              <a:pathLst>
                <a:path w="154" h="555" extrusionOk="0">
                  <a:moveTo>
                    <a:pt x="90" y="1"/>
                  </a:moveTo>
                  <a:cubicBezTo>
                    <a:pt x="57" y="1"/>
                    <a:pt x="24" y="22"/>
                    <a:pt x="24" y="64"/>
                  </a:cubicBezTo>
                  <a:cubicBezTo>
                    <a:pt x="27" y="204"/>
                    <a:pt x="21" y="339"/>
                    <a:pt x="4" y="479"/>
                  </a:cubicBezTo>
                  <a:cubicBezTo>
                    <a:pt x="1" y="525"/>
                    <a:pt x="42" y="555"/>
                    <a:pt x="78" y="555"/>
                  </a:cubicBezTo>
                  <a:cubicBezTo>
                    <a:pt x="103" y="555"/>
                    <a:pt x="126" y="541"/>
                    <a:pt x="131" y="508"/>
                  </a:cubicBezTo>
                  <a:cubicBezTo>
                    <a:pt x="147" y="359"/>
                    <a:pt x="154" y="210"/>
                    <a:pt x="154" y="61"/>
                  </a:cubicBezTo>
                  <a:cubicBezTo>
                    <a:pt x="152" y="21"/>
                    <a:pt x="121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4932;p60">
              <a:extLst>
                <a:ext uri="{FF2B5EF4-FFF2-40B4-BE49-F238E27FC236}">
                  <a16:creationId xmlns:a16="http://schemas.microsoft.com/office/drawing/2014/main" id="{1BB98301-8A5E-4D52-AFDE-2C7C85ED1FB7}"/>
                </a:ext>
              </a:extLst>
            </p:cNvPr>
            <p:cNvSpPr/>
            <p:nvPr/>
          </p:nvSpPr>
          <p:spPr>
            <a:xfrm>
              <a:off x="6798455" y="3200691"/>
              <a:ext cx="24992" cy="89236"/>
            </a:xfrm>
            <a:custGeom>
              <a:avLst/>
              <a:gdLst/>
              <a:ahLst/>
              <a:cxnLst/>
              <a:rect l="l" t="t" r="r" b="b"/>
              <a:pathLst>
                <a:path w="156" h="557" extrusionOk="0">
                  <a:moveTo>
                    <a:pt x="92" y="1"/>
                  </a:moveTo>
                  <a:cubicBezTo>
                    <a:pt x="60" y="1"/>
                    <a:pt x="26" y="22"/>
                    <a:pt x="26" y="63"/>
                  </a:cubicBezTo>
                  <a:cubicBezTo>
                    <a:pt x="30" y="202"/>
                    <a:pt x="22" y="341"/>
                    <a:pt x="6" y="481"/>
                  </a:cubicBezTo>
                  <a:cubicBezTo>
                    <a:pt x="0" y="527"/>
                    <a:pt x="40" y="557"/>
                    <a:pt x="76" y="557"/>
                  </a:cubicBezTo>
                  <a:cubicBezTo>
                    <a:pt x="102" y="557"/>
                    <a:pt x="125" y="543"/>
                    <a:pt x="129" y="510"/>
                  </a:cubicBezTo>
                  <a:cubicBezTo>
                    <a:pt x="146" y="358"/>
                    <a:pt x="155" y="209"/>
                    <a:pt x="152" y="60"/>
                  </a:cubicBezTo>
                  <a:cubicBezTo>
                    <a:pt x="152" y="20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4933;p60">
              <a:extLst>
                <a:ext uri="{FF2B5EF4-FFF2-40B4-BE49-F238E27FC236}">
                  <a16:creationId xmlns:a16="http://schemas.microsoft.com/office/drawing/2014/main" id="{045DA57B-36DC-444A-B1C7-D70423A8168B}"/>
                </a:ext>
              </a:extLst>
            </p:cNvPr>
            <p:cNvSpPr/>
            <p:nvPr/>
          </p:nvSpPr>
          <p:spPr>
            <a:xfrm>
              <a:off x="6583778" y="3502201"/>
              <a:ext cx="29478" cy="77060"/>
            </a:xfrm>
            <a:custGeom>
              <a:avLst/>
              <a:gdLst/>
              <a:ahLst/>
              <a:cxnLst/>
              <a:rect l="l" t="t" r="r" b="b"/>
              <a:pathLst>
                <a:path w="184" h="481" extrusionOk="0">
                  <a:moveTo>
                    <a:pt x="80" y="1"/>
                  </a:moveTo>
                  <a:cubicBezTo>
                    <a:pt x="42" y="1"/>
                    <a:pt x="1" y="33"/>
                    <a:pt x="15" y="82"/>
                  </a:cubicBezTo>
                  <a:cubicBezTo>
                    <a:pt x="45" y="194"/>
                    <a:pt x="58" y="304"/>
                    <a:pt x="55" y="420"/>
                  </a:cubicBezTo>
                  <a:cubicBezTo>
                    <a:pt x="53" y="461"/>
                    <a:pt x="82" y="480"/>
                    <a:pt x="113" y="480"/>
                  </a:cubicBezTo>
                  <a:cubicBezTo>
                    <a:pt x="145" y="480"/>
                    <a:pt x="179" y="459"/>
                    <a:pt x="181" y="416"/>
                  </a:cubicBezTo>
                  <a:cubicBezTo>
                    <a:pt x="184" y="291"/>
                    <a:pt x="167" y="165"/>
                    <a:pt x="134" y="43"/>
                  </a:cubicBezTo>
                  <a:cubicBezTo>
                    <a:pt x="127" y="13"/>
                    <a:pt x="104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4934;p60">
              <a:extLst>
                <a:ext uri="{FF2B5EF4-FFF2-40B4-BE49-F238E27FC236}">
                  <a16:creationId xmlns:a16="http://schemas.microsoft.com/office/drawing/2014/main" id="{1BDE69BC-186F-48F4-856E-294570964440}"/>
                </a:ext>
              </a:extLst>
            </p:cNvPr>
            <p:cNvSpPr/>
            <p:nvPr/>
          </p:nvSpPr>
          <p:spPr>
            <a:xfrm>
              <a:off x="7270264" y="3943572"/>
              <a:ext cx="29638" cy="77380"/>
            </a:xfrm>
            <a:custGeom>
              <a:avLst/>
              <a:gdLst/>
              <a:ahLst/>
              <a:cxnLst/>
              <a:rect l="l" t="t" r="r" b="b"/>
              <a:pathLst>
                <a:path w="185" h="483" extrusionOk="0">
                  <a:moveTo>
                    <a:pt x="79" y="1"/>
                  </a:moveTo>
                  <a:cubicBezTo>
                    <a:pt x="41" y="1"/>
                    <a:pt x="1" y="33"/>
                    <a:pt x="15" y="82"/>
                  </a:cubicBezTo>
                  <a:cubicBezTo>
                    <a:pt x="45" y="195"/>
                    <a:pt x="55" y="308"/>
                    <a:pt x="51" y="423"/>
                  </a:cubicBezTo>
                  <a:cubicBezTo>
                    <a:pt x="51" y="463"/>
                    <a:pt x="81" y="482"/>
                    <a:pt x="112" y="482"/>
                  </a:cubicBezTo>
                  <a:cubicBezTo>
                    <a:pt x="144" y="482"/>
                    <a:pt x="179" y="461"/>
                    <a:pt x="181" y="420"/>
                  </a:cubicBezTo>
                  <a:cubicBezTo>
                    <a:pt x="184" y="291"/>
                    <a:pt x="167" y="169"/>
                    <a:pt x="134" y="45"/>
                  </a:cubicBezTo>
                  <a:cubicBezTo>
                    <a:pt x="126" y="14"/>
                    <a:pt x="103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4935;p60">
              <a:extLst>
                <a:ext uri="{FF2B5EF4-FFF2-40B4-BE49-F238E27FC236}">
                  <a16:creationId xmlns:a16="http://schemas.microsoft.com/office/drawing/2014/main" id="{72F29672-E3A9-46D8-B112-0B14133792F9}"/>
                </a:ext>
              </a:extLst>
            </p:cNvPr>
            <p:cNvSpPr/>
            <p:nvPr/>
          </p:nvSpPr>
          <p:spPr>
            <a:xfrm>
              <a:off x="7216435" y="3163683"/>
              <a:ext cx="30279" cy="77060"/>
            </a:xfrm>
            <a:custGeom>
              <a:avLst/>
              <a:gdLst/>
              <a:ahLst/>
              <a:cxnLst/>
              <a:rect l="l" t="t" r="r" b="b"/>
              <a:pathLst>
                <a:path w="189" h="481" extrusionOk="0">
                  <a:moveTo>
                    <a:pt x="79" y="0"/>
                  </a:moveTo>
                  <a:cubicBezTo>
                    <a:pt x="40" y="0"/>
                    <a:pt x="0" y="32"/>
                    <a:pt x="16" y="79"/>
                  </a:cubicBezTo>
                  <a:cubicBezTo>
                    <a:pt x="56" y="189"/>
                    <a:pt x="60" y="294"/>
                    <a:pt x="27" y="407"/>
                  </a:cubicBezTo>
                  <a:cubicBezTo>
                    <a:pt x="13" y="451"/>
                    <a:pt x="50" y="480"/>
                    <a:pt x="87" y="480"/>
                  </a:cubicBezTo>
                  <a:cubicBezTo>
                    <a:pt x="113" y="480"/>
                    <a:pt x="139" y="466"/>
                    <a:pt x="149" y="433"/>
                  </a:cubicBezTo>
                  <a:cubicBezTo>
                    <a:pt x="189" y="304"/>
                    <a:pt x="185" y="172"/>
                    <a:pt x="139" y="42"/>
                  </a:cubicBezTo>
                  <a:cubicBezTo>
                    <a:pt x="129" y="13"/>
                    <a:pt x="104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4936;p60">
              <a:extLst>
                <a:ext uri="{FF2B5EF4-FFF2-40B4-BE49-F238E27FC236}">
                  <a16:creationId xmlns:a16="http://schemas.microsoft.com/office/drawing/2014/main" id="{AFA110CF-45E5-4269-B667-52E1398FC22A}"/>
                </a:ext>
              </a:extLst>
            </p:cNvPr>
            <p:cNvSpPr/>
            <p:nvPr/>
          </p:nvSpPr>
          <p:spPr>
            <a:xfrm>
              <a:off x="6552698" y="3844243"/>
              <a:ext cx="29799" cy="77220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78" y="1"/>
                  </a:moveTo>
                  <a:cubicBezTo>
                    <a:pt x="40" y="1"/>
                    <a:pt x="1" y="33"/>
                    <a:pt x="17" y="80"/>
                  </a:cubicBezTo>
                  <a:cubicBezTo>
                    <a:pt x="53" y="189"/>
                    <a:pt x="57" y="295"/>
                    <a:pt x="23" y="407"/>
                  </a:cubicBezTo>
                  <a:cubicBezTo>
                    <a:pt x="10" y="453"/>
                    <a:pt x="47" y="482"/>
                    <a:pt x="85" y="482"/>
                  </a:cubicBezTo>
                  <a:cubicBezTo>
                    <a:pt x="111" y="482"/>
                    <a:pt x="136" y="468"/>
                    <a:pt x="146" y="437"/>
                  </a:cubicBezTo>
                  <a:cubicBezTo>
                    <a:pt x="185" y="305"/>
                    <a:pt x="182" y="173"/>
                    <a:pt x="136" y="43"/>
                  </a:cubicBezTo>
                  <a:cubicBezTo>
                    <a:pt x="126" y="14"/>
                    <a:pt x="102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4937;p60">
              <a:extLst>
                <a:ext uri="{FF2B5EF4-FFF2-40B4-BE49-F238E27FC236}">
                  <a16:creationId xmlns:a16="http://schemas.microsoft.com/office/drawing/2014/main" id="{D009D6A1-D5C7-4B80-A523-DBD7C790B045}"/>
                </a:ext>
              </a:extLst>
            </p:cNvPr>
            <p:cNvSpPr/>
            <p:nvPr/>
          </p:nvSpPr>
          <p:spPr>
            <a:xfrm>
              <a:off x="7028993" y="3230649"/>
              <a:ext cx="24512" cy="80905"/>
            </a:xfrm>
            <a:custGeom>
              <a:avLst/>
              <a:gdLst/>
              <a:ahLst/>
              <a:cxnLst/>
              <a:rect l="l" t="t" r="r" b="b"/>
              <a:pathLst>
                <a:path w="153" h="505" extrusionOk="0">
                  <a:moveTo>
                    <a:pt x="87" y="1"/>
                  </a:moveTo>
                  <a:cubicBezTo>
                    <a:pt x="55" y="1"/>
                    <a:pt x="23" y="22"/>
                    <a:pt x="24" y="65"/>
                  </a:cubicBezTo>
                  <a:cubicBezTo>
                    <a:pt x="24" y="184"/>
                    <a:pt x="21" y="307"/>
                    <a:pt x="4" y="426"/>
                  </a:cubicBezTo>
                  <a:cubicBezTo>
                    <a:pt x="1" y="475"/>
                    <a:pt x="41" y="505"/>
                    <a:pt x="77" y="505"/>
                  </a:cubicBezTo>
                  <a:cubicBezTo>
                    <a:pt x="103" y="505"/>
                    <a:pt x="126" y="490"/>
                    <a:pt x="130" y="456"/>
                  </a:cubicBezTo>
                  <a:cubicBezTo>
                    <a:pt x="147" y="323"/>
                    <a:pt x="153" y="194"/>
                    <a:pt x="150" y="58"/>
                  </a:cubicBezTo>
                  <a:cubicBezTo>
                    <a:pt x="148" y="20"/>
                    <a:pt x="118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4938;p60">
              <a:extLst>
                <a:ext uri="{FF2B5EF4-FFF2-40B4-BE49-F238E27FC236}">
                  <a16:creationId xmlns:a16="http://schemas.microsoft.com/office/drawing/2014/main" id="{20365879-B004-4A24-B189-29072B6BBE5B}"/>
                </a:ext>
              </a:extLst>
            </p:cNvPr>
            <p:cNvSpPr/>
            <p:nvPr/>
          </p:nvSpPr>
          <p:spPr>
            <a:xfrm>
              <a:off x="7274269" y="3329978"/>
              <a:ext cx="28197" cy="77380"/>
            </a:xfrm>
            <a:custGeom>
              <a:avLst/>
              <a:gdLst/>
              <a:ahLst/>
              <a:cxnLst/>
              <a:rect l="l" t="t" r="r" b="b"/>
              <a:pathLst>
                <a:path w="176" h="483" extrusionOk="0">
                  <a:moveTo>
                    <a:pt x="65" y="0"/>
                  </a:moveTo>
                  <a:cubicBezTo>
                    <a:pt x="33" y="0"/>
                    <a:pt x="0" y="22"/>
                    <a:pt x="0" y="65"/>
                  </a:cubicBezTo>
                  <a:cubicBezTo>
                    <a:pt x="3" y="190"/>
                    <a:pt x="20" y="316"/>
                    <a:pt x="43" y="438"/>
                  </a:cubicBezTo>
                  <a:cubicBezTo>
                    <a:pt x="50" y="469"/>
                    <a:pt x="72" y="483"/>
                    <a:pt x="97" y="483"/>
                  </a:cubicBezTo>
                  <a:cubicBezTo>
                    <a:pt x="134" y="483"/>
                    <a:pt x="176" y="451"/>
                    <a:pt x="165" y="402"/>
                  </a:cubicBezTo>
                  <a:cubicBezTo>
                    <a:pt x="142" y="289"/>
                    <a:pt x="132" y="173"/>
                    <a:pt x="129" y="61"/>
                  </a:cubicBezTo>
                  <a:cubicBezTo>
                    <a:pt x="127" y="20"/>
                    <a:pt x="96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4939;p60">
              <a:extLst>
                <a:ext uri="{FF2B5EF4-FFF2-40B4-BE49-F238E27FC236}">
                  <a16:creationId xmlns:a16="http://schemas.microsoft.com/office/drawing/2014/main" id="{852305B4-11BC-4223-8E01-C9FD496F37B1}"/>
                </a:ext>
              </a:extLst>
            </p:cNvPr>
            <p:cNvSpPr/>
            <p:nvPr/>
          </p:nvSpPr>
          <p:spPr>
            <a:xfrm>
              <a:off x="6712104" y="3864589"/>
              <a:ext cx="28517" cy="77540"/>
            </a:xfrm>
            <a:custGeom>
              <a:avLst/>
              <a:gdLst/>
              <a:ahLst/>
              <a:cxnLst/>
              <a:rect l="l" t="t" r="r" b="b"/>
              <a:pathLst>
                <a:path w="178" h="484" extrusionOk="0">
                  <a:moveTo>
                    <a:pt x="67" y="1"/>
                  </a:moveTo>
                  <a:cubicBezTo>
                    <a:pt x="34" y="1"/>
                    <a:pt x="0" y="22"/>
                    <a:pt x="2" y="65"/>
                  </a:cubicBezTo>
                  <a:cubicBezTo>
                    <a:pt x="5" y="191"/>
                    <a:pt x="22" y="313"/>
                    <a:pt x="45" y="439"/>
                  </a:cubicBezTo>
                  <a:cubicBezTo>
                    <a:pt x="51" y="470"/>
                    <a:pt x="74" y="483"/>
                    <a:pt x="98" y="483"/>
                  </a:cubicBezTo>
                  <a:cubicBezTo>
                    <a:pt x="136" y="483"/>
                    <a:pt x="178" y="450"/>
                    <a:pt x="168" y="399"/>
                  </a:cubicBezTo>
                  <a:cubicBezTo>
                    <a:pt x="144" y="287"/>
                    <a:pt x="131" y="174"/>
                    <a:pt x="128" y="58"/>
                  </a:cubicBezTo>
                  <a:cubicBezTo>
                    <a:pt x="128" y="20"/>
                    <a:pt x="98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4940;p60">
              <a:extLst>
                <a:ext uri="{FF2B5EF4-FFF2-40B4-BE49-F238E27FC236}">
                  <a16:creationId xmlns:a16="http://schemas.microsoft.com/office/drawing/2014/main" id="{A20CA9BE-F93E-410F-B165-D47FEED6A836}"/>
                </a:ext>
              </a:extLst>
            </p:cNvPr>
            <p:cNvSpPr/>
            <p:nvPr/>
          </p:nvSpPr>
          <p:spPr>
            <a:xfrm>
              <a:off x="7055747" y="3542092"/>
              <a:ext cx="31080" cy="88114"/>
            </a:xfrm>
            <a:custGeom>
              <a:avLst/>
              <a:gdLst/>
              <a:ahLst/>
              <a:cxnLst/>
              <a:rect l="l" t="t" r="r" b="b"/>
              <a:pathLst>
                <a:path w="194" h="550" extrusionOk="0">
                  <a:moveTo>
                    <a:pt x="66" y="1"/>
                  </a:moveTo>
                  <a:cubicBezTo>
                    <a:pt x="33" y="1"/>
                    <a:pt x="1" y="22"/>
                    <a:pt x="6" y="65"/>
                  </a:cubicBezTo>
                  <a:cubicBezTo>
                    <a:pt x="26" y="207"/>
                    <a:pt x="42" y="346"/>
                    <a:pt x="59" y="489"/>
                  </a:cubicBezTo>
                  <a:cubicBezTo>
                    <a:pt x="64" y="529"/>
                    <a:pt x="98" y="549"/>
                    <a:pt x="129" y="549"/>
                  </a:cubicBezTo>
                  <a:cubicBezTo>
                    <a:pt x="162" y="549"/>
                    <a:pt x="194" y="528"/>
                    <a:pt x="189" y="485"/>
                  </a:cubicBezTo>
                  <a:cubicBezTo>
                    <a:pt x="169" y="343"/>
                    <a:pt x="152" y="200"/>
                    <a:pt x="135" y="58"/>
                  </a:cubicBezTo>
                  <a:cubicBezTo>
                    <a:pt x="130" y="20"/>
                    <a:pt x="98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4941;p60">
              <a:extLst>
                <a:ext uri="{FF2B5EF4-FFF2-40B4-BE49-F238E27FC236}">
                  <a16:creationId xmlns:a16="http://schemas.microsoft.com/office/drawing/2014/main" id="{7D7044F5-72FC-47D1-8B92-9D846F4C6FD6}"/>
                </a:ext>
              </a:extLst>
            </p:cNvPr>
            <p:cNvSpPr/>
            <p:nvPr/>
          </p:nvSpPr>
          <p:spPr>
            <a:xfrm>
              <a:off x="7200093" y="3639498"/>
              <a:ext cx="30439" cy="87794"/>
            </a:xfrm>
            <a:custGeom>
              <a:avLst/>
              <a:gdLst/>
              <a:ahLst/>
              <a:cxnLst/>
              <a:rect l="l" t="t" r="r" b="b"/>
              <a:pathLst>
                <a:path w="190" h="548" extrusionOk="0">
                  <a:moveTo>
                    <a:pt x="64" y="0"/>
                  </a:moveTo>
                  <a:cubicBezTo>
                    <a:pt x="32" y="0"/>
                    <a:pt x="1" y="22"/>
                    <a:pt x="6" y="63"/>
                  </a:cubicBezTo>
                  <a:cubicBezTo>
                    <a:pt x="23" y="205"/>
                    <a:pt x="43" y="348"/>
                    <a:pt x="59" y="490"/>
                  </a:cubicBezTo>
                  <a:cubicBezTo>
                    <a:pt x="64" y="528"/>
                    <a:pt x="96" y="547"/>
                    <a:pt x="126" y="547"/>
                  </a:cubicBezTo>
                  <a:cubicBezTo>
                    <a:pt x="159" y="547"/>
                    <a:pt x="190" y="526"/>
                    <a:pt x="185" y="483"/>
                  </a:cubicBezTo>
                  <a:cubicBezTo>
                    <a:pt x="168" y="341"/>
                    <a:pt x="152" y="202"/>
                    <a:pt x="132" y="60"/>
                  </a:cubicBezTo>
                  <a:cubicBezTo>
                    <a:pt x="127" y="19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4942;p60">
              <a:extLst>
                <a:ext uri="{FF2B5EF4-FFF2-40B4-BE49-F238E27FC236}">
                  <a16:creationId xmlns:a16="http://schemas.microsoft.com/office/drawing/2014/main" id="{7B07DB5A-9795-4EE1-92BA-592CF4AC03AE}"/>
                </a:ext>
              </a:extLst>
            </p:cNvPr>
            <p:cNvSpPr/>
            <p:nvPr/>
          </p:nvSpPr>
          <p:spPr>
            <a:xfrm>
              <a:off x="7106533" y="3879329"/>
              <a:ext cx="24832" cy="88274"/>
            </a:xfrm>
            <a:custGeom>
              <a:avLst/>
              <a:gdLst/>
              <a:ahLst/>
              <a:cxnLst/>
              <a:rect l="l" t="t" r="r" b="b"/>
              <a:pathLst>
                <a:path w="155" h="551" extrusionOk="0">
                  <a:moveTo>
                    <a:pt x="78" y="0"/>
                  </a:moveTo>
                  <a:cubicBezTo>
                    <a:pt x="46" y="0"/>
                    <a:pt x="10" y="22"/>
                    <a:pt x="7" y="63"/>
                  </a:cubicBezTo>
                  <a:cubicBezTo>
                    <a:pt x="0" y="205"/>
                    <a:pt x="4" y="347"/>
                    <a:pt x="20" y="490"/>
                  </a:cubicBezTo>
                  <a:cubicBezTo>
                    <a:pt x="25" y="531"/>
                    <a:pt x="59" y="550"/>
                    <a:pt x="90" y="550"/>
                  </a:cubicBezTo>
                  <a:cubicBezTo>
                    <a:pt x="123" y="550"/>
                    <a:pt x="155" y="529"/>
                    <a:pt x="150" y="486"/>
                  </a:cubicBezTo>
                  <a:cubicBezTo>
                    <a:pt x="130" y="344"/>
                    <a:pt x="126" y="202"/>
                    <a:pt x="136" y="59"/>
                  </a:cubicBezTo>
                  <a:cubicBezTo>
                    <a:pt x="138" y="19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4943;p60">
              <a:extLst>
                <a:ext uri="{FF2B5EF4-FFF2-40B4-BE49-F238E27FC236}">
                  <a16:creationId xmlns:a16="http://schemas.microsoft.com/office/drawing/2014/main" id="{714E1F1A-B309-4F27-B34E-7A703FA7D415}"/>
                </a:ext>
              </a:extLst>
            </p:cNvPr>
            <p:cNvSpPr/>
            <p:nvPr/>
          </p:nvSpPr>
          <p:spPr>
            <a:xfrm>
              <a:off x="6926140" y="3683235"/>
              <a:ext cx="38930" cy="86031"/>
            </a:xfrm>
            <a:custGeom>
              <a:avLst/>
              <a:gdLst/>
              <a:ahLst/>
              <a:cxnLst/>
              <a:rect l="l" t="t" r="r" b="b"/>
              <a:pathLst>
                <a:path w="243" h="537" extrusionOk="0">
                  <a:moveTo>
                    <a:pt x="78" y="0"/>
                  </a:moveTo>
                  <a:cubicBezTo>
                    <a:pt x="40" y="0"/>
                    <a:pt x="0" y="33"/>
                    <a:pt x="11" y="81"/>
                  </a:cubicBezTo>
                  <a:cubicBezTo>
                    <a:pt x="44" y="217"/>
                    <a:pt x="77" y="356"/>
                    <a:pt x="110" y="492"/>
                  </a:cubicBezTo>
                  <a:cubicBezTo>
                    <a:pt x="118" y="523"/>
                    <a:pt x="141" y="536"/>
                    <a:pt x="165" y="536"/>
                  </a:cubicBezTo>
                  <a:cubicBezTo>
                    <a:pt x="202" y="536"/>
                    <a:pt x="242" y="504"/>
                    <a:pt x="232" y="455"/>
                  </a:cubicBezTo>
                  <a:cubicBezTo>
                    <a:pt x="199" y="319"/>
                    <a:pt x="166" y="180"/>
                    <a:pt x="133" y="45"/>
                  </a:cubicBezTo>
                  <a:cubicBezTo>
                    <a:pt x="125" y="14"/>
                    <a:pt x="102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4944;p60">
              <a:extLst>
                <a:ext uri="{FF2B5EF4-FFF2-40B4-BE49-F238E27FC236}">
                  <a16:creationId xmlns:a16="http://schemas.microsoft.com/office/drawing/2014/main" id="{44298064-B23A-4810-9BB2-5A6939B63637}"/>
                </a:ext>
              </a:extLst>
            </p:cNvPr>
            <p:cNvSpPr/>
            <p:nvPr/>
          </p:nvSpPr>
          <p:spPr>
            <a:xfrm>
              <a:off x="7478373" y="4126048"/>
              <a:ext cx="2884" cy="4806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13" y="1"/>
                  </a:moveTo>
                  <a:cubicBezTo>
                    <a:pt x="10" y="1"/>
                    <a:pt x="6" y="4"/>
                    <a:pt x="1" y="13"/>
                  </a:cubicBezTo>
                  <a:lnTo>
                    <a:pt x="4" y="29"/>
                  </a:lnTo>
                  <a:lnTo>
                    <a:pt x="18" y="6"/>
                  </a:lnTo>
                  <a:cubicBezTo>
                    <a:pt x="18" y="3"/>
                    <a:pt x="16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4945;p60">
              <a:extLst>
                <a:ext uri="{FF2B5EF4-FFF2-40B4-BE49-F238E27FC236}">
                  <a16:creationId xmlns:a16="http://schemas.microsoft.com/office/drawing/2014/main" id="{11BCA33E-D871-432F-8E0A-84F474849934}"/>
                </a:ext>
              </a:extLst>
            </p:cNvPr>
            <p:cNvSpPr/>
            <p:nvPr/>
          </p:nvSpPr>
          <p:spPr>
            <a:xfrm>
              <a:off x="7465716" y="4130694"/>
              <a:ext cx="10734" cy="16662"/>
            </a:xfrm>
            <a:custGeom>
              <a:avLst/>
              <a:gdLst/>
              <a:ahLst/>
              <a:cxnLst/>
              <a:rect l="l" t="t" r="r" b="b"/>
              <a:pathLst>
                <a:path w="67" h="104" extrusionOk="0">
                  <a:moveTo>
                    <a:pt x="66" y="0"/>
                  </a:moveTo>
                  <a:lnTo>
                    <a:pt x="66" y="0"/>
                  </a:lnTo>
                  <a:cubicBezTo>
                    <a:pt x="47" y="17"/>
                    <a:pt x="30" y="40"/>
                    <a:pt x="17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3"/>
                    <a:pt x="14" y="63"/>
                  </a:cubicBezTo>
                  <a:lnTo>
                    <a:pt x="14" y="63"/>
                  </a:lnTo>
                  <a:cubicBezTo>
                    <a:pt x="4" y="82"/>
                    <a:pt x="1" y="103"/>
                    <a:pt x="14" y="103"/>
                  </a:cubicBezTo>
                  <a:cubicBezTo>
                    <a:pt x="15" y="103"/>
                    <a:pt x="16" y="103"/>
                    <a:pt x="17" y="103"/>
                  </a:cubicBezTo>
                  <a:cubicBezTo>
                    <a:pt x="20" y="80"/>
                    <a:pt x="27" y="80"/>
                    <a:pt x="27" y="54"/>
                  </a:cubicBezTo>
                  <a:cubicBezTo>
                    <a:pt x="35" y="40"/>
                    <a:pt x="43" y="33"/>
                    <a:pt x="47" y="33"/>
                  </a:cubicBezTo>
                  <a:cubicBezTo>
                    <a:pt x="48" y="33"/>
                    <a:pt x="49" y="33"/>
                    <a:pt x="50" y="34"/>
                  </a:cubicBezTo>
                  <a:cubicBezTo>
                    <a:pt x="50" y="27"/>
                    <a:pt x="66" y="14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4946;p60">
              <a:extLst>
                <a:ext uri="{FF2B5EF4-FFF2-40B4-BE49-F238E27FC236}">
                  <a16:creationId xmlns:a16="http://schemas.microsoft.com/office/drawing/2014/main" id="{41E7AACA-E6D6-4561-A18B-614B337FEE68}"/>
                </a:ext>
              </a:extLst>
            </p:cNvPr>
            <p:cNvSpPr/>
            <p:nvPr/>
          </p:nvSpPr>
          <p:spPr>
            <a:xfrm>
              <a:off x="7231174" y="4221371"/>
              <a:ext cx="1762" cy="1282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7"/>
                    <a:pt x="11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4947;p60">
              <a:extLst>
                <a:ext uri="{FF2B5EF4-FFF2-40B4-BE49-F238E27FC236}">
                  <a16:creationId xmlns:a16="http://schemas.microsoft.com/office/drawing/2014/main" id="{B47BFE8D-6E62-4680-9147-6E2E2A051E61}"/>
                </a:ext>
              </a:extLst>
            </p:cNvPr>
            <p:cNvSpPr/>
            <p:nvPr/>
          </p:nvSpPr>
          <p:spPr>
            <a:xfrm>
              <a:off x="7225246" y="4161453"/>
              <a:ext cx="801" cy="2243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cubicBezTo>
                    <a:pt x="1" y="7"/>
                    <a:pt x="1" y="13"/>
                    <a:pt x="5" y="13"/>
                  </a:cubicBezTo>
                  <a:cubicBezTo>
                    <a:pt x="5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4948;p60">
              <a:extLst>
                <a:ext uri="{FF2B5EF4-FFF2-40B4-BE49-F238E27FC236}">
                  <a16:creationId xmlns:a16="http://schemas.microsoft.com/office/drawing/2014/main" id="{75115258-8C68-429E-A39F-3101E5A8633A}"/>
                </a:ext>
              </a:extLst>
            </p:cNvPr>
            <p:cNvSpPr/>
            <p:nvPr/>
          </p:nvSpPr>
          <p:spPr>
            <a:xfrm>
              <a:off x="7218517" y="4188528"/>
              <a:ext cx="641" cy="1762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3"/>
                    <a:pt x="0" y="7"/>
                    <a:pt x="0" y="11"/>
                  </a:cubicBezTo>
                  <a:cubicBezTo>
                    <a:pt x="3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4949;p60">
              <a:extLst>
                <a:ext uri="{FF2B5EF4-FFF2-40B4-BE49-F238E27FC236}">
                  <a16:creationId xmlns:a16="http://schemas.microsoft.com/office/drawing/2014/main" id="{20A49803-E73A-42EA-88B9-DF057E464E60}"/>
                </a:ext>
              </a:extLst>
            </p:cNvPr>
            <p:cNvSpPr/>
            <p:nvPr/>
          </p:nvSpPr>
          <p:spPr>
            <a:xfrm>
              <a:off x="7227489" y="4218808"/>
              <a:ext cx="3845" cy="2724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4" y="0"/>
                  </a:moveTo>
                  <a:cubicBezTo>
                    <a:pt x="0" y="4"/>
                    <a:pt x="14" y="10"/>
                    <a:pt x="23" y="16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4950;p60">
              <a:extLst>
                <a:ext uri="{FF2B5EF4-FFF2-40B4-BE49-F238E27FC236}">
                  <a16:creationId xmlns:a16="http://schemas.microsoft.com/office/drawing/2014/main" id="{93D806FF-EE60-4D39-88E7-F1C49BD7BE9D}"/>
                </a:ext>
              </a:extLst>
            </p:cNvPr>
            <p:cNvSpPr/>
            <p:nvPr/>
          </p:nvSpPr>
          <p:spPr>
            <a:xfrm>
              <a:off x="7446652" y="4170425"/>
              <a:ext cx="1602" cy="2243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10" y="0"/>
                  </a:moveTo>
                  <a:lnTo>
                    <a:pt x="0" y="11"/>
                  </a:lnTo>
                  <a:lnTo>
                    <a:pt x="0" y="14"/>
                  </a:ln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4951;p60">
              <a:extLst>
                <a:ext uri="{FF2B5EF4-FFF2-40B4-BE49-F238E27FC236}">
                  <a16:creationId xmlns:a16="http://schemas.microsoft.com/office/drawing/2014/main" id="{0F5C67B4-583D-4B10-B5AF-9D1164FB2977}"/>
                </a:ext>
              </a:extLst>
            </p:cNvPr>
            <p:cNvSpPr/>
            <p:nvPr/>
          </p:nvSpPr>
          <p:spPr>
            <a:xfrm>
              <a:off x="7301665" y="4230823"/>
              <a:ext cx="2403" cy="1282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" y="8"/>
                  </a:lnTo>
                  <a:lnTo>
                    <a:pt x="8" y="8"/>
                  </a:lnTo>
                  <a:cubicBezTo>
                    <a:pt x="11" y="5"/>
                    <a:pt x="11" y="5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4952;p60">
              <a:extLst>
                <a:ext uri="{FF2B5EF4-FFF2-40B4-BE49-F238E27FC236}">
                  <a16:creationId xmlns:a16="http://schemas.microsoft.com/office/drawing/2014/main" id="{C6F00B29-701D-4789-831A-12B9725E7E3A}"/>
                </a:ext>
              </a:extLst>
            </p:cNvPr>
            <p:cNvSpPr/>
            <p:nvPr/>
          </p:nvSpPr>
          <p:spPr>
            <a:xfrm>
              <a:off x="7354373" y="4219288"/>
              <a:ext cx="2243" cy="3364"/>
            </a:xfrm>
            <a:custGeom>
              <a:avLst/>
              <a:gdLst/>
              <a:ahLst/>
              <a:cxnLst/>
              <a:rect l="l" t="t" r="r" b="b"/>
              <a:pathLst>
                <a:path w="14" h="21" extrusionOk="0">
                  <a:moveTo>
                    <a:pt x="6" y="1"/>
                  </a:moveTo>
                  <a:cubicBezTo>
                    <a:pt x="0" y="4"/>
                    <a:pt x="0" y="13"/>
                    <a:pt x="0" y="20"/>
                  </a:cubicBezTo>
                  <a:cubicBezTo>
                    <a:pt x="3" y="13"/>
                    <a:pt x="6" y="10"/>
                    <a:pt x="14" y="7"/>
                  </a:cubicBezTo>
                  <a:cubicBezTo>
                    <a:pt x="14" y="4"/>
                    <a:pt x="10" y="4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4953;p60">
              <a:extLst>
                <a:ext uri="{FF2B5EF4-FFF2-40B4-BE49-F238E27FC236}">
                  <a16:creationId xmlns:a16="http://schemas.microsoft.com/office/drawing/2014/main" id="{904FE21F-0111-4E1C-A0B2-C87128DBDB8B}"/>
                </a:ext>
              </a:extLst>
            </p:cNvPr>
            <p:cNvSpPr/>
            <p:nvPr/>
          </p:nvSpPr>
          <p:spPr>
            <a:xfrm>
              <a:off x="7432874" y="4175231"/>
              <a:ext cx="1121" cy="1121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1"/>
                  </a:moveTo>
                  <a:cubicBezTo>
                    <a:pt x="4" y="1"/>
                    <a:pt x="4" y="4"/>
                    <a:pt x="0" y="7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4954;p60">
              <a:extLst>
                <a:ext uri="{FF2B5EF4-FFF2-40B4-BE49-F238E27FC236}">
                  <a16:creationId xmlns:a16="http://schemas.microsoft.com/office/drawing/2014/main" id="{C825EBE3-F331-408F-AFB3-501F85DDD799}"/>
                </a:ext>
              </a:extLst>
            </p:cNvPr>
            <p:cNvSpPr/>
            <p:nvPr/>
          </p:nvSpPr>
          <p:spPr>
            <a:xfrm>
              <a:off x="7261933" y="4229381"/>
              <a:ext cx="641" cy="1121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7"/>
                  </a:moveTo>
                  <a:cubicBezTo>
                    <a:pt x="1" y="3"/>
                    <a:pt x="1" y="3"/>
                    <a:pt x="1" y="0"/>
                  </a:cubicBezTo>
                  <a:cubicBezTo>
                    <a:pt x="1" y="3"/>
                    <a:pt x="1" y="3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4955;p60">
              <a:extLst>
                <a:ext uri="{FF2B5EF4-FFF2-40B4-BE49-F238E27FC236}">
                  <a16:creationId xmlns:a16="http://schemas.microsoft.com/office/drawing/2014/main" id="{3B3B2CAD-8AA6-4205-A017-9AA92B375131}"/>
                </a:ext>
              </a:extLst>
            </p:cNvPr>
            <p:cNvSpPr/>
            <p:nvPr/>
          </p:nvSpPr>
          <p:spPr>
            <a:xfrm>
              <a:off x="6532512" y="4130213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cubicBezTo>
                    <a:pt x="1" y="0"/>
                    <a:pt x="1" y="0"/>
                    <a:pt x="1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4956;p60">
              <a:extLst>
                <a:ext uri="{FF2B5EF4-FFF2-40B4-BE49-F238E27FC236}">
                  <a16:creationId xmlns:a16="http://schemas.microsoft.com/office/drawing/2014/main" id="{75EC0641-C416-4DF9-88F6-BA743A3E7A38}"/>
                </a:ext>
              </a:extLst>
            </p:cNvPr>
            <p:cNvSpPr/>
            <p:nvPr/>
          </p:nvSpPr>
          <p:spPr>
            <a:xfrm>
              <a:off x="6504957" y="4069174"/>
              <a:ext cx="1762" cy="641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lnTo>
                    <a:pt x="3" y="4"/>
                  </a:ln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4957;p60">
              <a:extLst>
                <a:ext uri="{FF2B5EF4-FFF2-40B4-BE49-F238E27FC236}">
                  <a16:creationId xmlns:a16="http://schemas.microsoft.com/office/drawing/2014/main" id="{23D4B84F-F8A7-40C6-8A8F-0494776F2708}"/>
                </a:ext>
              </a:extLst>
            </p:cNvPr>
            <p:cNvSpPr/>
            <p:nvPr/>
          </p:nvSpPr>
          <p:spPr>
            <a:xfrm>
              <a:off x="7194166" y="4231945"/>
              <a:ext cx="481" cy="801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0"/>
                  </a:moveTo>
                  <a:cubicBezTo>
                    <a:pt x="2" y="0"/>
                    <a:pt x="2" y="1"/>
                    <a:pt x="0" y="4"/>
                  </a:cubicBezTo>
                  <a:cubicBezTo>
                    <a:pt x="2" y="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4958;p60">
              <a:extLst>
                <a:ext uri="{FF2B5EF4-FFF2-40B4-BE49-F238E27FC236}">
                  <a16:creationId xmlns:a16="http://schemas.microsoft.com/office/drawing/2014/main" id="{7E67D00B-9E86-425B-BD59-6CDE54F756BE}"/>
                </a:ext>
              </a:extLst>
            </p:cNvPr>
            <p:cNvSpPr/>
            <p:nvPr/>
          </p:nvSpPr>
          <p:spPr>
            <a:xfrm>
              <a:off x="6994869" y="4272477"/>
              <a:ext cx="9292" cy="4486"/>
            </a:xfrm>
            <a:custGeom>
              <a:avLst/>
              <a:gdLst/>
              <a:ahLst/>
              <a:cxnLst/>
              <a:rect l="l" t="t" r="r" b="b"/>
              <a:pathLst>
                <a:path w="58" h="28" extrusionOk="0">
                  <a:moveTo>
                    <a:pt x="41" y="1"/>
                  </a:moveTo>
                  <a:cubicBezTo>
                    <a:pt x="38" y="1"/>
                    <a:pt x="34" y="2"/>
                    <a:pt x="28" y="3"/>
                  </a:cubicBezTo>
                  <a:cubicBezTo>
                    <a:pt x="30" y="3"/>
                    <a:pt x="31" y="3"/>
                    <a:pt x="33" y="3"/>
                  </a:cubicBezTo>
                  <a:cubicBezTo>
                    <a:pt x="51" y="3"/>
                    <a:pt x="0" y="28"/>
                    <a:pt x="20" y="28"/>
                  </a:cubicBezTo>
                  <a:cubicBezTo>
                    <a:pt x="22" y="28"/>
                    <a:pt x="26" y="27"/>
                    <a:pt x="32" y="26"/>
                  </a:cubicBezTo>
                  <a:cubicBezTo>
                    <a:pt x="29" y="23"/>
                    <a:pt x="57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4959;p60">
              <a:extLst>
                <a:ext uri="{FF2B5EF4-FFF2-40B4-BE49-F238E27FC236}">
                  <a16:creationId xmlns:a16="http://schemas.microsoft.com/office/drawing/2014/main" id="{97AECE27-189E-4339-9394-5770BB0C4B63}"/>
                </a:ext>
              </a:extLst>
            </p:cNvPr>
            <p:cNvSpPr/>
            <p:nvPr/>
          </p:nvSpPr>
          <p:spPr>
            <a:xfrm>
              <a:off x="7443928" y="4173149"/>
              <a:ext cx="1762" cy="2243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1" y="0"/>
                  </a:moveTo>
                  <a:cubicBezTo>
                    <a:pt x="7" y="3"/>
                    <a:pt x="4" y="7"/>
                    <a:pt x="1" y="1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4960;p60">
              <a:extLst>
                <a:ext uri="{FF2B5EF4-FFF2-40B4-BE49-F238E27FC236}">
                  <a16:creationId xmlns:a16="http://schemas.microsoft.com/office/drawing/2014/main" id="{9604566B-3955-46C9-83D2-FDFE311CFF2E}"/>
                </a:ext>
              </a:extLst>
            </p:cNvPr>
            <p:cNvSpPr/>
            <p:nvPr/>
          </p:nvSpPr>
          <p:spPr>
            <a:xfrm>
              <a:off x="6999995" y="4276002"/>
              <a:ext cx="1121" cy="801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7" y="1"/>
                  </a:moveTo>
                  <a:lnTo>
                    <a:pt x="0" y="4"/>
                  </a:lnTo>
                  <a:cubicBezTo>
                    <a:pt x="3" y="4"/>
                    <a:pt x="3" y="4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4961;p60">
              <a:extLst>
                <a:ext uri="{FF2B5EF4-FFF2-40B4-BE49-F238E27FC236}">
                  <a16:creationId xmlns:a16="http://schemas.microsoft.com/office/drawing/2014/main" id="{F26CE9BE-BCA3-4BF8-9BE1-0D73845BC19D}"/>
                </a:ext>
              </a:extLst>
            </p:cNvPr>
            <p:cNvSpPr/>
            <p:nvPr/>
          </p:nvSpPr>
          <p:spPr>
            <a:xfrm>
              <a:off x="7094838" y="4253092"/>
              <a:ext cx="801" cy="1922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0" y="1"/>
                  </a:moveTo>
                  <a:cubicBezTo>
                    <a:pt x="0" y="5"/>
                    <a:pt x="0" y="8"/>
                    <a:pt x="4" y="11"/>
                  </a:cubicBezTo>
                  <a:cubicBezTo>
                    <a:pt x="4" y="8"/>
                    <a:pt x="4" y="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4962;p60">
              <a:extLst>
                <a:ext uri="{FF2B5EF4-FFF2-40B4-BE49-F238E27FC236}">
                  <a16:creationId xmlns:a16="http://schemas.microsoft.com/office/drawing/2014/main" id="{CAE91C6A-FEF9-4F49-B0DF-BCAE1E978C1B}"/>
                </a:ext>
              </a:extLst>
            </p:cNvPr>
            <p:cNvSpPr/>
            <p:nvPr/>
          </p:nvSpPr>
          <p:spPr>
            <a:xfrm>
              <a:off x="7172858" y="4254374"/>
              <a:ext cx="2243" cy="641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14" y="0"/>
                  </a:moveTo>
                  <a:cubicBezTo>
                    <a:pt x="12" y="0"/>
                    <a:pt x="9" y="1"/>
                    <a:pt x="6" y="2"/>
                  </a:cubicBezTo>
                  <a:lnTo>
                    <a:pt x="6" y="2"/>
                  </a:lnTo>
                  <a:lnTo>
                    <a:pt x="14" y="0"/>
                  </a:lnTo>
                  <a:close/>
                  <a:moveTo>
                    <a:pt x="6" y="2"/>
                  </a:moveTo>
                  <a:lnTo>
                    <a:pt x="0" y="3"/>
                  </a:lnTo>
                  <a:cubicBezTo>
                    <a:pt x="2" y="3"/>
                    <a:pt x="4" y="3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4963;p60">
              <a:extLst>
                <a:ext uri="{FF2B5EF4-FFF2-40B4-BE49-F238E27FC236}">
                  <a16:creationId xmlns:a16="http://schemas.microsoft.com/office/drawing/2014/main" id="{74AF3E72-C7F2-42E7-A203-DCEF7BEB00CC}"/>
                </a:ext>
              </a:extLst>
            </p:cNvPr>
            <p:cNvSpPr/>
            <p:nvPr/>
          </p:nvSpPr>
          <p:spPr>
            <a:xfrm>
              <a:off x="7058791" y="4223934"/>
              <a:ext cx="1762" cy="288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"/>
                  </a:moveTo>
                  <a:lnTo>
                    <a:pt x="0" y="4"/>
                  </a:lnTo>
                  <a:cubicBezTo>
                    <a:pt x="2" y="4"/>
                    <a:pt x="3" y="5"/>
                    <a:pt x="5" y="7"/>
                  </a:cubicBezTo>
                  <a:lnTo>
                    <a:pt x="5" y="7"/>
                  </a:lnTo>
                  <a:cubicBezTo>
                    <a:pt x="4" y="5"/>
                    <a:pt x="2" y="3"/>
                    <a:pt x="0" y="1"/>
                  </a:cubicBezTo>
                  <a:close/>
                  <a:moveTo>
                    <a:pt x="5" y="7"/>
                  </a:moveTo>
                  <a:cubicBezTo>
                    <a:pt x="7" y="10"/>
                    <a:pt x="8" y="13"/>
                    <a:pt x="11" y="18"/>
                  </a:cubicBezTo>
                  <a:cubicBezTo>
                    <a:pt x="9" y="12"/>
                    <a:pt x="7" y="9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4964;p60">
              <a:extLst>
                <a:ext uri="{FF2B5EF4-FFF2-40B4-BE49-F238E27FC236}">
                  <a16:creationId xmlns:a16="http://schemas.microsoft.com/office/drawing/2014/main" id="{F4C61776-FD0B-4B42-952F-0E3A5FC8D6EE}"/>
                </a:ext>
              </a:extLst>
            </p:cNvPr>
            <p:cNvSpPr/>
            <p:nvPr/>
          </p:nvSpPr>
          <p:spPr>
            <a:xfrm>
              <a:off x="7042931" y="4183722"/>
              <a:ext cx="160" cy="2243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"/>
                  </a:moveTo>
                  <a:lnTo>
                    <a:pt x="0" y="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4965;p60">
              <a:extLst>
                <a:ext uri="{FF2B5EF4-FFF2-40B4-BE49-F238E27FC236}">
                  <a16:creationId xmlns:a16="http://schemas.microsoft.com/office/drawing/2014/main" id="{3CBF1168-863A-4B47-B331-A57C1AF1E7D9}"/>
                </a:ext>
              </a:extLst>
            </p:cNvPr>
            <p:cNvSpPr/>
            <p:nvPr/>
          </p:nvSpPr>
          <p:spPr>
            <a:xfrm>
              <a:off x="6658755" y="4194296"/>
              <a:ext cx="9132" cy="1762"/>
            </a:xfrm>
            <a:custGeom>
              <a:avLst/>
              <a:gdLst/>
              <a:ahLst/>
              <a:cxnLst/>
              <a:rect l="l" t="t" r="r" b="b"/>
              <a:pathLst>
                <a:path w="57" h="11" extrusionOk="0">
                  <a:moveTo>
                    <a:pt x="40" y="1"/>
                  </a:moveTo>
                  <a:cubicBezTo>
                    <a:pt x="47" y="7"/>
                    <a:pt x="0" y="7"/>
                    <a:pt x="57" y="10"/>
                  </a:cubicBezTo>
                  <a:cubicBezTo>
                    <a:pt x="50" y="7"/>
                    <a:pt x="44" y="4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4966;p60">
              <a:extLst>
                <a:ext uri="{FF2B5EF4-FFF2-40B4-BE49-F238E27FC236}">
                  <a16:creationId xmlns:a16="http://schemas.microsoft.com/office/drawing/2014/main" id="{C7EDAB0F-B6C8-4B1B-954A-16D1CC6D61F2}"/>
                </a:ext>
              </a:extLst>
            </p:cNvPr>
            <p:cNvSpPr/>
            <p:nvPr/>
          </p:nvSpPr>
          <p:spPr>
            <a:xfrm>
              <a:off x="7445530" y="4171547"/>
              <a:ext cx="1282" cy="1602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4" y="0"/>
                  </a:moveTo>
                  <a:cubicBezTo>
                    <a:pt x="4" y="4"/>
                    <a:pt x="4" y="7"/>
                    <a:pt x="1" y="10"/>
                  </a:cubicBezTo>
                  <a:lnTo>
                    <a:pt x="7" y="4"/>
                  </a:lnTo>
                  <a:cubicBezTo>
                    <a:pt x="7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4967;p60">
              <a:extLst>
                <a:ext uri="{FF2B5EF4-FFF2-40B4-BE49-F238E27FC236}">
                  <a16:creationId xmlns:a16="http://schemas.microsoft.com/office/drawing/2014/main" id="{E360895B-751B-45BE-AD94-FC6925B24865}"/>
                </a:ext>
              </a:extLst>
            </p:cNvPr>
            <p:cNvSpPr/>
            <p:nvPr/>
          </p:nvSpPr>
          <p:spPr>
            <a:xfrm>
              <a:off x="7043892" y="4225216"/>
              <a:ext cx="4486" cy="7530"/>
            </a:xfrm>
            <a:custGeom>
              <a:avLst/>
              <a:gdLst/>
              <a:ahLst/>
              <a:cxnLst/>
              <a:rect l="l" t="t" r="r" b="b"/>
              <a:pathLst>
                <a:path w="28" h="47" extrusionOk="0">
                  <a:moveTo>
                    <a:pt x="0" y="0"/>
                  </a:moveTo>
                  <a:cubicBezTo>
                    <a:pt x="8" y="13"/>
                    <a:pt x="17" y="29"/>
                    <a:pt x="27" y="46"/>
                  </a:cubicBezTo>
                  <a:cubicBezTo>
                    <a:pt x="20" y="29"/>
                    <a:pt x="11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4968;p60">
              <a:extLst>
                <a:ext uri="{FF2B5EF4-FFF2-40B4-BE49-F238E27FC236}">
                  <a16:creationId xmlns:a16="http://schemas.microsoft.com/office/drawing/2014/main" id="{B2EF24D8-1642-4E69-91D0-A749BE4D36D6}"/>
                </a:ext>
              </a:extLst>
            </p:cNvPr>
            <p:cNvSpPr/>
            <p:nvPr/>
          </p:nvSpPr>
          <p:spPr>
            <a:xfrm>
              <a:off x="6697525" y="4209195"/>
              <a:ext cx="1282" cy="2243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1"/>
                  </a:moveTo>
                  <a:cubicBezTo>
                    <a:pt x="4" y="7"/>
                    <a:pt x="4" y="10"/>
                    <a:pt x="7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4969;p60">
              <a:extLst>
                <a:ext uri="{FF2B5EF4-FFF2-40B4-BE49-F238E27FC236}">
                  <a16:creationId xmlns:a16="http://schemas.microsoft.com/office/drawing/2014/main" id="{4074F9E7-B5BC-4E41-B098-8DFC987C068D}"/>
                </a:ext>
              </a:extLst>
            </p:cNvPr>
            <p:cNvSpPr/>
            <p:nvPr/>
          </p:nvSpPr>
          <p:spPr>
            <a:xfrm>
              <a:off x="7032838" y="4197019"/>
              <a:ext cx="1121" cy="5928"/>
            </a:xfrm>
            <a:custGeom>
              <a:avLst/>
              <a:gdLst/>
              <a:ahLst/>
              <a:cxnLst/>
              <a:rect l="l" t="t" r="r" b="b"/>
              <a:pathLst>
                <a:path w="7" h="37" extrusionOk="0">
                  <a:moveTo>
                    <a:pt x="0" y="0"/>
                  </a:moveTo>
                  <a:lnTo>
                    <a:pt x="7" y="37"/>
                  </a:lnTo>
                  <a:lnTo>
                    <a:pt x="7" y="7"/>
                  </a:lnTo>
                  <a:cubicBezTo>
                    <a:pt x="3" y="4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4970;p60">
              <a:extLst>
                <a:ext uri="{FF2B5EF4-FFF2-40B4-BE49-F238E27FC236}">
                  <a16:creationId xmlns:a16="http://schemas.microsoft.com/office/drawing/2014/main" id="{00570A7C-3B7F-41C5-869A-9A7200F2D1A6}"/>
                </a:ext>
              </a:extLst>
            </p:cNvPr>
            <p:cNvSpPr/>
            <p:nvPr/>
          </p:nvSpPr>
          <p:spPr>
            <a:xfrm>
              <a:off x="6665163" y="4194296"/>
              <a:ext cx="0" cy="16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Google Shape;4971;p60">
              <a:extLst>
                <a:ext uri="{FF2B5EF4-FFF2-40B4-BE49-F238E27FC236}">
                  <a16:creationId xmlns:a16="http://schemas.microsoft.com/office/drawing/2014/main" id="{D84076F9-43B5-4A8A-B576-F6AC9F0AC415}"/>
                </a:ext>
              </a:extLst>
            </p:cNvPr>
            <p:cNvSpPr/>
            <p:nvPr/>
          </p:nvSpPr>
          <p:spPr>
            <a:xfrm>
              <a:off x="6498548" y="4068213"/>
              <a:ext cx="965090" cy="234864"/>
            </a:xfrm>
            <a:custGeom>
              <a:avLst/>
              <a:gdLst/>
              <a:ahLst/>
              <a:cxnLst/>
              <a:rect l="l" t="t" r="r" b="b"/>
              <a:pathLst>
                <a:path w="6024" h="1466" extrusionOk="0">
                  <a:moveTo>
                    <a:pt x="27" y="89"/>
                  </a:moveTo>
                  <a:cubicBezTo>
                    <a:pt x="30" y="108"/>
                    <a:pt x="37" y="119"/>
                    <a:pt x="46" y="128"/>
                  </a:cubicBezTo>
                  <a:lnTo>
                    <a:pt x="46" y="128"/>
                  </a:lnTo>
                  <a:cubicBezTo>
                    <a:pt x="40" y="115"/>
                    <a:pt x="34" y="102"/>
                    <a:pt x="27" y="89"/>
                  </a:cubicBezTo>
                  <a:close/>
                  <a:moveTo>
                    <a:pt x="1379" y="229"/>
                  </a:moveTo>
                  <a:cubicBezTo>
                    <a:pt x="1377" y="232"/>
                    <a:pt x="1376" y="235"/>
                    <a:pt x="1375" y="238"/>
                  </a:cubicBezTo>
                  <a:cubicBezTo>
                    <a:pt x="1377" y="234"/>
                    <a:pt x="1378" y="231"/>
                    <a:pt x="1379" y="229"/>
                  </a:cubicBezTo>
                  <a:close/>
                  <a:moveTo>
                    <a:pt x="117" y="254"/>
                  </a:moveTo>
                  <a:cubicBezTo>
                    <a:pt x="119" y="259"/>
                    <a:pt x="122" y="262"/>
                    <a:pt x="125" y="264"/>
                  </a:cubicBezTo>
                  <a:lnTo>
                    <a:pt x="125" y="264"/>
                  </a:lnTo>
                  <a:cubicBezTo>
                    <a:pt x="122" y="260"/>
                    <a:pt x="119" y="257"/>
                    <a:pt x="117" y="254"/>
                  </a:cubicBezTo>
                  <a:close/>
                  <a:moveTo>
                    <a:pt x="1692" y="308"/>
                  </a:moveTo>
                  <a:cubicBezTo>
                    <a:pt x="1692" y="308"/>
                    <a:pt x="1692" y="308"/>
                    <a:pt x="1692" y="308"/>
                  </a:cubicBezTo>
                  <a:lnTo>
                    <a:pt x="1692" y="308"/>
                  </a:lnTo>
                  <a:cubicBezTo>
                    <a:pt x="1692" y="308"/>
                    <a:pt x="1692" y="308"/>
                    <a:pt x="1693" y="308"/>
                  </a:cubicBezTo>
                  <a:cubicBezTo>
                    <a:pt x="1693" y="308"/>
                    <a:pt x="1692" y="308"/>
                    <a:pt x="1692" y="308"/>
                  </a:cubicBezTo>
                  <a:close/>
                  <a:moveTo>
                    <a:pt x="1743" y="360"/>
                  </a:moveTo>
                  <a:cubicBezTo>
                    <a:pt x="1739" y="370"/>
                    <a:pt x="1735" y="387"/>
                    <a:pt x="1729" y="400"/>
                  </a:cubicBezTo>
                  <a:cubicBezTo>
                    <a:pt x="1728" y="401"/>
                    <a:pt x="1728" y="401"/>
                    <a:pt x="1727" y="401"/>
                  </a:cubicBezTo>
                  <a:cubicBezTo>
                    <a:pt x="1725" y="401"/>
                    <a:pt x="1723" y="395"/>
                    <a:pt x="1726" y="387"/>
                  </a:cubicBezTo>
                  <a:lnTo>
                    <a:pt x="1726" y="387"/>
                  </a:lnTo>
                  <a:cubicBezTo>
                    <a:pt x="1726" y="388"/>
                    <a:pt x="1726" y="388"/>
                    <a:pt x="1726" y="388"/>
                  </a:cubicBezTo>
                  <a:cubicBezTo>
                    <a:pt x="1728" y="388"/>
                    <a:pt x="1736" y="372"/>
                    <a:pt x="1743" y="360"/>
                  </a:cubicBezTo>
                  <a:close/>
                  <a:moveTo>
                    <a:pt x="1643" y="430"/>
                  </a:moveTo>
                  <a:lnTo>
                    <a:pt x="1643" y="430"/>
                  </a:lnTo>
                  <a:cubicBezTo>
                    <a:pt x="1642" y="431"/>
                    <a:pt x="1642" y="431"/>
                    <a:pt x="1641" y="432"/>
                  </a:cubicBezTo>
                  <a:lnTo>
                    <a:pt x="1641" y="432"/>
                  </a:lnTo>
                  <a:lnTo>
                    <a:pt x="1643" y="430"/>
                  </a:lnTo>
                  <a:close/>
                  <a:moveTo>
                    <a:pt x="1610" y="483"/>
                  </a:moveTo>
                  <a:cubicBezTo>
                    <a:pt x="1607" y="487"/>
                    <a:pt x="1603" y="493"/>
                    <a:pt x="1596" y="503"/>
                  </a:cubicBezTo>
                  <a:lnTo>
                    <a:pt x="1596" y="496"/>
                  </a:lnTo>
                  <a:cubicBezTo>
                    <a:pt x="1603" y="483"/>
                    <a:pt x="1607" y="483"/>
                    <a:pt x="1610" y="483"/>
                  </a:cubicBezTo>
                  <a:close/>
                  <a:moveTo>
                    <a:pt x="6011" y="516"/>
                  </a:moveTo>
                  <a:lnTo>
                    <a:pt x="6011" y="516"/>
                  </a:lnTo>
                  <a:cubicBezTo>
                    <a:pt x="6010" y="516"/>
                    <a:pt x="6009" y="517"/>
                    <a:pt x="6007" y="519"/>
                  </a:cubicBezTo>
                  <a:lnTo>
                    <a:pt x="6011" y="516"/>
                  </a:lnTo>
                  <a:close/>
                  <a:moveTo>
                    <a:pt x="441" y="583"/>
                  </a:moveTo>
                  <a:cubicBezTo>
                    <a:pt x="441" y="583"/>
                    <a:pt x="442" y="584"/>
                    <a:pt x="442" y="584"/>
                  </a:cubicBezTo>
                  <a:lnTo>
                    <a:pt x="442" y="584"/>
                  </a:lnTo>
                  <a:cubicBezTo>
                    <a:pt x="442" y="584"/>
                    <a:pt x="441" y="583"/>
                    <a:pt x="441" y="583"/>
                  </a:cubicBezTo>
                  <a:close/>
                  <a:moveTo>
                    <a:pt x="3302" y="603"/>
                  </a:moveTo>
                  <a:cubicBezTo>
                    <a:pt x="3302" y="605"/>
                    <a:pt x="3302" y="613"/>
                    <a:pt x="3303" y="615"/>
                  </a:cubicBezTo>
                  <a:lnTo>
                    <a:pt x="3303" y="615"/>
                  </a:lnTo>
                  <a:cubicBezTo>
                    <a:pt x="3303" y="610"/>
                    <a:pt x="3302" y="606"/>
                    <a:pt x="3302" y="603"/>
                  </a:cubicBezTo>
                  <a:close/>
                  <a:moveTo>
                    <a:pt x="5832" y="675"/>
                  </a:moveTo>
                  <a:cubicBezTo>
                    <a:pt x="5830" y="677"/>
                    <a:pt x="5829" y="678"/>
                    <a:pt x="5830" y="678"/>
                  </a:cubicBezTo>
                  <a:lnTo>
                    <a:pt x="5830" y="678"/>
                  </a:lnTo>
                  <a:lnTo>
                    <a:pt x="5832" y="675"/>
                  </a:lnTo>
                  <a:close/>
                  <a:moveTo>
                    <a:pt x="1345" y="685"/>
                  </a:moveTo>
                  <a:lnTo>
                    <a:pt x="1345" y="685"/>
                  </a:lnTo>
                  <a:cubicBezTo>
                    <a:pt x="1338" y="688"/>
                    <a:pt x="1329" y="692"/>
                    <a:pt x="1318" y="695"/>
                  </a:cubicBezTo>
                  <a:cubicBezTo>
                    <a:pt x="1319" y="695"/>
                    <a:pt x="1319" y="695"/>
                    <a:pt x="1319" y="695"/>
                  </a:cubicBezTo>
                  <a:lnTo>
                    <a:pt x="1319" y="695"/>
                  </a:lnTo>
                  <a:cubicBezTo>
                    <a:pt x="1329" y="692"/>
                    <a:pt x="1338" y="689"/>
                    <a:pt x="1345" y="685"/>
                  </a:cubicBezTo>
                  <a:close/>
                  <a:moveTo>
                    <a:pt x="1575" y="88"/>
                  </a:moveTo>
                  <a:cubicBezTo>
                    <a:pt x="1580" y="88"/>
                    <a:pt x="1586" y="89"/>
                    <a:pt x="1593" y="89"/>
                  </a:cubicBezTo>
                  <a:cubicBezTo>
                    <a:pt x="1601" y="94"/>
                    <a:pt x="1601" y="97"/>
                    <a:pt x="1595" y="97"/>
                  </a:cubicBezTo>
                  <a:cubicBezTo>
                    <a:pt x="1593" y="97"/>
                    <a:pt x="1590" y="96"/>
                    <a:pt x="1587" y="96"/>
                  </a:cubicBezTo>
                  <a:lnTo>
                    <a:pt x="1587" y="96"/>
                  </a:lnTo>
                  <a:cubicBezTo>
                    <a:pt x="1616" y="109"/>
                    <a:pt x="1616" y="92"/>
                    <a:pt x="1646" y="119"/>
                  </a:cubicBezTo>
                  <a:cubicBezTo>
                    <a:pt x="1643" y="119"/>
                    <a:pt x="1636" y="115"/>
                    <a:pt x="1633" y="115"/>
                  </a:cubicBezTo>
                  <a:lnTo>
                    <a:pt x="1633" y="115"/>
                  </a:lnTo>
                  <a:cubicBezTo>
                    <a:pt x="1656" y="135"/>
                    <a:pt x="1656" y="132"/>
                    <a:pt x="1673" y="146"/>
                  </a:cubicBezTo>
                  <a:cubicBezTo>
                    <a:pt x="1693" y="158"/>
                    <a:pt x="1700" y="208"/>
                    <a:pt x="1689" y="215"/>
                  </a:cubicBezTo>
                  <a:cubicBezTo>
                    <a:pt x="1696" y="218"/>
                    <a:pt x="1709" y="238"/>
                    <a:pt x="1706" y="261"/>
                  </a:cubicBezTo>
                  <a:cubicBezTo>
                    <a:pt x="1706" y="261"/>
                    <a:pt x="1705" y="262"/>
                    <a:pt x="1705" y="262"/>
                  </a:cubicBezTo>
                  <a:cubicBezTo>
                    <a:pt x="1702" y="262"/>
                    <a:pt x="1700" y="254"/>
                    <a:pt x="1700" y="251"/>
                  </a:cubicBezTo>
                  <a:lnTo>
                    <a:pt x="1700" y="251"/>
                  </a:lnTo>
                  <a:cubicBezTo>
                    <a:pt x="1693" y="311"/>
                    <a:pt x="1703" y="347"/>
                    <a:pt x="1680" y="384"/>
                  </a:cubicBezTo>
                  <a:cubicBezTo>
                    <a:pt x="1676" y="384"/>
                    <a:pt x="1673" y="387"/>
                    <a:pt x="1669" y="390"/>
                  </a:cubicBezTo>
                  <a:cubicBezTo>
                    <a:pt x="1685" y="348"/>
                    <a:pt x="1691" y="311"/>
                    <a:pt x="1692" y="308"/>
                  </a:cubicBezTo>
                  <a:lnTo>
                    <a:pt x="1692" y="308"/>
                  </a:lnTo>
                  <a:cubicBezTo>
                    <a:pt x="1689" y="308"/>
                    <a:pt x="1686" y="311"/>
                    <a:pt x="1683" y="314"/>
                  </a:cubicBezTo>
                  <a:cubicBezTo>
                    <a:pt x="1679" y="319"/>
                    <a:pt x="1677" y="324"/>
                    <a:pt x="1674" y="324"/>
                  </a:cubicBezTo>
                  <a:cubicBezTo>
                    <a:pt x="1672" y="324"/>
                    <a:pt x="1669" y="320"/>
                    <a:pt x="1666" y="311"/>
                  </a:cubicBezTo>
                  <a:lnTo>
                    <a:pt x="1666" y="311"/>
                  </a:lnTo>
                  <a:cubicBezTo>
                    <a:pt x="1669" y="340"/>
                    <a:pt x="1669" y="400"/>
                    <a:pt x="1646" y="430"/>
                  </a:cubicBezTo>
                  <a:cubicBezTo>
                    <a:pt x="1646" y="433"/>
                    <a:pt x="1643" y="433"/>
                    <a:pt x="1640" y="433"/>
                  </a:cubicBezTo>
                  <a:lnTo>
                    <a:pt x="1640" y="433"/>
                  </a:lnTo>
                  <a:cubicBezTo>
                    <a:pt x="1641" y="433"/>
                    <a:pt x="1641" y="433"/>
                    <a:pt x="1641" y="432"/>
                  </a:cubicBezTo>
                  <a:lnTo>
                    <a:pt x="1641" y="432"/>
                  </a:lnTo>
                  <a:lnTo>
                    <a:pt x="1640" y="433"/>
                  </a:lnTo>
                  <a:cubicBezTo>
                    <a:pt x="1640" y="433"/>
                    <a:pt x="1640" y="433"/>
                    <a:pt x="1640" y="433"/>
                  </a:cubicBezTo>
                  <a:lnTo>
                    <a:pt x="1640" y="433"/>
                  </a:lnTo>
                  <a:cubicBezTo>
                    <a:pt x="1635" y="440"/>
                    <a:pt x="1633" y="448"/>
                    <a:pt x="1633" y="453"/>
                  </a:cubicBezTo>
                  <a:cubicBezTo>
                    <a:pt x="1623" y="463"/>
                    <a:pt x="1620" y="467"/>
                    <a:pt x="1613" y="476"/>
                  </a:cubicBezTo>
                  <a:cubicBezTo>
                    <a:pt x="1603" y="476"/>
                    <a:pt x="1584" y="513"/>
                    <a:pt x="1567" y="526"/>
                  </a:cubicBezTo>
                  <a:cubicBezTo>
                    <a:pt x="1574" y="531"/>
                    <a:pt x="1565" y="541"/>
                    <a:pt x="1569" y="541"/>
                  </a:cubicBezTo>
                  <a:cubicBezTo>
                    <a:pt x="1571" y="541"/>
                    <a:pt x="1574" y="540"/>
                    <a:pt x="1579" y="536"/>
                  </a:cubicBezTo>
                  <a:lnTo>
                    <a:pt x="1579" y="536"/>
                  </a:lnTo>
                  <a:cubicBezTo>
                    <a:pt x="1579" y="537"/>
                    <a:pt x="1579" y="537"/>
                    <a:pt x="1579" y="537"/>
                  </a:cubicBezTo>
                  <a:cubicBezTo>
                    <a:pt x="1579" y="537"/>
                    <a:pt x="1580" y="536"/>
                    <a:pt x="1580" y="536"/>
                  </a:cubicBezTo>
                  <a:lnTo>
                    <a:pt x="1580" y="536"/>
                  </a:lnTo>
                  <a:cubicBezTo>
                    <a:pt x="1580" y="536"/>
                    <a:pt x="1580" y="536"/>
                    <a:pt x="1579" y="536"/>
                  </a:cubicBezTo>
                  <a:lnTo>
                    <a:pt x="1579" y="536"/>
                  </a:lnTo>
                  <a:cubicBezTo>
                    <a:pt x="1580" y="535"/>
                    <a:pt x="1585" y="530"/>
                    <a:pt x="1590" y="523"/>
                  </a:cubicBezTo>
                  <a:cubicBezTo>
                    <a:pt x="1593" y="519"/>
                    <a:pt x="1593" y="516"/>
                    <a:pt x="1596" y="516"/>
                  </a:cubicBezTo>
                  <a:cubicBezTo>
                    <a:pt x="1603" y="506"/>
                    <a:pt x="1613" y="493"/>
                    <a:pt x="1627" y="476"/>
                  </a:cubicBezTo>
                  <a:lnTo>
                    <a:pt x="1627" y="476"/>
                  </a:lnTo>
                  <a:cubicBezTo>
                    <a:pt x="1620" y="493"/>
                    <a:pt x="1613" y="510"/>
                    <a:pt x="1596" y="523"/>
                  </a:cubicBezTo>
                  <a:cubicBezTo>
                    <a:pt x="1593" y="536"/>
                    <a:pt x="1590" y="549"/>
                    <a:pt x="1590" y="556"/>
                  </a:cubicBezTo>
                  <a:cubicBezTo>
                    <a:pt x="1558" y="568"/>
                    <a:pt x="1516" y="592"/>
                    <a:pt x="1503" y="592"/>
                  </a:cubicBezTo>
                  <a:cubicBezTo>
                    <a:pt x="1502" y="592"/>
                    <a:pt x="1502" y="592"/>
                    <a:pt x="1501" y="592"/>
                  </a:cubicBezTo>
                  <a:cubicBezTo>
                    <a:pt x="1457" y="635"/>
                    <a:pt x="1378" y="665"/>
                    <a:pt x="1348" y="698"/>
                  </a:cubicBezTo>
                  <a:cubicBezTo>
                    <a:pt x="1343" y="700"/>
                    <a:pt x="1339" y="701"/>
                    <a:pt x="1335" y="701"/>
                  </a:cubicBezTo>
                  <a:cubicBezTo>
                    <a:pt x="1328" y="701"/>
                    <a:pt x="1324" y="697"/>
                    <a:pt x="1319" y="695"/>
                  </a:cubicBezTo>
                  <a:lnTo>
                    <a:pt x="1319" y="695"/>
                  </a:lnTo>
                  <a:cubicBezTo>
                    <a:pt x="1311" y="698"/>
                    <a:pt x="1303" y="700"/>
                    <a:pt x="1295" y="702"/>
                  </a:cubicBezTo>
                  <a:lnTo>
                    <a:pt x="1295" y="702"/>
                  </a:lnTo>
                  <a:cubicBezTo>
                    <a:pt x="1294" y="698"/>
                    <a:pt x="1293" y="693"/>
                    <a:pt x="1292" y="688"/>
                  </a:cubicBezTo>
                  <a:lnTo>
                    <a:pt x="1302" y="688"/>
                  </a:lnTo>
                  <a:cubicBezTo>
                    <a:pt x="1305" y="629"/>
                    <a:pt x="1305" y="599"/>
                    <a:pt x="1312" y="523"/>
                  </a:cubicBezTo>
                  <a:lnTo>
                    <a:pt x="1318" y="539"/>
                  </a:lnTo>
                  <a:cubicBezTo>
                    <a:pt x="1322" y="496"/>
                    <a:pt x="1295" y="479"/>
                    <a:pt x="1298" y="440"/>
                  </a:cubicBezTo>
                  <a:lnTo>
                    <a:pt x="1315" y="430"/>
                  </a:lnTo>
                  <a:cubicBezTo>
                    <a:pt x="1329" y="354"/>
                    <a:pt x="1355" y="288"/>
                    <a:pt x="1375" y="221"/>
                  </a:cubicBezTo>
                  <a:cubicBezTo>
                    <a:pt x="1377" y="224"/>
                    <a:pt x="1379" y="226"/>
                    <a:pt x="1379" y="229"/>
                  </a:cubicBezTo>
                  <a:lnTo>
                    <a:pt x="1379" y="229"/>
                  </a:lnTo>
                  <a:cubicBezTo>
                    <a:pt x="1397" y="196"/>
                    <a:pt x="1447" y="156"/>
                    <a:pt x="1436" y="147"/>
                  </a:cubicBezTo>
                  <a:lnTo>
                    <a:pt x="1436" y="147"/>
                  </a:lnTo>
                  <a:cubicBezTo>
                    <a:pt x="1437" y="147"/>
                    <a:pt x="1437" y="147"/>
                    <a:pt x="1437" y="147"/>
                  </a:cubicBezTo>
                  <a:cubicBezTo>
                    <a:pt x="1450" y="147"/>
                    <a:pt x="1494" y="105"/>
                    <a:pt x="1527" y="99"/>
                  </a:cubicBezTo>
                  <a:lnTo>
                    <a:pt x="1527" y="99"/>
                  </a:lnTo>
                  <a:lnTo>
                    <a:pt x="1524" y="109"/>
                  </a:lnTo>
                  <a:cubicBezTo>
                    <a:pt x="1546" y="95"/>
                    <a:pt x="1550" y="88"/>
                    <a:pt x="1575" y="88"/>
                  </a:cubicBezTo>
                  <a:close/>
                  <a:moveTo>
                    <a:pt x="4468" y="407"/>
                  </a:moveTo>
                  <a:lnTo>
                    <a:pt x="4468" y="407"/>
                  </a:lnTo>
                  <a:cubicBezTo>
                    <a:pt x="4504" y="417"/>
                    <a:pt x="4511" y="453"/>
                    <a:pt x="4511" y="456"/>
                  </a:cubicBezTo>
                  <a:cubicBezTo>
                    <a:pt x="4517" y="493"/>
                    <a:pt x="4541" y="490"/>
                    <a:pt x="4537" y="546"/>
                  </a:cubicBezTo>
                  <a:cubicBezTo>
                    <a:pt x="4540" y="542"/>
                    <a:pt x="4543" y="539"/>
                    <a:pt x="4546" y="539"/>
                  </a:cubicBezTo>
                  <a:cubicBezTo>
                    <a:pt x="4551" y="539"/>
                    <a:pt x="4555" y="547"/>
                    <a:pt x="4557" y="572"/>
                  </a:cubicBezTo>
                  <a:cubicBezTo>
                    <a:pt x="4555" y="598"/>
                    <a:pt x="4547" y="611"/>
                    <a:pt x="4541" y="611"/>
                  </a:cubicBezTo>
                  <a:cubicBezTo>
                    <a:pt x="4537" y="611"/>
                    <a:pt x="4534" y="606"/>
                    <a:pt x="4534" y="595"/>
                  </a:cubicBezTo>
                  <a:cubicBezTo>
                    <a:pt x="4534" y="586"/>
                    <a:pt x="4537" y="583"/>
                    <a:pt x="4537" y="583"/>
                  </a:cubicBezTo>
                  <a:cubicBezTo>
                    <a:pt x="4537" y="573"/>
                    <a:pt x="4535" y="562"/>
                    <a:pt x="4533" y="562"/>
                  </a:cubicBezTo>
                  <a:cubicBezTo>
                    <a:pt x="4532" y="562"/>
                    <a:pt x="4532" y="564"/>
                    <a:pt x="4531" y="569"/>
                  </a:cubicBezTo>
                  <a:lnTo>
                    <a:pt x="4534" y="572"/>
                  </a:lnTo>
                  <a:cubicBezTo>
                    <a:pt x="4531" y="590"/>
                    <a:pt x="4526" y="634"/>
                    <a:pt x="4519" y="634"/>
                  </a:cubicBezTo>
                  <a:cubicBezTo>
                    <a:pt x="4519" y="634"/>
                    <a:pt x="4518" y="633"/>
                    <a:pt x="4517" y="632"/>
                  </a:cubicBezTo>
                  <a:lnTo>
                    <a:pt x="4517" y="632"/>
                  </a:lnTo>
                  <a:cubicBezTo>
                    <a:pt x="4517" y="644"/>
                    <a:pt x="4518" y="649"/>
                    <a:pt x="4520" y="649"/>
                  </a:cubicBezTo>
                  <a:cubicBezTo>
                    <a:pt x="4521" y="649"/>
                    <a:pt x="4523" y="643"/>
                    <a:pt x="4525" y="636"/>
                  </a:cubicBezTo>
                  <a:lnTo>
                    <a:pt x="4525" y="636"/>
                  </a:lnTo>
                  <a:cubicBezTo>
                    <a:pt x="4517" y="679"/>
                    <a:pt x="4516" y="706"/>
                    <a:pt x="4497" y="751"/>
                  </a:cubicBezTo>
                  <a:cubicBezTo>
                    <a:pt x="4502" y="747"/>
                    <a:pt x="4506" y="743"/>
                    <a:pt x="4508" y="743"/>
                  </a:cubicBezTo>
                  <a:lnTo>
                    <a:pt x="4508" y="743"/>
                  </a:lnTo>
                  <a:cubicBezTo>
                    <a:pt x="4509" y="743"/>
                    <a:pt x="4509" y="744"/>
                    <a:pt x="4508" y="748"/>
                  </a:cubicBezTo>
                  <a:cubicBezTo>
                    <a:pt x="4481" y="817"/>
                    <a:pt x="4508" y="781"/>
                    <a:pt x="4491" y="831"/>
                  </a:cubicBezTo>
                  <a:cubicBezTo>
                    <a:pt x="4484" y="841"/>
                    <a:pt x="4481" y="841"/>
                    <a:pt x="4477" y="841"/>
                  </a:cubicBezTo>
                  <a:cubicBezTo>
                    <a:pt x="4476" y="840"/>
                    <a:pt x="4476" y="839"/>
                    <a:pt x="4475" y="839"/>
                  </a:cubicBezTo>
                  <a:cubicBezTo>
                    <a:pt x="4474" y="839"/>
                    <a:pt x="4472" y="845"/>
                    <a:pt x="4468" y="867"/>
                  </a:cubicBezTo>
                  <a:cubicBezTo>
                    <a:pt x="4464" y="872"/>
                    <a:pt x="4461" y="875"/>
                    <a:pt x="4459" y="877"/>
                  </a:cubicBezTo>
                  <a:lnTo>
                    <a:pt x="4459" y="877"/>
                  </a:lnTo>
                  <a:cubicBezTo>
                    <a:pt x="4457" y="875"/>
                    <a:pt x="4455" y="873"/>
                    <a:pt x="4453" y="871"/>
                  </a:cubicBezTo>
                  <a:lnTo>
                    <a:pt x="4453" y="871"/>
                  </a:lnTo>
                  <a:cubicBezTo>
                    <a:pt x="4453" y="866"/>
                    <a:pt x="4454" y="859"/>
                    <a:pt x="4454" y="854"/>
                  </a:cubicBezTo>
                  <a:lnTo>
                    <a:pt x="4454" y="854"/>
                  </a:lnTo>
                  <a:cubicBezTo>
                    <a:pt x="4453" y="859"/>
                    <a:pt x="4452" y="863"/>
                    <a:pt x="4451" y="868"/>
                  </a:cubicBezTo>
                  <a:lnTo>
                    <a:pt x="4451" y="868"/>
                  </a:lnTo>
                  <a:cubicBezTo>
                    <a:pt x="4438" y="855"/>
                    <a:pt x="4426" y="843"/>
                    <a:pt x="4415" y="831"/>
                  </a:cubicBezTo>
                  <a:lnTo>
                    <a:pt x="4418" y="827"/>
                  </a:lnTo>
                  <a:cubicBezTo>
                    <a:pt x="4388" y="797"/>
                    <a:pt x="4362" y="751"/>
                    <a:pt x="4345" y="728"/>
                  </a:cubicBezTo>
                  <a:cubicBezTo>
                    <a:pt x="4339" y="719"/>
                    <a:pt x="4338" y="701"/>
                    <a:pt x="4344" y="701"/>
                  </a:cubicBezTo>
                  <a:cubicBezTo>
                    <a:pt x="4344" y="701"/>
                    <a:pt x="4345" y="702"/>
                    <a:pt x="4345" y="702"/>
                  </a:cubicBezTo>
                  <a:cubicBezTo>
                    <a:pt x="4332" y="672"/>
                    <a:pt x="4326" y="669"/>
                    <a:pt x="4322" y="622"/>
                  </a:cubicBezTo>
                  <a:lnTo>
                    <a:pt x="4322" y="622"/>
                  </a:lnTo>
                  <a:cubicBezTo>
                    <a:pt x="4327" y="634"/>
                    <a:pt x="4328" y="635"/>
                    <a:pt x="4330" y="635"/>
                  </a:cubicBezTo>
                  <a:cubicBezTo>
                    <a:pt x="4330" y="635"/>
                    <a:pt x="4331" y="635"/>
                    <a:pt x="4331" y="635"/>
                  </a:cubicBezTo>
                  <a:lnTo>
                    <a:pt x="4331" y="635"/>
                  </a:lnTo>
                  <a:cubicBezTo>
                    <a:pt x="4331" y="638"/>
                    <a:pt x="4332" y="643"/>
                    <a:pt x="4335" y="655"/>
                  </a:cubicBezTo>
                  <a:cubicBezTo>
                    <a:pt x="4329" y="612"/>
                    <a:pt x="4332" y="606"/>
                    <a:pt x="4322" y="563"/>
                  </a:cubicBezTo>
                  <a:lnTo>
                    <a:pt x="4322" y="563"/>
                  </a:lnTo>
                  <a:cubicBezTo>
                    <a:pt x="4324" y="564"/>
                    <a:pt x="4325" y="565"/>
                    <a:pt x="4326" y="565"/>
                  </a:cubicBezTo>
                  <a:cubicBezTo>
                    <a:pt x="4333" y="565"/>
                    <a:pt x="4335" y="531"/>
                    <a:pt x="4338" y="516"/>
                  </a:cubicBezTo>
                  <a:lnTo>
                    <a:pt x="4338" y="516"/>
                  </a:lnTo>
                  <a:cubicBezTo>
                    <a:pt x="4335" y="526"/>
                    <a:pt x="4332" y="533"/>
                    <a:pt x="4329" y="543"/>
                  </a:cubicBezTo>
                  <a:cubicBezTo>
                    <a:pt x="4329" y="519"/>
                    <a:pt x="4335" y="503"/>
                    <a:pt x="4342" y="487"/>
                  </a:cubicBezTo>
                  <a:lnTo>
                    <a:pt x="4352" y="499"/>
                  </a:lnTo>
                  <a:cubicBezTo>
                    <a:pt x="4372" y="470"/>
                    <a:pt x="4385" y="447"/>
                    <a:pt x="4408" y="430"/>
                  </a:cubicBezTo>
                  <a:cubicBezTo>
                    <a:pt x="4421" y="421"/>
                    <a:pt x="4436" y="415"/>
                    <a:pt x="4451" y="415"/>
                  </a:cubicBezTo>
                  <a:cubicBezTo>
                    <a:pt x="4463" y="415"/>
                    <a:pt x="4475" y="419"/>
                    <a:pt x="4484" y="430"/>
                  </a:cubicBezTo>
                  <a:cubicBezTo>
                    <a:pt x="4504" y="424"/>
                    <a:pt x="4451" y="413"/>
                    <a:pt x="4468" y="407"/>
                  </a:cubicBezTo>
                  <a:close/>
                  <a:moveTo>
                    <a:pt x="1243" y="881"/>
                  </a:moveTo>
                  <a:cubicBezTo>
                    <a:pt x="1243" y="881"/>
                    <a:pt x="1243" y="881"/>
                    <a:pt x="1243" y="881"/>
                  </a:cubicBezTo>
                  <a:lnTo>
                    <a:pt x="1243" y="881"/>
                  </a:lnTo>
                  <a:close/>
                  <a:moveTo>
                    <a:pt x="5532" y="889"/>
                  </a:moveTo>
                  <a:cubicBezTo>
                    <a:pt x="5532" y="889"/>
                    <a:pt x="5531" y="889"/>
                    <a:pt x="5530" y="889"/>
                  </a:cubicBezTo>
                  <a:lnTo>
                    <a:pt x="5530" y="889"/>
                  </a:lnTo>
                  <a:cubicBezTo>
                    <a:pt x="5531" y="889"/>
                    <a:pt x="5532" y="889"/>
                    <a:pt x="5532" y="889"/>
                  </a:cubicBezTo>
                  <a:close/>
                  <a:moveTo>
                    <a:pt x="5518" y="887"/>
                  </a:moveTo>
                  <a:cubicBezTo>
                    <a:pt x="5516" y="890"/>
                    <a:pt x="5517" y="891"/>
                    <a:pt x="5519" y="891"/>
                  </a:cubicBezTo>
                  <a:cubicBezTo>
                    <a:pt x="5521" y="891"/>
                    <a:pt x="5524" y="890"/>
                    <a:pt x="5527" y="890"/>
                  </a:cubicBezTo>
                  <a:cubicBezTo>
                    <a:pt x="5528" y="890"/>
                    <a:pt x="5529" y="889"/>
                    <a:pt x="5530" y="889"/>
                  </a:cubicBezTo>
                  <a:lnTo>
                    <a:pt x="5530" y="889"/>
                  </a:lnTo>
                  <a:cubicBezTo>
                    <a:pt x="5529" y="889"/>
                    <a:pt x="5527" y="890"/>
                    <a:pt x="5525" y="890"/>
                  </a:cubicBezTo>
                  <a:cubicBezTo>
                    <a:pt x="5522" y="890"/>
                    <a:pt x="5520" y="889"/>
                    <a:pt x="5518" y="887"/>
                  </a:cubicBezTo>
                  <a:close/>
                  <a:moveTo>
                    <a:pt x="3587" y="915"/>
                  </a:moveTo>
                  <a:cubicBezTo>
                    <a:pt x="3585" y="918"/>
                    <a:pt x="3584" y="921"/>
                    <a:pt x="3584" y="925"/>
                  </a:cubicBezTo>
                  <a:lnTo>
                    <a:pt x="3584" y="925"/>
                  </a:lnTo>
                  <a:cubicBezTo>
                    <a:pt x="3584" y="922"/>
                    <a:pt x="3585" y="919"/>
                    <a:pt x="3587" y="915"/>
                  </a:cubicBezTo>
                  <a:close/>
                  <a:moveTo>
                    <a:pt x="3584" y="925"/>
                  </a:moveTo>
                  <a:cubicBezTo>
                    <a:pt x="3581" y="931"/>
                    <a:pt x="3580" y="937"/>
                    <a:pt x="3580" y="940"/>
                  </a:cubicBezTo>
                  <a:cubicBezTo>
                    <a:pt x="3582" y="935"/>
                    <a:pt x="3582" y="930"/>
                    <a:pt x="3584" y="925"/>
                  </a:cubicBezTo>
                  <a:close/>
                  <a:moveTo>
                    <a:pt x="4484" y="971"/>
                  </a:moveTo>
                  <a:lnTo>
                    <a:pt x="4484" y="971"/>
                  </a:lnTo>
                  <a:cubicBezTo>
                    <a:pt x="4483" y="973"/>
                    <a:pt x="4482" y="974"/>
                    <a:pt x="4481" y="976"/>
                  </a:cubicBezTo>
                  <a:cubicBezTo>
                    <a:pt x="4483" y="974"/>
                    <a:pt x="4484" y="972"/>
                    <a:pt x="4484" y="971"/>
                  </a:cubicBezTo>
                  <a:close/>
                  <a:moveTo>
                    <a:pt x="3477" y="425"/>
                  </a:moveTo>
                  <a:cubicBezTo>
                    <a:pt x="3487" y="425"/>
                    <a:pt x="3498" y="427"/>
                    <a:pt x="3511" y="433"/>
                  </a:cubicBezTo>
                  <a:lnTo>
                    <a:pt x="3508" y="436"/>
                  </a:lnTo>
                  <a:cubicBezTo>
                    <a:pt x="3540" y="436"/>
                    <a:pt x="3597" y="479"/>
                    <a:pt x="3617" y="526"/>
                  </a:cubicBezTo>
                  <a:cubicBezTo>
                    <a:pt x="3608" y="519"/>
                    <a:pt x="3605" y="513"/>
                    <a:pt x="3603" y="513"/>
                  </a:cubicBezTo>
                  <a:cubicBezTo>
                    <a:pt x="3602" y="513"/>
                    <a:pt x="3601" y="515"/>
                    <a:pt x="3600" y="519"/>
                  </a:cubicBezTo>
                  <a:cubicBezTo>
                    <a:pt x="3602" y="526"/>
                    <a:pt x="3604" y="527"/>
                    <a:pt x="3606" y="527"/>
                  </a:cubicBezTo>
                  <a:cubicBezTo>
                    <a:pt x="3608" y="527"/>
                    <a:pt x="3609" y="526"/>
                    <a:pt x="3610" y="526"/>
                  </a:cubicBezTo>
                  <a:cubicBezTo>
                    <a:pt x="3611" y="526"/>
                    <a:pt x="3612" y="526"/>
                    <a:pt x="3613" y="526"/>
                  </a:cubicBezTo>
                  <a:cubicBezTo>
                    <a:pt x="3616" y="526"/>
                    <a:pt x="3622" y="528"/>
                    <a:pt x="3630" y="546"/>
                  </a:cubicBezTo>
                  <a:cubicBezTo>
                    <a:pt x="3633" y="563"/>
                    <a:pt x="3636" y="595"/>
                    <a:pt x="3627" y="599"/>
                  </a:cubicBezTo>
                  <a:cubicBezTo>
                    <a:pt x="3623" y="589"/>
                    <a:pt x="3620" y="576"/>
                    <a:pt x="3617" y="563"/>
                  </a:cubicBezTo>
                  <a:lnTo>
                    <a:pt x="3617" y="563"/>
                  </a:lnTo>
                  <a:cubicBezTo>
                    <a:pt x="3610" y="586"/>
                    <a:pt x="3630" y="612"/>
                    <a:pt x="3633" y="632"/>
                  </a:cubicBezTo>
                  <a:lnTo>
                    <a:pt x="3627" y="632"/>
                  </a:lnTo>
                  <a:cubicBezTo>
                    <a:pt x="3633" y="692"/>
                    <a:pt x="3650" y="692"/>
                    <a:pt x="3643" y="762"/>
                  </a:cubicBezTo>
                  <a:lnTo>
                    <a:pt x="3650" y="754"/>
                  </a:lnTo>
                  <a:lnTo>
                    <a:pt x="3650" y="754"/>
                  </a:lnTo>
                  <a:cubicBezTo>
                    <a:pt x="3656" y="794"/>
                    <a:pt x="3636" y="785"/>
                    <a:pt x="3640" y="824"/>
                  </a:cubicBezTo>
                  <a:lnTo>
                    <a:pt x="3620" y="831"/>
                  </a:lnTo>
                  <a:cubicBezTo>
                    <a:pt x="3620" y="854"/>
                    <a:pt x="3607" y="916"/>
                    <a:pt x="3587" y="960"/>
                  </a:cubicBezTo>
                  <a:cubicBezTo>
                    <a:pt x="3590" y="930"/>
                    <a:pt x="3607" y="881"/>
                    <a:pt x="3610" y="851"/>
                  </a:cubicBezTo>
                  <a:lnTo>
                    <a:pt x="3610" y="851"/>
                  </a:lnTo>
                  <a:cubicBezTo>
                    <a:pt x="3606" y="866"/>
                    <a:pt x="3594" y="894"/>
                    <a:pt x="3587" y="915"/>
                  </a:cubicBezTo>
                  <a:lnTo>
                    <a:pt x="3587" y="915"/>
                  </a:lnTo>
                  <a:cubicBezTo>
                    <a:pt x="3588" y="913"/>
                    <a:pt x="3589" y="912"/>
                    <a:pt x="3590" y="910"/>
                  </a:cubicBezTo>
                  <a:lnTo>
                    <a:pt x="3590" y="910"/>
                  </a:lnTo>
                  <a:cubicBezTo>
                    <a:pt x="3590" y="944"/>
                    <a:pt x="3574" y="980"/>
                    <a:pt x="3543" y="1020"/>
                  </a:cubicBezTo>
                  <a:cubicBezTo>
                    <a:pt x="3542" y="1018"/>
                    <a:pt x="3541" y="1017"/>
                    <a:pt x="3539" y="1017"/>
                  </a:cubicBezTo>
                  <a:cubicBezTo>
                    <a:pt x="3537" y="1017"/>
                    <a:pt x="3536" y="1017"/>
                    <a:pt x="3534" y="1018"/>
                  </a:cubicBezTo>
                  <a:lnTo>
                    <a:pt x="3534" y="1018"/>
                  </a:lnTo>
                  <a:cubicBezTo>
                    <a:pt x="3521" y="1005"/>
                    <a:pt x="3500" y="988"/>
                    <a:pt x="3497" y="976"/>
                  </a:cubicBezTo>
                  <a:cubicBezTo>
                    <a:pt x="3491" y="970"/>
                    <a:pt x="3484" y="973"/>
                    <a:pt x="3471" y="953"/>
                  </a:cubicBezTo>
                  <a:cubicBezTo>
                    <a:pt x="3471" y="950"/>
                    <a:pt x="3474" y="950"/>
                    <a:pt x="3474" y="950"/>
                  </a:cubicBezTo>
                  <a:cubicBezTo>
                    <a:pt x="3474" y="950"/>
                    <a:pt x="3471" y="947"/>
                    <a:pt x="3468" y="944"/>
                  </a:cubicBezTo>
                  <a:cubicBezTo>
                    <a:pt x="3464" y="939"/>
                    <a:pt x="3460" y="936"/>
                    <a:pt x="3458" y="936"/>
                  </a:cubicBezTo>
                  <a:cubicBezTo>
                    <a:pt x="3456" y="936"/>
                    <a:pt x="3454" y="938"/>
                    <a:pt x="3454" y="944"/>
                  </a:cubicBezTo>
                  <a:cubicBezTo>
                    <a:pt x="3444" y="881"/>
                    <a:pt x="3385" y="785"/>
                    <a:pt x="3398" y="728"/>
                  </a:cubicBezTo>
                  <a:cubicBezTo>
                    <a:pt x="3385" y="685"/>
                    <a:pt x="3378" y="632"/>
                    <a:pt x="3378" y="595"/>
                  </a:cubicBezTo>
                  <a:lnTo>
                    <a:pt x="3378" y="595"/>
                  </a:lnTo>
                  <a:cubicBezTo>
                    <a:pt x="3378" y="595"/>
                    <a:pt x="3381" y="595"/>
                    <a:pt x="3381" y="603"/>
                  </a:cubicBezTo>
                  <a:cubicBezTo>
                    <a:pt x="3389" y="549"/>
                    <a:pt x="3358" y="566"/>
                    <a:pt x="3372" y="506"/>
                  </a:cubicBezTo>
                  <a:cubicBezTo>
                    <a:pt x="3374" y="502"/>
                    <a:pt x="3375" y="500"/>
                    <a:pt x="3376" y="500"/>
                  </a:cubicBezTo>
                  <a:cubicBezTo>
                    <a:pt x="3378" y="500"/>
                    <a:pt x="3378" y="507"/>
                    <a:pt x="3378" y="513"/>
                  </a:cubicBezTo>
                  <a:cubicBezTo>
                    <a:pt x="3378" y="517"/>
                    <a:pt x="3378" y="523"/>
                    <a:pt x="3379" y="523"/>
                  </a:cubicBezTo>
                  <a:cubicBezTo>
                    <a:pt x="3380" y="523"/>
                    <a:pt x="3380" y="522"/>
                    <a:pt x="3381" y="519"/>
                  </a:cubicBezTo>
                  <a:cubicBezTo>
                    <a:pt x="3404" y="516"/>
                    <a:pt x="3389" y="447"/>
                    <a:pt x="3424" y="440"/>
                  </a:cubicBezTo>
                  <a:lnTo>
                    <a:pt x="3424" y="440"/>
                  </a:lnTo>
                  <a:lnTo>
                    <a:pt x="3421" y="444"/>
                  </a:lnTo>
                  <a:cubicBezTo>
                    <a:pt x="3433" y="441"/>
                    <a:pt x="3450" y="425"/>
                    <a:pt x="3477" y="425"/>
                  </a:cubicBezTo>
                  <a:close/>
                  <a:moveTo>
                    <a:pt x="4362" y="1006"/>
                  </a:moveTo>
                  <a:cubicBezTo>
                    <a:pt x="4357" y="1013"/>
                    <a:pt x="4354" y="1018"/>
                    <a:pt x="4353" y="1021"/>
                  </a:cubicBezTo>
                  <a:lnTo>
                    <a:pt x="4353" y="1021"/>
                  </a:lnTo>
                  <a:cubicBezTo>
                    <a:pt x="4357" y="1016"/>
                    <a:pt x="4360" y="1012"/>
                    <a:pt x="4362" y="1006"/>
                  </a:cubicBezTo>
                  <a:close/>
                  <a:moveTo>
                    <a:pt x="4845" y="1046"/>
                  </a:moveTo>
                  <a:cubicBezTo>
                    <a:pt x="4844" y="1046"/>
                    <a:pt x="4842" y="1046"/>
                    <a:pt x="4841" y="1046"/>
                  </a:cubicBezTo>
                  <a:lnTo>
                    <a:pt x="4841" y="1046"/>
                  </a:lnTo>
                  <a:cubicBezTo>
                    <a:pt x="4843" y="1046"/>
                    <a:pt x="4844" y="1046"/>
                    <a:pt x="4845" y="1046"/>
                  </a:cubicBezTo>
                  <a:close/>
                  <a:moveTo>
                    <a:pt x="3570" y="1055"/>
                  </a:moveTo>
                  <a:lnTo>
                    <a:pt x="3570" y="1055"/>
                  </a:lnTo>
                  <a:cubicBezTo>
                    <a:pt x="3570" y="1055"/>
                    <a:pt x="3570" y="1055"/>
                    <a:pt x="3571" y="1056"/>
                  </a:cubicBezTo>
                  <a:cubicBezTo>
                    <a:pt x="3570" y="1055"/>
                    <a:pt x="3570" y="1055"/>
                    <a:pt x="3570" y="1055"/>
                  </a:cubicBezTo>
                  <a:close/>
                  <a:moveTo>
                    <a:pt x="3786" y="1199"/>
                  </a:moveTo>
                  <a:cubicBezTo>
                    <a:pt x="3787" y="1199"/>
                    <a:pt x="3789" y="1200"/>
                    <a:pt x="3790" y="1200"/>
                  </a:cubicBezTo>
                  <a:lnTo>
                    <a:pt x="3790" y="1200"/>
                  </a:lnTo>
                  <a:lnTo>
                    <a:pt x="3786" y="1199"/>
                  </a:lnTo>
                  <a:close/>
                  <a:moveTo>
                    <a:pt x="4295" y="1188"/>
                  </a:moveTo>
                  <a:lnTo>
                    <a:pt x="4286" y="1202"/>
                  </a:lnTo>
                  <a:cubicBezTo>
                    <a:pt x="4285" y="1202"/>
                    <a:pt x="4283" y="1202"/>
                    <a:pt x="4283" y="1202"/>
                  </a:cubicBezTo>
                  <a:cubicBezTo>
                    <a:pt x="4282" y="1202"/>
                    <a:pt x="4282" y="1202"/>
                    <a:pt x="4282" y="1202"/>
                  </a:cubicBezTo>
                  <a:lnTo>
                    <a:pt x="4282" y="1202"/>
                  </a:lnTo>
                  <a:cubicBezTo>
                    <a:pt x="4280" y="1204"/>
                    <a:pt x="4274" y="1209"/>
                    <a:pt x="4269" y="1215"/>
                  </a:cubicBezTo>
                  <a:cubicBezTo>
                    <a:pt x="4283" y="1205"/>
                    <a:pt x="4302" y="1195"/>
                    <a:pt x="4295" y="1188"/>
                  </a:cubicBezTo>
                  <a:close/>
                  <a:moveTo>
                    <a:pt x="55" y="0"/>
                  </a:moveTo>
                  <a:cubicBezTo>
                    <a:pt x="54" y="0"/>
                    <a:pt x="54" y="1"/>
                    <a:pt x="54" y="3"/>
                  </a:cubicBezTo>
                  <a:cubicBezTo>
                    <a:pt x="57" y="13"/>
                    <a:pt x="63" y="33"/>
                    <a:pt x="57" y="36"/>
                  </a:cubicBezTo>
                  <a:lnTo>
                    <a:pt x="43" y="10"/>
                  </a:lnTo>
                  <a:lnTo>
                    <a:pt x="34" y="10"/>
                  </a:lnTo>
                  <a:cubicBezTo>
                    <a:pt x="17" y="10"/>
                    <a:pt x="0" y="10"/>
                    <a:pt x="17" y="69"/>
                  </a:cubicBezTo>
                  <a:cubicBezTo>
                    <a:pt x="27" y="82"/>
                    <a:pt x="37" y="96"/>
                    <a:pt x="47" y="109"/>
                  </a:cubicBezTo>
                  <a:lnTo>
                    <a:pt x="47" y="129"/>
                  </a:lnTo>
                  <a:lnTo>
                    <a:pt x="47" y="129"/>
                  </a:lnTo>
                  <a:cubicBezTo>
                    <a:pt x="46" y="128"/>
                    <a:pt x="46" y="128"/>
                    <a:pt x="46" y="128"/>
                  </a:cubicBezTo>
                  <a:lnTo>
                    <a:pt x="46" y="128"/>
                  </a:lnTo>
                  <a:cubicBezTo>
                    <a:pt x="46" y="128"/>
                    <a:pt x="46" y="129"/>
                    <a:pt x="47" y="129"/>
                  </a:cubicBezTo>
                  <a:lnTo>
                    <a:pt x="47" y="129"/>
                  </a:lnTo>
                  <a:lnTo>
                    <a:pt x="47" y="129"/>
                  </a:lnTo>
                  <a:cubicBezTo>
                    <a:pt x="50" y="132"/>
                    <a:pt x="53" y="135"/>
                    <a:pt x="57" y="138"/>
                  </a:cubicBezTo>
                  <a:cubicBezTo>
                    <a:pt x="54" y="146"/>
                    <a:pt x="54" y="152"/>
                    <a:pt x="57" y="161"/>
                  </a:cubicBezTo>
                  <a:cubicBezTo>
                    <a:pt x="70" y="175"/>
                    <a:pt x="83" y="185"/>
                    <a:pt x="97" y="198"/>
                  </a:cubicBezTo>
                  <a:cubicBezTo>
                    <a:pt x="97" y="200"/>
                    <a:pt x="96" y="200"/>
                    <a:pt x="95" y="200"/>
                  </a:cubicBezTo>
                  <a:cubicBezTo>
                    <a:pt x="93" y="200"/>
                    <a:pt x="92" y="200"/>
                    <a:pt x="90" y="198"/>
                  </a:cubicBezTo>
                  <a:cubicBezTo>
                    <a:pt x="83" y="198"/>
                    <a:pt x="77" y="198"/>
                    <a:pt x="86" y="218"/>
                  </a:cubicBezTo>
                  <a:cubicBezTo>
                    <a:pt x="90" y="220"/>
                    <a:pt x="92" y="221"/>
                    <a:pt x="93" y="221"/>
                  </a:cubicBezTo>
                  <a:cubicBezTo>
                    <a:pt x="97" y="221"/>
                    <a:pt x="97" y="217"/>
                    <a:pt x="97" y="215"/>
                  </a:cubicBezTo>
                  <a:cubicBezTo>
                    <a:pt x="98" y="211"/>
                    <a:pt x="99" y="208"/>
                    <a:pt x="102" y="208"/>
                  </a:cubicBezTo>
                  <a:cubicBezTo>
                    <a:pt x="104" y="208"/>
                    <a:pt x="107" y="210"/>
                    <a:pt x="113" y="218"/>
                  </a:cubicBezTo>
                  <a:cubicBezTo>
                    <a:pt x="120" y="245"/>
                    <a:pt x="110" y="241"/>
                    <a:pt x="133" y="261"/>
                  </a:cubicBezTo>
                  <a:cubicBezTo>
                    <a:pt x="132" y="263"/>
                    <a:pt x="130" y="265"/>
                    <a:pt x="128" y="265"/>
                  </a:cubicBezTo>
                  <a:cubicBezTo>
                    <a:pt x="127" y="265"/>
                    <a:pt x="126" y="264"/>
                    <a:pt x="125" y="264"/>
                  </a:cubicBezTo>
                  <a:lnTo>
                    <a:pt x="125" y="264"/>
                  </a:lnTo>
                  <a:cubicBezTo>
                    <a:pt x="142" y="284"/>
                    <a:pt x="159" y="311"/>
                    <a:pt x="173" y="314"/>
                  </a:cubicBezTo>
                  <a:cubicBezTo>
                    <a:pt x="179" y="340"/>
                    <a:pt x="229" y="380"/>
                    <a:pt x="216" y="387"/>
                  </a:cubicBezTo>
                  <a:cubicBezTo>
                    <a:pt x="222" y="390"/>
                    <a:pt x="256" y="410"/>
                    <a:pt x="269" y="427"/>
                  </a:cubicBezTo>
                  <a:cubicBezTo>
                    <a:pt x="266" y="426"/>
                    <a:pt x="263" y="425"/>
                    <a:pt x="261" y="425"/>
                  </a:cubicBezTo>
                  <a:cubicBezTo>
                    <a:pt x="242" y="425"/>
                    <a:pt x="330" y="490"/>
                    <a:pt x="309" y="496"/>
                  </a:cubicBezTo>
                  <a:cubicBezTo>
                    <a:pt x="345" y="506"/>
                    <a:pt x="404" y="563"/>
                    <a:pt x="454" y="586"/>
                  </a:cubicBezTo>
                  <a:cubicBezTo>
                    <a:pt x="452" y="586"/>
                    <a:pt x="446" y="586"/>
                    <a:pt x="442" y="584"/>
                  </a:cubicBezTo>
                  <a:lnTo>
                    <a:pt x="442" y="584"/>
                  </a:lnTo>
                  <a:cubicBezTo>
                    <a:pt x="468" y="603"/>
                    <a:pt x="471" y="609"/>
                    <a:pt x="488" y="622"/>
                  </a:cubicBezTo>
                  <a:cubicBezTo>
                    <a:pt x="489" y="621"/>
                    <a:pt x="492" y="620"/>
                    <a:pt x="496" y="620"/>
                  </a:cubicBezTo>
                  <a:cubicBezTo>
                    <a:pt x="512" y="620"/>
                    <a:pt x="546" y="636"/>
                    <a:pt x="570" y="638"/>
                  </a:cubicBezTo>
                  <a:cubicBezTo>
                    <a:pt x="580" y="653"/>
                    <a:pt x="577" y="655"/>
                    <a:pt x="569" y="655"/>
                  </a:cubicBezTo>
                  <a:cubicBezTo>
                    <a:pt x="566" y="655"/>
                    <a:pt x="563" y="655"/>
                    <a:pt x="560" y="655"/>
                  </a:cubicBezTo>
                  <a:cubicBezTo>
                    <a:pt x="554" y="655"/>
                    <a:pt x="543" y="655"/>
                    <a:pt x="543" y="662"/>
                  </a:cubicBezTo>
                  <a:cubicBezTo>
                    <a:pt x="545" y="660"/>
                    <a:pt x="547" y="659"/>
                    <a:pt x="549" y="659"/>
                  </a:cubicBezTo>
                  <a:cubicBezTo>
                    <a:pt x="556" y="659"/>
                    <a:pt x="565" y="663"/>
                    <a:pt x="577" y="665"/>
                  </a:cubicBezTo>
                  <a:cubicBezTo>
                    <a:pt x="585" y="669"/>
                    <a:pt x="595" y="672"/>
                    <a:pt x="600" y="672"/>
                  </a:cubicBezTo>
                  <a:cubicBezTo>
                    <a:pt x="603" y="672"/>
                    <a:pt x="604" y="671"/>
                    <a:pt x="603" y="669"/>
                  </a:cubicBezTo>
                  <a:lnTo>
                    <a:pt x="603" y="669"/>
                  </a:lnTo>
                  <a:cubicBezTo>
                    <a:pt x="627" y="688"/>
                    <a:pt x="623" y="682"/>
                    <a:pt x="633" y="698"/>
                  </a:cubicBezTo>
                  <a:cubicBezTo>
                    <a:pt x="635" y="696"/>
                    <a:pt x="638" y="695"/>
                    <a:pt x="641" y="695"/>
                  </a:cubicBezTo>
                  <a:cubicBezTo>
                    <a:pt x="646" y="695"/>
                    <a:pt x="651" y="697"/>
                    <a:pt x="659" y="702"/>
                  </a:cubicBezTo>
                  <a:cubicBezTo>
                    <a:pt x="666" y="705"/>
                    <a:pt x="676" y="708"/>
                    <a:pt x="686" y="708"/>
                  </a:cubicBezTo>
                  <a:cubicBezTo>
                    <a:pt x="722" y="731"/>
                    <a:pt x="690" y="728"/>
                    <a:pt x="736" y="738"/>
                  </a:cubicBezTo>
                  <a:cubicBezTo>
                    <a:pt x="744" y="743"/>
                    <a:pt x="741" y="745"/>
                    <a:pt x="735" y="745"/>
                  </a:cubicBezTo>
                  <a:cubicBezTo>
                    <a:pt x="727" y="745"/>
                    <a:pt x="713" y="742"/>
                    <a:pt x="713" y="742"/>
                  </a:cubicBezTo>
                  <a:lnTo>
                    <a:pt x="713" y="742"/>
                  </a:lnTo>
                  <a:cubicBezTo>
                    <a:pt x="725" y="746"/>
                    <a:pt x="733" y="748"/>
                    <a:pt x="738" y="748"/>
                  </a:cubicBezTo>
                  <a:cubicBezTo>
                    <a:pt x="750" y="748"/>
                    <a:pt x="743" y="737"/>
                    <a:pt x="752" y="734"/>
                  </a:cubicBezTo>
                  <a:cubicBezTo>
                    <a:pt x="806" y="745"/>
                    <a:pt x="772" y="751"/>
                    <a:pt x="789" y="765"/>
                  </a:cubicBezTo>
                  <a:cubicBezTo>
                    <a:pt x="809" y="768"/>
                    <a:pt x="825" y="768"/>
                    <a:pt x="841" y="768"/>
                  </a:cubicBezTo>
                  <a:lnTo>
                    <a:pt x="881" y="768"/>
                  </a:lnTo>
                  <a:cubicBezTo>
                    <a:pt x="881" y="771"/>
                    <a:pt x="888" y="774"/>
                    <a:pt x="881" y="774"/>
                  </a:cubicBezTo>
                  <a:cubicBezTo>
                    <a:pt x="898" y="774"/>
                    <a:pt x="918" y="777"/>
                    <a:pt x="941" y="781"/>
                  </a:cubicBezTo>
                  <a:cubicBezTo>
                    <a:pt x="960" y="783"/>
                    <a:pt x="980" y="785"/>
                    <a:pt x="999" y="785"/>
                  </a:cubicBezTo>
                  <a:cubicBezTo>
                    <a:pt x="1013" y="785"/>
                    <a:pt x="1026" y="784"/>
                    <a:pt x="1037" y="781"/>
                  </a:cubicBezTo>
                  <a:lnTo>
                    <a:pt x="1037" y="781"/>
                  </a:lnTo>
                  <a:cubicBezTo>
                    <a:pt x="1037" y="783"/>
                    <a:pt x="1039" y="785"/>
                    <a:pt x="1040" y="788"/>
                  </a:cubicBezTo>
                  <a:cubicBezTo>
                    <a:pt x="1040" y="785"/>
                    <a:pt x="1040" y="785"/>
                    <a:pt x="1037" y="781"/>
                  </a:cubicBezTo>
                  <a:cubicBezTo>
                    <a:pt x="1037" y="781"/>
                    <a:pt x="1037" y="781"/>
                    <a:pt x="1037" y="781"/>
                  </a:cubicBezTo>
                  <a:lnTo>
                    <a:pt x="1037" y="781"/>
                  </a:lnTo>
                  <a:cubicBezTo>
                    <a:pt x="1034" y="775"/>
                    <a:pt x="1034" y="770"/>
                    <a:pt x="1037" y="768"/>
                  </a:cubicBezTo>
                  <a:cubicBezTo>
                    <a:pt x="1044" y="768"/>
                    <a:pt x="1050" y="768"/>
                    <a:pt x="1057" y="765"/>
                  </a:cubicBezTo>
                  <a:cubicBezTo>
                    <a:pt x="1063" y="765"/>
                    <a:pt x="1068" y="764"/>
                    <a:pt x="1073" y="764"/>
                  </a:cubicBezTo>
                  <a:cubicBezTo>
                    <a:pt x="1077" y="764"/>
                    <a:pt x="1080" y="765"/>
                    <a:pt x="1084" y="768"/>
                  </a:cubicBezTo>
                  <a:cubicBezTo>
                    <a:pt x="1070" y="768"/>
                    <a:pt x="1070" y="771"/>
                    <a:pt x="1064" y="774"/>
                  </a:cubicBezTo>
                  <a:lnTo>
                    <a:pt x="1084" y="771"/>
                  </a:lnTo>
                  <a:lnTo>
                    <a:pt x="1084" y="771"/>
                  </a:lnTo>
                  <a:cubicBezTo>
                    <a:pt x="1104" y="785"/>
                    <a:pt x="1054" y="774"/>
                    <a:pt x="1054" y="785"/>
                  </a:cubicBezTo>
                  <a:cubicBezTo>
                    <a:pt x="1096" y="781"/>
                    <a:pt x="1150" y="771"/>
                    <a:pt x="1183" y="771"/>
                  </a:cubicBezTo>
                  <a:cubicBezTo>
                    <a:pt x="1189" y="785"/>
                    <a:pt x="1104" y="777"/>
                    <a:pt x="1150" y="788"/>
                  </a:cubicBezTo>
                  <a:lnTo>
                    <a:pt x="1096" y="785"/>
                  </a:lnTo>
                  <a:lnTo>
                    <a:pt x="1096" y="785"/>
                  </a:lnTo>
                  <a:cubicBezTo>
                    <a:pt x="1116" y="794"/>
                    <a:pt x="1110" y="794"/>
                    <a:pt x="1100" y="794"/>
                  </a:cubicBezTo>
                  <a:cubicBezTo>
                    <a:pt x="1093" y="794"/>
                    <a:pt x="1084" y="794"/>
                    <a:pt x="1104" y="804"/>
                  </a:cubicBezTo>
                  <a:cubicBezTo>
                    <a:pt x="1112" y="805"/>
                    <a:pt x="1120" y="805"/>
                    <a:pt x="1127" y="805"/>
                  </a:cubicBezTo>
                  <a:cubicBezTo>
                    <a:pt x="1167" y="805"/>
                    <a:pt x="1183" y="799"/>
                    <a:pt x="1222" y="794"/>
                  </a:cubicBezTo>
                  <a:lnTo>
                    <a:pt x="1222" y="794"/>
                  </a:lnTo>
                  <a:lnTo>
                    <a:pt x="1239" y="827"/>
                  </a:lnTo>
                  <a:lnTo>
                    <a:pt x="1232" y="854"/>
                  </a:lnTo>
                  <a:lnTo>
                    <a:pt x="1243" y="881"/>
                  </a:lnTo>
                  <a:lnTo>
                    <a:pt x="1243" y="881"/>
                  </a:lnTo>
                  <a:cubicBezTo>
                    <a:pt x="1239" y="870"/>
                    <a:pt x="1243" y="857"/>
                    <a:pt x="1246" y="857"/>
                  </a:cubicBezTo>
                  <a:cubicBezTo>
                    <a:pt x="1263" y="901"/>
                    <a:pt x="1278" y="967"/>
                    <a:pt x="1275" y="970"/>
                  </a:cubicBezTo>
                  <a:cubicBezTo>
                    <a:pt x="1298" y="1003"/>
                    <a:pt x="1322" y="1029"/>
                    <a:pt x="1348" y="1056"/>
                  </a:cubicBezTo>
                  <a:cubicBezTo>
                    <a:pt x="1345" y="1056"/>
                    <a:pt x="1332" y="1043"/>
                    <a:pt x="1318" y="1033"/>
                  </a:cubicBezTo>
                  <a:lnTo>
                    <a:pt x="1318" y="1033"/>
                  </a:lnTo>
                  <a:cubicBezTo>
                    <a:pt x="1365" y="1072"/>
                    <a:pt x="1315" y="1049"/>
                    <a:pt x="1362" y="1086"/>
                  </a:cubicBezTo>
                  <a:cubicBezTo>
                    <a:pt x="1360" y="1082"/>
                    <a:pt x="1361" y="1081"/>
                    <a:pt x="1363" y="1081"/>
                  </a:cubicBezTo>
                  <a:cubicBezTo>
                    <a:pt x="1365" y="1081"/>
                    <a:pt x="1367" y="1081"/>
                    <a:pt x="1368" y="1083"/>
                  </a:cubicBezTo>
                  <a:lnTo>
                    <a:pt x="1371" y="1083"/>
                  </a:lnTo>
                  <a:cubicBezTo>
                    <a:pt x="1385" y="1106"/>
                    <a:pt x="1431" y="1149"/>
                    <a:pt x="1471" y="1168"/>
                  </a:cubicBezTo>
                  <a:lnTo>
                    <a:pt x="1457" y="1172"/>
                  </a:lnTo>
                  <a:cubicBezTo>
                    <a:pt x="1524" y="1222"/>
                    <a:pt x="1607" y="1258"/>
                    <a:pt x="1686" y="1291"/>
                  </a:cubicBezTo>
                  <a:cubicBezTo>
                    <a:pt x="1667" y="1279"/>
                    <a:pt x="1669" y="1270"/>
                    <a:pt x="1680" y="1270"/>
                  </a:cubicBezTo>
                  <a:cubicBezTo>
                    <a:pt x="1684" y="1270"/>
                    <a:pt x="1689" y="1272"/>
                    <a:pt x="1696" y="1274"/>
                  </a:cubicBezTo>
                  <a:lnTo>
                    <a:pt x="1700" y="1288"/>
                  </a:lnTo>
                  <a:cubicBezTo>
                    <a:pt x="1717" y="1288"/>
                    <a:pt x="1686" y="1277"/>
                    <a:pt x="1702" y="1277"/>
                  </a:cubicBezTo>
                  <a:cubicBezTo>
                    <a:pt x="1704" y="1277"/>
                    <a:pt x="1708" y="1278"/>
                    <a:pt x="1712" y="1278"/>
                  </a:cubicBezTo>
                  <a:cubicBezTo>
                    <a:pt x="1738" y="1292"/>
                    <a:pt x="1730" y="1299"/>
                    <a:pt x="1717" y="1299"/>
                  </a:cubicBezTo>
                  <a:cubicBezTo>
                    <a:pt x="1714" y="1299"/>
                    <a:pt x="1712" y="1298"/>
                    <a:pt x="1709" y="1298"/>
                  </a:cubicBezTo>
                  <a:lnTo>
                    <a:pt x="1709" y="1298"/>
                  </a:lnTo>
                  <a:lnTo>
                    <a:pt x="1746" y="1308"/>
                  </a:lnTo>
                  <a:cubicBezTo>
                    <a:pt x="1749" y="1311"/>
                    <a:pt x="1739" y="1311"/>
                    <a:pt x="1735" y="1314"/>
                  </a:cubicBezTo>
                  <a:cubicBezTo>
                    <a:pt x="1743" y="1314"/>
                    <a:pt x="1755" y="1321"/>
                    <a:pt x="1772" y="1331"/>
                  </a:cubicBezTo>
                  <a:cubicBezTo>
                    <a:pt x="1786" y="1339"/>
                    <a:pt x="1799" y="1345"/>
                    <a:pt x="1813" y="1345"/>
                  </a:cubicBezTo>
                  <a:cubicBezTo>
                    <a:pt x="1816" y="1345"/>
                    <a:pt x="1819" y="1345"/>
                    <a:pt x="1822" y="1344"/>
                  </a:cubicBezTo>
                  <a:lnTo>
                    <a:pt x="1822" y="1350"/>
                  </a:lnTo>
                  <a:cubicBezTo>
                    <a:pt x="1905" y="1381"/>
                    <a:pt x="1944" y="1387"/>
                    <a:pt x="2014" y="1404"/>
                  </a:cubicBezTo>
                  <a:cubicBezTo>
                    <a:pt x="2014" y="1400"/>
                    <a:pt x="2017" y="1400"/>
                    <a:pt x="2022" y="1400"/>
                  </a:cubicBezTo>
                  <a:cubicBezTo>
                    <a:pt x="2027" y="1400"/>
                    <a:pt x="2034" y="1400"/>
                    <a:pt x="2041" y="1400"/>
                  </a:cubicBezTo>
                  <a:lnTo>
                    <a:pt x="2067" y="1400"/>
                  </a:lnTo>
                  <a:cubicBezTo>
                    <a:pt x="2117" y="1417"/>
                    <a:pt x="2169" y="1437"/>
                    <a:pt x="2232" y="1443"/>
                  </a:cubicBezTo>
                  <a:cubicBezTo>
                    <a:pt x="2239" y="1444"/>
                    <a:pt x="2244" y="1444"/>
                    <a:pt x="2248" y="1444"/>
                  </a:cubicBezTo>
                  <a:cubicBezTo>
                    <a:pt x="2271" y="1444"/>
                    <a:pt x="2252" y="1437"/>
                    <a:pt x="2269" y="1437"/>
                  </a:cubicBezTo>
                  <a:cubicBezTo>
                    <a:pt x="2269" y="1447"/>
                    <a:pt x="2331" y="1453"/>
                    <a:pt x="2299" y="1457"/>
                  </a:cubicBezTo>
                  <a:cubicBezTo>
                    <a:pt x="2344" y="1461"/>
                    <a:pt x="2369" y="1462"/>
                    <a:pt x="2401" y="1462"/>
                  </a:cubicBezTo>
                  <a:cubicBezTo>
                    <a:pt x="2424" y="1462"/>
                    <a:pt x="2451" y="1461"/>
                    <a:pt x="2490" y="1460"/>
                  </a:cubicBezTo>
                  <a:cubicBezTo>
                    <a:pt x="2481" y="1457"/>
                    <a:pt x="2471" y="1457"/>
                    <a:pt x="2478" y="1453"/>
                  </a:cubicBezTo>
                  <a:cubicBezTo>
                    <a:pt x="2481" y="1452"/>
                    <a:pt x="2484" y="1452"/>
                    <a:pt x="2487" y="1452"/>
                  </a:cubicBezTo>
                  <a:cubicBezTo>
                    <a:pt x="2501" y="1452"/>
                    <a:pt x="2514" y="1457"/>
                    <a:pt x="2514" y="1460"/>
                  </a:cubicBezTo>
                  <a:lnTo>
                    <a:pt x="2507" y="1463"/>
                  </a:lnTo>
                  <a:cubicBezTo>
                    <a:pt x="2525" y="1461"/>
                    <a:pt x="2544" y="1460"/>
                    <a:pt x="2563" y="1460"/>
                  </a:cubicBezTo>
                  <a:cubicBezTo>
                    <a:pt x="2590" y="1460"/>
                    <a:pt x="2616" y="1461"/>
                    <a:pt x="2643" y="1463"/>
                  </a:cubicBezTo>
                  <a:cubicBezTo>
                    <a:pt x="2668" y="1464"/>
                    <a:pt x="2694" y="1465"/>
                    <a:pt x="2719" y="1465"/>
                  </a:cubicBezTo>
                  <a:cubicBezTo>
                    <a:pt x="2766" y="1465"/>
                    <a:pt x="2810" y="1462"/>
                    <a:pt x="2842" y="1447"/>
                  </a:cubicBezTo>
                  <a:lnTo>
                    <a:pt x="2842" y="1447"/>
                  </a:lnTo>
                  <a:lnTo>
                    <a:pt x="2839" y="1450"/>
                  </a:lnTo>
                  <a:cubicBezTo>
                    <a:pt x="2865" y="1443"/>
                    <a:pt x="2895" y="1430"/>
                    <a:pt x="2921" y="1424"/>
                  </a:cubicBezTo>
                  <a:cubicBezTo>
                    <a:pt x="2928" y="1422"/>
                    <a:pt x="2932" y="1421"/>
                    <a:pt x="2934" y="1421"/>
                  </a:cubicBezTo>
                  <a:cubicBezTo>
                    <a:pt x="2939" y="1421"/>
                    <a:pt x="2932" y="1425"/>
                    <a:pt x="2928" y="1427"/>
                  </a:cubicBezTo>
                  <a:cubicBezTo>
                    <a:pt x="2921" y="1430"/>
                    <a:pt x="2918" y="1433"/>
                    <a:pt x="2932" y="1433"/>
                  </a:cubicBezTo>
                  <a:cubicBezTo>
                    <a:pt x="3021" y="1397"/>
                    <a:pt x="3080" y="1397"/>
                    <a:pt x="3150" y="1358"/>
                  </a:cubicBezTo>
                  <a:cubicBezTo>
                    <a:pt x="3152" y="1358"/>
                    <a:pt x="3154" y="1358"/>
                    <a:pt x="3157" y="1358"/>
                  </a:cubicBezTo>
                  <a:cubicBezTo>
                    <a:pt x="3227" y="1358"/>
                    <a:pt x="3351" y="1263"/>
                    <a:pt x="3424" y="1228"/>
                  </a:cubicBezTo>
                  <a:lnTo>
                    <a:pt x="3418" y="1225"/>
                  </a:lnTo>
                  <a:cubicBezTo>
                    <a:pt x="3431" y="1208"/>
                    <a:pt x="3441" y="1211"/>
                    <a:pt x="3454" y="1205"/>
                  </a:cubicBezTo>
                  <a:cubicBezTo>
                    <a:pt x="3454" y="1204"/>
                    <a:pt x="3454" y="1204"/>
                    <a:pt x="3454" y="1204"/>
                  </a:cubicBezTo>
                  <a:cubicBezTo>
                    <a:pt x="3452" y="1204"/>
                    <a:pt x="3450" y="1205"/>
                    <a:pt x="3448" y="1205"/>
                  </a:cubicBezTo>
                  <a:cubicBezTo>
                    <a:pt x="3445" y="1206"/>
                    <a:pt x="3443" y="1207"/>
                    <a:pt x="3441" y="1207"/>
                  </a:cubicBezTo>
                  <a:cubicBezTo>
                    <a:pt x="3439" y="1207"/>
                    <a:pt x="3439" y="1206"/>
                    <a:pt x="3441" y="1202"/>
                  </a:cubicBezTo>
                  <a:cubicBezTo>
                    <a:pt x="3470" y="1179"/>
                    <a:pt x="3497" y="1154"/>
                    <a:pt x="3524" y="1128"/>
                  </a:cubicBezTo>
                  <a:lnTo>
                    <a:pt x="3524" y="1128"/>
                  </a:lnTo>
                  <a:cubicBezTo>
                    <a:pt x="3559" y="1158"/>
                    <a:pt x="3602" y="1176"/>
                    <a:pt x="3613" y="1205"/>
                  </a:cubicBezTo>
                  <a:cubicBezTo>
                    <a:pt x="3713" y="1258"/>
                    <a:pt x="3815" y="1288"/>
                    <a:pt x="3915" y="1294"/>
                  </a:cubicBezTo>
                  <a:cubicBezTo>
                    <a:pt x="3913" y="1298"/>
                    <a:pt x="3908" y="1300"/>
                    <a:pt x="3900" y="1300"/>
                  </a:cubicBezTo>
                  <a:cubicBezTo>
                    <a:pt x="3888" y="1300"/>
                    <a:pt x="3871" y="1296"/>
                    <a:pt x="3855" y="1294"/>
                  </a:cubicBezTo>
                  <a:cubicBezTo>
                    <a:pt x="3839" y="1292"/>
                    <a:pt x="3824" y="1289"/>
                    <a:pt x="3815" y="1289"/>
                  </a:cubicBezTo>
                  <a:cubicBezTo>
                    <a:pt x="3809" y="1289"/>
                    <a:pt x="3806" y="1290"/>
                    <a:pt x="3806" y="1294"/>
                  </a:cubicBezTo>
                  <a:cubicBezTo>
                    <a:pt x="3840" y="1300"/>
                    <a:pt x="3870" y="1302"/>
                    <a:pt x="3898" y="1302"/>
                  </a:cubicBezTo>
                  <a:cubicBezTo>
                    <a:pt x="3947" y="1302"/>
                    <a:pt x="3992" y="1295"/>
                    <a:pt x="4054" y="1291"/>
                  </a:cubicBezTo>
                  <a:cubicBezTo>
                    <a:pt x="4056" y="1290"/>
                    <a:pt x="4058" y="1290"/>
                    <a:pt x="4059" y="1290"/>
                  </a:cubicBezTo>
                  <a:cubicBezTo>
                    <a:pt x="4069" y="1290"/>
                    <a:pt x="4039" y="1301"/>
                    <a:pt x="4031" y="1304"/>
                  </a:cubicBezTo>
                  <a:cubicBezTo>
                    <a:pt x="4127" y="1288"/>
                    <a:pt x="4215" y="1258"/>
                    <a:pt x="4282" y="1202"/>
                  </a:cubicBezTo>
                  <a:lnTo>
                    <a:pt x="4282" y="1202"/>
                  </a:lnTo>
                  <a:cubicBezTo>
                    <a:pt x="4282" y="1202"/>
                    <a:pt x="4282" y="1202"/>
                    <a:pt x="4282" y="1202"/>
                  </a:cubicBezTo>
                  <a:lnTo>
                    <a:pt x="4282" y="1202"/>
                  </a:lnTo>
                  <a:cubicBezTo>
                    <a:pt x="4282" y="1202"/>
                    <a:pt x="4283" y="1202"/>
                    <a:pt x="4283" y="1202"/>
                  </a:cubicBezTo>
                  <a:lnTo>
                    <a:pt x="4283" y="1202"/>
                  </a:lnTo>
                  <a:cubicBezTo>
                    <a:pt x="4282" y="1202"/>
                    <a:pt x="4282" y="1202"/>
                    <a:pt x="4282" y="1202"/>
                  </a:cubicBezTo>
                  <a:lnTo>
                    <a:pt x="4282" y="1202"/>
                  </a:lnTo>
                  <a:cubicBezTo>
                    <a:pt x="4267" y="1201"/>
                    <a:pt x="4316" y="1149"/>
                    <a:pt x="4318" y="1137"/>
                  </a:cubicBezTo>
                  <a:lnTo>
                    <a:pt x="4318" y="1137"/>
                  </a:lnTo>
                  <a:cubicBezTo>
                    <a:pt x="4319" y="1142"/>
                    <a:pt x="4321" y="1144"/>
                    <a:pt x="4324" y="1144"/>
                  </a:cubicBezTo>
                  <a:cubicBezTo>
                    <a:pt x="4329" y="1144"/>
                    <a:pt x="4337" y="1138"/>
                    <a:pt x="4345" y="1132"/>
                  </a:cubicBezTo>
                  <a:cubicBezTo>
                    <a:pt x="4354" y="1125"/>
                    <a:pt x="4362" y="1119"/>
                    <a:pt x="4367" y="1119"/>
                  </a:cubicBezTo>
                  <a:cubicBezTo>
                    <a:pt x="4370" y="1119"/>
                    <a:pt x="4371" y="1123"/>
                    <a:pt x="4368" y="1135"/>
                  </a:cubicBezTo>
                  <a:cubicBezTo>
                    <a:pt x="4378" y="1126"/>
                    <a:pt x="4385" y="1112"/>
                    <a:pt x="4378" y="1112"/>
                  </a:cubicBezTo>
                  <a:cubicBezTo>
                    <a:pt x="4385" y="1107"/>
                    <a:pt x="4389" y="1104"/>
                    <a:pt x="4391" y="1104"/>
                  </a:cubicBezTo>
                  <a:lnTo>
                    <a:pt x="4391" y="1104"/>
                  </a:lnTo>
                  <a:cubicBezTo>
                    <a:pt x="4392" y="1104"/>
                    <a:pt x="4391" y="1107"/>
                    <a:pt x="4388" y="1115"/>
                  </a:cubicBezTo>
                  <a:cubicBezTo>
                    <a:pt x="4425" y="1066"/>
                    <a:pt x="4405" y="1079"/>
                    <a:pt x="4438" y="1036"/>
                  </a:cubicBezTo>
                  <a:lnTo>
                    <a:pt x="4438" y="1036"/>
                  </a:lnTo>
                  <a:cubicBezTo>
                    <a:pt x="4442" y="1040"/>
                    <a:pt x="4434" y="1046"/>
                    <a:pt x="4434" y="1056"/>
                  </a:cubicBezTo>
                  <a:cubicBezTo>
                    <a:pt x="4445" y="1029"/>
                    <a:pt x="4454" y="1003"/>
                    <a:pt x="4481" y="967"/>
                  </a:cubicBezTo>
                  <a:cubicBezTo>
                    <a:pt x="4481" y="969"/>
                    <a:pt x="4485" y="968"/>
                    <a:pt x="4484" y="971"/>
                  </a:cubicBezTo>
                  <a:lnTo>
                    <a:pt x="4484" y="971"/>
                  </a:lnTo>
                  <a:cubicBezTo>
                    <a:pt x="4488" y="964"/>
                    <a:pt x="4491" y="957"/>
                    <a:pt x="4494" y="950"/>
                  </a:cubicBezTo>
                  <a:lnTo>
                    <a:pt x="4494" y="950"/>
                  </a:lnTo>
                  <a:cubicBezTo>
                    <a:pt x="4505" y="957"/>
                    <a:pt x="4516" y="963"/>
                    <a:pt x="4527" y="970"/>
                  </a:cubicBezTo>
                  <a:lnTo>
                    <a:pt x="4517" y="970"/>
                  </a:lnTo>
                  <a:cubicBezTo>
                    <a:pt x="4544" y="990"/>
                    <a:pt x="4593" y="1016"/>
                    <a:pt x="4627" y="1029"/>
                  </a:cubicBezTo>
                  <a:cubicBezTo>
                    <a:pt x="4630" y="1029"/>
                    <a:pt x="4636" y="1029"/>
                    <a:pt x="4640" y="1033"/>
                  </a:cubicBezTo>
                  <a:cubicBezTo>
                    <a:pt x="4650" y="1033"/>
                    <a:pt x="4656" y="1033"/>
                    <a:pt x="4650" y="1026"/>
                  </a:cubicBezTo>
                  <a:lnTo>
                    <a:pt x="4650" y="1026"/>
                  </a:lnTo>
                  <a:cubicBezTo>
                    <a:pt x="4749" y="1092"/>
                    <a:pt x="4862" y="1056"/>
                    <a:pt x="4958" y="1079"/>
                  </a:cubicBezTo>
                  <a:cubicBezTo>
                    <a:pt x="4945" y="1079"/>
                    <a:pt x="4928" y="1083"/>
                    <a:pt x="4938" y="1083"/>
                  </a:cubicBezTo>
                  <a:cubicBezTo>
                    <a:pt x="4968" y="1079"/>
                    <a:pt x="4994" y="1075"/>
                    <a:pt x="5024" y="1072"/>
                  </a:cubicBezTo>
                  <a:cubicBezTo>
                    <a:pt x="5014" y="1066"/>
                    <a:pt x="5011" y="1069"/>
                    <a:pt x="4994" y="1063"/>
                  </a:cubicBezTo>
                  <a:cubicBezTo>
                    <a:pt x="5004" y="1056"/>
                    <a:pt x="5027" y="1052"/>
                    <a:pt x="5047" y="1049"/>
                  </a:cubicBezTo>
                  <a:lnTo>
                    <a:pt x="5047" y="1049"/>
                  </a:lnTo>
                  <a:cubicBezTo>
                    <a:pt x="5011" y="1060"/>
                    <a:pt x="5047" y="1063"/>
                    <a:pt x="5064" y="1066"/>
                  </a:cubicBezTo>
                  <a:cubicBezTo>
                    <a:pt x="5064" y="1063"/>
                    <a:pt x="5067" y="1060"/>
                    <a:pt x="5067" y="1056"/>
                  </a:cubicBezTo>
                  <a:cubicBezTo>
                    <a:pt x="5074" y="1058"/>
                    <a:pt x="5079" y="1059"/>
                    <a:pt x="5082" y="1059"/>
                  </a:cubicBezTo>
                  <a:cubicBezTo>
                    <a:pt x="5090" y="1059"/>
                    <a:pt x="5091" y="1054"/>
                    <a:pt x="5093" y="1049"/>
                  </a:cubicBezTo>
                  <a:cubicBezTo>
                    <a:pt x="5097" y="1046"/>
                    <a:pt x="5104" y="1040"/>
                    <a:pt x="5130" y="1040"/>
                  </a:cubicBezTo>
                  <a:lnTo>
                    <a:pt x="5130" y="1046"/>
                  </a:lnTo>
                  <a:cubicBezTo>
                    <a:pt x="5150" y="1040"/>
                    <a:pt x="5170" y="1029"/>
                    <a:pt x="5193" y="1026"/>
                  </a:cubicBezTo>
                  <a:lnTo>
                    <a:pt x="5193" y="1026"/>
                  </a:lnTo>
                  <a:cubicBezTo>
                    <a:pt x="5203" y="1033"/>
                    <a:pt x="5170" y="1033"/>
                    <a:pt x="5170" y="1043"/>
                  </a:cubicBezTo>
                  <a:cubicBezTo>
                    <a:pt x="5203" y="1036"/>
                    <a:pt x="5229" y="1009"/>
                    <a:pt x="5263" y="1009"/>
                  </a:cubicBezTo>
                  <a:lnTo>
                    <a:pt x="5216" y="1029"/>
                  </a:lnTo>
                  <a:cubicBezTo>
                    <a:pt x="5223" y="1030"/>
                    <a:pt x="5229" y="1030"/>
                    <a:pt x="5234" y="1030"/>
                  </a:cubicBezTo>
                  <a:cubicBezTo>
                    <a:pt x="5254" y="1030"/>
                    <a:pt x="5261" y="1026"/>
                    <a:pt x="5279" y="1023"/>
                  </a:cubicBezTo>
                  <a:lnTo>
                    <a:pt x="5276" y="1023"/>
                  </a:lnTo>
                  <a:lnTo>
                    <a:pt x="5319" y="1013"/>
                  </a:lnTo>
                  <a:lnTo>
                    <a:pt x="5319" y="1013"/>
                  </a:lnTo>
                  <a:cubicBezTo>
                    <a:pt x="5319" y="1013"/>
                    <a:pt x="5319" y="1013"/>
                    <a:pt x="5319" y="1013"/>
                  </a:cubicBezTo>
                  <a:lnTo>
                    <a:pt x="5332" y="1009"/>
                  </a:lnTo>
                  <a:lnTo>
                    <a:pt x="5332" y="1009"/>
                  </a:lnTo>
                  <a:lnTo>
                    <a:pt x="5319" y="1013"/>
                  </a:lnTo>
                  <a:lnTo>
                    <a:pt x="5319" y="1013"/>
                  </a:lnTo>
                  <a:cubicBezTo>
                    <a:pt x="5352" y="973"/>
                    <a:pt x="5398" y="980"/>
                    <a:pt x="5445" y="940"/>
                  </a:cubicBezTo>
                  <a:lnTo>
                    <a:pt x="5445" y="940"/>
                  </a:lnTo>
                  <a:cubicBezTo>
                    <a:pt x="5418" y="963"/>
                    <a:pt x="5421" y="963"/>
                    <a:pt x="5431" y="963"/>
                  </a:cubicBezTo>
                  <a:cubicBezTo>
                    <a:pt x="5433" y="962"/>
                    <a:pt x="5435" y="961"/>
                    <a:pt x="5437" y="961"/>
                  </a:cubicBezTo>
                  <a:cubicBezTo>
                    <a:pt x="5439" y="961"/>
                    <a:pt x="5441" y="963"/>
                    <a:pt x="5441" y="967"/>
                  </a:cubicBezTo>
                  <a:cubicBezTo>
                    <a:pt x="5451" y="964"/>
                    <a:pt x="5464" y="960"/>
                    <a:pt x="5470" y="960"/>
                  </a:cubicBezTo>
                  <a:cubicBezTo>
                    <a:pt x="5472" y="960"/>
                    <a:pt x="5473" y="961"/>
                    <a:pt x="5471" y="963"/>
                  </a:cubicBezTo>
                  <a:cubicBezTo>
                    <a:pt x="5495" y="944"/>
                    <a:pt x="5518" y="950"/>
                    <a:pt x="5544" y="920"/>
                  </a:cubicBezTo>
                  <a:cubicBezTo>
                    <a:pt x="5547" y="920"/>
                    <a:pt x="5550" y="920"/>
                    <a:pt x="5557" y="916"/>
                  </a:cubicBezTo>
                  <a:cubicBezTo>
                    <a:pt x="5561" y="915"/>
                    <a:pt x="5565" y="913"/>
                    <a:pt x="5567" y="913"/>
                  </a:cubicBezTo>
                  <a:cubicBezTo>
                    <a:pt x="5569" y="913"/>
                    <a:pt x="5570" y="914"/>
                    <a:pt x="5570" y="916"/>
                  </a:cubicBezTo>
                  <a:cubicBezTo>
                    <a:pt x="5581" y="910"/>
                    <a:pt x="5582" y="908"/>
                    <a:pt x="5579" y="908"/>
                  </a:cubicBezTo>
                  <a:cubicBezTo>
                    <a:pt x="5577" y="908"/>
                    <a:pt x="5574" y="909"/>
                    <a:pt x="5570" y="910"/>
                  </a:cubicBezTo>
                  <a:cubicBezTo>
                    <a:pt x="5568" y="910"/>
                    <a:pt x="5564" y="912"/>
                    <a:pt x="5562" y="912"/>
                  </a:cubicBezTo>
                  <a:cubicBezTo>
                    <a:pt x="5561" y="912"/>
                    <a:pt x="5561" y="911"/>
                    <a:pt x="5561" y="910"/>
                  </a:cubicBezTo>
                  <a:cubicBezTo>
                    <a:pt x="5600" y="874"/>
                    <a:pt x="5680" y="861"/>
                    <a:pt x="5733" y="797"/>
                  </a:cubicBezTo>
                  <a:cubicBezTo>
                    <a:pt x="5782" y="754"/>
                    <a:pt x="5785" y="734"/>
                    <a:pt x="5828" y="692"/>
                  </a:cubicBezTo>
                  <a:cubicBezTo>
                    <a:pt x="5831" y="690"/>
                    <a:pt x="5833" y="690"/>
                    <a:pt x="5834" y="690"/>
                  </a:cubicBezTo>
                  <a:cubicBezTo>
                    <a:pt x="5842" y="690"/>
                    <a:pt x="5825" y="711"/>
                    <a:pt x="5825" y="711"/>
                  </a:cubicBezTo>
                  <a:cubicBezTo>
                    <a:pt x="5852" y="695"/>
                    <a:pt x="5872" y="675"/>
                    <a:pt x="5892" y="652"/>
                  </a:cubicBezTo>
                  <a:lnTo>
                    <a:pt x="5892" y="652"/>
                  </a:lnTo>
                  <a:cubicBezTo>
                    <a:pt x="5890" y="655"/>
                    <a:pt x="5891" y="656"/>
                    <a:pt x="5892" y="656"/>
                  </a:cubicBezTo>
                  <a:cubicBezTo>
                    <a:pt x="5894" y="656"/>
                    <a:pt x="5899" y="654"/>
                    <a:pt x="5905" y="652"/>
                  </a:cubicBezTo>
                  <a:cubicBezTo>
                    <a:pt x="5921" y="632"/>
                    <a:pt x="5908" y="629"/>
                    <a:pt x="5935" y="609"/>
                  </a:cubicBezTo>
                  <a:lnTo>
                    <a:pt x="5935" y="609"/>
                  </a:lnTo>
                  <a:cubicBezTo>
                    <a:pt x="5935" y="615"/>
                    <a:pt x="5935" y="626"/>
                    <a:pt x="5928" y="638"/>
                  </a:cubicBezTo>
                  <a:cubicBezTo>
                    <a:pt x="5948" y="615"/>
                    <a:pt x="5961" y="586"/>
                    <a:pt x="5981" y="563"/>
                  </a:cubicBezTo>
                  <a:cubicBezTo>
                    <a:pt x="5982" y="563"/>
                    <a:pt x="5982" y="562"/>
                    <a:pt x="5983" y="562"/>
                  </a:cubicBezTo>
                  <a:cubicBezTo>
                    <a:pt x="5989" y="562"/>
                    <a:pt x="5974" y="583"/>
                    <a:pt x="5971" y="592"/>
                  </a:cubicBezTo>
                  <a:cubicBezTo>
                    <a:pt x="5995" y="566"/>
                    <a:pt x="6024" y="519"/>
                    <a:pt x="6024" y="503"/>
                  </a:cubicBezTo>
                  <a:lnTo>
                    <a:pt x="6024" y="503"/>
                  </a:lnTo>
                  <a:lnTo>
                    <a:pt x="6011" y="516"/>
                  </a:lnTo>
                  <a:lnTo>
                    <a:pt x="6011" y="516"/>
                  </a:lnTo>
                  <a:cubicBezTo>
                    <a:pt x="6011" y="515"/>
                    <a:pt x="6012" y="515"/>
                    <a:pt x="6012" y="515"/>
                  </a:cubicBezTo>
                  <a:cubicBezTo>
                    <a:pt x="6016" y="515"/>
                    <a:pt x="6017" y="522"/>
                    <a:pt x="6014" y="529"/>
                  </a:cubicBezTo>
                  <a:cubicBezTo>
                    <a:pt x="6001" y="556"/>
                    <a:pt x="5984" y="559"/>
                    <a:pt x="5981" y="559"/>
                  </a:cubicBezTo>
                  <a:lnTo>
                    <a:pt x="5991" y="539"/>
                  </a:lnTo>
                  <a:lnTo>
                    <a:pt x="5991" y="539"/>
                  </a:lnTo>
                  <a:cubicBezTo>
                    <a:pt x="5961" y="543"/>
                    <a:pt x="5938" y="609"/>
                    <a:pt x="5902" y="638"/>
                  </a:cubicBezTo>
                  <a:lnTo>
                    <a:pt x="5905" y="615"/>
                  </a:lnTo>
                  <a:lnTo>
                    <a:pt x="5882" y="658"/>
                  </a:lnTo>
                  <a:cubicBezTo>
                    <a:pt x="5879" y="659"/>
                    <a:pt x="5877" y="660"/>
                    <a:pt x="5875" y="660"/>
                  </a:cubicBezTo>
                  <a:cubicBezTo>
                    <a:pt x="5869" y="660"/>
                    <a:pt x="5865" y="654"/>
                    <a:pt x="5875" y="642"/>
                  </a:cubicBezTo>
                  <a:lnTo>
                    <a:pt x="5875" y="642"/>
                  </a:lnTo>
                  <a:cubicBezTo>
                    <a:pt x="5848" y="658"/>
                    <a:pt x="5859" y="665"/>
                    <a:pt x="5832" y="678"/>
                  </a:cubicBezTo>
                  <a:cubicBezTo>
                    <a:pt x="5831" y="678"/>
                    <a:pt x="5830" y="678"/>
                    <a:pt x="5830" y="678"/>
                  </a:cubicBezTo>
                  <a:lnTo>
                    <a:pt x="5830" y="678"/>
                  </a:lnTo>
                  <a:lnTo>
                    <a:pt x="5813" y="698"/>
                  </a:lnTo>
                  <a:cubicBezTo>
                    <a:pt x="5816" y="692"/>
                    <a:pt x="5802" y="695"/>
                    <a:pt x="5816" y="682"/>
                  </a:cubicBezTo>
                  <a:lnTo>
                    <a:pt x="5816" y="682"/>
                  </a:lnTo>
                  <a:cubicBezTo>
                    <a:pt x="5769" y="711"/>
                    <a:pt x="5756" y="748"/>
                    <a:pt x="5733" y="751"/>
                  </a:cubicBezTo>
                  <a:lnTo>
                    <a:pt x="5733" y="748"/>
                  </a:lnTo>
                  <a:lnTo>
                    <a:pt x="5733" y="748"/>
                  </a:lnTo>
                  <a:cubicBezTo>
                    <a:pt x="5677" y="797"/>
                    <a:pt x="5736" y="762"/>
                    <a:pt x="5696" y="808"/>
                  </a:cubicBezTo>
                  <a:lnTo>
                    <a:pt x="5646" y="804"/>
                  </a:lnTo>
                  <a:lnTo>
                    <a:pt x="5646" y="821"/>
                  </a:lnTo>
                  <a:cubicBezTo>
                    <a:pt x="5642" y="823"/>
                    <a:pt x="5634" y="827"/>
                    <a:pt x="5630" y="827"/>
                  </a:cubicBezTo>
                  <a:cubicBezTo>
                    <a:pt x="5628" y="827"/>
                    <a:pt x="5627" y="826"/>
                    <a:pt x="5627" y="824"/>
                  </a:cubicBezTo>
                  <a:cubicBezTo>
                    <a:pt x="5617" y="837"/>
                    <a:pt x="5620" y="837"/>
                    <a:pt x="5623" y="837"/>
                  </a:cubicBezTo>
                  <a:cubicBezTo>
                    <a:pt x="5625" y="837"/>
                    <a:pt x="5625" y="837"/>
                    <a:pt x="5626" y="837"/>
                  </a:cubicBezTo>
                  <a:lnTo>
                    <a:pt x="5626" y="837"/>
                  </a:lnTo>
                  <a:cubicBezTo>
                    <a:pt x="5626" y="837"/>
                    <a:pt x="5625" y="838"/>
                    <a:pt x="5623" y="844"/>
                  </a:cubicBezTo>
                  <a:cubicBezTo>
                    <a:pt x="5594" y="852"/>
                    <a:pt x="5556" y="883"/>
                    <a:pt x="5532" y="889"/>
                  </a:cubicBezTo>
                  <a:lnTo>
                    <a:pt x="5532" y="889"/>
                  </a:lnTo>
                  <a:cubicBezTo>
                    <a:pt x="5532" y="889"/>
                    <a:pt x="5532" y="889"/>
                    <a:pt x="5532" y="889"/>
                  </a:cubicBezTo>
                  <a:cubicBezTo>
                    <a:pt x="5534" y="889"/>
                    <a:pt x="5532" y="891"/>
                    <a:pt x="5521" y="901"/>
                  </a:cubicBezTo>
                  <a:cubicBezTo>
                    <a:pt x="5518" y="899"/>
                    <a:pt x="5515" y="898"/>
                    <a:pt x="5511" y="898"/>
                  </a:cubicBezTo>
                  <a:cubicBezTo>
                    <a:pt x="5494" y="898"/>
                    <a:pt x="5472" y="925"/>
                    <a:pt x="5441" y="930"/>
                  </a:cubicBezTo>
                  <a:cubicBezTo>
                    <a:pt x="5446" y="919"/>
                    <a:pt x="5468" y="911"/>
                    <a:pt x="5459" y="911"/>
                  </a:cubicBezTo>
                  <a:cubicBezTo>
                    <a:pt x="5457" y="911"/>
                    <a:pt x="5452" y="912"/>
                    <a:pt x="5445" y="913"/>
                  </a:cubicBezTo>
                  <a:cubicBezTo>
                    <a:pt x="5435" y="940"/>
                    <a:pt x="5382" y="936"/>
                    <a:pt x="5356" y="950"/>
                  </a:cubicBezTo>
                  <a:cubicBezTo>
                    <a:pt x="5359" y="963"/>
                    <a:pt x="5299" y="976"/>
                    <a:pt x="5252" y="993"/>
                  </a:cubicBezTo>
                  <a:cubicBezTo>
                    <a:pt x="5252" y="993"/>
                    <a:pt x="5252" y="992"/>
                    <a:pt x="5251" y="992"/>
                  </a:cubicBezTo>
                  <a:cubicBezTo>
                    <a:pt x="5239" y="992"/>
                    <a:pt x="5159" y="1009"/>
                    <a:pt x="5115" y="1013"/>
                  </a:cubicBezTo>
                  <a:lnTo>
                    <a:pt x="5115" y="1013"/>
                  </a:lnTo>
                  <a:cubicBezTo>
                    <a:pt x="5116" y="1012"/>
                    <a:pt x="5117" y="1011"/>
                    <a:pt x="5117" y="1009"/>
                  </a:cubicBezTo>
                  <a:lnTo>
                    <a:pt x="5117" y="1009"/>
                  </a:lnTo>
                  <a:lnTo>
                    <a:pt x="5113" y="1013"/>
                  </a:lnTo>
                  <a:cubicBezTo>
                    <a:pt x="5114" y="1013"/>
                    <a:pt x="5115" y="1013"/>
                    <a:pt x="5115" y="1013"/>
                  </a:cubicBezTo>
                  <a:lnTo>
                    <a:pt x="5115" y="1013"/>
                  </a:lnTo>
                  <a:cubicBezTo>
                    <a:pt x="5104" y="1027"/>
                    <a:pt x="5062" y="1030"/>
                    <a:pt x="5027" y="1036"/>
                  </a:cubicBezTo>
                  <a:cubicBezTo>
                    <a:pt x="5027" y="1029"/>
                    <a:pt x="5034" y="1026"/>
                    <a:pt x="5054" y="1020"/>
                  </a:cubicBezTo>
                  <a:lnTo>
                    <a:pt x="5054" y="1020"/>
                  </a:lnTo>
                  <a:lnTo>
                    <a:pt x="5021" y="1023"/>
                  </a:lnTo>
                  <a:cubicBezTo>
                    <a:pt x="5014" y="1026"/>
                    <a:pt x="5004" y="1029"/>
                    <a:pt x="4984" y="1033"/>
                  </a:cubicBezTo>
                  <a:lnTo>
                    <a:pt x="4991" y="1023"/>
                  </a:lnTo>
                  <a:lnTo>
                    <a:pt x="4991" y="1023"/>
                  </a:lnTo>
                  <a:cubicBezTo>
                    <a:pt x="4959" y="1025"/>
                    <a:pt x="4928" y="1033"/>
                    <a:pt x="4892" y="1033"/>
                  </a:cubicBezTo>
                  <a:cubicBezTo>
                    <a:pt x="4879" y="1033"/>
                    <a:pt x="4866" y="1032"/>
                    <a:pt x="4852" y="1029"/>
                  </a:cubicBezTo>
                  <a:lnTo>
                    <a:pt x="4852" y="1029"/>
                  </a:lnTo>
                  <a:cubicBezTo>
                    <a:pt x="4848" y="1036"/>
                    <a:pt x="4895" y="1060"/>
                    <a:pt x="4835" y="1060"/>
                  </a:cubicBezTo>
                  <a:cubicBezTo>
                    <a:pt x="4832" y="1056"/>
                    <a:pt x="4832" y="1048"/>
                    <a:pt x="4841" y="1046"/>
                  </a:cubicBezTo>
                  <a:lnTo>
                    <a:pt x="4841" y="1046"/>
                  </a:lnTo>
                  <a:cubicBezTo>
                    <a:pt x="4839" y="1047"/>
                    <a:pt x="4837" y="1047"/>
                    <a:pt x="4835" y="1047"/>
                  </a:cubicBezTo>
                  <a:cubicBezTo>
                    <a:pt x="4830" y="1047"/>
                    <a:pt x="4824" y="1046"/>
                    <a:pt x="4819" y="1043"/>
                  </a:cubicBezTo>
                  <a:lnTo>
                    <a:pt x="4842" y="1040"/>
                  </a:lnTo>
                  <a:cubicBezTo>
                    <a:pt x="4835" y="1038"/>
                    <a:pt x="4831" y="1037"/>
                    <a:pt x="4828" y="1037"/>
                  </a:cubicBezTo>
                  <a:cubicBezTo>
                    <a:pt x="4825" y="1037"/>
                    <a:pt x="4824" y="1038"/>
                    <a:pt x="4822" y="1040"/>
                  </a:cubicBezTo>
                  <a:cubicBezTo>
                    <a:pt x="4822" y="1040"/>
                    <a:pt x="4821" y="1041"/>
                    <a:pt x="4817" y="1041"/>
                  </a:cubicBezTo>
                  <a:cubicBezTo>
                    <a:pt x="4815" y="1041"/>
                    <a:pt x="4812" y="1041"/>
                    <a:pt x="4809" y="1040"/>
                  </a:cubicBezTo>
                  <a:cubicBezTo>
                    <a:pt x="4809" y="1033"/>
                    <a:pt x="4795" y="1033"/>
                    <a:pt x="4799" y="1029"/>
                  </a:cubicBezTo>
                  <a:lnTo>
                    <a:pt x="4799" y="1029"/>
                  </a:lnTo>
                  <a:cubicBezTo>
                    <a:pt x="4802" y="1029"/>
                    <a:pt x="4815" y="1033"/>
                    <a:pt x="4822" y="1033"/>
                  </a:cubicBezTo>
                  <a:cubicBezTo>
                    <a:pt x="4802" y="1026"/>
                    <a:pt x="4775" y="1020"/>
                    <a:pt x="4769" y="1013"/>
                  </a:cubicBezTo>
                  <a:cubicBezTo>
                    <a:pt x="4769" y="1015"/>
                    <a:pt x="4767" y="1021"/>
                    <a:pt x="4757" y="1021"/>
                  </a:cubicBezTo>
                  <a:cubicBezTo>
                    <a:pt x="4755" y="1021"/>
                    <a:pt x="4752" y="1020"/>
                    <a:pt x="4749" y="1020"/>
                  </a:cubicBezTo>
                  <a:cubicBezTo>
                    <a:pt x="4709" y="1009"/>
                    <a:pt x="4736" y="1006"/>
                    <a:pt x="4716" y="1000"/>
                  </a:cubicBezTo>
                  <a:cubicBezTo>
                    <a:pt x="4709" y="1000"/>
                    <a:pt x="4703" y="996"/>
                    <a:pt x="4696" y="996"/>
                  </a:cubicBezTo>
                  <a:cubicBezTo>
                    <a:pt x="4691" y="994"/>
                    <a:pt x="4686" y="994"/>
                    <a:pt x="4682" y="994"/>
                  </a:cubicBezTo>
                  <a:cubicBezTo>
                    <a:pt x="4679" y="994"/>
                    <a:pt x="4676" y="994"/>
                    <a:pt x="4676" y="996"/>
                  </a:cubicBezTo>
                  <a:cubicBezTo>
                    <a:pt x="4663" y="993"/>
                    <a:pt x="4663" y="990"/>
                    <a:pt x="4660" y="983"/>
                  </a:cubicBezTo>
                  <a:cubicBezTo>
                    <a:pt x="4642" y="983"/>
                    <a:pt x="4596" y="959"/>
                    <a:pt x="4584" y="959"/>
                  </a:cubicBezTo>
                  <a:cubicBezTo>
                    <a:pt x="4581" y="959"/>
                    <a:pt x="4580" y="961"/>
                    <a:pt x="4583" y="965"/>
                  </a:cubicBezTo>
                  <a:lnTo>
                    <a:pt x="4583" y="965"/>
                  </a:lnTo>
                  <a:cubicBezTo>
                    <a:pt x="4554" y="955"/>
                    <a:pt x="4529" y="939"/>
                    <a:pt x="4506" y="920"/>
                  </a:cubicBezTo>
                  <a:lnTo>
                    <a:pt x="4506" y="920"/>
                  </a:lnTo>
                  <a:cubicBezTo>
                    <a:pt x="4522" y="876"/>
                    <a:pt x="4530" y="831"/>
                    <a:pt x="4554" y="774"/>
                  </a:cubicBezTo>
                  <a:cubicBezTo>
                    <a:pt x="4555" y="781"/>
                    <a:pt x="4557" y="783"/>
                    <a:pt x="4558" y="783"/>
                  </a:cubicBezTo>
                  <a:cubicBezTo>
                    <a:pt x="4563" y="783"/>
                    <a:pt x="4568" y="750"/>
                    <a:pt x="4581" y="748"/>
                  </a:cubicBezTo>
                  <a:cubicBezTo>
                    <a:pt x="4581" y="734"/>
                    <a:pt x="4584" y="718"/>
                    <a:pt x="4584" y="705"/>
                  </a:cubicBezTo>
                  <a:lnTo>
                    <a:pt x="4584" y="705"/>
                  </a:lnTo>
                  <a:lnTo>
                    <a:pt x="4573" y="722"/>
                  </a:lnTo>
                  <a:cubicBezTo>
                    <a:pt x="4584" y="682"/>
                    <a:pt x="4577" y="645"/>
                    <a:pt x="4587" y="612"/>
                  </a:cubicBezTo>
                  <a:lnTo>
                    <a:pt x="4587" y="642"/>
                  </a:lnTo>
                  <a:cubicBezTo>
                    <a:pt x="4590" y="618"/>
                    <a:pt x="4593" y="592"/>
                    <a:pt x="4590" y="569"/>
                  </a:cubicBezTo>
                  <a:lnTo>
                    <a:pt x="4590" y="569"/>
                  </a:lnTo>
                  <a:cubicBezTo>
                    <a:pt x="4590" y="583"/>
                    <a:pt x="4587" y="595"/>
                    <a:pt x="4584" y="609"/>
                  </a:cubicBezTo>
                  <a:cubicBezTo>
                    <a:pt x="4581" y="569"/>
                    <a:pt x="4567" y="612"/>
                    <a:pt x="4573" y="559"/>
                  </a:cubicBezTo>
                  <a:lnTo>
                    <a:pt x="4573" y="559"/>
                  </a:lnTo>
                  <a:cubicBezTo>
                    <a:pt x="4573" y="560"/>
                    <a:pt x="4574" y="561"/>
                    <a:pt x="4574" y="561"/>
                  </a:cubicBezTo>
                  <a:cubicBezTo>
                    <a:pt x="4574" y="561"/>
                    <a:pt x="4577" y="520"/>
                    <a:pt x="4581" y="499"/>
                  </a:cubicBezTo>
                  <a:cubicBezTo>
                    <a:pt x="4573" y="476"/>
                    <a:pt x="4567" y="463"/>
                    <a:pt x="4557" y="433"/>
                  </a:cubicBezTo>
                  <a:cubicBezTo>
                    <a:pt x="4557" y="430"/>
                    <a:pt x="4558" y="428"/>
                    <a:pt x="4561" y="428"/>
                  </a:cubicBezTo>
                  <a:cubicBezTo>
                    <a:pt x="4562" y="428"/>
                    <a:pt x="4564" y="429"/>
                    <a:pt x="4567" y="430"/>
                  </a:cubicBezTo>
                  <a:cubicBezTo>
                    <a:pt x="4570" y="430"/>
                    <a:pt x="4573" y="430"/>
                    <a:pt x="4573" y="427"/>
                  </a:cubicBezTo>
                  <a:cubicBezTo>
                    <a:pt x="4564" y="417"/>
                    <a:pt x="4547" y="394"/>
                    <a:pt x="4521" y="380"/>
                  </a:cubicBezTo>
                  <a:cubicBezTo>
                    <a:pt x="4507" y="373"/>
                    <a:pt x="4491" y="369"/>
                    <a:pt x="4478" y="369"/>
                  </a:cubicBezTo>
                  <a:cubicBezTo>
                    <a:pt x="4470" y="369"/>
                    <a:pt x="4463" y="370"/>
                    <a:pt x="4458" y="372"/>
                  </a:cubicBezTo>
                  <a:lnTo>
                    <a:pt x="4458" y="372"/>
                  </a:lnTo>
                  <a:cubicBezTo>
                    <a:pt x="4465" y="369"/>
                    <a:pt x="4464" y="364"/>
                    <a:pt x="4461" y="360"/>
                  </a:cubicBezTo>
                  <a:lnTo>
                    <a:pt x="4461" y="360"/>
                  </a:lnTo>
                  <a:cubicBezTo>
                    <a:pt x="4454" y="364"/>
                    <a:pt x="4451" y="367"/>
                    <a:pt x="4445" y="370"/>
                  </a:cubicBezTo>
                  <a:cubicBezTo>
                    <a:pt x="4425" y="370"/>
                    <a:pt x="4422" y="370"/>
                    <a:pt x="4425" y="364"/>
                  </a:cubicBezTo>
                  <a:lnTo>
                    <a:pt x="4425" y="364"/>
                  </a:lnTo>
                  <a:cubicBezTo>
                    <a:pt x="4362" y="377"/>
                    <a:pt x="4445" y="370"/>
                    <a:pt x="4375" y="390"/>
                  </a:cubicBezTo>
                  <a:cubicBezTo>
                    <a:pt x="4382" y="387"/>
                    <a:pt x="4378" y="387"/>
                    <a:pt x="4388" y="380"/>
                  </a:cubicBezTo>
                  <a:lnTo>
                    <a:pt x="4388" y="380"/>
                  </a:lnTo>
                  <a:cubicBezTo>
                    <a:pt x="4315" y="407"/>
                    <a:pt x="4295" y="483"/>
                    <a:pt x="4286" y="539"/>
                  </a:cubicBezTo>
                  <a:cubicBezTo>
                    <a:pt x="4283" y="542"/>
                    <a:pt x="4281" y="543"/>
                    <a:pt x="4280" y="543"/>
                  </a:cubicBezTo>
                  <a:cubicBezTo>
                    <a:pt x="4276" y="543"/>
                    <a:pt x="4276" y="533"/>
                    <a:pt x="4279" y="523"/>
                  </a:cubicBezTo>
                  <a:cubicBezTo>
                    <a:pt x="4279" y="512"/>
                    <a:pt x="4281" y="501"/>
                    <a:pt x="4278" y="501"/>
                  </a:cubicBezTo>
                  <a:cubicBezTo>
                    <a:pt x="4278" y="501"/>
                    <a:pt x="4277" y="502"/>
                    <a:pt x="4275" y="503"/>
                  </a:cubicBezTo>
                  <a:cubicBezTo>
                    <a:pt x="4256" y="603"/>
                    <a:pt x="4295" y="695"/>
                    <a:pt x="4332" y="768"/>
                  </a:cubicBezTo>
                  <a:lnTo>
                    <a:pt x="4326" y="754"/>
                  </a:lnTo>
                  <a:cubicBezTo>
                    <a:pt x="4348" y="754"/>
                    <a:pt x="4346" y="811"/>
                    <a:pt x="4379" y="842"/>
                  </a:cubicBezTo>
                  <a:lnTo>
                    <a:pt x="4379" y="842"/>
                  </a:lnTo>
                  <a:cubicBezTo>
                    <a:pt x="4376" y="839"/>
                    <a:pt x="4372" y="838"/>
                    <a:pt x="4370" y="838"/>
                  </a:cubicBezTo>
                  <a:cubicBezTo>
                    <a:pt x="4368" y="838"/>
                    <a:pt x="4367" y="839"/>
                    <a:pt x="4368" y="841"/>
                  </a:cubicBezTo>
                  <a:cubicBezTo>
                    <a:pt x="4385" y="864"/>
                    <a:pt x="4406" y="885"/>
                    <a:pt x="4431" y="906"/>
                  </a:cubicBezTo>
                  <a:lnTo>
                    <a:pt x="4431" y="906"/>
                  </a:lnTo>
                  <a:cubicBezTo>
                    <a:pt x="4419" y="924"/>
                    <a:pt x="4405" y="937"/>
                    <a:pt x="4396" y="948"/>
                  </a:cubicBezTo>
                  <a:lnTo>
                    <a:pt x="4396" y="948"/>
                  </a:lnTo>
                  <a:cubicBezTo>
                    <a:pt x="4399" y="942"/>
                    <a:pt x="4401" y="936"/>
                    <a:pt x="4405" y="927"/>
                  </a:cubicBezTo>
                  <a:lnTo>
                    <a:pt x="4405" y="927"/>
                  </a:lnTo>
                  <a:lnTo>
                    <a:pt x="4395" y="950"/>
                  </a:lnTo>
                  <a:cubicBezTo>
                    <a:pt x="4395" y="949"/>
                    <a:pt x="4396" y="949"/>
                    <a:pt x="4396" y="948"/>
                  </a:cubicBezTo>
                  <a:lnTo>
                    <a:pt x="4396" y="948"/>
                  </a:lnTo>
                  <a:cubicBezTo>
                    <a:pt x="4394" y="954"/>
                    <a:pt x="4391" y="958"/>
                    <a:pt x="4388" y="963"/>
                  </a:cubicBezTo>
                  <a:lnTo>
                    <a:pt x="4402" y="956"/>
                  </a:lnTo>
                  <a:lnTo>
                    <a:pt x="4402" y="956"/>
                  </a:lnTo>
                  <a:cubicBezTo>
                    <a:pt x="4396" y="965"/>
                    <a:pt x="4388" y="974"/>
                    <a:pt x="4386" y="974"/>
                  </a:cubicBezTo>
                  <a:cubicBezTo>
                    <a:pt x="4385" y="974"/>
                    <a:pt x="4385" y="973"/>
                    <a:pt x="4385" y="973"/>
                  </a:cubicBezTo>
                  <a:lnTo>
                    <a:pt x="4385" y="973"/>
                  </a:lnTo>
                  <a:cubicBezTo>
                    <a:pt x="4378" y="990"/>
                    <a:pt x="4402" y="973"/>
                    <a:pt x="4391" y="1003"/>
                  </a:cubicBezTo>
                  <a:cubicBezTo>
                    <a:pt x="4379" y="1015"/>
                    <a:pt x="4360" y="1049"/>
                    <a:pt x="4347" y="1049"/>
                  </a:cubicBezTo>
                  <a:cubicBezTo>
                    <a:pt x="4346" y="1049"/>
                    <a:pt x="4346" y="1049"/>
                    <a:pt x="4345" y="1049"/>
                  </a:cubicBezTo>
                  <a:cubicBezTo>
                    <a:pt x="4381" y="1014"/>
                    <a:pt x="4349" y="1035"/>
                    <a:pt x="4353" y="1021"/>
                  </a:cubicBezTo>
                  <a:lnTo>
                    <a:pt x="4353" y="1021"/>
                  </a:lnTo>
                  <a:cubicBezTo>
                    <a:pt x="4350" y="1024"/>
                    <a:pt x="4346" y="1028"/>
                    <a:pt x="4342" y="1033"/>
                  </a:cubicBezTo>
                  <a:cubicBezTo>
                    <a:pt x="4341" y="1033"/>
                    <a:pt x="4341" y="1033"/>
                    <a:pt x="4340" y="1033"/>
                  </a:cubicBezTo>
                  <a:cubicBezTo>
                    <a:pt x="4338" y="1033"/>
                    <a:pt x="4339" y="1029"/>
                    <a:pt x="4342" y="1026"/>
                  </a:cubicBezTo>
                  <a:lnTo>
                    <a:pt x="4342" y="1026"/>
                  </a:lnTo>
                  <a:cubicBezTo>
                    <a:pt x="4295" y="1063"/>
                    <a:pt x="4335" y="1056"/>
                    <a:pt x="4292" y="1099"/>
                  </a:cubicBezTo>
                  <a:cubicBezTo>
                    <a:pt x="4292" y="1095"/>
                    <a:pt x="4289" y="1094"/>
                    <a:pt x="4286" y="1094"/>
                  </a:cubicBezTo>
                  <a:cubicBezTo>
                    <a:pt x="4280" y="1094"/>
                    <a:pt x="4271" y="1098"/>
                    <a:pt x="4269" y="1102"/>
                  </a:cubicBezTo>
                  <a:cubicBezTo>
                    <a:pt x="4273" y="1099"/>
                    <a:pt x="4276" y="1098"/>
                    <a:pt x="4278" y="1098"/>
                  </a:cubicBezTo>
                  <a:cubicBezTo>
                    <a:pt x="4283" y="1098"/>
                    <a:pt x="4279" y="1110"/>
                    <a:pt x="4269" y="1122"/>
                  </a:cubicBezTo>
                  <a:cubicBezTo>
                    <a:pt x="4236" y="1142"/>
                    <a:pt x="4239" y="1149"/>
                    <a:pt x="4223" y="1162"/>
                  </a:cubicBezTo>
                  <a:lnTo>
                    <a:pt x="4243" y="1152"/>
                  </a:lnTo>
                  <a:lnTo>
                    <a:pt x="4243" y="1152"/>
                  </a:lnTo>
                  <a:cubicBezTo>
                    <a:pt x="4239" y="1162"/>
                    <a:pt x="4223" y="1172"/>
                    <a:pt x="4199" y="1185"/>
                  </a:cubicBezTo>
                  <a:cubicBezTo>
                    <a:pt x="4196" y="1182"/>
                    <a:pt x="4219" y="1172"/>
                    <a:pt x="4209" y="1172"/>
                  </a:cubicBezTo>
                  <a:cubicBezTo>
                    <a:pt x="4190" y="1199"/>
                    <a:pt x="4147" y="1195"/>
                    <a:pt x="4110" y="1211"/>
                  </a:cubicBezTo>
                  <a:cubicBezTo>
                    <a:pt x="4100" y="1211"/>
                    <a:pt x="4097" y="1211"/>
                    <a:pt x="4097" y="1208"/>
                  </a:cubicBezTo>
                  <a:cubicBezTo>
                    <a:pt x="4097" y="1205"/>
                    <a:pt x="4097" y="1202"/>
                    <a:pt x="4087" y="1202"/>
                  </a:cubicBezTo>
                  <a:cubicBezTo>
                    <a:pt x="4072" y="1210"/>
                    <a:pt x="4061" y="1212"/>
                    <a:pt x="4051" y="1212"/>
                  </a:cubicBezTo>
                  <a:cubicBezTo>
                    <a:pt x="4046" y="1212"/>
                    <a:pt x="4042" y="1211"/>
                    <a:pt x="4037" y="1211"/>
                  </a:cubicBezTo>
                  <a:cubicBezTo>
                    <a:pt x="4024" y="1211"/>
                    <a:pt x="4014" y="1211"/>
                    <a:pt x="3994" y="1215"/>
                  </a:cubicBezTo>
                  <a:cubicBezTo>
                    <a:pt x="4008" y="1225"/>
                    <a:pt x="4011" y="1222"/>
                    <a:pt x="3977" y="1231"/>
                  </a:cubicBezTo>
                  <a:cubicBezTo>
                    <a:pt x="4004" y="1228"/>
                    <a:pt x="4031" y="1225"/>
                    <a:pt x="4054" y="1218"/>
                  </a:cubicBezTo>
                  <a:lnTo>
                    <a:pt x="4054" y="1218"/>
                  </a:lnTo>
                  <a:cubicBezTo>
                    <a:pt x="4037" y="1225"/>
                    <a:pt x="4020" y="1231"/>
                    <a:pt x="4004" y="1238"/>
                  </a:cubicBezTo>
                  <a:cubicBezTo>
                    <a:pt x="4031" y="1234"/>
                    <a:pt x="4054" y="1225"/>
                    <a:pt x="4070" y="1225"/>
                  </a:cubicBezTo>
                  <a:cubicBezTo>
                    <a:pt x="4047" y="1234"/>
                    <a:pt x="4047" y="1234"/>
                    <a:pt x="4060" y="1238"/>
                  </a:cubicBezTo>
                  <a:cubicBezTo>
                    <a:pt x="4055" y="1237"/>
                    <a:pt x="4051" y="1237"/>
                    <a:pt x="4046" y="1237"/>
                  </a:cubicBezTo>
                  <a:cubicBezTo>
                    <a:pt x="4036" y="1237"/>
                    <a:pt x="4026" y="1239"/>
                    <a:pt x="4014" y="1242"/>
                  </a:cubicBezTo>
                  <a:cubicBezTo>
                    <a:pt x="4002" y="1245"/>
                    <a:pt x="3991" y="1248"/>
                    <a:pt x="3979" y="1248"/>
                  </a:cubicBezTo>
                  <a:cubicBezTo>
                    <a:pt x="3972" y="1248"/>
                    <a:pt x="3965" y="1247"/>
                    <a:pt x="3958" y="1245"/>
                  </a:cubicBezTo>
                  <a:lnTo>
                    <a:pt x="3958" y="1225"/>
                  </a:lnTo>
                  <a:cubicBezTo>
                    <a:pt x="3906" y="1212"/>
                    <a:pt x="3857" y="1227"/>
                    <a:pt x="3790" y="1200"/>
                  </a:cubicBezTo>
                  <a:lnTo>
                    <a:pt x="3790" y="1200"/>
                  </a:lnTo>
                  <a:lnTo>
                    <a:pt x="3809" y="1208"/>
                  </a:lnTo>
                  <a:cubicBezTo>
                    <a:pt x="3807" y="1209"/>
                    <a:pt x="3805" y="1209"/>
                    <a:pt x="3802" y="1209"/>
                  </a:cubicBezTo>
                  <a:cubicBezTo>
                    <a:pt x="3787" y="1209"/>
                    <a:pt x="3759" y="1194"/>
                    <a:pt x="3739" y="1188"/>
                  </a:cubicBezTo>
                  <a:cubicBezTo>
                    <a:pt x="3746" y="1182"/>
                    <a:pt x="3733" y="1172"/>
                    <a:pt x="3726" y="1165"/>
                  </a:cubicBezTo>
                  <a:cubicBezTo>
                    <a:pt x="3726" y="1166"/>
                    <a:pt x="3726" y="1166"/>
                    <a:pt x="3725" y="1166"/>
                  </a:cubicBezTo>
                  <a:cubicBezTo>
                    <a:pt x="3721" y="1166"/>
                    <a:pt x="3710" y="1161"/>
                    <a:pt x="3699" y="1155"/>
                  </a:cubicBezTo>
                  <a:cubicBezTo>
                    <a:pt x="3689" y="1150"/>
                    <a:pt x="3678" y="1145"/>
                    <a:pt x="3671" y="1145"/>
                  </a:cubicBezTo>
                  <a:cubicBezTo>
                    <a:pt x="3669" y="1145"/>
                    <a:pt x="3668" y="1145"/>
                    <a:pt x="3667" y="1145"/>
                  </a:cubicBezTo>
                  <a:lnTo>
                    <a:pt x="3643" y="1119"/>
                  </a:lnTo>
                  <a:cubicBezTo>
                    <a:pt x="3614" y="1093"/>
                    <a:pt x="3594" y="1089"/>
                    <a:pt x="3572" y="1077"/>
                  </a:cubicBezTo>
                  <a:lnTo>
                    <a:pt x="3572" y="1077"/>
                  </a:lnTo>
                  <a:cubicBezTo>
                    <a:pt x="3595" y="1050"/>
                    <a:pt x="3617" y="1021"/>
                    <a:pt x="3636" y="990"/>
                  </a:cubicBezTo>
                  <a:cubicBezTo>
                    <a:pt x="3690" y="907"/>
                    <a:pt x="3726" y="808"/>
                    <a:pt x="3729" y="705"/>
                  </a:cubicBezTo>
                  <a:cubicBezTo>
                    <a:pt x="3726" y="629"/>
                    <a:pt x="3696" y="665"/>
                    <a:pt x="3693" y="572"/>
                  </a:cubicBezTo>
                  <a:lnTo>
                    <a:pt x="3693" y="572"/>
                  </a:lnTo>
                  <a:lnTo>
                    <a:pt x="3713" y="595"/>
                  </a:lnTo>
                  <a:cubicBezTo>
                    <a:pt x="3699" y="559"/>
                    <a:pt x="3687" y="526"/>
                    <a:pt x="3667" y="490"/>
                  </a:cubicBezTo>
                  <a:cubicBezTo>
                    <a:pt x="3650" y="456"/>
                    <a:pt x="3623" y="424"/>
                    <a:pt x="3590" y="397"/>
                  </a:cubicBezTo>
                  <a:cubicBezTo>
                    <a:pt x="3560" y="370"/>
                    <a:pt x="3520" y="351"/>
                    <a:pt x="3474" y="347"/>
                  </a:cubicBezTo>
                  <a:cubicBezTo>
                    <a:pt x="3472" y="347"/>
                    <a:pt x="3469" y="347"/>
                    <a:pt x="3466" y="347"/>
                  </a:cubicBezTo>
                  <a:cubicBezTo>
                    <a:pt x="3419" y="347"/>
                    <a:pt x="3371" y="373"/>
                    <a:pt x="3349" y="410"/>
                  </a:cubicBezTo>
                  <a:cubicBezTo>
                    <a:pt x="3352" y="400"/>
                    <a:pt x="3349" y="397"/>
                    <a:pt x="3365" y="384"/>
                  </a:cubicBezTo>
                  <a:lnTo>
                    <a:pt x="3365" y="384"/>
                  </a:lnTo>
                  <a:cubicBezTo>
                    <a:pt x="3345" y="394"/>
                    <a:pt x="3322" y="427"/>
                    <a:pt x="3315" y="456"/>
                  </a:cubicBezTo>
                  <a:cubicBezTo>
                    <a:pt x="3312" y="483"/>
                    <a:pt x="3312" y="506"/>
                    <a:pt x="3315" y="506"/>
                  </a:cubicBezTo>
                  <a:cubicBezTo>
                    <a:pt x="3315" y="519"/>
                    <a:pt x="3312" y="519"/>
                    <a:pt x="3309" y="519"/>
                  </a:cubicBezTo>
                  <a:cubicBezTo>
                    <a:pt x="3309" y="519"/>
                    <a:pt x="3305" y="519"/>
                    <a:pt x="3305" y="526"/>
                  </a:cubicBezTo>
                  <a:cubicBezTo>
                    <a:pt x="3296" y="556"/>
                    <a:pt x="3312" y="599"/>
                    <a:pt x="3305" y="615"/>
                  </a:cubicBezTo>
                  <a:cubicBezTo>
                    <a:pt x="3305" y="616"/>
                    <a:pt x="3304" y="616"/>
                    <a:pt x="3304" y="616"/>
                  </a:cubicBezTo>
                  <a:cubicBezTo>
                    <a:pt x="3304" y="616"/>
                    <a:pt x="3303" y="616"/>
                    <a:pt x="3303" y="615"/>
                  </a:cubicBezTo>
                  <a:lnTo>
                    <a:pt x="3303" y="615"/>
                  </a:lnTo>
                  <a:cubicBezTo>
                    <a:pt x="3305" y="638"/>
                    <a:pt x="3306" y="675"/>
                    <a:pt x="3312" y="675"/>
                  </a:cubicBezTo>
                  <a:cubicBezTo>
                    <a:pt x="3313" y="675"/>
                    <a:pt x="3314" y="674"/>
                    <a:pt x="3315" y="672"/>
                  </a:cubicBezTo>
                  <a:cubicBezTo>
                    <a:pt x="3315" y="725"/>
                    <a:pt x="3335" y="768"/>
                    <a:pt x="3342" y="811"/>
                  </a:cubicBezTo>
                  <a:cubicBezTo>
                    <a:pt x="3358" y="834"/>
                    <a:pt x="3365" y="897"/>
                    <a:pt x="3385" y="897"/>
                  </a:cubicBezTo>
                  <a:cubicBezTo>
                    <a:pt x="3365" y="904"/>
                    <a:pt x="3412" y="986"/>
                    <a:pt x="3438" y="1009"/>
                  </a:cubicBezTo>
                  <a:cubicBezTo>
                    <a:pt x="3437" y="1009"/>
                    <a:pt x="3436" y="1009"/>
                    <a:pt x="3435" y="1009"/>
                  </a:cubicBezTo>
                  <a:cubicBezTo>
                    <a:pt x="3433" y="1009"/>
                    <a:pt x="3435" y="1014"/>
                    <a:pt x="3438" y="1020"/>
                  </a:cubicBezTo>
                  <a:cubicBezTo>
                    <a:pt x="3440" y="1025"/>
                    <a:pt x="3441" y="1030"/>
                    <a:pt x="3437" y="1030"/>
                  </a:cubicBezTo>
                  <a:cubicBezTo>
                    <a:pt x="3437" y="1030"/>
                    <a:pt x="3436" y="1030"/>
                    <a:pt x="3435" y="1029"/>
                  </a:cubicBezTo>
                  <a:lnTo>
                    <a:pt x="3435" y="1029"/>
                  </a:lnTo>
                  <a:cubicBezTo>
                    <a:pt x="3449" y="1050"/>
                    <a:pt x="3464" y="1067"/>
                    <a:pt x="3474" y="1074"/>
                  </a:cubicBezTo>
                  <a:lnTo>
                    <a:pt x="3474" y="1074"/>
                  </a:lnTo>
                  <a:cubicBezTo>
                    <a:pt x="3451" y="1096"/>
                    <a:pt x="3427" y="1118"/>
                    <a:pt x="3408" y="1119"/>
                  </a:cubicBezTo>
                  <a:cubicBezTo>
                    <a:pt x="3349" y="1182"/>
                    <a:pt x="3269" y="1215"/>
                    <a:pt x="3176" y="1254"/>
                  </a:cubicBezTo>
                  <a:cubicBezTo>
                    <a:pt x="3219" y="1261"/>
                    <a:pt x="3150" y="1268"/>
                    <a:pt x="3163" y="1288"/>
                  </a:cubicBezTo>
                  <a:cubicBezTo>
                    <a:pt x="3143" y="1298"/>
                    <a:pt x="3133" y="1301"/>
                    <a:pt x="3130" y="1301"/>
                  </a:cubicBezTo>
                  <a:cubicBezTo>
                    <a:pt x="3106" y="1304"/>
                    <a:pt x="3083" y="1308"/>
                    <a:pt x="3057" y="1311"/>
                  </a:cubicBezTo>
                  <a:cubicBezTo>
                    <a:pt x="3040" y="1311"/>
                    <a:pt x="3077" y="1301"/>
                    <a:pt x="3074" y="1294"/>
                  </a:cubicBezTo>
                  <a:lnTo>
                    <a:pt x="3074" y="1294"/>
                  </a:lnTo>
                  <a:cubicBezTo>
                    <a:pt x="3055" y="1300"/>
                    <a:pt x="3047" y="1302"/>
                    <a:pt x="3042" y="1302"/>
                  </a:cubicBezTo>
                  <a:cubicBezTo>
                    <a:pt x="3040" y="1302"/>
                    <a:pt x="3038" y="1301"/>
                    <a:pt x="3037" y="1301"/>
                  </a:cubicBezTo>
                  <a:cubicBezTo>
                    <a:pt x="3034" y="1298"/>
                    <a:pt x="3031" y="1298"/>
                    <a:pt x="3017" y="1298"/>
                  </a:cubicBezTo>
                  <a:cubicBezTo>
                    <a:pt x="3027" y="1304"/>
                    <a:pt x="3004" y="1314"/>
                    <a:pt x="2974" y="1321"/>
                  </a:cubicBezTo>
                  <a:lnTo>
                    <a:pt x="3017" y="1318"/>
                  </a:lnTo>
                  <a:lnTo>
                    <a:pt x="3017" y="1318"/>
                  </a:lnTo>
                  <a:cubicBezTo>
                    <a:pt x="2981" y="1334"/>
                    <a:pt x="2964" y="1334"/>
                    <a:pt x="2947" y="1334"/>
                  </a:cubicBezTo>
                  <a:cubicBezTo>
                    <a:pt x="2942" y="1334"/>
                    <a:pt x="2937" y="1333"/>
                    <a:pt x="2931" y="1333"/>
                  </a:cubicBezTo>
                  <a:cubicBezTo>
                    <a:pt x="2919" y="1333"/>
                    <a:pt x="2904" y="1335"/>
                    <a:pt x="2881" y="1344"/>
                  </a:cubicBezTo>
                  <a:lnTo>
                    <a:pt x="2904" y="1334"/>
                  </a:lnTo>
                  <a:lnTo>
                    <a:pt x="2904" y="1334"/>
                  </a:lnTo>
                  <a:cubicBezTo>
                    <a:pt x="2868" y="1347"/>
                    <a:pt x="2769" y="1358"/>
                    <a:pt x="2733" y="1381"/>
                  </a:cubicBezTo>
                  <a:cubicBezTo>
                    <a:pt x="2726" y="1377"/>
                    <a:pt x="2719" y="1370"/>
                    <a:pt x="2733" y="1367"/>
                  </a:cubicBezTo>
                  <a:lnTo>
                    <a:pt x="2733" y="1367"/>
                  </a:lnTo>
                  <a:cubicBezTo>
                    <a:pt x="2667" y="1375"/>
                    <a:pt x="2586" y="1388"/>
                    <a:pt x="2521" y="1388"/>
                  </a:cubicBezTo>
                  <a:cubicBezTo>
                    <a:pt x="2500" y="1388"/>
                    <a:pt x="2481" y="1387"/>
                    <a:pt x="2464" y="1384"/>
                  </a:cubicBezTo>
                  <a:lnTo>
                    <a:pt x="2471" y="1381"/>
                  </a:lnTo>
                  <a:cubicBezTo>
                    <a:pt x="2460" y="1381"/>
                    <a:pt x="2450" y="1383"/>
                    <a:pt x="2439" y="1383"/>
                  </a:cubicBezTo>
                  <a:cubicBezTo>
                    <a:pt x="2434" y="1383"/>
                    <a:pt x="2428" y="1383"/>
                    <a:pt x="2421" y="1381"/>
                  </a:cubicBezTo>
                  <a:cubicBezTo>
                    <a:pt x="2421" y="1377"/>
                    <a:pt x="2428" y="1373"/>
                    <a:pt x="2421" y="1373"/>
                  </a:cubicBezTo>
                  <a:cubicBezTo>
                    <a:pt x="2415" y="1376"/>
                    <a:pt x="2401" y="1378"/>
                    <a:pt x="2386" y="1378"/>
                  </a:cubicBezTo>
                  <a:cubicBezTo>
                    <a:pt x="2374" y="1378"/>
                    <a:pt x="2362" y="1377"/>
                    <a:pt x="2351" y="1373"/>
                  </a:cubicBezTo>
                  <a:lnTo>
                    <a:pt x="2371" y="1370"/>
                  </a:lnTo>
                  <a:cubicBezTo>
                    <a:pt x="2342" y="1364"/>
                    <a:pt x="2317" y="1362"/>
                    <a:pt x="2293" y="1362"/>
                  </a:cubicBezTo>
                  <a:cubicBezTo>
                    <a:pt x="2279" y="1362"/>
                    <a:pt x="2265" y="1363"/>
                    <a:pt x="2252" y="1364"/>
                  </a:cubicBezTo>
                  <a:cubicBezTo>
                    <a:pt x="2223" y="1364"/>
                    <a:pt x="2196" y="1364"/>
                    <a:pt x="2163" y="1358"/>
                  </a:cubicBezTo>
                  <a:cubicBezTo>
                    <a:pt x="2166" y="1341"/>
                    <a:pt x="2097" y="1324"/>
                    <a:pt x="2067" y="1311"/>
                  </a:cubicBezTo>
                  <a:cubicBezTo>
                    <a:pt x="1967" y="1281"/>
                    <a:pt x="1894" y="1274"/>
                    <a:pt x="1802" y="1248"/>
                  </a:cubicBezTo>
                  <a:cubicBezTo>
                    <a:pt x="1752" y="1211"/>
                    <a:pt x="1620" y="1165"/>
                    <a:pt x="1547" y="1106"/>
                  </a:cubicBezTo>
                  <a:lnTo>
                    <a:pt x="1547" y="1106"/>
                  </a:lnTo>
                  <a:cubicBezTo>
                    <a:pt x="1552" y="1110"/>
                    <a:pt x="1550" y="1113"/>
                    <a:pt x="1545" y="1113"/>
                  </a:cubicBezTo>
                  <a:cubicBezTo>
                    <a:pt x="1541" y="1113"/>
                    <a:pt x="1532" y="1110"/>
                    <a:pt x="1524" y="1106"/>
                  </a:cubicBezTo>
                  <a:cubicBezTo>
                    <a:pt x="1507" y="1092"/>
                    <a:pt x="1471" y="1079"/>
                    <a:pt x="1481" y="1069"/>
                  </a:cubicBezTo>
                  <a:lnTo>
                    <a:pt x="1481" y="1069"/>
                  </a:lnTo>
                  <a:lnTo>
                    <a:pt x="1487" y="1075"/>
                  </a:lnTo>
                  <a:cubicBezTo>
                    <a:pt x="1484" y="1052"/>
                    <a:pt x="1448" y="1029"/>
                    <a:pt x="1428" y="1003"/>
                  </a:cubicBezTo>
                  <a:lnTo>
                    <a:pt x="1408" y="1013"/>
                  </a:lnTo>
                  <a:cubicBezTo>
                    <a:pt x="1388" y="970"/>
                    <a:pt x="1355" y="927"/>
                    <a:pt x="1332" y="881"/>
                  </a:cubicBezTo>
                  <a:cubicBezTo>
                    <a:pt x="1312" y="832"/>
                    <a:pt x="1299" y="787"/>
                    <a:pt x="1308" y="760"/>
                  </a:cubicBezTo>
                  <a:lnTo>
                    <a:pt x="1308" y="760"/>
                  </a:lnTo>
                  <a:cubicBezTo>
                    <a:pt x="1311" y="759"/>
                    <a:pt x="1313" y="759"/>
                    <a:pt x="1316" y="759"/>
                  </a:cubicBezTo>
                  <a:cubicBezTo>
                    <a:pt x="1324" y="759"/>
                    <a:pt x="1331" y="760"/>
                    <a:pt x="1338" y="762"/>
                  </a:cubicBezTo>
                  <a:cubicBezTo>
                    <a:pt x="1344" y="763"/>
                    <a:pt x="1350" y="764"/>
                    <a:pt x="1357" y="764"/>
                  </a:cubicBezTo>
                  <a:cubicBezTo>
                    <a:pt x="1369" y="764"/>
                    <a:pt x="1384" y="760"/>
                    <a:pt x="1405" y="748"/>
                  </a:cubicBezTo>
                  <a:cubicBezTo>
                    <a:pt x="1418" y="731"/>
                    <a:pt x="1418" y="715"/>
                    <a:pt x="1468" y="698"/>
                  </a:cubicBezTo>
                  <a:lnTo>
                    <a:pt x="1468" y="698"/>
                  </a:lnTo>
                  <a:lnTo>
                    <a:pt x="1457" y="722"/>
                  </a:lnTo>
                  <a:cubicBezTo>
                    <a:pt x="1521" y="688"/>
                    <a:pt x="1484" y="685"/>
                    <a:pt x="1547" y="655"/>
                  </a:cubicBezTo>
                  <a:lnTo>
                    <a:pt x="1547" y="655"/>
                  </a:lnTo>
                  <a:cubicBezTo>
                    <a:pt x="1541" y="665"/>
                    <a:pt x="1511" y="686"/>
                    <a:pt x="1513" y="686"/>
                  </a:cubicBezTo>
                  <a:cubicBezTo>
                    <a:pt x="1513" y="686"/>
                    <a:pt x="1513" y="685"/>
                    <a:pt x="1514" y="685"/>
                  </a:cubicBezTo>
                  <a:cubicBezTo>
                    <a:pt x="1561" y="669"/>
                    <a:pt x="1537" y="658"/>
                    <a:pt x="1567" y="638"/>
                  </a:cubicBezTo>
                  <a:lnTo>
                    <a:pt x="1580" y="642"/>
                  </a:lnTo>
                  <a:cubicBezTo>
                    <a:pt x="1633" y="592"/>
                    <a:pt x="1680" y="526"/>
                    <a:pt x="1712" y="453"/>
                  </a:cubicBezTo>
                  <a:cubicBezTo>
                    <a:pt x="1715" y="455"/>
                    <a:pt x="1714" y="464"/>
                    <a:pt x="1716" y="464"/>
                  </a:cubicBezTo>
                  <a:cubicBezTo>
                    <a:pt x="1717" y="464"/>
                    <a:pt x="1719" y="462"/>
                    <a:pt x="1723" y="456"/>
                  </a:cubicBezTo>
                  <a:cubicBezTo>
                    <a:pt x="1762" y="364"/>
                    <a:pt x="1795" y="241"/>
                    <a:pt x="1749" y="132"/>
                  </a:cubicBezTo>
                  <a:cubicBezTo>
                    <a:pt x="1739" y="119"/>
                    <a:pt x="1729" y="109"/>
                    <a:pt x="1716" y="99"/>
                  </a:cubicBezTo>
                  <a:cubicBezTo>
                    <a:pt x="1711" y="94"/>
                    <a:pt x="1710" y="87"/>
                    <a:pt x="1714" y="87"/>
                  </a:cubicBezTo>
                  <a:cubicBezTo>
                    <a:pt x="1715" y="87"/>
                    <a:pt x="1717" y="87"/>
                    <a:pt x="1720" y="89"/>
                  </a:cubicBezTo>
                  <a:cubicBezTo>
                    <a:pt x="1708" y="76"/>
                    <a:pt x="1704" y="72"/>
                    <a:pt x="1703" y="72"/>
                  </a:cubicBezTo>
                  <a:cubicBezTo>
                    <a:pt x="1702" y="72"/>
                    <a:pt x="1703" y="74"/>
                    <a:pt x="1703" y="76"/>
                  </a:cubicBezTo>
                  <a:cubicBezTo>
                    <a:pt x="1703" y="78"/>
                    <a:pt x="1701" y="82"/>
                    <a:pt x="1698" y="82"/>
                  </a:cubicBezTo>
                  <a:cubicBezTo>
                    <a:pt x="1697" y="82"/>
                    <a:pt x="1695" y="81"/>
                    <a:pt x="1693" y="79"/>
                  </a:cubicBezTo>
                  <a:cubicBezTo>
                    <a:pt x="1677" y="66"/>
                    <a:pt x="1672" y="57"/>
                    <a:pt x="1678" y="57"/>
                  </a:cubicBezTo>
                  <a:cubicBezTo>
                    <a:pt x="1680" y="57"/>
                    <a:pt x="1683" y="58"/>
                    <a:pt x="1686" y="59"/>
                  </a:cubicBezTo>
                  <a:cubicBezTo>
                    <a:pt x="1659" y="40"/>
                    <a:pt x="1614" y="28"/>
                    <a:pt x="1570" y="28"/>
                  </a:cubicBezTo>
                  <a:cubicBezTo>
                    <a:pt x="1560" y="28"/>
                    <a:pt x="1550" y="28"/>
                    <a:pt x="1541" y="30"/>
                  </a:cubicBezTo>
                  <a:cubicBezTo>
                    <a:pt x="1487" y="33"/>
                    <a:pt x="1441" y="56"/>
                    <a:pt x="1408" y="72"/>
                  </a:cubicBezTo>
                  <a:lnTo>
                    <a:pt x="1418" y="59"/>
                  </a:lnTo>
                  <a:lnTo>
                    <a:pt x="1418" y="59"/>
                  </a:lnTo>
                  <a:cubicBezTo>
                    <a:pt x="1365" y="89"/>
                    <a:pt x="1378" y="115"/>
                    <a:pt x="1338" y="152"/>
                  </a:cubicBezTo>
                  <a:lnTo>
                    <a:pt x="1342" y="142"/>
                  </a:lnTo>
                  <a:lnTo>
                    <a:pt x="1342" y="142"/>
                  </a:lnTo>
                  <a:cubicBezTo>
                    <a:pt x="1263" y="241"/>
                    <a:pt x="1255" y="377"/>
                    <a:pt x="1226" y="456"/>
                  </a:cubicBezTo>
                  <a:cubicBezTo>
                    <a:pt x="1239" y="473"/>
                    <a:pt x="1206" y="569"/>
                    <a:pt x="1229" y="579"/>
                  </a:cubicBezTo>
                  <a:cubicBezTo>
                    <a:pt x="1216" y="642"/>
                    <a:pt x="1209" y="622"/>
                    <a:pt x="1206" y="718"/>
                  </a:cubicBezTo>
                  <a:cubicBezTo>
                    <a:pt x="1206" y="719"/>
                    <a:pt x="1206" y="719"/>
                    <a:pt x="1206" y="720"/>
                  </a:cubicBezTo>
                  <a:lnTo>
                    <a:pt x="1206" y="720"/>
                  </a:lnTo>
                  <a:cubicBezTo>
                    <a:pt x="1203" y="720"/>
                    <a:pt x="1200" y="721"/>
                    <a:pt x="1196" y="722"/>
                  </a:cubicBezTo>
                  <a:lnTo>
                    <a:pt x="1206" y="715"/>
                  </a:lnTo>
                  <a:cubicBezTo>
                    <a:pt x="1195" y="714"/>
                    <a:pt x="1184" y="713"/>
                    <a:pt x="1173" y="713"/>
                  </a:cubicBezTo>
                  <a:cubicBezTo>
                    <a:pt x="1142" y="713"/>
                    <a:pt x="1113" y="717"/>
                    <a:pt x="1084" y="722"/>
                  </a:cubicBezTo>
                  <a:cubicBezTo>
                    <a:pt x="1055" y="725"/>
                    <a:pt x="1027" y="728"/>
                    <a:pt x="997" y="728"/>
                  </a:cubicBezTo>
                  <a:cubicBezTo>
                    <a:pt x="962" y="728"/>
                    <a:pt x="925" y="723"/>
                    <a:pt x="883" y="708"/>
                  </a:cubicBezTo>
                  <a:lnTo>
                    <a:pt x="883" y="708"/>
                  </a:lnTo>
                  <a:cubicBezTo>
                    <a:pt x="884" y="708"/>
                    <a:pt x="884" y="708"/>
                    <a:pt x="885" y="708"/>
                  </a:cubicBezTo>
                  <a:cubicBezTo>
                    <a:pt x="881" y="705"/>
                    <a:pt x="878" y="705"/>
                    <a:pt x="868" y="702"/>
                  </a:cubicBezTo>
                  <a:lnTo>
                    <a:pt x="868" y="702"/>
                  </a:lnTo>
                  <a:cubicBezTo>
                    <a:pt x="873" y="704"/>
                    <a:pt x="878" y="706"/>
                    <a:pt x="883" y="708"/>
                  </a:cubicBezTo>
                  <a:lnTo>
                    <a:pt x="883" y="708"/>
                  </a:lnTo>
                  <a:cubicBezTo>
                    <a:pt x="734" y="665"/>
                    <a:pt x="567" y="612"/>
                    <a:pt x="454" y="503"/>
                  </a:cubicBezTo>
                  <a:cubicBezTo>
                    <a:pt x="421" y="476"/>
                    <a:pt x="411" y="476"/>
                    <a:pt x="388" y="467"/>
                  </a:cubicBezTo>
                  <a:lnTo>
                    <a:pt x="388" y="453"/>
                  </a:lnTo>
                  <a:cubicBezTo>
                    <a:pt x="372" y="447"/>
                    <a:pt x="358" y="436"/>
                    <a:pt x="345" y="430"/>
                  </a:cubicBezTo>
                  <a:cubicBezTo>
                    <a:pt x="289" y="394"/>
                    <a:pt x="282" y="331"/>
                    <a:pt x="219" y="278"/>
                  </a:cubicBezTo>
                  <a:lnTo>
                    <a:pt x="219" y="291"/>
                  </a:lnTo>
                  <a:cubicBezTo>
                    <a:pt x="199" y="268"/>
                    <a:pt x="159" y="218"/>
                    <a:pt x="170" y="218"/>
                  </a:cubicBezTo>
                  <a:cubicBezTo>
                    <a:pt x="166" y="215"/>
                    <a:pt x="156" y="215"/>
                    <a:pt x="156" y="201"/>
                  </a:cubicBezTo>
                  <a:lnTo>
                    <a:pt x="159" y="198"/>
                  </a:lnTo>
                  <a:lnTo>
                    <a:pt x="113" y="138"/>
                  </a:lnTo>
                  <a:cubicBezTo>
                    <a:pt x="90" y="86"/>
                    <a:pt x="136" y="135"/>
                    <a:pt x="103" y="62"/>
                  </a:cubicBezTo>
                  <a:cubicBezTo>
                    <a:pt x="92" y="39"/>
                    <a:pt x="62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Google Shape;4972;p60">
              <a:extLst>
                <a:ext uri="{FF2B5EF4-FFF2-40B4-BE49-F238E27FC236}">
                  <a16:creationId xmlns:a16="http://schemas.microsoft.com/office/drawing/2014/main" id="{0049D4A5-A1CF-4358-9C9E-4939CD60B1E4}"/>
                </a:ext>
              </a:extLst>
            </p:cNvPr>
            <p:cNvSpPr/>
            <p:nvPr/>
          </p:nvSpPr>
          <p:spPr>
            <a:xfrm>
              <a:off x="6752636" y="4150720"/>
              <a:ext cx="1762" cy="2403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0" y="1"/>
                  </a:moveTo>
                  <a:lnTo>
                    <a:pt x="4" y="8"/>
                  </a:lnTo>
                  <a:cubicBezTo>
                    <a:pt x="4" y="11"/>
                    <a:pt x="4" y="11"/>
                    <a:pt x="1" y="14"/>
                  </a:cubicBezTo>
                  <a:lnTo>
                    <a:pt x="10" y="8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4973;p60">
              <a:extLst>
                <a:ext uri="{FF2B5EF4-FFF2-40B4-BE49-F238E27FC236}">
                  <a16:creationId xmlns:a16="http://schemas.microsoft.com/office/drawing/2014/main" id="{36C21175-9EC9-4F08-97D3-F909EA621233}"/>
                </a:ext>
              </a:extLst>
            </p:cNvPr>
            <p:cNvSpPr/>
            <p:nvPr/>
          </p:nvSpPr>
          <p:spPr>
            <a:xfrm>
              <a:off x="7232776" y="4222492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Google Shape;4974;p60">
              <a:extLst>
                <a:ext uri="{FF2B5EF4-FFF2-40B4-BE49-F238E27FC236}">
                  <a16:creationId xmlns:a16="http://schemas.microsoft.com/office/drawing/2014/main" id="{D08B1BE1-1D44-4F60-ABCD-6CE79A5268AC}"/>
                </a:ext>
              </a:extLst>
            </p:cNvPr>
            <p:cNvSpPr/>
            <p:nvPr/>
          </p:nvSpPr>
          <p:spPr>
            <a:xfrm>
              <a:off x="6693199" y="4193335"/>
              <a:ext cx="641" cy="1121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0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4975;p60">
              <a:extLst>
                <a:ext uri="{FF2B5EF4-FFF2-40B4-BE49-F238E27FC236}">
                  <a16:creationId xmlns:a16="http://schemas.microsoft.com/office/drawing/2014/main" id="{EC53C491-A4A6-46D5-9E38-3F9836D9B6E2}"/>
                </a:ext>
              </a:extLst>
            </p:cNvPr>
            <p:cNvSpPr/>
            <p:nvPr/>
          </p:nvSpPr>
          <p:spPr>
            <a:xfrm>
              <a:off x="7309675" y="4238834"/>
              <a:ext cx="1762" cy="801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" y="1"/>
                  </a:moveTo>
                  <a:cubicBezTo>
                    <a:pt x="2" y="1"/>
                    <a:pt x="3" y="1"/>
                    <a:pt x="4" y="1"/>
                  </a:cubicBezTo>
                  <a:lnTo>
                    <a:pt x="4" y="1"/>
                  </a:lnTo>
                  <a:cubicBezTo>
                    <a:pt x="3" y="1"/>
                    <a:pt x="2" y="1"/>
                    <a:pt x="1" y="1"/>
                  </a:cubicBezTo>
                  <a:close/>
                  <a:moveTo>
                    <a:pt x="4" y="1"/>
                  </a:moveTo>
                  <a:cubicBezTo>
                    <a:pt x="5" y="2"/>
                    <a:pt x="7" y="2"/>
                    <a:pt x="10" y="4"/>
                  </a:cubicBezTo>
                  <a:cubicBezTo>
                    <a:pt x="10" y="4"/>
                    <a:pt x="8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4976;p60">
              <a:extLst>
                <a:ext uri="{FF2B5EF4-FFF2-40B4-BE49-F238E27FC236}">
                  <a16:creationId xmlns:a16="http://schemas.microsoft.com/office/drawing/2014/main" id="{C282669E-44A2-4112-BD74-534F9EE5DE0B}"/>
                </a:ext>
              </a:extLst>
            </p:cNvPr>
            <p:cNvSpPr/>
            <p:nvPr/>
          </p:nvSpPr>
          <p:spPr>
            <a:xfrm>
              <a:off x="7344280" y="4230823"/>
              <a:ext cx="4806" cy="1282"/>
            </a:xfrm>
            <a:custGeom>
              <a:avLst/>
              <a:gdLst/>
              <a:ahLst/>
              <a:cxnLst/>
              <a:rect l="l" t="t" r="r" b="b"/>
              <a:pathLst>
                <a:path w="30" h="8" extrusionOk="0">
                  <a:moveTo>
                    <a:pt x="30" y="1"/>
                  </a:moveTo>
                  <a:lnTo>
                    <a:pt x="0" y="8"/>
                  </a:lnTo>
                  <a:cubicBezTo>
                    <a:pt x="7" y="8"/>
                    <a:pt x="17" y="5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Google Shape;4977;p60">
              <a:extLst>
                <a:ext uri="{FF2B5EF4-FFF2-40B4-BE49-F238E27FC236}">
                  <a16:creationId xmlns:a16="http://schemas.microsoft.com/office/drawing/2014/main" id="{9B77B43B-F9B0-4C58-B17A-DF8351CA6D56}"/>
                </a:ext>
              </a:extLst>
            </p:cNvPr>
            <p:cNvSpPr/>
            <p:nvPr/>
          </p:nvSpPr>
          <p:spPr>
            <a:xfrm>
              <a:off x="7369752" y="4222973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Google Shape;4978;p60">
              <a:extLst>
                <a:ext uri="{FF2B5EF4-FFF2-40B4-BE49-F238E27FC236}">
                  <a16:creationId xmlns:a16="http://schemas.microsoft.com/office/drawing/2014/main" id="{6863BD44-2157-4F83-B5A2-470ECFE02EFA}"/>
                </a:ext>
              </a:extLst>
            </p:cNvPr>
            <p:cNvSpPr/>
            <p:nvPr/>
          </p:nvSpPr>
          <p:spPr>
            <a:xfrm>
              <a:off x="7180548" y="4262704"/>
              <a:ext cx="2083" cy="1762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1"/>
                  </a:moveTo>
                  <a:lnTo>
                    <a:pt x="6" y="4"/>
                  </a:lnTo>
                  <a:cubicBezTo>
                    <a:pt x="1" y="8"/>
                    <a:pt x="0" y="10"/>
                    <a:pt x="1" y="10"/>
                  </a:cubicBezTo>
                  <a:cubicBezTo>
                    <a:pt x="1" y="10"/>
                    <a:pt x="6" y="7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Google Shape;4979;p60">
              <a:extLst>
                <a:ext uri="{FF2B5EF4-FFF2-40B4-BE49-F238E27FC236}">
                  <a16:creationId xmlns:a16="http://schemas.microsoft.com/office/drawing/2014/main" id="{C9B1AD41-CC7B-42F7-BA3B-8D2DF37761CF}"/>
                </a:ext>
              </a:extLst>
            </p:cNvPr>
            <p:cNvSpPr/>
            <p:nvPr/>
          </p:nvSpPr>
          <p:spPr>
            <a:xfrm>
              <a:off x="7232295" y="4148156"/>
              <a:ext cx="1121" cy="4486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1" y="0"/>
                  </a:moveTo>
                  <a:cubicBezTo>
                    <a:pt x="4" y="11"/>
                    <a:pt x="7" y="20"/>
                    <a:pt x="7" y="27"/>
                  </a:cubicBezTo>
                  <a:cubicBezTo>
                    <a:pt x="7" y="14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Google Shape;4980;p60">
              <a:extLst>
                <a:ext uri="{FF2B5EF4-FFF2-40B4-BE49-F238E27FC236}">
                  <a16:creationId xmlns:a16="http://schemas.microsoft.com/office/drawing/2014/main" id="{75639F0F-E428-48F2-8873-5EE8597072FA}"/>
                </a:ext>
              </a:extLst>
            </p:cNvPr>
            <p:cNvSpPr/>
            <p:nvPr/>
          </p:nvSpPr>
          <p:spPr>
            <a:xfrm>
              <a:off x="7048218" y="4232585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3"/>
                  </a:move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Google Shape;4981;p60">
              <a:extLst>
                <a:ext uri="{FF2B5EF4-FFF2-40B4-BE49-F238E27FC236}">
                  <a16:creationId xmlns:a16="http://schemas.microsoft.com/office/drawing/2014/main" id="{C25CECD1-4D11-4BC0-814F-A712113B6BB0}"/>
                </a:ext>
              </a:extLst>
            </p:cNvPr>
            <p:cNvSpPr/>
            <p:nvPr/>
          </p:nvSpPr>
          <p:spPr>
            <a:xfrm>
              <a:off x="7232776" y="4152482"/>
              <a:ext cx="1282" cy="6408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4" y="0"/>
                  </a:moveTo>
                  <a:cubicBezTo>
                    <a:pt x="4" y="13"/>
                    <a:pt x="1" y="26"/>
                    <a:pt x="4" y="40"/>
                  </a:cubicBezTo>
                  <a:cubicBezTo>
                    <a:pt x="7" y="23"/>
                    <a:pt x="7" y="13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Google Shape;4982;p60">
              <a:extLst>
                <a:ext uri="{FF2B5EF4-FFF2-40B4-BE49-F238E27FC236}">
                  <a16:creationId xmlns:a16="http://schemas.microsoft.com/office/drawing/2014/main" id="{F00CDBAA-DDB0-4987-94CF-0AD9DBA1D8DA}"/>
                </a:ext>
              </a:extLst>
            </p:cNvPr>
            <p:cNvSpPr/>
            <p:nvPr/>
          </p:nvSpPr>
          <p:spPr>
            <a:xfrm>
              <a:off x="7462993" y="4153443"/>
              <a:ext cx="1282" cy="1121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4" y="1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Google Shape;4983;p60">
              <a:extLst>
                <a:ext uri="{FF2B5EF4-FFF2-40B4-BE49-F238E27FC236}">
                  <a16:creationId xmlns:a16="http://schemas.microsoft.com/office/drawing/2014/main" id="{CC5D00B1-0C30-4BCF-8114-CC9C95BC1F99}"/>
                </a:ext>
              </a:extLst>
            </p:cNvPr>
            <p:cNvSpPr/>
            <p:nvPr/>
          </p:nvSpPr>
          <p:spPr>
            <a:xfrm>
              <a:off x="7463473" y="4152001"/>
              <a:ext cx="1442" cy="1602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8" y="0"/>
                  </a:moveTo>
                  <a:cubicBezTo>
                    <a:pt x="4" y="3"/>
                    <a:pt x="1" y="6"/>
                    <a:pt x="1" y="1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oogle Shape;4984;p60">
              <a:extLst>
                <a:ext uri="{FF2B5EF4-FFF2-40B4-BE49-F238E27FC236}">
                  <a16:creationId xmlns:a16="http://schemas.microsoft.com/office/drawing/2014/main" id="{168E7B47-0C90-4406-A900-4C788686DA91}"/>
                </a:ext>
              </a:extLst>
            </p:cNvPr>
            <p:cNvSpPr/>
            <p:nvPr/>
          </p:nvSpPr>
          <p:spPr>
            <a:xfrm>
              <a:off x="7464755" y="4149278"/>
              <a:ext cx="1602" cy="2884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0"/>
                  </a:moveTo>
                  <a:lnTo>
                    <a:pt x="0" y="17"/>
                  </a:lnTo>
                  <a:cubicBezTo>
                    <a:pt x="3" y="13"/>
                    <a:pt x="10" y="7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Google Shape;4985;p60">
              <a:extLst>
                <a:ext uri="{FF2B5EF4-FFF2-40B4-BE49-F238E27FC236}">
                  <a16:creationId xmlns:a16="http://schemas.microsoft.com/office/drawing/2014/main" id="{70A28118-ADC5-49BB-9992-C0ACE7A9D5BB}"/>
                </a:ext>
              </a:extLst>
            </p:cNvPr>
            <p:cNvSpPr/>
            <p:nvPr/>
          </p:nvSpPr>
          <p:spPr>
            <a:xfrm>
              <a:off x="7438000" y="4179877"/>
              <a:ext cx="160" cy="801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Google Shape;4986;p60">
              <a:extLst>
                <a:ext uri="{FF2B5EF4-FFF2-40B4-BE49-F238E27FC236}">
                  <a16:creationId xmlns:a16="http://schemas.microsoft.com/office/drawing/2014/main" id="{A6AC933E-F1B1-491B-B38A-3AD36AF7626C}"/>
                </a:ext>
              </a:extLst>
            </p:cNvPr>
            <p:cNvSpPr/>
            <p:nvPr/>
          </p:nvSpPr>
          <p:spPr>
            <a:xfrm>
              <a:off x="7429670" y="4180518"/>
              <a:ext cx="8491" cy="7049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53" y="1"/>
                  </a:moveTo>
                  <a:cubicBezTo>
                    <a:pt x="50" y="14"/>
                    <a:pt x="10" y="27"/>
                    <a:pt x="1" y="44"/>
                  </a:cubicBezTo>
                  <a:cubicBezTo>
                    <a:pt x="13" y="33"/>
                    <a:pt x="36" y="24"/>
                    <a:pt x="53" y="7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Google Shape;4987;p60">
              <a:extLst>
                <a:ext uri="{FF2B5EF4-FFF2-40B4-BE49-F238E27FC236}">
                  <a16:creationId xmlns:a16="http://schemas.microsoft.com/office/drawing/2014/main" id="{959818CD-8CA5-4641-A1DA-22BB90830064}"/>
                </a:ext>
              </a:extLst>
            </p:cNvPr>
            <p:cNvSpPr/>
            <p:nvPr/>
          </p:nvSpPr>
          <p:spPr>
            <a:xfrm>
              <a:off x="7385613" y="4200704"/>
              <a:ext cx="13457" cy="5447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66" y="0"/>
                  </a:moveTo>
                  <a:cubicBezTo>
                    <a:pt x="1" y="24"/>
                    <a:pt x="83" y="0"/>
                    <a:pt x="20" y="34"/>
                  </a:cubicBezTo>
                  <a:lnTo>
                    <a:pt x="70" y="10"/>
                  </a:lnTo>
                  <a:cubicBezTo>
                    <a:pt x="66" y="10"/>
                    <a:pt x="62" y="11"/>
                    <a:pt x="59" y="11"/>
                  </a:cubicBezTo>
                  <a:cubicBezTo>
                    <a:pt x="55" y="11"/>
                    <a:pt x="54" y="9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Google Shape;4988;p60">
              <a:extLst>
                <a:ext uri="{FF2B5EF4-FFF2-40B4-BE49-F238E27FC236}">
                  <a16:creationId xmlns:a16="http://schemas.microsoft.com/office/drawing/2014/main" id="{881F08D3-AEC2-407C-9A8F-9D43E822F755}"/>
                </a:ext>
              </a:extLst>
            </p:cNvPr>
            <p:cNvSpPr/>
            <p:nvPr/>
          </p:nvSpPr>
          <p:spPr>
            <a:xfrm>
              <a:off x="7361101" y="4216084"/>
              <a:ext cx="4806" cy="1442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27" y="0"/>
                  </a:moveTo>
                  <a:cubicBezTo>
                    <a:pt x="26" y="0"/>
                    <a:pt x="23" y="1"/>
                    <a:pt x="21" y="1"/>
                  </a:cubicBezTo>
                  <a:lnTo>
                    <a:pt x="14" y="1"/>
                  </a:lnTo>
                  <a:cubicBezTo>
                    <a:pt x="6" y="7"/>
                    <a:pt x="0" y="9"/>
                    <a:pt x="3" y="9"/>
                  </a:cubicBezTo>
                  <a:cubicBezTo>
                    <a:pt x="5" y="9"/>
                    <a:pt x="9" y="8"/>
                    <a:pt x="18" y="7"/>
                  </a:cubicBezTo>
                  <a:cubicBezTo>
                    <a:pt x="28" y="1"/>
                    <a:pt x="29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Google Shape;4989;p60">
              <a:extLst>
                <a:ext uri="{FF2B5EF4-FFF2-40B4-BE49-F238E27FC236}">
                  <a16:creationId xmlns:a16="http://schemas.microsoft.com/office/drawing/2014/main" id="{1B4D0D5F-70F2-45D9-91B7-44C4FE43449D}"/>
                </a:ext>
              </a:extLst>
            </p:cNvPr>
            <p:cNvSpPr/>
            <p:nvPr/>
          </p:nvSpPr>
          <p:spPr>
            <a:xfrm>
              <a:off x="7194646" y="4177154"/>
              <a:ext cx="1602" cy="1442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5" y="0"/>
                  </a:moveTo>
                  <a:cubicBezTo>
                    <a:pt x="4" y="0"/>
                    <a:pt x="4" y="3"/>
                    <a:pt x="4" y="5"/>
                  </a:cubicBezTo>
                  <a:cubicBezTo>
                    <a:pt x="4" y="8"/>
                    <a:pt x="4" y="8"/>
                    <a:pt x="0" y="8"/>
                  </a:cubicBezTo>
                  <a:lnTo>
                    <a:pt x="10" y="8"/>
                  </a:lnTo>
                  <a:cubicBezTo>
                    <a:pt x="7" y="2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Google Shape;4990;p60">
              <a:extLst>
                <a:ext uri="{FF2B5EF4-FFF2-40B4-BE49-F238E27FC236}">
                  <a16:creationId xmlns:a16="http://schemas.microsoft.com/office/drawing/2014/main" id="{926F6E86-AC5D-4A23-8258-731464DACB5E}"/>
                </a:ext>
              </a:extLst>
            </p:cNvPr>
            <p:cNvSpPr/>
            <p:nvPr/>
          </p:nvSpPr>
          <p:spPr>
            <a:xfrm>
              <a:off x="7185034" y="4140787"/>
              <a:ext cx="2884" cy="5928"/>
            </a:xfrm>
            <a:custGeom>
              <a:avLst/>
              <a:gdLst/>
              <a:ahLst/>
              <a:cxnLst/>
              <a:rect l="l" t="t" r="r" b="b"/>
              <a:pathLst>
                <a:path w="18" h="37" extrusionOk="0">
                  <a:moveTo>
                    <a:pt x="17" y="0"/>
                  </a:moveTo>
                  <a:cubicBezTo>
                    <a:pt x="10" y="7"/>
                    <a:pt x="7" y="14"/>
                    <a:pt x="1" y="20"/>
                  </a:cubicBezTo>
                  <a:lnTo>
                    <a:pt x="4" y="37"/>
                  </a:lnTo>
                  <a:cubicBezTo>
                    <a:pt x="7" y="23"/>
                    <a:pt x="13" y="1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Google Shape;4991;p60">
              <a:extLst>
                <a:ext uri="{FF2B5EF4-FFF2-40B4-BE49-F238E27FC236}">
                  <a16:creationId xmlns:a16="http://schemas.microsoft.com/office/drawing/2014/main" id="{0C57074B-EAD3-41CA-95D6-66C6B71A8655}"/>
                </a:ext>
              </a:extLst>
            </p:cNvPr>
            <p:cNvSpPr/>
            <p:nvPr/>
          </p:nvSpPr>
          <p:spPr>
            <a:xfrm>
              <a:off x="7208905" y="4136461"/>
              <a:ext cx="4486" cy="1282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7" y="1"/>
                  </a:moveTo>
                  <a:cubicBezTo>
                    <a:pt x="20" y="1"/>
                    <a:pt x="14" y="1"/>
                    <a:pt x="8" y="4"/>
                  </a:cubicBezTo>
                  <a:lnTo>
                    <a:pt x="0" y="7"/>
                  </a:lnTo>
                  <a:cubicBezTo>
                    <a:pt x="8" y="4"/>
                    <a:pt x="17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Google Shape;4992;p60">
              <a:extLst>
                <a:ext uri="{FF2B5EF4-FFF2-40B4-BE49-F238E27FC236}">
                  <a16:creationId xmlns:a16="http://schemas.microsoft.com/office/drawing/2014/main" id="{ED70D086-7A4C-48E6-96F6-090EEEF4BCCC}"/>
                </a:ext>
              </a:extLst>
            </p:cNvPr>
            <p:cNvSpPr/>
            <p:nvPr/>
          </p:nvSpPr>
          <p:spPr>
            <a:xfrm>
              <a:off x="7044533" y="4191733"/>
              <a:ext cx="2563" cy="2884"/>
            </a:xfrm>
            <a:custGeom>
              <a:avLst/>
              <a:gdLst/>
              <a:ahLst/>
              <a:cxnLst/>
              <a:rect l="l" t="t" r="r" b="b"/>
              <a:pathLst>
                <a:path w="16" h="18" extrusionOk="0">
                  <a:moveTo>
                    <a:pt x="10" y="0"/>
                  </a:moveTo>
                  <a:lnTo>
                    <a:pt x="0" y="6"/>
                  </a:lnTo>
                  <a:cubicBezTo>
                    <a:pt x="3" y="14"/>
                    <a:pt x="7" y="17"/>
                    <a:pt x="10" y="17"/>
                  </a:cubicBezTo>
                  <a:cubicBezTo>
                    <a:pt x="14" y="17"/>
                    <a:pt x="16" y="11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Google Shape;4993;p60">
              <a:extLst>
                <a:ext uri="{FF2B5EF4-FFF2-40B4-BE49-F238E27FC236}">
                  <a16:creationId xmlns:a16="http://schemas.microsoft.com/office/drawing/2014/main" id="{10E0C31C-30FD-4ECC-B747-5A6FAE852C68}"/>
                </a:ext>
              </a:extLst>
            </p:cNvPr>
            <p:cNvSpPr/>
            <p:nvPr/>
          </p:nvSpPr>
          <p:spPr>
            <a:xfrm>
              <a:off x="7078817" y="4189009"/>
              <a:ext cx="2403" cy="7690"/>
            </a:xfrm>
            <a:custGeom>
              <a:avLst/>
              <a:gdLst/>
              <a:ahLst/>
              <a:cxnLst/>
              <a:rect l="l" t="t" r="r" b="b"/>
              <a:pathLst>
                <a:path w="15" h="48" extrusionOk="0">
                  <a:moveTo>
                    <a:pt x="14" y="0"/>
                  </a:moveTo>
                  <a:cubicBezTo>
                    <a:pt x="8" y="8"/>
                    <a:pt x="1" y="31"/>
                    <a:pt x="5" y="47"/>
                  </a:cubicBezTo>
                  <a:cubicBezTo>
                    <a:pt x="8" y="27"/>
                    <a:pt x="14" y="11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Google Shape;4994;p60">
              <a:extLst>
                <a:ext uri="{FF2B5EF4-FFF2-40B4-BE49-F238E27FC236}">
                  <a16:creationId xmlns:a16="http://schemas.microsoft.com/office/drawing/2014/main" id="{3BE51DD7-8D68-4B53-BE9B-413926BFD11F}"/>
                </a:ext>
              </a:extLst>
            </p:cNvPr>
            <p:cNvSpPr/>
            <p:nvPr/>
          </p:nvSpPr>
          <p:spPr>
            <a:xfrm>
              <a:off x="6720274" y="4222012"/>
              <a:ext cx="3364" cy="3845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1" y="0"/>
                  </a:moveTo>
                  <a:lnTo>
                    <a:pt x="10" y="13"/>
                  </a:lnTo>
                  <a:lnTo>
                    <a:pt x="2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Google Shape;4995;p60">
              <a:extLst>
                <a:ext uri="{FF2B5EF4-FFF2-40B4-BE49-F238E27FC236}">
                  <a16:creationId xmlns:a16="http://schemas.microsoft.com/office/drawing/2014/main" id="{C65FEDF9-0AE3-4478-B1E8-DD61E62358F7}"/>
                </a:ext>
              </a:extLst>
            </p:cNvPr>
            <p:cNvSpPr/>
            <p:nvPr/>
          </p:nvSpPr>
          <p:spPr>
            <a:xfrm>
              <a:off x="6126548" y="2847434"/>
              <a:ext cx="341402" cy="1167913"/>
            </a:xfrm>
            <a:custGeom>
              <a:avLst/>
              <a:gdLst/>
              <a:ahLst/>
              <a:cxnLst/>
              <a:rect l="l" t="t" r="r" b="b"/>
              <a:pathLst>
                <a:path w="2131" h="7290" extrusionOk="0">
                  <a:moveTo>
                    <a:pt x="24" y="0"/>
                  </a:moveTo>
                  <a:lnTo>
                    <a:pt x="1" y="6577"/>
                  </a:lnTo>
                  <a:cubicBezTo>
                    <a:pt x="1" y="6577"/>
                    <a:pt x="141" y="7290"/>
                    <a:pt x="484" y="7290"/>
                  </a:cubicBezTo>
                  <a:cubicBezTo>
                    <a:pt x="579" y="7290"/>
                    <a:pt x="691" y="7234"/>
                    <a:pt x="819" y="7093"/>
                  </a:cubicBezTo>
                  <a:cubicBezTo>
                    <a:pt x="1408" y="6441"/>
                    <a:pt x="832" y="4189"/>
                    <a:pt x="832" y="4189"/>
                  </a:cubicBezTo>
                  <a:lnTo>
                    <a:pt x="832" y="4189"/>
                  </a:lnTo>
                  <a:cubicBezTo>
                    <a:pt x="960" y="4274"/>
                    <a:pt x="1157" y="4382"/>
                    <a:pt x="1329" y="4382"/>
                  </a:cubicBezTo>
                  <a:cubicBezTo>
                    <a:pt x="1438" y="4382"/>
                    <a:pt x="1536" y="4338"/>
                    <a:pt x="1601" y="4219"/>
                  </a:cubicBezTo>
                  <a:cubicBezTo>
                    <a:pt x="1664" y="4099"/>
                    <a:pt x="1660" y="3954"/>
                    <a:pt x="1657" y="3815"/>
                  </a:cubicBezTo>
                  <a:cubicBezTo>
                    <a:pt x="1641" y="3301"/>
                    <a:pt x="1618" y="2788"/>
                    <a:pt x="1607" y="2275"/>
                  </a:cubicBezTo>
                  <a:cubicBezTo>
                    <a:pt x="1598" y="1964"/>
                    <a:pt x="1511" y="1331"/>
                    <a:pt x="1757" y="1076"/>
                  </a:cubicBezTo>
                  <a:cubicBezTo>
                    <a:pt x="2130" y="69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Google Shape;4996;p60">
              <a:extLst>
                <a:ext uri="{FF2B5EF4-FFF2-40B4-BE49-F238E27FC236}">
                  <a16:creationId xmlns:a16="http://schemas.microsoft.com/office/drawing/2014/main" id="{71E66E16-8C46-4793-88FB-A21CC08AA707}"/>
                </a:ext>
              </a:extLst>
            </p:cNvPr>
            <p:cNvSpPr/>
            <p:nvPr/>
          </p:nvSpPr>
          <p:spPr>
            <a:xfrm>
              <a:off x="5905463" y="2765247"/>
              <a:ext cx="369919" cy="433361"/>
            </a:xfrm>
            <a:custGeom>
              <a:avLst/>
              <a:gdLst/>
              <a:ahLst/>
              <a:cxnLst/>
              <a:rect l="l" t="t" r="r" b="b"/>
              <a:pathLst>
                <a:path w="2309" h="2705" extrusionOk="0">
                  <a:moveTo>
                    <a:pt x="898" y="0"/>
                  </a:moveTo>
                  <a:cubicBezTo>
                    <a:pt x="383" y="0"/>
                    <a:pt x="24" y="301"/>
                    <a:pt x="24" y="301"/>
                  </a:cubicBezTo>
                  <a:cubicBezTo>
                    <a:pt x="24" y="301"/>
                    <a:pt x="1" y="1175"/>
                    <a:pt x="30" y="2318"/>
                  </a:cubicBezTo>
                  <a:cubicBezTo>
                    <a:pt x="772" y="2424"/>
                    <a:pt x="1507" y="2552"/>
                    <a:pt x="2243" y="2705"/>
                  </a:cubicBezTo>
                  <a:cubicBezTo>
                    <a:pt x="2189" y="1963"/>
                    <a:pt x="2196" y="1297"/>
                    <a:pt x="2308" y="860"/>
                  </a:cubicBezTo>
                  <a:cubicBezTo>
                    <a:pt x="1808" y="188"/>
                    <a:pt x="1305" y="0"/>
                    <a:pt x="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Google Shape;4997;p60">
              <a:extLst>
                <a:ext uri="{FF2B5EF4-FFF2-40B4-BE49-F238E27FC236}">
                  <a16:creationId xmlns:a16="http://schemas.microsoft.com/office/drawing/2014/main" id="{E5BBBD2F-5118-4C40-8DEC-83A2D5227A4F}"/>
                </a:ext>
              </a:extLst>
            </p:cNvPr>
            <p:cNvSpPr/>
            <p:nvPr/>
          </p:nvSpPr>
          <p:spPr>
            <a:xfrm>
              <a:off x="5919721" y="3349844"/>
              <a:ext cx="416700" cy="378250"/>
            </a:xfrm>
            <a:custGeom>
              <a:avLst/>
              <a:gdLst/>
              <a:ahLst/>
              <a:cxnLst/>
              <a:rect l="l" t="t" r="r" b="b"/>
              <a:pathLst>
                <a:path w="2601" h="2361" extrusionOk="0">
                  <a:moveTo>
                    <a:pt x="1" y="0"/>
                  </a:moveTo>
                  <a:lnTo>
                    <a:pt x="1" y="0"/>
                  </a:lnTo>
                  <a:cubicBezTo>
                    <a:pt x="43" y="645"/>
                    <a:pt x="110" y="1301"/>
                    <a:pt x="210" y="1881"/>
                  </a:cubicBezTo>
                  <a:cubicBezTo>
                    <a:pt x="994" y="2090"/>
                    <a:pt x="1792" y="2248"/>
                    <a:pt x="2600" y="2361"/>
                  </a:cubicBezTo>
                  <a:cubicBezTo>
                    <a:pt x="2494" y="1788"/>
                    <a:pt x="2385" y="1122"/>
                    <a:pt x="2296" y="450"/>
                  </a:cubicBezTo>
                  <a:cubicBezTo>
                    <a:pt x="1530" y="305"/>
                    <a:pt x="766" y="15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4998;p60">
              <a:extLst>
                <a:ext uri="{FF2B5EF4-FFF2-40B4-BE49-F238E27FC236}">
                  <a16:creationId xmlns:a16="http://schemas.microsoft.com/office/drawing/2014/main" id="{E5AA1A13-778F-4236-8214-B227F9A03C76}"/>
                </a:ext>
              </a:extLst>
            </p:cNvPr>
            <p:cNvSpPr/>
            <p:nvPr/>
          </p:nvSpPr>
          <p:spPr>
            <a:xfrm>
              <a:off x="5910109" y="3136448"/>
              <a:ext cx="377449" cy="285490"/>
            </a:xfrm>
            <a:custGeom>
              <a:avLst/>
              <a:gdLst/>
              <a:ahLst/>
              <a:cxnLst/>
              <a:rect l="l" t="t" r="r" b="b"/>
              <a:pathLst>
                <a:path w="2356" h="1782" extrusionOk="0">
                  <a:moveTo>
                    <a:pt x="1" y="1"/>
                  </a:moveTo>
                  <a:lnTo>
                    <a:pt x="1" y="1"/>
                  </a:lnTo>
                  <a:cubicBezTo>
                    <a:pt x="14" y="418"/>
                    <a:pt x="31" y="871"/>
                    <a:pt x="61" y="1332"/>
                  </a:cubicBezTo>
                  <a:cubicBezTo>
                    <a:pt x="826" y="1487"/>
                    <a:pt x="1590" y="1637"/>
                    <a:pt x="2356" y="1782"/>
                  </a:cubicBezTo>
                  <a:cubicBezTo>
                    <a:pt x="2296" y="1308"/>
                    <a:pt x="2243" y="835"/>
                    <a:pt x="2214" y="388"/>
                  </a:cubicBezTo>
                  <a:cubicBezTo>
                    <a:pt x="1478" y="235"/>
                    <a:pt x="743" y="10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4999;p60">
              <a:extLst>
                <a:ext uri="{FF2B5EF4-FFF2-40B4-BE49-F238E27FC236}">
                  <a16:creationId xmlns:a16="http://schemas.microsoft.com/office/drawing/2014/main" id="{CBB4F9D2-3D50-4166-85F8-6C65397950D4}"/>
                </a:ext>
              </a:extLst>
            </p:cNvPr>
            <p:cNvSpPr/>
            <p:nvPr/>
          </p:nvSpPr>
          <p:spPr>
            <a:xfrm>
              <a:off x="5953205" y="3651033"/>
              <a:ext cx="436726" cy="347170"/>
            </a:xfrm>
            <a:custGeom>
              <a:avLst/>
              <a:gdLst/>
              <a:ahLst/>
              <a:cxnLst/>
              <a:rect l="l" t="t" r="r" b="b"/>
              <a:pathLst>
                <a:path w="2726" h="2167" extrusionOk="0">
                  <a:moveTo>
                    <a:pt x="1" y="1"/>
                  </a:moveTo>
                  <a:lnTo>
                    <a:pt x="1" y="1"/>
                  </a:lnTo>
                  <a:cubicBezTo>
                    <a:pt x="117" y="696"/>
                    <a:pt x="282" y="1289"/>
                    <a:pt x="517" y="1630"/>
                  </a:cubicBezTo>
                  <a:cubicBezTo>
                    <a:pt x="1600" y="2163"/>
                    <a:pt x="2726" y="2166"/>
                    <a:pt x="2726" y="2166"/>
                  </a:cubicBezTo>
                  <a:cubicBezTo>
                    <a:pt x="2726" y="2166"/>
                    <a:pt x="2567" y="1458"/>
                    <a:pt x="2391" y="481"/>
                  </a:cubicBezTo>
                  <a:cubicBezTo>
                    <a:pt x="1583" y="368"/>
                    <a:pt x="785" y="21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Google Shape;5000;p60">
              <a:extLst>
                <a:ext uri="{FF2B5EF4-FFF2-40B4-BE49-F238E27FC236}">
                  <a16:creationId xmlns:a16="http://schemas.microsoft.com/office/drawing/2014/main" id="{731CAD3D-0C2F-4087-80BE-31B83792DA62}"/>
                </a:ext>
              </a:extLst>
            </p:cNvPr>
            <p:cNvSpPr/>
            <p:nvPr/>
          </p:nvSpPr>
          <p:spPr>
            <a:xfrm>
              <a:off x="6255034" y="3541772"/>
              <a:ext cx="134895" cy="460757"/>
            </a:xfrm>
            <a:custGeom>
              <a:avLst/>
              <a:gdLst/>
              <a:ahLst/>
              <a:cxnLst/>
              <a:rect l="l" t="t" r="r" b="b"/>
              <a:pathLst>
                <a:path w="842" h="2876" extrusionOk="0">
                  <a:moveTo>
                    <a:pt x="312" y="1"/>
                  </a:moveTo>
                  <a:cubicBezTo>
                    <a:pt x="374" y="412"/>
                    <a:pt x="441" y="805"/>
                    <a:pt x="507" y="1163"/>
                  </a:cubicBezTo>
                  <a:cubicBezTo>
                    <a:pt x="683" y="2140"/>
                    <a:pt x="842" y="2848"/>
                    <a:pt x="842" y="2848"/>
                  </a:cubicBezTo>
                  <a:cubicBezTo>
                    <a:pt x="842" y="2848"/>
                    <a:pt x="580" y="1580"/>
                    <a:pt x="348" y="17"/>
                  </a:cubicBezTo>
                  <a:cubicBezTo>
                    <a:pt x="339" y="10"/>
                    <a:pt x="325" y="7"/>
                    <a:pt x="312" y="1"/>
                  </a:cubicBezTo>
                  <a:close/>
                  <a:moveTo>
                    <a:pt x="17" y="2759"/>
                  </a:moveTo>
                  <a:cubicBezTo>
                    <a:pt x="10" y="2762"/>
                    <a:pt x="7" y="2769"/>
                    <a:pt x="1" y="2776"/>
                  </a:cubicBezTo>
                  <a:cubicBezTo>
                    <a:pt x="325" y="2855"/>
                    <a:pt x="530" y="2875"/>
                    <a:pt x="657" y="2875"/>
                  </a:cubicBezTo>
                  <a:cubicBezTo>
                    <a:pt x="799" y="2875"/>
                    <a:pt x="842" y="2848"/>
                    <a:pt x="842" y="2848"/>
                  </a:cubicBezTo>
                  <a:cubicBezTo>
                    <a:pt x="842" y="2848"/>
                    <a:pt x="501" y="2848"/>
                    <a:pt x="17" y="2759"/>
                  </a:cubicBezTo>
                  <a:close/>
                </a:path>
              </a:pathLst>
            </a:custGeom>
            <a:solidFill>
              <a:srgbClr val="FD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Google Shape;5001;p60">
              <a:extLst>
                <a:ext uri="{FF2B5EF4-FFF2-40B4-BE49-F238E27FC236}">
                  <a16:creationId xmlns:a16="http://schemas.microsoft.com/office/drawing/2014/main" id="{37529936-306D-4F4B-B4A7-28E3EB749F96}"/>
                </a:ext>
              </a:extLst>
            </p:cNvPr>
            <p:cNvSpPr/>
            <p:nvPr/>
          </p:nvSpPr>
          <p:spPr>
            <a:xfrm>
              <a:off x="6197840" y="3087104"/>
              <a:ext cx="113106" cy="899405"/>
            </a:xfrm>
            <a:custGeom>
              <a:avLst/>
              <a:gdLst/>
              <a:ahLst/>
              <a:cxnLst/>
              <a:rect l="l" t="t" r="r" b="b"/>
              <a:pathLst>
                <a:path w="706" h="5614" extrusionOk="0">
                  <a:moveTo>
                    <a:pt x="387" y="1"/>
                  </a:moveTo>
                  <a:cubicBezTo>
                    <a:pt x="387" y="219"/>
                    <a:pt x="401" y="454"/>
                    <a:pt x="418" y="696"/>
                  </a:cubicBezTo>
                  <a:cubicBezTo>
                    <a:pt x="447" y="1143"/>
                    <a:pt x="500" y="1616"/>
                    <a:pt x="560" y="2090"/>
                  </a:cubicBezTo>
                  <a:cubicBezTo>
                    <a:pt x="592" y="2342"/>
                    <a:pt x="629" y="2594"/>
                    <a:pt x="669" y="2839"/>
                  </a:cubicBezTo>
                  <a:cubicBezTo>
                    <a:pt x="682" y="2845"/>
                    <a:pt x="696" y="2848"/>
                    <a:pt x="705" y="2855"/>
                  </a:cubicBezTo>
                  <a:cubicBezTo>
                    <a:pt x="569" y="1938"/>
                    <a:pt x="444" y="921"/>
                    <a:pt x="387" y="1"/>
                  </a:cubicBezTo>
                  <a:close/>
                  <a:moveTo>
                    <a:pt x="0" y="5515"/>
                  </a:moveTo>
                  <a:cubicBezTo>
                    <a:pt x="132" y="5554"/>
                    <a:pt x="251" y="5587"/>
                    <a:pt x="358" y="5614"/>
                  </a:cubicBezTo>
                  <a:cubicBezTo>
                    <a:pt x="364" y="5607"/>
                    <a:pt x="367" y="5600"/>
                    <a:pt x="374" y="5597"/>
                  </a:cubicBezTo>
                  <a:cubicBezTo>
                    <a:pt x="259" y="5574"/>
                    <a:pt x="132" y="5547"/>
                    <a:pt x="0" y="5515"/>
                  </a:cubicBezTo>
                  <a:close/>
                </a:path>
              </a:pathLst>
            </a:custGeom>
            <a:solidFill>
              <a:srgbClr val="F45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Google Shape;5002;p60">
              <a:extLst>
                <a:ext uri="{FF2B5EF4-FFF2-40B4-BE49-F238E27FC236}">
                  <a16:creationId xmlns:a16="http://schemas.microsoft.com/office/drawing/2014/main" id="{C1116B07-52C7-40D8-9D97-B489E70A7E02}"/>
                </a:ext>
              </a:extLst>
            </p:cNvPr>
            <p:cNvSpPr/>
            <p:nvPr/>
          </p:nvSpPr>
          <p:spPr>
            <a:xfrm>
              <a:off x="6069355" y="2917444"/>
              <a:ext cx="195453" cy="281164"/>
            </a:xfrm>
            <a:custGeom>
              <a:avLst/>
              <a:gdLst/>
              <a:ahLst/>
              <a:cxnLst/>
              <a:rect l="l" t="t" r="r" b="b"/>
              <a:pathLst>
                <a:path w="1220" h="1755" extrusionOk="0">
                  <a:moveTo>
                    <a:pt x="14" y="0"/>
                  </a:moveTo>
                  <a:cubicBezTo>
                    <a:pt x="8" y="367"/>
                    <a:pt x="0" y="907"/>
                    <a:pt x="11" y="1527"/>
                  </a:cubicBezTo>
                  <a:cubicBezTo>
                    <a:pt x="414" y="1596"/>
                    <a:pt x="818" y="1672"/>
                    <a:pt x="1220" y="1755"/>
                  </a:cubicBezTo>
                  <a:cubicBezTo>
                    <a:pt x="1203" y="1513"/>
                    <a:pt x="1189" y="1278"/>
                    <a:pt x="1189" y="1060"/>
                  </a:cubicBezTo>
                  <a:cubicBezTo>
                    <a:pt x="1176" y="891"/>
                    <a:pt x="1169" y="728"/>
                    <a:pt x="1163" y="566"/>
                  </a:cubicBezTo>
                  <a:cubicBezTo>
                    <a:pt x="848" y="434"/>
                    <a:pt x="557" y="295"/>
                    <a:pt x="292" y="156"/>
                  </a:cubicBezTo>
                  <a:cubicBezTo>
                    <a:pt x="196" y="103"/>
                    <a:pt x="103" y="53"/>
                    <a:pt x="14" y="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Google Shape;5003;p60">
              <a:extLst>
                <a:ext uri="{FF2B5EF4-FFF2-40B4-BE49-F238E27FC236}">
                  <a16:creationId xmlns:a16="http://schemas.microsoft.com/office/drawing/2014/main" id="{68880983-6347-4A0C-9196-86DE48449CC2}"/>
                </a:ext>
              </a:extLst>
            </p:cNvPr>
            <p:cNvSpPr/>
            <p:nvPr/>
          </p:nvSpPr>
          <p:spPr>
            <a:xfrm>
              <a:off x="6078326" y="3381565"/>
              <a:ext cx="258094" cy="346529"/>
            </a:xfrm>
            <a:custGeom>
              <a:avLst/>
              <a:gdLst/>
              <a:ahLst/>
              <a:cxnLst/>
              <a:rect l="l" t="t" r="r" b="b"/>
              <a:pathLst>
                <a:path w="1611" h="2163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653"/>
                    <a:pt x="94" y="1319"/>
                    <a:pt x="183" y="1915"/>
                  </a:cubicBezTo>
                  <a:cubicBezTo>
                    <a:pt x="656" y="2014"/>
                    <a:pt x="1130" y="2097"/>
                    <a:pt x="1610" y="2163"/>
                  </a:cubicBezTo>
                  <a:cubicBezTo>
                    <a:pt x="1544" y="1805"/>
                    <a:pt x="1477" y="1412"/>
                    <a:pt x="1415" y="1001"/>
                  </a:cubicBezTo>
                  <a:cubicBezTo>
                    <a:pt x="1375" y="756"/>
                    <a:pt x="1338" y="504"/>
                    <a:pt x="1306" y="252"/>
                  </a:cubicBezTo>
                  <a:cubicBezTo>
                    <a:pt x="974" y="189"/>
                    <a:pt x="643" y="126"/>
                    <a:pt x="312" y="64"/>
                  </a:cubicBezTo>
                  <a:cubicBezTo>
                    <a:pt x="210" y="41"/>
                    <a:pt x="103" y="21"/>
                    <a:pt x="1" y="1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Google Shape;5004;p60">
              <a:extLst>
                <a:ext uri="{FF2B5EF4-FFF2-40B4-BE49-F238E27FC236}">
                  <a16:creationId xmlns:a16="http://schemas.microsoft.com/office/drawing/2014/main" id="{09FF952A-F403-4407-9867-B6BA57A20CD8}"/>
                </a:ext>
              </a:extLst>
            </p:cNvPr>
            <p:cNvSpPr/>
            <p:nvPr/>
          </p:nvSpPr>
          <p:spPr>
            <a:xfrm>
              <a:off x="6070957" y="3161921"/>
              <a:ext cx="216601" cy="260017"/>
            </a:xfrm>
            <a:custGeom>
              <a:avLst/>
              <a:gdLst/>
              <a:ahLst/>
              <a:cxnLst/>
              <a:rect l="l" t="t" r="r" b="b"/>
              <a:pathLst>
                <a:path w="1352" h="1623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431"/>
                    <a:pt x="21" y="898"/>
                    <a:pt x="47" y="1372"/>
                  </a:cubicBezTo>
                  <a:cubicBezTo>
                    <a:pt x="149" y="1392"/>
                    <a:pt x="256" y="1412"/>
                    <a:pt x="358" y="1435"/>
                  </a:cubicBezTo>
                  <a:cubicBezTo>
                    <a:pt x="689" y="1497"/>
                    <a:pt x="1020" y="1560"/>
                    <a:pt x="1352" y="1623"/>
                  </a:cubicBezTo>
                  <a:cubicBezTo>
                    <a:pt x="1292" y="1149"/>
                    <a:pt x="1239" y="676"/>
                    <a:pt x="1210" y="229"/>
                  </a:cubicBezTo>
                  <a:cubicBezTo>
                    <a:pt x="808" y="146"/>
                    <a:pt x="404" y="70"/>
                    <a:pt x="1" y="1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Google Shape;5005;p60">
              <a:extLst>
                <a:ext uri="{FF2B5EF4-FFF2-40B4-BE49-F238E27FC236}">
                  <a16:creationId xmlns:a16="http://schemas.microsoft.com/office/drawing/2014/main" id="{496107CA-3B9F-4E6C-B237-0A028F9D7548}"/>
                </a:ext>
              </a:extLst>
            </p:cNvPr>
            <p:cNvSpPr/>
            <p:nvPr/>
          </p:nvSpPr>
          <p:spPr>
            <a:xfrm>
              <a:off x="6107484" y="3688201"/>
              <a:ext cx="282446" cy="310002"/>
            </a:xfrm>
            <a:custGeom>
              <a:avLst/>
              <a:gdLst/>
              <a:ahLst/>
              <a:cxnLst/>
              <a:rect l="l" t="t" r="r" b="b"/>
              <a:pathLst>
                <a:path w="1763" h="1935" extrusionOk="0">
                  <a:moveTo>
                    <a:pt x="1" y="1"/>
                  </a:moveTo>
                  <a:lnTo>
                    <a:pt x="1" y="1"/>
                  </a:lnTo>
                  <a:cubicBezTo>
                    <a:pt x="123" y="769"/>
                    <a:pt x="299" y="1418"/>
                    <a:pt x="560" y="1763"/>
                  </a:cubicBezTo>
                  <a:lnTo>
                    <a:pt x="564" y="1763"/>
                  </a:lnTo>
                  <a:cubicBezTo>
                    <a:pt x="696" y="1795"/>
                    <a:pt x="823" y="1822"/>
                    <a:pt x="938" y="1845"/>
                  </a:cubicBezTo>
                  <a:cubicBezTo>
                    <a:pt x="1422" y="1934"/>
                    <a:pt x="1763" y="1934"/>
                    <a:pt x="1763" y="1934"/>
                  </a:cubicBezTo>
                  <a:cubicBezTo>
                    <a:pt x="1763" y="1934"/>
                    <a:pt x="1604" y="1226"/>
                    <a:pt x="1428" y="249"/>
                  </a:cubicBezTo>
                  <a:cubicBezTo>
                    <a:pt x="948" y="183"/>
                    <a:pt x="474" y="100"/>
                    <a:pt x="1" y="1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Google Shape;5006;p60">
              <a:extLst>
                <a:ext uri="{FF2B5EF4-FFF2-40B4-BE49-F238E27FC236}">
                  <a16:creationId xmlns:a16="http://schemas.microsoft.com/office/drawing/2014/main" id="{90942132-A5B3-445E-AE0B-4EFFDE931F25}"/>
                </a:ext>
              </a:extLst>
            </p:cNvPr>
            <p:cNvSpPr/>
            <p:nvPr/>
          </p:nvSpPr>
          <p:spPr>
            <a:xfrm>
              <a:off x="6079448" y="2155018"/>
              <a:ext cx="356141" cy="900366"/>
            </a:xfrm>
            <a:custGeom>
              <a:avLst/>
              <a:gdLst/>
              <a:ahLst/>
              <a:cxnLst/>
              <a:rect l="l" t="t" r="r" b="b"/>
              <a:pathLst>
                <a:path w="2223" h="5620" extrusionOk="0">
                  <a:moveTo>
                    <a:pt x="345" y="0"/>
                  </a:moveTo>
                  <a:cubicBezTo>
                    <a:pt x="0" y="1603"/>
                    <a:pt x="30" y="3275"/>
                    <a:pt x="229" y="4915"/>
                  </a:cubicBezTo>
                  <a:cubicBezTo>
                    <a:pt x="696" y="5160"/>
                    <a:pt x="1249" y="5412"/>
                    <a:pt x="1875" y="5620"/>
                  </a:cubicBezTo>
                  <a:cubicBezTo>
                    <a:pt x="1799" y="5149"/>
                    <a:pt x="1779" y="4666"/>
                    <a:pt x="1765" y="4189"/>
                  </a:cubicBezTo>
                  <a:cubicBezTo>
                    <a:pt x="1736" y="2849"/>
                    <a:pt x="1782" y="1474"/>
                    <a:pt x="2222" y="212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Google Shape;5007;p60">
              <a:extLst>
                <a:ext uri="{FF2B5EF4-FFF2-40B4-BE49-F238E27FC236}">
                  <a16:creationId xmlns:a16="http://schemas.microsoft.com/office/drawing/2014/main" id="{285F27CA-BE6E-4C28-A400-9013E650EB00}"/>
                </a:ext>
              </a:extLst>
            </p:cNvPr>
            <p:cNvSpPr/>
            <p:nvPr/>
          </p:nvSpPr>
          <p:spPr>
            <a:xfrm>
              <a:off x="7329380" y="2291835"/>
              <a:ext cx="309841" cy="767234"/>
            </a:xfrm>
            <a:custGeom>
              <a:avLst/>
              <a:gdLst/>
              <a:ahLst/>
              <a:cxnLst/>
              <a:rect l="l" t="t" r="r" b="b"/>
              <a:pathLst>
                <a:path w="1934" h="4789" extrusionOk="0">
                  <a:moveTo>
                    <a:pt x="123" y="1"/>
                  </a:moveTo>
                  <a:lnTo>
                    <a:pt x="123" y="1"/>
                  </a:lnTo>
                  <a:cubicBezTo>
                    <a:pt x="182" y="1597"/>
                    <a:pt x="142" y="3199"/>
                    <a:pt x="0" y="4789"/>
                  </a:cubicBezTo>
                  <a:cubicBezTo>
                    <a:pt x="593" y="4607"/>
                    <a:pt x="1116" y="4395"/>
                    <a:pt x="1540" y="4196"/>
                  </a:cubicBezTo>
                  <a:cubicBezTo>
                    <a:pt x="1854" y="2889"/>
                    <a:pt x="1934" y="1524"/>
                    <a:pt x="1772" y="19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Google Shape;5008;p60">
              <a:extLst>
                <a:ext uri="{FF2B5EF4-FFF2-40B4-BE49-F238E27FC236}">
                  <a16:creationId xmlns:a16="http://schemas.microsoft.com/office/drawing/2014/main" id="{227D3F2E-72AC-4636-A60C-D92A23DFB91B}"/>
                </a:ext>
              </a:extLst>
            </p:cNvPr>
            <p:cNvSpPr/>
            <p:nvPr/>
          </p:nvSpPr>
          <p:spPr>
            <a:xfrm>
              <a:off x="6769137" y="2230316"/>
              <a:ext cx="304234" cy="904371"/>
            </a:xfrm>
            <a:custGeom>
              <a:avLst/>
              <a:gdLst/>
              <a:ahLst/>
              <a:cxnLst/>
              <a:rect l="l" t="t" r="r" b="b"/>
              <a:pathLst>
                <a:path w="1899" h="5645" extrusionOk="0">
                  <a:moveTo>
                    <a:pt x="219" y="1"/>
                  </a:moveTo>
                  <a:cubicBezTo>
                    <a:pt x="90" y="1878"/>
                    <a:pt x="0" y="3759"/>
                    <a:pt x="83" y="5633"/>
                  </a:cubicBezTo>
                  <a:cubicBezTo>
                    <a:pt x="233" y="5641"/>
                    <a:pt x="382" y="5645"/>
                    <a:pt x="530" y="5645"/>
                  </a:cubicBezTo>
                  <a:cubicBezTo>
                    <a:pt x="1002" y="5645"/>
                    <a:pt x="1460" y="5606"/>
                    <a:pt x="1898" y="5541"/>
                  </a:cubicBezTo>
                  <a:cubicBezTo>
                    <a:pt x="1848" y="5116"/>
                    <a:pt x="1842" y="4687"/>
                    <a:pt x="1839" y="4259"/>
                  </a:cubicBezTo>
                  <a:cubicBezTo>
                    <a:pt x="1825" y="2898"/>
                    <a:pt x="1812" y="1540"/>
                    <a:pt x="1799" y="179"/>
                  </a:cubicBezTo>
                  <a:lnTo>
                    <a:pt x="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Google Shape;5009;p60">
              <a:extLst>
                <a:ext uri="{FF2B5EF4-FFF2-40B4-BE49-F238E27FC236}">
                  <a16:creationId xmlns:a16="http://schemas.microsoft.com/office/drawing/2014/main" id="{F777AEF2-F7B6-4542-A932-EE3694813F06}"/>
                </a:ext>
              </a:extLst>
            </p:cNvPr>
            <p:cNvSpPr/>
            <p:nvPr/>
          </p:nvSpPr>
          <p:spPr>
            <a:xfrm>
              <a:off x="5856600" y="2147649"/>
              <a:ext cx="278280" cy="794789"/>
            </a:xfrm>
            <a:custGeom>
              <a:avLst/>
              <a:gdLst/>
              <a:ahLst/>
              <a:cxnLst/>
              <a:rect l="l" t="t" r="r" b="b"/>
              <a:pathLst>
                <a:path w="1737" h="4961" extrusionOk="0">
                  <a:moveTo>
                    <a:pt x="1316" y="0"/>
                  </a:moveTo>
                  <a:cubicBezTo>
                    <a:pt x="1316" y="0"/>
                    <a:pt x="1266" y="10"/>
                    <a:pt x="1192" y="29"/>
                  </a:cubicBezTo>
                  <a:cubicBezTo>
                    <a:pt x="944" y="89"/>
                    <a:pt x="398" y="235"/>
                    <a:pt x="292" y="324"/>
                  </a:cubicBezTo>
                  <a:cubicBezTo>
                    <a:pt x="150" y="440"/>
                    <a:pt x="0" y="3898"/>
                    <a:pt x="0" y="3898"/>
                  </a:cubicBezTo>
                  <a:cubicBezTo>
                    <a:pt x="0" y="3898"/>
                    <a:pt x="600" y="4417"/>
                    <a:pt x="1620" y="4961"/>
                  </a:cubicBezTo>
                  <a:cubicBezTo>
                    <a:pt x="1421" y="3321"/>
                    <a:pt x="1391" y="1649"/>
                    <a:pt x="1736" y="46"/>
                  </a:cubicBezTo>
                  <a:lnTo>
                    <a:pt x="13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Google Shape;5010;p60">
              <a:extLst>
                <a:ext uri="{FF2B5EF4-FFF2-40B4-BE49-F238E27FC236}">
                  <a16:creationId xmlns:a16="http://schemas.microsoft.com/office/drawing/2014/main" id="{CC61398C-A90D-4C3B-BC5E-D6085AF373CC}"/>
                </a:ext>
              </a:extLst>
            </p:cNvPr>
            <p:cNvSpPr/>
            <p:nvPr/>
          </p:nvSpPr>
          <p:spPr>
            <a:xfrm>
              <a:off x="6357406" y="2188982"/>
              <a:ext cx="446819" cy="943943"/>
            </a:xfrm>
            <a:custGeom>
              <a:avLst/>
              <a:gdLst/>
              <a:ahLst/>
              <a:cxnLst/>
              <a:rect l="l" t="t" r="r" b="b"/>
              <a:pathLst>
                <a:path w="2789" h="5892" extrusionOk="0">
                  <a:moveTo>
                    <a:pt x="487" y="0"/>
                  </a:moveTo>
                  <a:cubicBezTo>
                    <a:pt x="47" y="1262"/>
                    <a:pt x="1" y="2637"/>
                    <a:pt x="30" y="3977"/>
                  </a:cubicBezTo>
                  <a:cubicBezTo>
                    <a:pt x="44" y="4454"/>
                    <a:pt x="64" y="4937"/>
                    <a:pt x="140" y="5408"/>
                  </a:cubicBezTo>
                  <a:cubicBezTo>
                    <a:pt x="881" y="5657"/>
                    <a:pt x="1726" y="5845"/>
                    <a:pt x="2640" y="5891"/>
                  </a:cubicBezTo>
                  <a:lnTo>
                    <a:pt x="2653" y="5891"/>
                  </a:lnTo>
                  <a:cubicBezTo>
                    <a:pt x="2570" y="4017"/>
                    <a:pt x="2660" y="2136"/>
                    <a:pt x="2789" y="259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Google Shape;5011;p60">
              <a:extLst>
                <a:ext uri="{FF2B5EF4-FFF2-40B4-BE49-F238E27FC236}">
                  <a16:creationId xmlns:a16="http://schemas.microsoft.com/office/drawing/2014/main" id="{5C03ACD3-FB67-4327-90BF-ABE743F4269F}"/>
                </a:ext>
              </a:extLst>
            </p:cNvPr>
            <p:cNvSpPr/>
            <p:nvPr/>
          </p:nvSpPr>
          <p:spPr>
            <a:xfrm>
              <a:off x="7057189" y="2258993"/>
              <a:ext cx="301511" cy="859033"/>
            </a:xfrm>
            <a:custGeom>
              <a:avLst/>
              <a:gdLst/>
              <a:ahLst/>
              <a:cxnLst/>
              <a:rect l="l" t="t" r="r" b="b"/>
              <a:pathLst>
                <a:path w="1882" h="5362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1361"/>
                    <a:pt x="27" y="2719"/>
                    <a:pt x="41" y="4080"/>
                  </a:cubicBezTo>
                  <a:cubicBezTo>
                    <a:pt x="44" y="4508"/>
                    <a:pt x="50" y="4937"/>
                    <a:pt x="100" y="5362"/>
                  </a:cubicBezTo>
                  <a:cubicBezTo>
                    <a:pt x="672" y="5279"/>
                    <a:pt x="1209" y="5146"/>
                    <a:pt x="1699" y="4994"/>
                  </a:cubicBezTo>
                  <a:cubicBezTo>
                    <a:pt x="1841" y="3404"/>
                    <a:pt x="1881" y="1802"/>
                    <a:pt x="1822" y="2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Google Shape;5012;p60">
              <a:extLst>
                <a:ext uri="{FF2B5EF4-FFF2-40B4-BE49-F238E27FC236}">
                  <a16:creationId xmlns:a16="http://schemas.microsoft.com/office/drawing/2014/main" id="{CF4538EA-B549-44BC-B76D-BE80104E9955}"/>
                </a:ext>
              </a:extLst>
            </p:cNvPr>
            <p:cNvSpPr/>
            <p:nvPr/>
          </p:nvSpPr>
          <p:spPr>
            <a:xfrm>
              <a:off x="7576099" y="2322114"/>
              <a:ext cx="192730" cy="642112"/>
            </a:xfrm>
            <a:custGeom>
              <a:avLst/>
              <a:gdLst/>
              <a:ahLst/>
              <a:cxnLst/>
              <a:rect l="l" t="t" r="r" b="b"/>
              <a:pathLst>
                <a:path w="1203" h="4008" extrusionOk="0">
                  <a:moveTo>
                    <a:pt x="232" y="1"/>
                  </a:moveTo>
                  <a:lnTo>
                    <a:pt x="232" y="1"/>
                  </a:lnTo>
                  <a:cubicBezTo>
                    <a:pt x="394" y="1335"/>
                    <a:pt x="314" y="2700"/>
                    <a:pt x="0" y="4007"/>
                  </a:cubicBezTo>
                  <a:cubicBezTo>
                    <a:pt x="755" y="3657"/>
                    <a:pt x="1202" y="3351"/>
                    <a:pt x="1202" y="3351"/>
                  </a:cubicBezTo>
                  <a:lnTo>
                    <a:pt x="1023" y="90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5013;p60">
              <a:extLst>
                <a:ext uri="{FF2B5EF4-FFF2-40B4-BE49-F238E27FC236}">
                  <a16:creationId xmlns:a16="http://schemas.microsoft.com/office/drawing/2014/main" id="{86C6B00D-0C34-4833-9536-3A96DAEE7368}"/>
                </a:ext>
              </a:extLst>
            </p:cNvPr>
            <p:cNvSpPr/>
            <p:nvPr/>
          </p:nvSpPr>
          <p:spPr>
            <a:xfrm>
              <a:off x="5856600" y="2543841"/>
              <a:ext cx="52708" cy="269629"/>
            </a:xfrm>
            <a:custGeom>
              <a:avLst/>
              <a:gdLst/>
              <a:ahLst/>
              <a:cxnLst/>
              <a:rect l="l" t="t" r="r" b="b"/>
              <a:pathLst>
                <a:path w="329" h="1683" extrusionOk="0">
                  <a:moveTo>
                    <a:pt x="73" y="0"/>
                  </a:moveTo>
                  <a:cubicBezTo>
                    <a:pt x="73" y="1"/>
                    <a:pt x="4" y="329"/>
                    <a:pt x="0" y="1425"/>
                  </a:cubicBezTo>
                  <a:cubicBezTo>
                    <a:pt x="0" y="1425"/>
                    <a:pt x="27" y="759"/>
                    <a:pt x="73" y="0"/>
                  </a:cubicBezTo>
                  <a:close/>
                  <a:moveTo>
                    <a:pt x="100" y="1507"/>
                  </a:moveTo>
                  <a:lnTo>
                    <a:pt x="100" y="1507"/>
                  </a:lnTo>
                  <a:cubicBezTo>
                    <a:pt x="173" y="1567"/>
                    <a:pt x="249" y="1623"/>
                    <a:pt x="329" y="1683"/>
                  </a:cubicBezTo>
                  <a:cubicBezTo>
                    <a:pt x="232" y="1610"/>
                    <a:pt x="156" y="1550"/>
                    <a:pt x="100" y="1507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5014;p60">
              <a:extLst>
                <a:ext uri="{FF2B5EF4-FFF2-40B4-BE49-F238E27FC236}">
                  <a16:creationId xmlns:a16="http://schemas.microsoft.com/office/drawing/2014/main" id="{764CE928-CFD3-4F68-A5D8-6596712D0A69}"/>
                </a:ext>
              </a:extLst>
            </p:cNvPr>
            <p:cNvSpPr/>
            <p:nvPr/>
          </p:nvSpPr>
          <p:spPr>
            <a:xfrm>
              <a:off x="5909148" y="2813310"/>
              <a:ext cx="61199" cy="42615"/>
            </a:xfrm>
            <a:custGeom>
              <a:avLst/>
              <a:gdLst/>
              <a:ahLst/>
              <a:cxnLst/>
              <a:rect l="l" t="t" r="r" b="b"/>
              <a:pathLst>
                <a:path w="382" h="266" extrusionOk="0">
                  <a:moveTo>
                    <a:pt x="1" y="1"/>
                  </a:moveTo>
                  <a:cubicBezTo>
                    <a:pt x="13" y="10"/>
                    <a:pt x="26" y="19"/>
                    <a:pt x="40" y="29"/>
                  </a:cubicBezTo>
                  <a:lnTo>
                    <a:pt x="40" y="29"/>
                  </a:lnTo>
                  <a:cubicBezTo>
                    <a:pt x="26" y="19"/>
                    <a:pt x="13" y="10"/>
                    <a:pt x="1" y="1"/>
                  </a:cubicBezTo>
                  <a:close/>
                  <a:moveTo>
                    <a:pt x="40" y="29"/>
                  </a:moveTo>
                  <a:lnTo>
                    <a:pt x="40" y="29"/>
                  </a:lnTo>
                  <a:cubicBezTo>
                    <a:pt x="147" y="106"/>
                    <a:pt x="260" y="186"/>
                    <a:pt x="381" y="265"/>
                  </a:cubicBezTo>
                  <a:cubicBezTo>
                    <a:pt x="250" y="178"/>
                    <a:pt x="137" y="99"/>
                    <a:pt x="40" y="29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Google Shape;5015;p60">
              <a:extLst>
                <a:ext uri="{FF2B5EF4-FFF2-40B4-BE49-F238E27FC236}">
                  <a16:creationId xmlns:a16="http://schemas.microsoft.com/office/drawing/2014/main" id="{903073A4-F22D-40F0-8A40-3D8DBED49655}"/>
                </a:ext>
              </a:extLst>
            </p:cNvPr>
            <p:cNvSpPr/>
            <p:nvPr/>
          </p:nvSpPr>
          <p:spPr>
            <a:xfrm>
              <a:off x="6093706" y="2655826"/>
              <a:ext cx="285009" cy="392669"/>
            </a:xfrm>
            <a:custGeom>
              <a:avLst/>
              <a:gdLst/>
              <a:ahLst/>
              <a:cxnLst/>
              <a:rect l="l" t="t" r="r" b="b"/>
              <a:pathLst>
                <a:path w="1779" h="2451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593"/>
                    <a:pt x="67" y="1186"/>
                    <a:pt x="140" y="1772"/>
                  </a:cubicBezTo>
                  <a:cubicBezTo>
                    <a:pt x="623" y="2020"/>
                    <a:pt x="1173" y="2255"/>
                    <a:pt x="1779" y="2451"/>
                  </a:cubicBezTo>
                  <a:cubicBezTo>
                    <a:pt x="1710" y="1994"/>
                    <a:pt x="1687" y="1523"/>
                    <a:pt x="1676" y="1063"/>
                  </a:cubicBezTo>
                  <a:cubicBezTo>
                    <a:pt x="1673" y="908"/>
                    <a:pt x="1670" y="752"/>
                    <a:pt x="1670" y="597"/>
                  </a:cubicBezTo>
                  <a:cubicBezTo>
                    <a:pt x="1031" y="411"/>
                    <a:pt x="464" y="199"/>
                    <a:pt x="1" y="1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Google Shape;5016;p60">
              <a:extLst>
                <a:ext uri="{FF2B5EF4-FFF2-40B4-BE49-F238E27FC236}">
                  <a16:creationId xmlns:a16="http://schemas.microsoft.com/office/drawing/2014/main" id="{627A065D-E1D8-4CCA-865B-22ACB25054E0}"/>
                </a:ext>
              </a:extLst>
            </p:cNvPr>
            <p:cNvSpPr/>
            <p:nvPr/>
          </p:nvSpPr>
          <p:spPr>
            <a:xfrm>
              <a:off x="5856600" y="2543841"/>
              <a:ext cx="259696" cy="396033"/>
            </a:xfrm>
            <a:custGeom>
              <a:avLst/>
              <a:gdLst/>
              <a:ahLst/>
              <a:cxnLst/>
              <a:rect l="l" t="t" r="r" b="b"/>
              <a:pathLst>
                <a:path w="1621" h="2472" extrusionOk="0">
                  <a:moveTo>
                    <a:pt x="73" y="0"/>
                  </a:moveTo>
                  <a:cubicBezTo>
                    <a:pt x="27" y="759"/>
                    <a:pt x="0" y="1425"/>
                    <a:pt x="0" y="1425"/>
                  </a:cubicBezTo>
                  <a:cubicBezTo>
                    <a:pt x="31" y="1455"/>
                    <a:pt x="64" y="1481"/>
                    <a:pt x="100" y="1507"/>
                  </a:cubicBezTo>
                  <a:cubicBezTo>
                    <a:pt x="156" y="1550"/>
                    <a:pt x="232" y="1610"/>
                    <a:pt x="329" y="1683"/>
                  </a:cubicBezTo>
                  <a:cubicBezTo>
                    <a:pt x="434" y="1759"/>
                    <a:pt x="561" y="1848"/>
                    <a:pt x="709" y="1947"/>
                  </a:cubicBezTo>
                  <a:cubicBezTo>
                    <a:pt x="978" y="2120"/>
                    <a:pt x="1282" y="2299"/>
                    <a:pt x="1620" y="2471"/>
                  </a:cubicBezTo>
                  <a:cubicBezTo>
                    <a:pt x="1547" y="1885"/>
                    <a:pt x="1498" y="1292"/>
                    <a:pt x="1481" y="700"/>
                  </a:cubicBezTo>
                  <a:cubicBezTo>
                    <a:pt x="600" y="329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Google Shape;5017;p60">
              <a:extLst>
                <a:ext uri="{FF2B5EF4-FFF2-40B4-BE49-F238E27FC236}">
                  <a16:creationId xmlns:a16="http://schemas.microsoft.com/office/drawing/2014/main" id="{17B20CD9-13ED-4283-833D-4AF0ACDEF282}"/>
                </a:ext>
              </a:extLst>
            </p:cNvPr>
            <p:cNvSpPr/>
            <p:nvPr/>
          </p:nvSpPr>
          <p:spPr>
            <a:xfrm>
              <a:off x="7753127" y="2584694"/>
              <a:ext cx="14579" cy="255371"/>
            </a:xfrm>
            <a:custGeom>
              <a:avLst/>
              <a:gdLst/>
              <a:ahLst/>
              <a:cxnLst/>
              <a:rect l="l" t="t" r="r" b="b"/>
              <a:pathLst>
                <a:path w="91" h="1594" extrusionOk="0">
                  <a:moveTo>
                    <a:pt x="1" y="0"/>
                  </a:moveTo>
                  <a:lnTo>
                    <a:pt x="1" y="0"/>
                  </a:lnTo>
                  <a:lnTo>
                    <a:pt x="91" y="1593"/>
                  </a:lnTo>
                  <a:lnTo>
                    <a:pt x="91" y="1593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Google Shape;5018;p60">
              <a:extLst>
                <a:ext uri="{FF2B5EF4-FFF2-40B4-BE49-F238E27FC236}">
                  <a16:creationId xmlns:a16="http://schemas.microsoft.com/office/drawing/2014/main" id="{26370DF0-585E-4F78-AE6B-3027F3CDCF64}"/>
                </a:ext>
              </a:extLst>
            </p:cNvPr>
            <p:cNvSpPr/>
            <p:nvPr/>
          </p:nvSpPr>
          <p:spPr>
            <a:xfrm>
              <a:off x="7767546" y="2839904"/>
              <a:ext cx="1282" cy="19225"/>
            </a:xfrm>
            <a:custGeom>
              <a:avLst/>
              <a:gdLst/>
              <a:ahLst/>
              <a:cxnLst/>
              <a:rect l="l" t="t" r="r" b="b"/>
              <a:pathLst>
                <a:path w="8" h="120" extrusionOk="0">
                  <a:moveTo>
                    <a:pt x="1" y="0"/>
                  </a:moveTo>
                  <a:lnTo>
                    <a:pt x="7" y="119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F45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Google Shape;5019;p60">
              <a:extLst>
                <a:ext uri="{FF2B5EF4-FFF2-40B4-BE49-F238E27FC236}">
                  <a16:creationId xmlns:a16="http://schemas.microsoft.com/office/drawing/2014/main" id="{7C49514E-B228-4263-B94B-21888DCCA0B4}"/>
                </a:ext>
              </a:extLst>
            </p:cNvPr>
            <p:cNvSpPr/>
            <p:nvPr/>
          </p:nvSpPr>
          <p:spPr>
            <a:xfrm>
              <a:off x="7329861" y="2662234"/>
              <a:ext cx="292539" cy="393790"/>
            </a:xfrm>
            <a:custGeom>
              <a:avLst/>
              <a:gdLst/>
              <a:ahLst/>
              <a:cxnLst/>
              <a:rect l="l" t="t" r="r" b="b"/>
              <a:pathLst>
                <a:path w="1826" h="2458" extrusionOk="0">
                  <a:moveTo>
                    <a:pt x="1825" y="0"/>
                  </a:moveTo>
                  <a:lnTo>
                    <a:pt x="1825" y="0"/>
                  </a:lnTo>
                  <a:cubicBezTo>
                    <a:pt x="1259" y="302"/>
                    <a:pt x="683" y="527"/>
                    <a:pt x="113" y="692"/>
                  </a:cubicBezTo>
                  <a:cubicBezTo>
                    <a:pt x="90" y="1282"/>
                    <a:pt x="54" y="1871"/>
                    <a:pt x="0" y="2457"/>
                  </a:cubicBezTo>
                  <a:cubicBezTo>
                    <a:pt x="457" y="2308"/>
                    <a:pt x="815" y="2156"/>
                    <a:pt x="1064" y="2056"/>
                  </a:cubicBezTo>
                  <a:cubicBezTo>
                    <a:pt x="1064" y="2063"/>
                    <a:pt x="1067" y="2070"/>
                    <a:pt x="1067" y="2076"/>
                  </a:cubicBezTo>
                  <a:cubicBezTo>
                    <a:pt x="1235" y="2007"/>
                    <a:pt x="1394" y="1934"/>
                    <a:pt x="1541" y="1868"/>
                  </a:cubicBezTo>
                  <a:cubicBezTo>
                    <a:pt x="1686" y="1255"/>
                    <a:pt x="1782" y="629"/>
                    <a:pt x="1825" y="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Google Shape;5020;p60">
              <a:extLst>
                <a:ext uri="{FF2B5EF4-FFF2-40B4-BE49-F238E27FC236}">
                  <a16:creationId xmlns:a16="http://schemas.microsoft.com/office/drawing/2014/main" id="{852B66FF-57AC-4DD1-9668-8E7E919414E3}"/>
                </a:ext>
              </a:extLst>
            </p:cNvPr>
            <p:cNvSpPr/>
            <p:nvPr/>
          </p:nvSpPr>
          <p:spPr>
            <a:xfrm>
              <a:off x="6777148" y="2826607"/>
              <a:ext cx="295583" cy="303753"/>
            </a:xfrm>
            <a:custGeom>
              <a:avLst/>
              <a:gdLst/>
              <a:ahLst/>
              <a:cxnLst/>
              <a:rect l="l" t="t" r="r" b="b"/>
              <a:pathLst>
                <a:path w="1845" h="1896" extrusionOk="0">
                  <a:moveTo>
                    <a:pt x="1781" y="0"/>
                  </a:moveTo>
                  <a:cubicBezTo>
                    <a:pt x="1464" y="27"/>
                    <a:pt x="1153" y="40"/>
                    <a:pt x="841" y="40"/>
                  </a:cubicBezTo>
                  <a:cubicBezTo>
                    <a:pt x="557" y="40"/>
                    <a:pt x="279" y="31"/>
                    <a:pt x="4" y="11"/>
                  </a:cubicBezTo>
                  <a:cubicBezTo>
                    <a:pt x="0" y="136"/>
                    <a:pt x="0" y="266"/>
                    <a:pt x="0" y="395"/>
                  </a:cubicBezTo>
                  <a:cubicBezTo>
                    <a:pt x="0" y="891"/>
                    <a:pt x="10" y="1385"/>
                    <a:pt x="30" y="1878"/>
                  </a:cubicBezTo>
                  <a:cubicBezTo>
                    <a:pt x="222" y="1891"/>
                    <a:pt x="404" y="1895"/>
                    <a:pt x="586" y="1895"/>
                  </a:cubicBezTo>
                  <a:cubicBezTo>
                    <a:pt x="1037" y="1895"/>
                    <a:pt x="1457" y="1862"/>
                    <a:pt x="1844" y="1805"/>
                  </a:cubicBezTo>
                  <a:cubicBezTo>
                    <a:pt x="1798" y="1388"/>
                    <a:pt x="1792" y="957"/>
                    <a:pt x="1789" y="537"/>
                  </a:cubicBezTo>
                  <a:cubicBezTo>
                    <a:pt x="1785" y="358"/>
                    <a:pt x="1785" y="179"/>
                    <a:pt x="1781" y="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5021;p60">
              <a:extLst>
                <a:ext uri="{FF2B5EF4-FFF2-40B4-BE49-F238E27FC236}">
                  <a16:creationId xmlns:a16="http://schemas.microsoft.com/office/drawing/2014/main" id="{00C8C282-A84E-4AC8-84A2-7B92DD4762CD}"/>
                </a:ext>
              </a:extLst>
            </p:cNvPr>
            <p:cNvSpPr/>
            <p:nvPr/>
          </p:nvSpPr>
          <p:spPr>
            <a:xfrm>
              <a:off x="6361091" y="2751309"/>
              <a:ext cx="420865" cy="376327"/>
            </a:xfrm>
            <a:custGeom>
              <a:avLst/>
              <a:gdLst/>
              <a:ahLst/>
              <a:cxnLst/>
              <a:rect l="l" t="t" r="r" b="b"/>
              <a:pathLst>
                <a:path w="2627" h="2349" extrusionOk="0">
                  <a:moveTo>
                    <a:pt x="1" y="1"/>
                  </a:moveTo>
                  <a:cubicBezTo>
                    <a:pt x="1" y="156"/>
                    <a:pt x="4" y="312"/>
                    <a:pt x="7" y="467"/>
                  </a:cubicBezTo>
                  <a:cubicBezTo>
                    <a:pt x="18" y="927"/>
                    <a:pt x="41" y="1398"/>
                    <a:pt x="110" y="1855"/>
                  </a:cubicBezTo>
                  <a:cubicBezTo>
                    <a:pt x="401" y="1951"/>
                    <a:pt x="706" y="2037"/>
                    <a:pt x="1021" y="2110"/>
                  </a:cubicBezTo>
                  <a:cubicBezTo>
                    <a:pt x="1031" y="2113"/>
                    <a:pt x="1037" y="2113"/>
                    <a:pt x="1048" y="2116"/>
                  </a:cubicBezTo>
                  <a:cubicBezTo>
                    <a:pt x="1199" y="2150"/>
                    <a:pt x="1352" y="2182"/>
                    <a:pt x="1508" y="2213"/>
                  </a:cubicBezTo>
                  <a:cubicBezTo>
                    <a:pt x="1898" y="2282"/>
                    <a:pt x="2269" y="2329"/>
                    <a:pt x="2627" y="2348"/>
                  </a:cubicBezTo>
                  <a:cubicBezTo>
                    <a:pt x="2607" y="1855"/>
                    <a:pt x="2597" y="1361"/>
                    <a:pt x="2597" y="865"/>
                  </a:cubicBezTo>
                  <a:cubicBezTo>
                    <a:pt x="2597" y="736"/>
                    <a:pt x="2597" y="606"/>
                    <a:pt x="2601" y="481"/>
                  </a:cubicBezTo>
                  <a:cubicBezTo>
                    <a:pt x="1656" y="408"/>
                    <a:pt x="776" y="223"/>
                    <a:pt x="1" y="1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Google Shape;5022;p60">
              <a:extLst>
                <a:ext uri="{FF2B5EF4-FFF2-40B4-BE49-F238E27FC236}">
                  <a16:creationId xmlns:a16="http://schemas.microsoft.com/office/drawing/2014/main" id="{4FAD4BA6-B139-4786-9063-4AF96BD6101F}"/>
                </a:ext>
              </a:extLst>
            </p:cNvPr>
            <p:cNvSpPr/>
            <p:nvPr/>
          </p:nvSpPr>
          <p:spPr>
            <a:xfrm>
              <a:off x="7062476" y="2772937"/>
              <a:ext cx="285650" cy="343004"/>
            </a:xfrm>
            <a:custGeom>
              <a:avLst/>
              <a:gdLst/>
              <a:ahLst/>
              <a:cxnLst/>
              <a:rect l="l" t="t" r="r" b="b"/>
              <a:pathLst>
                <a:path w="1783" h="2141" extrusionOk="0">
                  <a:moveTo>
                    <a:pt x="1782" y="1"/>
                  </a:moveTo>
                  <a:lnTo>
                    <a:pt x="1782" y="1"/>
                  </a:lnTo>
                  <a:cubicBezTo>
                    <a:pt x="1183" y="173"/>
                    <a:pt x="587" y="279"/>
                    <a:pt x="0" y="335"/>
                  </a:cubicBezTo>
                  <a:cubicBezTo>
                    <a:pt x="4" y="514"/>
                    <a:pt x="4" y="693"/>
                    <a:pt x="8" y="872"/>
                  </a:cubicBezTo>
                  <a:cubicBezTo>
                    <a:pt x="11" y="1292"/>
                    <a:pt x="17" y="1723"/>
                    <a:pt x="63" y="2140"/>
                  </a:cubicBezTo>
                  <a:cubicBezTo>
                    <a:pt x="686" y="2055"/>
                    <a:pt x="1226" y="1912"/>
                    <a:pt x="1669" y="1766"/>
                  </a:cubicBezTo>
                  <a:cubicBezTo>
                    <a:pt x="1723" y="1180"/>
                    <a:pt x="1759" y="591"/>
                    <a:pt x="1782" y="1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Google Shape;5023;p60">
              <a:extLst>
                <a:ext uri="{FF2B5EF4-FFF2-40B4-BE49-F238E27FC236}">
                  <a16:creationId xmlns:a16="http://schemas.microsoft.com/office/drawing/2014/main" id="{E8CADCD5-C4B2-4A8E-B331-9A28173EA622}"/>
                </a:ext>
              </a:extLst>
            </p:cNvPr>
            <p:cNvSpPr/>
            <p:nvPr/>
          </p:nvSpPr>
          <p:spPr>
            <a:xfrm>
              <a:off x="7576579" y="2584694"/>
              <a:ext cx="192249" cy="376968"/>
            </a:xfrm>
            <a:custGeom>
              <a:avLst/>
              <a:gdLst/>
              <a:ahLst/>
              <a:cxnLst/>
              <a:rect l="l" t="t" r="r" b="b"/>
              <a:pathLst>
                <a:path w="1200" h="2353" extrusionOk="0">
                  <a:moveTo>
                    <a:pt x="1103" y="0"/>
                  </a:moveTo>
                  <a:cubicBezTo>
                    <a:pt x="832" y="179"/>
                    <a:pt x="560" y="341"/>
                    <a:pt x="285" y="484"/>
                  </a:cubicBezTo>
                  <a:cubicBezTo>
                    <a:pt x="242" y="1113"/>
                    <a:pt x="146" y="1739"/>
                    <a:pt x="1" y="2352"/>
                  </a:cubicBezTo>
                  <a:cubicBezTo>
                    <a:pt x="739" y="2007"/>
                    <a:pt x="1199" y="1712"/>
                    <a:pt x="1199" y="1712"/>
                  </a:cubicBezTo>
                  <a:lnTo>
                    <a:pt x="1193" y="1593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5024;p60">
              <a:extLst>
                <a:ext uri="{FF2B5EF4-FFF2-40B4-BE49-F238E27FC236}">
                  <a16:creationId xmlns:a16="http://schemas.microsoft.com/office/drawing/2014/main" id="{93472E77-37B1-4BF0-ADBE-877170EC337B}"/>
                </a:ext>
              </a:extLst>
            </p:cNvPr>
            <p:cNvSpPr/>
            <p:nvPr/>
          </p:nvSpPr>
          <p:spPr>
            <a:xfrm>
              <a:off x="5949199" y="1343729"/>
              <a:ext cx="1768691" cy="1256507"/>
            </a:xfrm>
            <a:custGeom>
              <a:avLst/>
              <a:gdLst/>
              <a:ahLst/>
              <a:cxnLst/>
              <a:rect l="l" t="t" r="r" b="b"/>
              <a:pathLst>
                <a:path w="11040" h="7843" extrusionOk="0">
                  <a:moveTo>
                    <a:pt x="10281" y="1"/>
                  </a:moveTo>
                  <a:lnTo>
                    <a:pt x="10281" y="1"/>
                  </a:lnTo>
                  <a:cubicBezTo>
                    <a:pt x="9873" y="455"/>
                    <a:pt x="9520" y="772"/>
                    <a:pt x="9254" y="988"/>
                  </a:cubicBezTo>
                  <a:cubicBezTo>
                    <a:pt x="8987" y="1201"/>
                    <a:pt x="8659" y="1316"/>
                    <a:pt x="8321" y="1316"/>
                  </a:cubicBezTo>
                  <a:cubicBezTo>
                    <a:pt x="8286" y="1316"/>
                    <a:pt x="8250" y="1315"/>
                    <a:pt x="8215" y="1312"/>
                  </a:cubicBezTo>
                  <a:cubicBezTo>
                    <a:pt x="8147" y="1307"/>
                    <a:pt x="8079" y="1305"/>
                    <a:pt x="8011" y="1305"/>
                  </a:cubicBezTo>
                  <a:cubicBezTo>
                    <a:pt x="7312" y="1305"/>
                    <a:pt x="6605" y="1547"/>
                    <a:pt x="6330" y="1948"/>
                  </a:cubicBezTo>
                  <a:cubicBezTo>
                    <a:pt x="6132" y="1501"/>
                    <a:pt x="4409" y="1442"/>
                    <a:pt x="3767" y="1217"/>
                  </a:cubicBezTo>
                  <a:cubicBezTo>
                    <a:pt x="3122" y="991"/>
                    <a:pt x="2433" y="544"/>
                    <a:pt x="2367" y="1"/>
                  </a:cubicBezTo>
                  <a:lnTo>
                    <a:pt x="2367" y="1"/>
                  </a:lnTo>
                  <a:cubicBezTo>
                    <a:pt x="2363" y="1213"/>
                    <a:pt x="2188" y="743"/>
                    <a:pt x="2509" y="991"/>
                  </a:cubicBezTo>
                  <a:cubicBezTo>
                    <a:pt x="2287" y="1266"/>
                    <a:pt x="1797" y="2468"/>
                    <a:pt x="1691" y="2779"/>
                  </a:cubicBezTo>
                  <a:cubicBezTo>
                    <a:pt x="1373" y="3696"/>
                    <a:pt x="1168" y="4769"/>
                    <a:pt x="234" y="5273"/>
                  </a:cubicBezTo>
                  <a:cubicBezTo>
                    <a:pt x="0" y="5397"/>
                    <a:pt x="2534" y="7842"/>
                    <a:pt x="6252" y="7842"/>
                  </a:cubicBezTo>
                  <a:cubicBezTo>
                    <a:pt x="7699" y="7842"/>
                    <a:pt x="9326" y="7471"/>
                    <a:pt x="11039" y="6449"/>
                  </a:cubicBezTo>
                  <a:cubicBezTo>
                    <a:pt x="11039" y="6449"/>
                    <a:pt x="10026" y="4859"/>
                    <a:pt x="10006" y="3670"/>
                  </a:cubicBezTo>
                  <a:cubicBezTo>
                    <a:pt x="9986" y="2478"/>
                    <a:pt x="9493" y="2058"/>
                    <a:pt x="9493" y="2058"/>
                  </a:cubicBezTo>
                  <a:cubicBezTo>
                    <a:pt x="9493" y="2058"/>
                    <a:pt x="10361" y="1614"/>
                    <a:pt x="10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Google Shape;5025;p60">
              <a:extLst>
                <a:ext uri="{FF2B5EF4-FFF2-40B4-BE49-F238E27FC236}">
                  <a16:creationId xmlns:a16="http://schemas.microsoft.com/office/drawing/2014/main" id="{BA9F0E33-4E25-4069-BB06-117DBBABB759}"/>
                </a:ext>
              </a:extLst>
            </p:cNvPr>
            <p:cNvSpPr/>
            <p:nvPr/>
          </p:nvSpPr>
          <p:spPr>
            <a:xfrm>
              <a:off x="6492140" y="2112563"/>
              <a:ext cx="58476" cy="116951"/>
            </a:xfrm>
            <a:custGeom>
              <a:avLst/>
              <a:gdLst/>
              <a:ahLst/>
              <a:cxnLst/>
              <a:rect l="l" t="t" r="r" b="b"/>
              <a:pathLst>
                <a:path w="365" h="730" extrusionOk="0">
                  <a:moveTo>
                    <a:pt x="183" y="0"/>
                  </a:moveTo>
                  <a:cubicBezTo>
                    <a:pt x="83" y="0"/>
                    <a:pt x="1" y="163"/>
                    <a:pt x="1" y="364"/>
                  </a:cubicBezTo>
                  <a:cubicBezTo>
                    <a:pt x="1" y="566"/>
                    <a:pt x="80" y="729"/>
                    <a:pt x="180" y="729"/>
                  </a:cubicBezTo>
                  <a:cubicBezTo>
                    <a:pt x="282" y="729"/>
                    <a:pt x="365" y="566"/>
                    <a:pt x="365" y="364"/>
                  </a:cubicBezTo>
                  <a:cubicBezTo>
                    <a:pt x="365" y="163"/>
                    <a:pt x="28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5026;p60">
              <a:extLst>
                <a:ext uri="{FF2B5EF4-FFF2-40B4-BE49-F238E27FC236}">
                  <a16:creationId xmlns:a16="http://schemas.microsoft.com/office/drawing/2014/main" id="{D4556D22-B9B4-46E9-AF69-1B2BA76DA23C}"/>
                </a:ext>
              </a:extLst>
            </p:cNvPr>
            <p:cNvSpPr/>
            <p:nvPr/>
          </p:nvSpPr>
          <p:spPr>
            <a:xfrm>
              <a:off x="6216905" y="1815699"/>
              <a:ext cx="722696" cy="387702"/>
            </a:xfrm>
            <a:custGeom>
              <a:avLst/>
              <a:gdLst/>
              <a:ahLst/>
              <a:cxnLst/>
              <a:rect l="l" t="t" r="r" b="b"/>
              <a:pathLst>
                <a:path w="4511" h="2420" extrusionOk="0">
                  <a:moveTo>
                    <a:pt x="537" y="0"/>
                  </a:moveTo>
                  <a:cubicBezTo>
                    <a:pt x="498" y="0"/>
                    <a:pt x="467" y="6"/>
                    <a:pt x="444" y="19"/>
                  </a:cubicBezTo>
                  <a:cubicBezTo>
                    <a:pt x="27" y="247"/>
                    <a:pt x="855" y="704"/>
                    <a:pt x="855" y="704"/>
                  </a:cubicBezTo>
                  <a:cubicBezTo>
                    <a:pt x="855" y="704"/>
                    <a:pt x="439" y="533"/>
                    <a:pt x="214" y="533"/>
                  </a:cubicBezTo>
                  <a:cubicBezTo>
                    <a:pt x="148" y="533"/>
                    <a:pt x="99" y="548"/>
                    <a:pt x="80" y="585"/>
                  </a:cubicBezTo>
                  <a:cubicBezTo>
                    <a:pt x="0" y="750"/>
                    <a:pt x="782" y="1075"/>
                    <a:pt x="782" y="1075"/>
                  </a:cubicBezTo>
                  <a:cubicBezTo>
                    <a:pt x="782" y="1075"/>
                    <a:pt x="587" y="1017"/>
                    <a:pt x="444" y="1017"/>
                  </a:cubicBezTo>
                  <a:cubicBezTo>
                    <a:pt x="350" y="1017"/>
                    <a:pt x="279" y="1042"/>
                    <a:pt x="299" y="1125"/>
                  </a:cubicBezTo>
                  <a:cubicBezTo>
                    <a:pt x="414" y="1605"/>
                    <a:pt x="4511" y="2419"/>
                    <a:pt x="4511" y="2419"/>
                  </a:cubicBezTo>
                  <a:lnTo>
                    <a:pt x="4441" y="2046"/>
                  </a:lnTo>
                  <a:cubicBezTo>
                    <a:pt x="3996" y="1773"/>
                    <a:pt x="1198" y="0"/>
                    <a:pt x="537" y="0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Google Shape;5027;p60">
              <a:extLst>
                <a:ext uri="{FF2B5EF4-FFF2-40B4-BE49-F238E27FC236}">
                  <a16:creationId xmlns:a16="http://schemas.microsoft.com/office/drawing/2014/main" id="{A94C6BD6-BC6E-4B13-A4D8-C49A23CC70C1}"/>
                </a:ext>
              </a:extLst>
            </p:cNvPr>
            <p:cNvSpPr/>
            <p:nvPr/>
          </p:nvSpPr>
          <p:spPr>
            <a:xfrm>
              <a:off x="6482047" y="2217499"/>
              <a:ext cx="91478" cy="20827"/>
            </a:xfrm>
            <a:custGeom>
              <a:avLst/>
              <a:gdLst/>
              <a:ahLst/>
              <a:cxnLst/>
              <a:rect l="l" t="t" r="r" b="b"/>
              <a:pathLst>
                <a:path w="571" h="130" extrusionOk="0">
                  <a:moveTo>
                    <a:pt x="257" y="0"/>
                  </a:moveTo>
                  <a:cubicBezTo>
                    <a:pt x="109" y="0"/>
                    <a:pt x="1" y="74"/>
                    <a:pt x="1" y="74"/>
                  </a:cubicBezTo>
                  <a:lnTo>
                    <a:pt x="571" y="130"/>
                  </a:lnTo>
                  <a:cubicBezTo>
                    <a:pt x="462" y="31"/>
                    <a:pt x="352" y="0"/>
                    <a:pt x="257" y="0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Google Shape;5028;p60">
              <a:extLst>
                <a:ext uri="{FF2B5EF4-FFF2-40B4-BE49-F238E27FC236}">
                  <a16:creationId xmlns:a16="http://schemas.microsoft.com/office/drawing/2014/main" id="{49256A0F-1A8A-4129-9F66-39B55943631C}"/>
                </a:ext>
              </a:extLst>
            </p:cNvPr>
            <p:cNvSpPr/>
            <p:nvPr/>
          </p:nvSpPr>
          <p:spPr>
            <a:xfrm>
              <a:off x="6315592" y="1981514"/>
              <a:ext cx="138579" cy="104135"/>
            </a:xfrm>
            <a:custGeom>
              <a:avLst/>
              <a:gdLst/>
              <a:ahLst/>
              <a:cxnLst/>
              <a:rect l="l" t="t" r="r" b="b"/>
              <a:pathLst>
                <a:path w="865" h="650" extrusionOk="0">
                  <a:moveTo>
                    <a:pt x="0" y="1"/>
                  </a:moveTo>
                  <a:lnTo>
                    <a:pt x="0" y="1"/>
                  </a:lnTo>
                  <a:cubicBezTo>
                    <a:pt x="89" y="17"/>
                    <a:pt x="166" y="40"/>
                    <a:pt x="166" y="40"/>
                  </a:cubicBezTo>
                  <a:cubicBezTo>
                    <a:pt x="166" y="40"/>
                    <a:pt x="136" y="27"/>
                    <a:pt x="89" y="7"/>
                  </a:cubicBezTo>
                  <a:cubicBezTo>
                    <a:pt x="56" y="4"/>
                    <a:pt x="27" y="4"/>
                    <a:pt x="0" y="1"/>
                  </a:cubicBezTo>
                  <a:close/>
                  <a:moveTo>
                    <a:pt x="566" y="554"/>
                  </a:moveTo>
                  <a:lnTo>
                    <a:pt x="566" y="554"/>
                  </a:lnTo>
                  <a:cubicBezTo>
                    <a:pt x="666" y="590"/>
                    <a:pt x="765" y="623"/>
                    <a:pt x="864" y="649"/>
                  </a:cubicBezTo>
                  <a:cubicBezTo>
                    <a:pt x="762" y="620"/>
                    <a:pt x="659" y="586"/>
                    <a:pt x="566" y="554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Google Shape;5029;p60">
              <a:extLst>
                <a:ext uri="{FF2B5EF4-FFF2-40B4-BE49-F238E27FC236}">
                  <a16:creationId xmlns:a16="http://schemas.microsoft.com/office/drawing/2014/main" id="{0846204B-90D5-4286-8FD1-5AA9FDC0E3D5}"/>
                </a:ext>
              </a:extLst>
            </p:cNvPr>
            <p:cNvSpPr/>
            <p:nvPr/>
          </p:nvSpPr>
          <p:spPr>
            <a:xfrm>
              <a:off x="6256156" y="1932651"/>
              <a:ext cx="603181" cy="249123"/>
            </a:xfrm>
            <a:custGeom>
              <a:avLst/>
              <a:gdLst/>
              <a:ahLst/>
              <a:cxnLst/>
              <a:rect l="l" t="t" r="r" b="b"/>
              <a:pathLst>
                <a:path w="3765" h="1555" extrusionOk="0">
                  <a:moveTo>
                    <a:pt x="1619" y="0"/>
                  </a:moveTo>
                  <a:cubicBezTo>
                    <a:pt x="1610" y="0"/>
                    <a:pt x="1603" y="4"/>
                    <a:pt x="1599" y="4"/>
                  </a:cubicBezTo>
                  <a:cubicBezTo>
                    <a:pt x="1242" y="54"/>
                    <a:pt x="1596" y="477"/>
                    <a:pt x="1596" y="477"/>
                  </a:cubicBezTo>
                  <a:cubicBezTo>
                    <a:pt x="1596" y="477"/>
                    <a:pt x="917" y="349"/>
                    <a:pt x="460" y="312"/>
                  </a:cubicBezTo>
                  <a:lnTo>
                    <a:pt x="460" y="312"/>
                  </a:lnTo>
                  <a:cubicBezTo>
                    <a:pt x="507" y="332"/>
                    <a:pt x="537" y="345"/>
                    <a:pt x="537" y="345"/>
                  </a:cubicBezTo>
                  <a:cubicBezTo>
                    <a:pt x="537" y="345"/>
                    <a:pt x="460" y="322"/>
                    <a:pt x="371" y="306"/>
                  </a:cubicBezTo>
                  <a:cubicBezTo>
                    <a:pt x="325" y="306"/>
                    <a:pt x="285" y="303"/>
                    <a:pt x="248" y="303"/>
                  </a:cubicBezTo>
                  <a:cubicBezTo>
                    <a:pt x="143" y="303"/>
                    <a:pt x="73" y="315"/>
                    <a:pt x="57" y="342"/>
                  </a:cubicBezTo>
                  <a:cubicBezTo>
                    <a:pt x="0" y="457"/>
                    <a:pt x="451" y="690"/>
                    <a:pt x="937" y="859"/>
                  </a:cubicBezTo>
                  <a:cubicBezTo>
                    <a:pt x="1030" y="891"/>
                    <a:pt x="1133" y="925"/>
                    <a:pt x="1235" y="954"/>
                  </a:cubicBezTo>
                  <a:cubicBezTo>
                    <a:pt x="1666" y="1077"/>
                    <a:pt x="2994" y="1395"/>
                    <a:pt x="3666" y="1554"/>
                  </a:cubicBezTo>
                  <a:cubicBezTo>
                    <a:pt x="3666" y="1507"/>
                    <a:pt x="3676" y="1464"/>
                    <a:pt x="3693" y="1425"/>
                  </a:cubicBezTo>
                  <a:cubicBezTo>
                    <a:pt x="3709" y="1385"/>
                    <a:pt x="3736" y="1352"/>
                    <a:pt x="3765" y="1319"/>
                  </a:cubicBezTo>
                  <a:cubicBezTo>
                    <a:pt x="3355" y="1014"/>
                    <a:pt x="1961" y="0"/>
                    <a:pt x="1619" y="0"/>
                  </a:cubicBezTo>
                  <a:close/>
                </a:path>
              </a:pathLst>
            </a:custGeom>
            <a:solidFill>
              <a:srgbClr val="F45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Google Shape;5030;p60">
              <a:extLst>
                <a:ext uri="{FF2B5EF4-FFF2-40B4-BE49-F238E27FC236}">
                  <a16:creationId xmlns:a16="http://schemas.microsoft.com/office/drawing/2014/main" id="{DB33F415-E8D9-403B-B4EE-8D1D52B35EE4}"/>
                </a:ext>
              </a:extLst>
            </p:cNvPr>
            <p:cNvSpPr/>
            <p:nvPr/>
          </p:nvSpPr>
          <p:spPr>
            <a:xfrm>
              <a:off x="6841230" y="2114646"/>
              <a:ext cx="119034" cy="356141"/>
            </a:xfrm>
            <a:custGeom>
              <a:avLst/>
              <a:gdLst/>
              <a:ahLst/>
              <a:cxnLst/>
              <a:rect l="l" t="t" r="r" b="b"/>
              <a:pathLst>
                <a:path w="743" h="2223" extrusionOk="0">
                  <a:moveTo>
                    <a:pt x="418" y="1"/>
                  </a:moveTo>
                  <a:cubicBezTo>
                    <a:pt x="266" y="57"/>
                    <a:pt x="100" y="153"/>
                    <a:pt x="41" y="289"/>
                  </a:cubicBezTo>
                  <a:cubicBezTo>
                    <a:pt x="1" y="375"/>
                    <a:pt x="4" y="487"/>
                    <a:pt x="64" y="564"/>
                  </a:cubicBezTo>
                  <a:cubicBezTo>
                    <a:pt x="107" y="620"/>
                    <a:pt x="166" y="660"/>
                    <a:pt x="216" y="709"/>
                  </a:cubicBezTo>
                  <a:cubicBezTo>
                    <a:pt x="415" y="901"/>
                    <a:pt x="431" y="1365"/>
                    <a:pt x="475" y="1623"/>
                  </a:cubicBezTo>
                  <a:cubicBezTo>
                    <a:pt x="481" y="1663"/>
                    <a:pt x="541" y="2219"/>
                    <a:pt x="564" y="2222"/>
                  </a:cubicBezTo>
                  <a:cubicBezTo>
                    <a:pt x="567" y="2219"/>
                    <a:pt x="577" y="2210"/>
                    <a:pt x="594" y="2196"/>
                  </a:cubicBezTo>
                  <a:cubicBezTo>
                    <a:pt x="742" y="1606"/>
                    <a:pt x="544" y="590"/>
                    <a:pt x="418" y="1"/>
                  </a:cubicBezTo>
                  <a:close/>
                </a:path>
              </a:pathLst>
            </a:custGeom>
            <a:solidFill>
              <a:srgbClr val="B2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Google Shape;5031;p60">
              <a:extLst>
                <a:ext uri="{FF2B5EF4-FFF2-40B4-BE49-F238E27FC236}">
                  <a16:creationId xmlns:a16="http://schemas.microsoft.com/office/drawing/2014/main" id="{01347F7C-65B8-48B6-B336-CCD90DA27597}"/>
                </a:ext>
              </a:extLst>
            </p:cNvPr>
            <p:cNvSpPr/>
            <p:nvPr/>
          </p:nvSpPr>
          <p:spPr>
            <a:xfrm>
              <a:off x="7531561" y="1786862"/>
              <a:ext cx="160848" cy="543904"/>
            </a:xfrm>
            <a:custGeom>
              <a:avLst/>
              <a:gdLst/>
              <a:ahLst/>
              <a:cxnLst/>
              <a:rect l="l" t="t" r="r" b="b"/>
              <a:pathLst>
                <a:path w="1004" h="3395" extrusionOk="0">
                  <a:moveTo>
                    <a:pt x="0" y="1"/>
                  </a:moveTo>
                  <a:cubicBezTo>
                    <a:pt x="13" y="43"/>
                    <a:pt x="27" y="90"/>
                    <a:pt x="36" y="136"/>
                  </a:cubicBezTo>
                  <a:cubicBezTo>
                    <a:pt x="30" y="93"/>
                    <a:pt x="16" y="47"/>
                    <a:pt x="0" y="1"/>
                  </a:cubicBezTo>
                  <a:close/>
                  <a:moveTo>
                    <a:pt x="155" y="1083"/>
                  </a:moveTo>
                  <a:cubicBezTo>
                    <a:pt x="149" y="1083"/>
                    <a:pt x="146" y="1086"/>
                    <a:pt x="139" y="1089"/>
                  </a:cubicBezTo>
                  <a:cubicBezTo>
                    <a:pt x="143" y="1113"/>
                    <a:pt x="146" y="1133"/>
                    <a:pt x="149" y="1156"/>
                  </a:cubicBezTo>
                  <a:cubicBezTo>
                    <a:pt x="152" y="1156"/>
                    <a:pt x="159" y="1153"/>
                    <a:pt x="162" y="1153"/>
                  </a:cubicBezTo>
                  <a:cubicBezTo>
                    <a:pt x="162" y="1129"/>
                    <a:pt x="159" y="1106"/>
                    <a:pt x="155" y="1083"/>
                  </a:cubicBezTo>
                  <a:close/>
                  <a:moveTo>
                    <a:pt x="209" y="1460"/>
                  </a:moveTo>
                  <a:cubicBezTo>
                    <a:pt x="205" y="1464"/>
                    <a:pt x="202" y="1464"/>
                    <a:pt x="202" y="1467"/>
                  </a:cubicBezTo>
                  <a:cubicBezTo>
                    <a:pt x="205" y="1480"/>
                    <a:pt x="209" y="1497"/>
                    <a:pt x="212" y="1514"/>
                  </a:cubicBezTo>
                  <a:cubicBezTo>
                    <a:pt x="212" y="1514"/>
                    <a:pt x="215" y="1514"/>
                    <a:pt x="219" y="1511"/>
                  </a:cubicBezTo>
                  <a:cubicBezTo>
                    <a:pt x="215" y="1494"/>
                    <a:pt x="212" y="1477"/>
                    <a:pt x="209" y="1460"/>
                  </a:cubicBezTo>
                  <a:close/>
                  <a:moveTo>
                    <a:pt x="739" y="2917"/>
                  </a:moveTo>
                  <a:lnTo>
                    <a:pt x="739" y="2917"/>
                  </a:lnTo>
                  <a:cubicBezTo>
                    <a:pt x="831" y="3103"/>
                    <a:pt x="917" y="3269"/>
                    <a:pt x="990" y="3394"/>
                  </a:cubicBezTo>
                  <a:lnTo>
                    <a:pt x="1003" y="3394"/>
                  </a:lnTo>
                  <a:cubicBezTo>
                    <a:pt x="927" y="3259"/>
                    <a:pt x="835" y="3090"/>
                    <a:pt x="739" y="2917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Google Shape;5032;p60">
              <a:extLst>
                <a:ext uri="{FF2B5EF4-FFF2-40B4-BE49-F238E27FC236}">
                  <a16:creationId xmlns:a16="http://schemas.microsoft.com/office/drawing/2014/main" id="{B22499FA-5EFC-4F5E-9001-C9B28C906ABD}"/>
                </a:ext>
              </a:extLst>
            </p:cNvPr>
            <p:cNvSpPr/>
            <p:nvPr/>
          </p:nvSpPr>
          <p:spPr>
            <a:xfrm>
              <a:off x="7690006" y="2330605"/>
              <a:ext cx="27876" cy="46300"/>
            </a:xfrm>
            <a:custGeom>
              <a:avLst/>
              <a:gdLst/>
              <a:ahLst/>
              <a:cxnLst/>
              <a:rect l="l" t="t" r="r" b="b"/>
              <a:pathLst>
                <a:path w="174" h="289" extrusionOk="0">
                  <a:moveTo>
                    <a:pt x="1" y="0"/>
                  </a:moveTo>
                  <a:cubicBezTo>
                    <a:pt x="104" y="183"/>
                    <a:pt x="173" y="289"/>
                    <a:pt x="173" y="289"/>
                  </a:cubicBezTo>
                  <a:cubicBezTo>
                    <a:pt x="173" y="289"/>
                    <a:pt x="107" y="173"/>
                    <a:pt x="14" y="0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5033;p60">
              <a:extLst>
                <a:ext uri="{FF2B5EF4-FFF2-40B4-BE49-F238E27FC236}">
                  <a16:creationId xmlns:a16="http://schemas.microsoft.com/office/drawing/2014/main" id="{A7CEE4EE-41ED-4588-962C-A34405803CE7}"/>
                </a:ext>
              </a:extLst>
            </p:cNvPr>
            <p:cNvSpPr/>
            <p:nvPr/>
          </p:nvSpPr>
          <p:spPr>
            <a:xfrm>
              <a:off x="7353251" y="2455887"/>
              <a:ext cx="217081" cy="86993"/>
            </a:xfrm>
            <a:custGeom>
              <a:avLst/>
              <a:gdLst/>
              <a:ahLst/>
              <a:cxnLst/>
              <a:rect l="l" t="t" r="r" b="b"/>
              <a:pathLst>
                <a:path w="1355" h="543" extrusionOk="0">
                  <a:moveTo>
                    <a:pt x="1355" y="0"/>
                  </a:moveTo>
                  <a:cubicBezTo>
                    <a:pt x="895" y="219"/>
                    <a:pt x="444" y="390"/>
                    <a:pt x="1" y="523"/>
                  </a:cubicBezTo>
                  <a:lnTo>
                    <a:pt x="1" y="543"/>
                  </a:lnTo>
                  <a:cubicBezTo>
                    <a:pt x="427" y="430"/>
                    <a:pt x="931" y="208"/>
                    <a:pt x="1355" y="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Google Shape;5034;p60">
              <a:extLst>
                <a:ext uri="{FF2B5EF4-FFF2-40B4-BE49-F238E27FC236}">
                  <a16:creationId xmlns:a16="http://schemas.microsoft.com/office/drawing/2014/main" id="{C88D1CB8-689F-4AF4-901A-6BA3A120ABAE}"/>
                </a:ext>
              </a:extLst>
            </p:cNvPr>
            <p:cNvSpPr/>
            <p:nvPr/>
          </p:nvSpPr>
          <p:spPr>
            <a:xfrm>
              <a:off x="7316083" y="2539676"/>
              <a:ext cx="37328" cy="11375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233" y="0"/>
                  </a:moveTo>
                  <a:cubicBezTo>
                    <a:pt x="156" y="23"/>
                    <a:pt x="77" y="46"/>
                    <a:pt x="1" y="70"/>
                  </a:cubicBezTo>
                  <a:cubicBezTo>
                    <a:pt x="24" y="66"/>
                    <a:pt x="50" y="63"/>
                    <a:pt x="77" y="60"/>
                  </a:cubicBezTo>
                  <a:cubicBezTo>
                    <a:pt x="126" y="46"/>
                    <a:pt x="179" y="37"/>
                    <a:pt x="233" y="20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Google Shape;5035;p60">
              <a:extLst>
                <a:ext uri="{FF2B5EF4-FFF2-40B4-BE49-F238E27FC236}">
                  <a16:creationId xmlns:a16="http://schemas.microsoft.com/office/drawing/2014/main" id="{EEFC7B09-F7A9-4879-9870-EA2226C896EF}"/>
                </a:ext>
              </a:extLst>
            </p:cNvPr>
            <p:cNvSpPr/>
            <p:nvPr/>
          </p:nvSpPr>
          <p:spPr>
            <a:xfrm>
              <a:off x="6929985" y="1673275"/>
              <a:ext cx="787900" cy="877777"/>
            </a:xfrm>
            <a:custGeom>
              <a:avLst/>
              <a:gdLst/>
              <a:ahLst/>
              <a:cxnLst/>
              <a:rect l="l" t="t" r="r" b="b"/>
              <a:pathLst>
                <a:path w="4918" h="5479" extrusionOk="0">
                  <a:moveTo>
                    <a:pt x="3894" y="1798"/>
                  </a:moveTo>
                  <a:cubicBezTo>
                    <a:pt x="3762" y="1878"/>
                    <a:pt x="3616" y="1948"/>
                    <a:pt x="3616" y="1948"/>
                  </a:cubicBezTo>
                  <a:cubicBezTo>
                    <a:pt x="3616" y="1948"/>
                    <a:pt x="3751" y="1902"/>
                    <a:pt x="3904" y="1865"/>
                  </a:cubicBezTo>
                  <a:cubicBezTo>
                    <a:pt x="3901" y="1842"/>
                    <a:pt x="3898" y="1822"/>
                    <a:pt x="3894" y="1798"/>
                  </a:cubicBezTo>
                  <a:close/>
                  <a:moveTo>
                    <a:pt x="3957" y="2176"/>
                  </a:moveTo>
                  <a:cubicBezTo>
                    <a:pt x="3894" y="2206"/>
                    <a:pt x="3838" y="2232"/>
                    <a:pt x="3798" y="2249"/>
                  </a:cubicBezTo>
                  <a:cubicBezTo>
                    <a:pt x="3844" y="2243"/>
                    <a:pt x="3887" y="2235"/>
                    <a:pt x="3930" y="2229"/>
                  </a:cubicBezTo>
                  <a:cubicBezTo>
                    <a:pt x="3940" y="2226"/>
                    <a:pt x="3954" y="2223"/>
                    <a:pt x="3967" y="2223"/>
                  </a:cubicBezTo>
                  <a:cubicBezTo>
                    <a:pt x="3964" y="2206"/>
                    <a:pt x="3960" y="2189"/>
                    <a:pt x="3957" y="2176"/>
                  </a:cubicBezTo>
                  <a:close/>
                  <a:moveTo>
                    <a:pt x="3371" y="1"/>
                  </a:moveTo>
                  <a:cubicBezTo>
                    <a:pt x="3371" y="1"/>
                    <a:pt x="3202" y="424"/>
                    <a:pt x="1732" y="736"/>
                  </a:cubicBezTo>
                  <a:cubicBezTo>
                    <a:pt x="262" y="1050"/>
                    <a:pt x="0" y="2716"/>
                    <a:pt x="0" y="2716"/>
                  </a:cubicBezTo>
                  <a:cubicBezTo>
                    <a:pt x="40" y="2723"/>
                    <a:pt x="76" y="2726"/>
                    <a:pt x="112" y="2726"/>
                  </a:cubicBezTo>
                  <a:cubicBezTo>
                    <a:pt x="364" y="2726"/>
                    <a:pt x="596" y="2560"/>
                    <a:pt x="850" y="2391"/>
                  </a:cubicBezTo>
                  <a:cubicBezTo>
                    <a:pt x="1106" y="2226"/>
                    <a:pt x="1384" y="2057"/>
                    <a:pt x="1722" y="2057"/>
                  </a:cubicBezTo>
                  <a:lnTo>
                    <a:pt x="1729" y="2057"/>
                  </a:lnTo>
                  <a:cubicBezTo>
                    <a:pt x="1698" y="2123"/>
                    <a:pt x="1672" y="2203"/>
                    <a:pt x="1649" y="2292"/>
                  </a:cubicBezTo>
                  <a:cubicBezTo>
                    <a:pt x="2480" y="1977"/>
                    <a:pt x="3450" y="1689"/>
                    <a:pt x="3884" y="1600"/>
                  </a:cubicBezTo>
                  <a:lnTo>
                    <a:pt x="3884" y="1587"/>
                  </a:lnTo>
                  <a:cubicBezTo>
                    <a:pt x="3844" y="1259"/>
                    <a:pt x="3815" y="977"/>
                    <a:pt x="3791" y="849"/>
                  </a:cubicBezTo>
                  <a:lnTo>
                    <a:pt x="3791" y="845"/>
                  </a:lnTo>
                  <a:cubicBezTo>
                    <a:pt x="3782" y="799"/>
                    <a:pt x="3768" y="752"/>
                    <a:pt x="3755" y="710"/>
                  </a:cubicBezTo>
                  <a:cubicBezTo>
                    <a:pt x="3642" y="381"/>
                    <a:pt x="3371" y="1"/>
                    <a:pt x="3371" y="1"/>
                  </a:cubicBezTo>
                  <a:close/>
                  <a:moveTo>
                    <a:pt x="3639" y="2643"/>
                  </a:moveTo>
                  <a:cubicBezTo>
                    <a:pt x="3560" y="2653"/>
                    <a:pt x="3470" y="2663"/>
                    <a:pt x="3371" y="2673"/>
                  </a:cubicBezTo>
                  <a:cubicBezTo>
                    <a:pt x="3096" y="2716"/>
                    <a:pt x="2794" y="2756"/>
                    <a:pt x="2490" y="2805"/>
                  </a:cubicBezTo>
                  <a:cubicBezTo>
                    <a:pt x="2546" y="2865"/>
                    <a:pt x="2583" y="2987"/>
                    <a:pt x="2583" y="3123"/>
                  </a:cubicBezTo>
                  <a:cubicBezTo>
                    <a:pt x="2583" y="3325"/>
                    <a:pt x="2500" y="3487"/>
                    <a:pt x="2400" y="3487"/>
                  </a:cubicBezTo>
                  <a:cubicBezTo>
                    <a:pt x="2298" y="3487"/>
                    <a:pt x="2218" y="3325"/>
                    <a:pt x="2218" y="3123"/>
                  </a:cubicBezTo>
                  <a:cubicBezTo>
                    <a:pt x="2218" y="3007"/>
                    <a:pt x="2245" y="2901"/>
                    <a:pt x="2291" y="2835"/>
                  </a:cubicBezTo>
                  <a:lnTo>
                    <a:pt x="2291" y="2835"/>
                  </a:lnTo>
                  <a:cubicBezTo>
                    <a:pt x="2093" y="2865"/>
                    <a:pt x="1897" y="2901"/>
                    <a:pt x="1712" y="2938"/>
                  </a:cubicBezTo>
                  <a:cubicBezTo>
                    <a:pt x="1659" y="2948"/>
                    <a:pt x="1609" y="2961"/>
                    <a:pt x="1556" y="2971"/>
                  </a:cubicBezTo>
                  <a:cubicBezTo>
                    <a:pt x="1523" y="3597"/>
                    <a:pt x="1596" y="4349"/>
                    <a:pt x="1788" y="4862"/>
                  </a:cubicBezTo>
                  <a:cubicBezTo>
                    <a:pt x="1828" y="4902"/>
                    <a:pt x="1874" y="4931"/>
                    <a:pt x="1920" y="4938"/>
                  </a:cubicBezTo>
                  <a:lnTo>
                    <a:pt x="1940" y="4938"/>
                  </a:lnTo>
                  <a:cubicBezTo>
                    <a:pt x="1990" y="4938"/>
                    <a:pt x="2050" y="4922"/>
                    <a:pt x="2086" y="4888"/>
                  </a:cubicBezTo>
                  <a:cubicBezTo>
                    <a:pt x="2175" y="4818"/>
                    <a:pt x="2206" y="4676"/>
                    <a:pt x="2198" y="4557"/>
                  </a:cubicBezTo>
                  <a:lnTo>
                    <a:pt x="2182" y="4276"/>
                  </a:lnTo>
                  <a:lnTo>
                    <a:pt x="2308" y="4528"/>
                  </a:lnTo>
                  <a:cubicBezTo>
                    <a:pt x="2348" y="4607"/>
                    <a:pt x="2394" y="4683"/>
                    <a:pt x="2440" y="4759"/>
                  </a:cubicBezTo>
                  <a:cubicBezTo>
                    <a:pt x="2467" y="4795"/>
                    <a:pt x="2490" y="4832"/>
                    <a:pt x="2516" y="4862"/>
                  </a:cubicBezTo>
                  <a:cubicBezTo>
                    <a:pt x="2530" y="4878"/>
                    <a:pt x="2543" y="4892"/>
                    <a:pt x="2556" y="4902"/>
                  </a:cubicBezTo>
                  <a:cubicBezTo>
                    <a:pt x="2559" y="4905"/>
                    <a:pt x="2563" y="4908"/>
                    <a:pt x="2566" y="4908"/>
                  </a:cubicBezTo>
                  <a:cubicBezTo>
                    <a:pt x="2603" y="4892"/>
                    <a:pt x="2635" y="4818"/>
                    <a:pt x="2646" y="4743"/>
                  </a:cubicBezTo>
                  <a:cubicBezTo>
                    <a:pt x="2655" y="4663"/>
                    <a:pt x="2655" y="4574"/>
                    <a:pt x="2649" y="4491"/>
                  </a:cubicBezTo>
                  <a:lnTo>
                    <a:pt x="2609" y="4094"/>
                  </a:lnTo>
                  <a:lnTo>
                    <a:pt x="2788" y="4451"/>
                  </a:lnTo>
                  <a:cubicBezTo>
                    <a:pt x="2837" y="4554"/>
                    <a:pt x="2937" y="4644"/>
                    <a:pt x="3043" y="4644"/>
                  </a:cubicBezTo>
                  <a:lnTo>
                    <a:pt x="3056" y="4644"/>
                  </a:lnTo>
                  <a:cubicBezTo>
                    <a:pt x="3172" y="4640"/>
                    <a:pt x="3288" y="4564"/>
                    <a:pt x="3381" y="4471"/>
                  </a:cubicBezTo>
                  <a:cubicBezTo>
                    <a:pt x="3477" y="4372"/>
                    <a:pt x="3553" y="4256"/>
                    <a:pt x="3612" y="4130"/>
                  </a:cubicBezTo>
                  <a:cubicBezTo>
                    <a:pt x="3672" y="4004"/>
                    <a:pt x="3722" y="3872"/>
                    <a:pt x="3748" y="3736"/>
                  </a:cubicBezTo>
                  <a:lnTo>
                    <a:pt x="3762" y="3666"/>
                  </a:lnTo>
                  <a:lnTo>
                    <a:pt x="3835" y="3683"/>
                  </a:lnTo>
                  <a:cubicBezTo>
                    <a:pt x="3844" y="3686"/>
                    <a:pt x="3858" y="3690"/>
                    <a:pt x="3867" y="3690"/>
                  </a:cubicBezTo>
                  <a:cubicBezTo>
                    <a:pt x="3898" y="3690"/>
                    <a:pt x="3921" y="3676"/>
                    <a:pt x="3947" y="3653"/>
                  </a:cubicBezTo>
                  <a:cubicBezTo>
                    <a:pt x="3977" y="3620"/>
                    <a:pt x="4003" y="3567"/>
                    <a:pt x="4010" y="3527"/>
                  </a:cubicBezTo>
                  <a:cubicBezTo>
                    <a:pt x="4006" y="3524"/>
                    <a:pt x="4003" y="3524"/>
                    <a:pt x="4000" y="3524"/>
                  </a:cubicBezTo>
                  <a:cubicBezTo>
                    <a:pt x="3983" y="3524"/>
                    <a:pt x="3967" y="3521"/>
                    <a:pt x="3950" y="3521"/>
                  </a:cubicBezTo>
                  <a:cubicBezTo>
                    <a:pt x="3937" y="3521"/>
                    <a:pt x="3924" y="3521"/>
                    <a:pt x="3914" y="3524"/>
                  </a:cubicBezTo>
                  <a:cubicBezTo>
                    <a:pt x="3851" y="3527"/>
                    <a:pt x="3788" y="3534"/>
                    <a:pt x="3725" y="3544"/>
                  </a:cubicBezTo>
                  <a:lnTo>
                    <a:pt x="3305" y="3617"/>
                  </a:lnTo>
                  <a:lnTo>
                    <a:pt x="3692" y="3447"/>
                  </a:lnTo>
                  <a:cubicBezTo>
                    <a:pt x="3751" y="3421"/>
                    <a:pt x="3811" y="3395"/>
                    <a:pt x="3867" y="3362"/>
                  </a:cubicBezTo>
                  <a:cubicBezTo>
                    <a:pt x="3924" y="3332"/>
                    <a:pt x="3983" y="3296"/>
                    <a:pt x="4017" y="3256"/>
                  </a:cubicBezTo>
                  <a:cubicBezTo>
                    <a:pt x="4023" y="3246"/>
                    <a:pt x="4023" y="3239"/>
                    <a:pt x="4026" y="3239"/>
                  </a:cubicBezTo>
                  <a:cubicBezTo>
                    <a:pt x="4026" y="3239"/>
                    <a:pt x="4023" y="3236"/>
                    <a:pt x="4017" y="3229"/>
                  </a:cubicBezTo>
                  <a:cubicBezTo>
                    <a:pt x="3990" y="3216"/>
                    <a:pt x="3960" y="3206"/>
                    <a:pt x="3934" y="3196"/>
                  </a:cubicBezTo>
                  <a:cubicBezTo>
                    <a:pt x="3910" y="3193"/>
                    <a:pt x="3890" y="3189"/>
                    <a:pt x="3867" y="3189"/>
                  </a:cubicBezTo>
                  <a:cubicBezTo>
                    <a:pt x="3831" y="3189"/>
                    <a:pt x="3791" y="3196"/>
                    <a:pt x="3762" y="3216"/>
                  </a:cubicBezTo>
                  <a:lnTo>
                    <a:pt x="3705" y="3246"/>
                  </a:lnTo>
                  <a:lnTo>
                    <a:pt x="3705" y="3246"/>
                  </a:lnTo>
                  <a:lnTo>
                    <a:pt x="3719" y="3186"/>
                  </a:lnTo>
                  <a:cubicBezTo>
                    <a:pt x="3739" y="3090"/>
                    <a:pt x="3748" y="2987"/>
                    <a:pt x="3739" y="2888"/>
                  </a:cubicBezTo>
                  <a:cubicBezTo>
                    <a:pt x="3728" y="2802"/>
                    <a:pt x="3708" y="2706"/>
                    <a:pt x="3639" y="2643"/>
                  </a:cubicBezTo>
                  <a:close/>
                  <a:moveTo>
                    <a:pt x="4040" y="2580"/>
                  </a:moveTo>
                  <a:cubicBezTo>
                    <a:pt x="3934" y="2603"/>
                    <a:pt x="3801" y="2623"/>
                    <a:pt x="3646" y="2643"/>
                  </a:cubicBezTo>
                  <a:cubicBezTo>
                    <a:pt x="3719" y="2700"/>
                    <a:pt x="3755" y="2796"/>
                    <a:pt x="3768" y="2885"/>
                  </a:cubicBezTo>
                  <a:cubicBezTo>
                    <a:pt x="3785" y="2971"/>
                    <a:pt x="3785" y="3057"/>
                    <a:pt x="3778" y="3143"/>
                  </a:cubicBezTo>
                  <a:cubicBezTo>
                    <a:pt x="3815" y="3130"/>
                    <a:pt x="3851" y="3123"/>
                    <a:pt x="3890" y="3123"/>
                  </a:cubicBezTo>
                  <a:cubicBezTo>
                    <a:pt x="3907" y="3123"/>
                    <a:pt x="3927" y="3123"/>
                    <a:pt x="3947" y="3126"/>
                  </a:cubicBezTo>
                  <a:cubicBezTo>
                    <a:pt x="3983" y="3134"/>
                    <a:pt x="4017" y="3143"/>
                    <a:pt x="4053" y="3163"/>
                  </a:cubicBezTo>
                  <a:cubicBezTo>
                    <a:pt x="4069" y="3169"/>
                    <a:pt x="4099" y="3189"/>
                    <a:pt x="4106" y="3226"/>
                  </a:cubicBezTo>
                  <a:cubicBezTo>
                    <a:pt x="4109" y="3262"/>
                    <a:pt x="4093" y="3285"/>
                    <a:pt x="4083" y="3302"/>
                  </a:cubicBezTo>
                  <a:cubicBezTo>
                    <a:pt x="4046" y="3348"/>
                    <a:pt x="4006" y="3378"/>
                    <a:pt x="3967" y="3408"/>
                  </a:cubicBezTo>
                  <a:lnTo>
                    <a:pt x="4014" y="3408"/>
                  </a:lnTo>
                  <a:cubicBezTo>
                    <a:pt x="4033" y="3412"/>
                    <a:pt x="4053" y="3412"/>
                    <a:pt x="4083" y="3428"/>
                  </a:cubicBezTo>
                  <a:cubicBezTo>
                    <a:pt x="4096" y="3435"/>
                    <a:pt x="4119" y="3455"/>
                    <a:pt x="4126" y="3481"/>
                  </a:cubicBezTo>
                  <a:cubicBezTo>
                    <a:pt x="4129" y="3494"/>
                    <a:pt x="4133" y="3511"/>
                    <a:pt x="4133" y="3521"/>
                  </a:cubicBezTo>
                  <a:cubicBezTo>
                    <a:pt x="4129" y="3610"/>
                    <a:pt x="4096" y="3680"/>
                    <a:pt x="4040" y="3742"/>
                  </a:cubicBezTo>
                  <a:cubicBezTo>
                    <a:pt x="4000" y="3789"/>
                    <a:pt x="3934" y="3819"/>
                    <a:pt x="3867" y="3822"/>
                  </a:cubicBezTo>
                  <a:cubicBezTo>
                    <a:pt x="3841" y="3951"/>
                    <a:pt x="3798" y="4074"/>
                    <a:pt x="3742" y="4193"/>
                  </a:cubicBezTo>
                  <a:cubicBezTo>
                    <a:pt x="3679" y="4329"/>
                    <a:pt x="3596" y="4458"/>
                    <a:pt x="3490" y="4574"/>
                  </a:cubicBezTo>
                  <a:cubicBezTo>
                    <a:pt x="3381" y="4683"/>
                    <a:pt x="3242" y="4786"/>
                    <a:pt x="3060" y="4792"/>
                  </a:cubicBezTo>
                  <a:lnTo>
                    <a:pt x="3050" y="4792"/>
                  </a:lnTo>
                  <a:cubicBezTo>
                    <a:pt x="2964" y="4792"/>
                    <a:pt x="2874" y="4763"/>
                    <a:pt x="2811" y="4710"/>
                  </a:cubicBezTo>
                  <a:cubicBezTo>
                    <a:pt x="2805" y="4703"/>
                    <a:pt x="2802" y="4699"/>
                    <a:pt x="2794" y="4696"/>
                  </a:cubicBezTo>
                  <a:cubicBezTo>
                    <a:pt x="2791" y="4719"/>
                    <a:pt x="2788" y="4743"/>
                    <a:pt x="2785" y="4769"/>
                  </a:cubicBezTo>
                  <a:cubicBezTo>
                    <a:pt x="2775" y="4818"/>
                    <a:pt x="2762" y="4868"/>
                    <a:pt x="2735" y="4918"/>
                  </a:cubicBezTo>
                  <a:cubicBezTo>
                    <a:pt x="2709" y="4968"/>
                    <a:pt x="2663" y="5021"/>
                    <a:pt x="2596" y="5041"/>
                  </a:cubicBezTo>
                  <a:cubicBezTo>
                    <a:pt x="2583" y="5044"/>
                    <a:pt x="2573" y="5044"/>
                    <a:pt x="2563" y="5044"/>
                  </a:cubicBezTo>
                  <a:cubicBezTo>
                    <a:pt x="2513" y="5044"/>
                    <a:pt x="2490" y="5021"/>
                    <a:pt x="2470" y="5008"/>
                  </a:cubicBezTo>
                  <a:cubicBezTo>
                    <a:pt x="2447" y="4988"/>
                    <a:pt x="2430" y="4968"/>
                    <a:pt x="2414" y="4948"/>
                  </a:cubicBezTo>
                  <a:cubicBezTo>
                    <a:pt x="2384" y="4908"/>
                    <a:pt x="2357" y="4868"/>
                    <a:pt x="2331" y="4826"/>
                  </a:cubicBezTo>
                  <a:cubicBezTo>
                    <a:pt x="2318" y="4802"/>
                    <a:pt x="2301" y="4775"/>
                    <a:pt x="2288" y="4749"/>
                  </a:cubicBezTo>
                  <a:cubicBezTo>
                    <a:pt x="2285" y="4756"/>
                    <a:pt x="2281" y="4766"/>
                    <a:pt x="2278" y="4775"/>
                  </a:cubicBezTo>
                  <a:cubicBezTo>
                    <a:pt x="2255" y="4849"/>
                    <a:pt x="2209" y="4918"/>
                    <a:pt x="2139" y="4968"/>
                  </a:cubicBezTo>
                  <a:cubicBezTo>
                    <a:pt x="2082" y="5004"/>
                    <a:pt x="2023" y="5024"/>
                    <a:pt x="1957" y="5024"/>
                  </a:cubicBezTo>
                  <a:cubicBezTo>
                    <a:pt x="1940" y="5024"/>
                    <a:pt x="1923" y="5024"/>
                    <a:pt x="1908" y="5021"/>
                  </a:cubicBezTo>
                  <a:cubicBezTo>
                    <a:pt x="1884" y="5017"/>
                    <a:pt x="1864" y="5011"/>
                    <a:pt x="1844" y="5001"/>
                  </a:cubicBezTo>
                  <a:lnTo>
                    <a:pt x="1844" y="5001"/>
                  </a:lnTo>
                  <a:cubicBezTo>
                    <a:pt x="1977" y="5289"/>
                    <a:pt x="2159" y="5478"/>
                    <a:pt x="2391" y="5478"/>
                  </a:cubicBezTo>
                  <a:lnTo>
                    <a:pt x="2411" y="5478"/>
                  </a:lnTo>
                  <a:cubicBezTo>
                    <a:pt x="2487" y="5454"/>
                    <a:pt x="2566" y="5431"/>
                    <a:pt x="2643" y="5408"/>
                  </a:cubicBezTo>
                  <a:cubicBezTo>
                    <a:pt x="3086" y="5275"/>
                    <a:pt x="3537" y="5104"/>
                    <a:pt x="3997" y="4885"/>
                  </a:cubicBezTo>
                  <a:cubicBezTo>
                    <a:pt x="4513" y="4630"/>
                    <a:pt x="4917" y="4392"/>
                    <a:pt x="4917" y="4392"/>
                  </a:cubicBezTo>
                  <a:cubicBezTo>
                    <a:pt x="4917" y="4392"/>
                    <a:pt x="4848" y="4286"/>
                    <a:pt x="4745" y="4103"/>
                  </a:cubicBezTo>
                  <a:cubicBezTo>
                    <a:pt x="4672" y="3978"/>
                    <a:pt x="4586" y="3812"/>
                    <a:pt x="4494" y="3626"/>
                  </a:cubicBezTo>
                  <a:cubicBezTo>
                    <a:pt x="4397" y="3451"/>
                    <a:pt x="4298" y="3276"/>
                    <a:pt x="4219" y="3130"/>
                  </a:cubicBezTo>
                  <a:cubicBezTo>
                    <a:pt x="4146" y="3004"/>
                    <a:pt x="4089" y="2808"/>
                    <a:pt x="4040" y="2580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Google Shape;5036;p60">
              <a:extLst>
                <a:ext uri="{FF2B5EF4-FFF2-40B4-BE49-F238E27FC236}">
                  <a16:creationId xmlns:a16="http://schemas.microsoft.com/office/drawing/2014/main" id="{F3614BE1-6022-43B0-8186-7956494628AE}"/>
                </a:ext>
              </a:extLst>
            </p:cNvPr>
            <p:cNvSpPr/>
            <p:nvPr/>
          </p:nvSpPr>
          <p:spPr>
            <a:xfrm>
              <a:off x="7285323" y="2115287"/>
              <a:ext cx="58636" cy="116791"/>
            </a:xfrm>
            <a:custGeom>
              <a:avLst/>
              <a:gdLst/>
              <a:ahLst/>
              <a:cxnLst/>
              <a:rect l="l" t="t" r="r" b="b"/>
              <a:pathLst>
                <a:path w="366" h="729" extrusionOk="0">
                  <a:moveTo>
                    <a:pt x="182" y="0"/>
                  </a:moveTo>
                  <a:cubicBezTo>
                    <a:pt x="83" y="0"/>
                    <a:pt x="0" y="162"/>
                    <a:pt x="0" y="364"/>
                  </a:cubicBezTo>
                  <a:cubicBezTo>
                    <a:pt x="0" y="566"/>
                    <a:pt x="80" y="728"/>
                    <a:pt x="182" y="728"/>
                  </a:cubicBezTo>
                  <a:cubicBezTo>
                    <a:pt x="282" y="728"/>
                    <a:pt x="365" y="566"/>
                    <a:pt x="365" y="364"/>
                  </a:cubicBezTo>
                  <a:cubicBezTo>
                    <a:pt x="365" y="165"/>
                    <a:pt x="286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Google Shape;5037;p60">
              <a:extLst>
                <a:ext uri="{FF2B5EF4-FFF2-40B4-BE49-F238E27FC236}">
                  <a16:creationId xmlns:a16="http://schemas.microsoft.com/office/drawing/2014/main" id="{EE2EEA96-4928-49DD-86E4-A768A9B5CC7C}"/>
                </a:ext>
              </a:extLst>
            </p:cNvPr>
            <p:cNvSpPr/>
            <p:nvPr/>
          </p:nvSpPr>
          <p:spPr>
            <a:xfrm>
              <a:off x="7148988" y="2093979"/>
              <a:ext cx="443134" cy="387542"/>
            </a:xfrm>
            <a:custGeom>
              <a:avLst/>
              <a:gdLst/>
              <a:ahLst/>
              <a:cxnLst/>
              <a:rect l="l" t="t" r="r" b="b"/>
              <a:pathLst>
                <a:path w="2766" h="2419" extrusionOk="0">
                  <a:moveTo>
                    <a:pt x="2249" y="0"/>
                  </a:moveTo>
                  <a:cubicBezTo>
                    <a:pt x="2335" y="60"/>
                    <a:pt x="2361" y="166"/>
                    <a:pt x="2372" y="262"/>
                  </a:cubicBezTo>
                  <a:cubicBezTo>
                    <a:pt x="2381" y="361"/>
                    <a:pt x="2372" y="464"/>
                    <a:pt x="2352" y="560"/>
                  </a:cubicBezTo>
                  <a:lnTo>
                    <a:pt x="2338" y="620"/>
                  </a:lnTo>
                  <a:lnTo>
                    <a:pt x="2338" y="620"/>
                  </a:lnTo>
                  <a:lnTo>
                    <a:pt x="2395" y="590"/>
                  </a:lnTo>
                  <a:cubicBezTo>
                    <a:pt x="2425" y="572"/>
                    <a:pt x="2466" y="563"/>
                    <a:pt x="2507" y="563"/>
                  </a:cubicBezTo>
                  <a:cubicBezTo>
                    <a:pt x="2527" y="563"/>
                    <a:pt x="2548" y="566"/>
                    <a:pt x="2567" y="570"/>
                  </a:cubicBezTo>
                  <a:cubicBezTo>
                    <a:pt x="2593" y="580"/>
                    <a:pt x="2623" y="590"/>
                    <a:pt x="2650" y="603"/>
                  </a:cubicBezTo>
                  <a:cubicBezTo>
                    <a:pt x="2657" y="608"/>
                    <a:pt x="2659" y="611"/>
                    <a:pt x="2659" y="613"/>
                  </a:cubicBezTo>
                  <a:lnTo>
                    <a:pt x="2659" y="613"/>
                  </a:lnTo>
                  <a:cubicBezTo>
                    <a:pt x="2659" y="613"/>
                    <a:pt x="2659" y="613"/>
                    <a:pt x="2659" y="613"/>
                  </a:cubicBezTo>
                  <a:cubicBezTo>
                    <a:pt x="2658" y="613"/>
                    <a:pt x="2655" y="621"/>
                    <a:pt x="2650" y="630"/>
                  </a:cubicBezTo>
                  <a:cubicBezTo>
                    <a:pt x="2616" y="670"/>
                    <a:pt x="2557" y="706"/>
                    <a:pt x="2500" y="736"/>
                  </a:cubicBezTo>
                  <a:cubicBezTo>
                    <a:pt x="2444" y="769"/>
                    <a:pt x="2384" y="795"/>
                    <a:pt x="2325" y="821"/>
                  </a:cubicBezTo>
                  <a:lnTo>
                    <a:pt x="1938" y="991"/>
                  </a:lnTo>
                  <a:lnTo>
                    <a:pt x="2358" y="918"/>
                  </a:lnTo>
                  <a:cubicBezTo>
                    <a:pt x="2421" y="908"/>
                    <a:pt x="2484" y="901"/>
                    <a:pt x="2547" y="898"/>
                  </a:cubicBezTo>
                  <a:cubicBezTo>
                    <a:pt x="2562" y="896"/>
                    <a:pt x="2577" y="895"/>
                    <a:pt x="2591" y="895"/>
                  </a:cubicBezTo>
                  <a:cubicBezTo>
                    <a:pt x="2606" y="895"/>
                    <a:pt x="2620" y="896"/>
                    <a:pt x="2633" y="898"/>
                  </a:cubicBezTo>
                  <a:cubicBezTo>
                    <a:pt x="2636" y="898"/>
                    <a:pt x="2639" y="899"/>
                    <a:pt x="2642" y="900"/>
                  </a:cubicBezTo>
                  <a:lnTo>
                    <a:pt x="2642" y="900"/>
                  </a:lnTo>
                  <a:cubicBezTo>
                    <a:pt x="2637" y="940"/>
                    <a:pt x="2612" y="995"/>
                    <a:pt x="2580" y="1027"/>
                  </a:cubicBezTo>
                  <a:cubicBezTo>
                    <a:pt x="2554" y="1051"/>
                    <a:pt x="2528" y="1062"/>
                    <a:pt x="2501" y="1062"/>
                  </a:cubicBezTo>
                  <a:cubicBezTo>
                    <a:pt x="2490" y="1062"/>
                    <a:pt x="2479" y="1061"/>
                    <a:pt x="2468" y="1057"/>
                  </a:cubicBezTo>
                  <a:lnTo>
                    <a:pt x="2395" y="1040"/>
                  </a:lnTo>
                  <a:lnTo>
                    <a:pt x="2381" y="1110"/>
                  </a:lnTo>
                  <a:cubicBezTo>
                    <a:pt x="2355" y="1246"/>
                    <a:pt x="2305" y="1378"/>
                    <a:pt x="2245" y="1504"/>
                  </a:cubicBezTo>
                  <a:cubicBezTo>
                    <a:pt x="2186" y="1630"/>
                    <a:pt x="2110" y="1746"/>
                    <a:pt x="2014" y="1845"/>
                  </a:cubicBezTo>
                  <a:cubicBezTo>
                    <a:pt x="1921" y="1938"/>
                    <a:pt x="1805" y="2014"/>
                    <a:pt x="1689" y="2018"/>
                  </a:cubicBezTo>
                  <a:cubicBezTo>
                    <a:pt x="1684" y="2018"/>
                    <a:pt x="1679" y="2018"/>
                    <a:pt x="1673" y="2018"/>
                  </a:cubicBezTo>
                  <a:cubicBezTo>
                    <a:pt x="1570" y="2018"/>
                    <a:pt x="1472" y="1929"/>
                    <a:pt x="1421" y="1825"/>
                  </a:cubicBezTo>
                  <a:lnTo>
                    <a:pt x="1242" y="1468"/>
                  </a:lnTo>
                  <a:lnTo>
                    <a:pt x="1282" y="1865"/>
                  </a:lnTo>
                  <a:cubicBezTo>
                    <a:pt x="1288" y="1948"/>
                    <a:pt x="1288" y="2037"/>
                    <a:pt x="1279" y="2117"/>
                  </a:cubicBezTo>
                  <a:cubicBezTo>
                    <a:pt x="1266" y="2194"/>
                    <a:pt x="1236" y="2266"/>
                    <a:pt x="1197" y="2283"/>
                  </a:cubicBezTo>
                  <a:lnTo>
                    <a:pt x="1197" y="2283"/>
                  </a:lnTo>
                  <a:cubicBezTo>
                    <a:pt x="1195" y="2281"/>
                    <a:pt x="1192" y="2279"/>
                    <a:pt x="1189" y="2276"/>
                  </a:cubicBezTo>
                  <a:cubicBezTo>
                    <a:pt x="1176" y="2266"/>
                    <a:pt x="1163" y="2252"/>
                    <a:pt x="1149" y="2236"/>
                  </a:cubicBezTo>
                  <a:cubicBezTo>
                    <a:pt x="1123" y="2206"/>
                    <a:pt x="1100" y="2169"/>
                    <a:pt x="1073" y="2133"/>
                  </a:cubicBezTo>
                  <a:cubicBezTo>
                    <a:pt x="1027" y="2057"/>
                    <a:pt x="981" y="1981"/>
                    <a:pt x="941" y="1902"/>
                  </a:cubicBezTo>
                  <a:lnTo>
                    <a:pt x="815" y="1650"/>
                  </a:lnTo>
                  <a:lnTo>
                    <a:pt x="831" y="1931"/>
                  </a:lnTo>
                  <a:cubicBezTo>
                    <a:pt x="839" y="2050"/>
                    <a:pt x="808" y="2192"/>
                    <a:pt x="719" y="2262"/>
                  </a:cubicBezTo>
                  <a:cubicBezTo>
                    <a:pt x="682" y="2294"/>
                    <a:pt x="622" y="2313"/>
                    <a:pt x="575" y="2313"/>
                  </a:cubicBezTo>
                  <a:cubicBezTo>
                    <a:pt x="567" y="2313"/>
                    <a:pt x="560" y="2313"/>
                    <a:pt x="553" y="2312"/>
                  </a:cubicBezTo>
                  <a:cubicBezTo>
                    <a:pt x="501" y="2305"/>
                    <a:pt x="448" y="2266"/>
                    <a:pt x="401" y="2219"/>
                  </a:cubicBezTo>
                  <a:cubicBezTo>
                    <a:pt x="308" y="2123"/>
                    <a:pt x="235" y="2001"/>
                    <a:pt x="169" y="1878"/>
                  </a:cubicBezTo>
                  <a:cubicBezTo>
                    <a:pt x="110" y="1755"/>
                    <a:pt x="50" y="1627"/>
                    <a:pt x="0" y="1497"/>
                  </a:cubicBezTo>
                  <a:lnTo>
                    <a:pt x="0" y="1497"/>
                  </a:lnTo>
                  <a:cubicBezTo>
                    <a:pt x="37" y="1633"/>
                    <a:pt x="80" y="1766"/>
                    <a:pt x="136" y="1898"/>
                  </a:cubicBezTo>
                  <a:cubicBezTo>
                    <a:pt x="189" y="2027"/>
                    <a:pt x="252" y="2157"/>
                    <a:pt x="345" y="2269"/>
                  </a:cubicBezTo>
                  <a:cubicBezTo>
                    <a:pt x="394" y="2322"/>
                    <a:pt x="454" y="2378"/>
                    <a:pt x="541" y="2395"/>
                  </a:cubicBezTo>
                  <a:cubicBezTo>
                    <a:pt x="558" y="2398"/>
                    <a:pt x="574" y="2399"/>
                    <a:pt x="591" y="2399"/>
                  </a:cubicBezTo>
                  <a:cubicBezTo>
                    <a:pt x="656" y="2399"/>
                    <a:pt x="716" y="2379"/>
                    <a:pt x="772" y="2342"/>
                  </a:cubicBezTo>
                  <a:cubicBezTo>
                    <a:pt x="842" y="2292"/>
                    <a:pt x="888" y="2223"/>
                    <a:pt x="911" y="2149"/>
                  </a:cubicBezTo>
                  <a:cubicBezTo>
                    <a:pt x="914" y="2140"/>
                    <a:pt x="917" y="2131"/>
                    <a:pt x="920" y="2121"/>
                  </a:cubicBezTo>
                  <a:lnTo>
                    <a:pt x="920" y="2121"/>
                  </a:lnTo>
                  <a:cubicBezTo>
                    <a:pt x="934" y="2148"/>
                    <a:pt x="949" y="2174"/>
                    <a:pt x="964" y="2200"/>
                  </a:cubicBezTo>
                  <a:cubicBezTo>
                    <a:pt x="990" y="2242"/>
                    <a:pt x="1017" y="2282"/>
                    <a:pt x="1047" y="2322"/>
                  </a:cubicBezTo>
                  <a:cubicBezTo>
                    <a:pt x="1063" y="2342"/>
                    <a:pt x="1080" y="2362"/>
                    <a:pt x="1103" y="2382"/>
                  </a:cubicBezTo>
                  <a:cubicBezTo>
                    <a:pt x="1122" y="2393"/>
                    <a:pt x="1146" y="2419"/>
                    <a:pt x="1194" y="2419"/>
                  </a:cubicBezTo>
                  <a:cubicBezTo>
                    <a:pt x="1205" y="2419"/>
                    <a:pt x="1216" y="2418"/>
                    <a:pt x="1229" y="2415"/>
                  </a:cubicBezTo>
                  <a:cubicBezTo>
                    <a:pt x="1296" y="2395"/>
                    <a:pt x="1342" y="2342"/>
                    <a:pt x="1368" y="2292"/>
                  </a:cubicBezTo>
                  <a:cubicBezTo>
                    <a:pt x="1395" y="2242"/>
                    <a:pt x="1408" y="2192"/>
                    <a:pt x="1418" y="2143"/>
                  </a:cubicBezTo>
                  <a:cubicBezTo>
                    <a:pt x="1422" y="2118"/>
                    <a:pt x="1425" y="2093"/>
                    <a:pt x="1427" y="2069"/>
                  </a:cubicBezTo>
                  <a:lnTo>
                    <a:pt x="1427" y="2069"/>
                  </a:lnTo>
                  <a:cubicBezTo>
                    <a:pt x="1433" y="2074"/>
                    <a:pt x="1438" y="2079"/>
                    <a:pt x="1444" y="2084"/>
                  </a:cubicBezTo>
                  <a:cubicBezTo>
                    <a:pt x="1507" y="2134"/>
                    <a:pt x="1595" y="2166"/>
                    <a:pt x="1681" y="2166"/>
                  </a:cubicBezTo>
                  <a:cubicBezTo>
                    <a:pt x="1685" y="2166"/>
                    <a:pt x="1689" y="2166"/>
                    <a:pt x="1693" y="2166"/>
                  </a:cubicBezTo>
                  <a:cubicBezTo>
                    <a:pt x="1875" y="2160"/>
                    <a:pt x="2014" y="2057"/>
                    <a:pt x="2123" y="1948"/>
                  </a:cubicBezTo>
                  <a:cubicBezTo>
                    <a:pt x="2229" y="1832"/>
                    <a:pt x="2312" y="1703"/>
                    <a:pt x="2375" y="1567"/>
                  </a:cubicBezTo>
                  <a:cubicBezTo>
                    <a:pt x="2432" y="1447"/>
                    <a:pt x="2474" y="1324"/>
                    <a:pt x="2502" y="1195"/>
                  </a:cubicBezTo>
                  <a:lnTo>
                    <a:pt x="2502" y="1195"/>
                  </a:lnTo>
                  <a:cubicBezTo>
                    <a:pt x="2567" y="1192"/>
                    <a:pt x="2634" y="1162"/>
                    <a:pt x="2673" y="1116"/>
                  </a:cubicBezTo>
                  <a:cubicBezTo>
                    <a:pt x="2729" y="1054"/>
                    <a:pt x="2762" y="984"/>
                    <a:pt x="2766" y="895"/>
                  </a:cubicBezTo>
                  <a:cubicBezTo>
                    <a:pt x="2766" y="885"/>
                    <a:pt x="2762" y="868"/>
                    <a:pt x="2759" y="855"/>
                  </a:cubicBezTo>
                  <a:cubicBezTo>
                    <a:pt x="2752" y="829"/>
                    <a:pt x="2729" y="809"/>
                    <a:pt x="2716" y="802"/>
                  </a:cubicBezTo>
                  <a:cubicBezTo>
                    <a:pt x="2686" y="786"/>
                    <a:pt x="2666" y="786"/>
                    <a:pt x="2647" y="782"/>
                  </a:cubicBezTo>
                  <a:cubicBezTo>
                    <a:pt x="2635" y="781"/>
                    <a:pt x="2624" y="780"/>
                    <a:pt x="2613" y="780"/>
                  </a:cubicBezTo>
                  <a:cubicBezTo>
                    <a:pt x="2610" y="780"/>
                    <a:pt x="2606" y="780"/>
                    <a:pt x="2603" y="781"/>
                  </a:cubicBezTo>
                  <a:lnTo>
                    <a:pt x="2603" y="781"/>
                  </a:lnTo>
                  <a:cubicBezTo>
                    <a:pt x="2643" y="753"/>
                    <a:pt x="2682" y="722"/>
                    <a:pt x="2716" y="676"/>
                  </a:cubicBezTo>
                  <a:cubicBezTo>
                    <a:pt x="2726" y="659"/>
                    <a:pt x="2742" y="636"/>
                    <a:pt x="2739" y="600"/>
                  </a:cubicBezTo>
                  <a:cubicBezTo>
                    <a:pt x="2732" y="563"/>
                    <a:pt x="2702" y="543"/>
                    <a:pt x="2686" y="537"/>
                  </a:cubicBezTo>
                  <a:cubicBezTo>
                    <a:pt x="2650" y="517"/>
                    <a:pt x="2616" y="508"/>
                    <a:pt x="2580" y="500"/>
                  </a:cubicBezTo>
                  <a:cubicBezTo>
                    <a:pt x="2562" y="498"/>
                    <a:pt x="2543" y="497"/>
                    <a:pt x="2525" y="497"/>
                  </a:cubicBezTo>
                  <a:cubicBezTo>
                    <a:pt x="2486" y="497"/>
                    <a:pt x="2448" y="502"/>
                    <a:pt x="2410" y="518"/>
                  </a:cubicBezTo>
                  <a:lnTo>
                    <a:pt x="2410" y="518"/>
                  </a:lnTo>
                  <a:cubicBezTo>
                    <a:pt x="2418" y="432"/>
                    <a:pt x="2418" y="344"/>
                    <a:pt x="2401" y="259"/>
                  </a:cubicBezTo>
                  <a:cubicBezTo>
                    <a:pt x="2384" y="159"/>
                    <a:pt x="2341" y="51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Google Shape;5038;p60">
              <a:extLst>
                <a:ext uri="{FF2B5EF4-FFF2-40B4-BE49-F238E27FC236}">
                  <a16:creationId xmlns:a16="http://schemas.microsoft.com/office/drawing/2014/main" id="{D5903D9A-6AB2-42D1-ADFB-9273F8A722DA}"/>
                </a:ext>
              </a:extLst>
            </p:cNvPr>
            <p:cNvSpPr/>
            <p:nvPr/>
          </p:nvSpPr>
          <p:spPr>
            <a:xfrm>
              <a:off x="6978207" y="1924961"/>
              <a:ext cx="673833" cy="278441"/>
            </a:xfrm>
            <a:custGeom>
              <a:avLst/>
              <a:gdLst/>
              <a:ahLst/>
              <a:cxnLst/>
              <a:rect l="l" t="t" r="r" b="b"/>
              <a:pathLst>
                <a:path w="4206" h="1738" extrusionOk="0">
                  <a:moveTo>
                    <a:pt x="3778" y="0"/>
                  </a:moveTo>
                  <a:cubicBezTo>
                    <a:pt x="3435" y="0"/>
                    <a:pt x="425" y="903"/>
                    <a:pt x="0" y="1423"/>
                  </a:cubicBezTo>
                  <a:lnTo>
                    <a:pt x="209" y="1737"/>
                  </a:lnTo>
                  <a:cubicBezTo>
                    <a:pt x="1106" y="1198"/>
                    <a:pt x="4196" y="1106"/>
                    <a:pt x="4202" y="791"/>
                  </a:cubicBezTo>
                  <a:cubicBezTo>
                    <a:pt x="4205" y="662"/>
                    <a:pt x="4077" y="624"/>
                    <a:pt x="3924" y="624"/>
                  </a:cubicBezTo>
                  <a:cubicBezTo>
                    <a:pt x="3708" y="624"/>
                    <a:pt x="3444" y="701"/>
                    <a:pt x="3444" y="701"/>
                  </a:cubicBezTo>
                  <a:cubicBezTo>
                    <a:pt x="3444" y="701"/>
                    <a:pt x="4060" y="450"/>
                    <a:pt x="3991" y="307"/>
                  </a:cubicBezTo>
                  <a:cubicBezTo>
                    <a:pt x="3974" y="271"/>
                    <a:pt x="3923" y="258"/>
                    <a:pt x="3856" y="258"/>
                  </a:cubicBezTo>
                  <a:cubicBezTo>
                    <a:pt x="3657" y="258"/>
                    <a:pt x="3315" y="377"/>
                    <a:pt x="3315" y="377"/>
                  </a:cubicBezTo>
                  <a:cubicBezTo>
                    <a:pt x="3315" y="377"/>
                    <a:pt x="3911" y="95"/>
                    <a:pt x="3808" y="6"/>
                  </a:cubicBezTo>
                  <a:cubicBezTo>
                    <a:pt x="3804" y="2"/>
                    <a:pt x="3794" y="0"/>
                    <a:pt x="3778" y="0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Google Shape;5039;p60">
              <a:extLst>
                <a:ext uri="{FF2B5EF4-FFF2-40B4-BE49-F238E27FC236}">
                  <a16:creationId xmlns:a16="http://schemas.microsoft.com/office/drawing/2014/main" id="{E467C44F-01A3-4882-AF52-5708538CCC81}"/>
                </a:ext>
              </a:extLst>
            </p:cNvPr>
            <p:cNvSpPr/>
            <p:nvPr/>
          </p:nvSpPr>
          <p:spPr>
            <a:xfrm>
              <a:off x="7272988" y="2216217"/>
              <a:ext cx="93241" cy="16501"/>
            </a:xfrm>
            <a:custGeom>
              <a:avLst/>
              <a:gdLst/>
              <a:ahLst/>
              <a:cxnLst/>
              <a:rect l="l" t="t" r="r" b="b"/>
              <a:pathLst>
                <a:path w="582" h="103" extrusionOk="0">
                  <a:moveTo>
                    <a:pt x="357" y="1"/>
                  </a:moveTo>
                  <a:cubicBezTo>
                    <a:pt x="186" y="1"/>
                    <a:pt x="1" y="98"/>
                    <a:pt x="1" y="98"/>
                  </a:cubicBezTo>
                  <a:lnTo>
                    <a:pt x="581" y="102"/>
                  </a:lnTo>
                  <a:cubicBezTo>
                    <a:pt x="528" y="26"/>
                    <a:pt x="444" y="1"/>
                    <a:pt x="357" y="1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Google Shape;5040;p60">
              <a:extLst>
                <a:ext uri="{FF2B5EF4-FFF2-40B4-BE49-F238E27FC236}">
                  <a16:creationId xmlns:a16="http://schemas.microsoft.com/office/drawing/2014/main" id="{909BBCAE-C3A5-4DF0-BA3B-6D487C4E5D47}"/>
                </a:ext>
              </a:extLst>
            </p:cNvPr>
            <p:cNvSpPr/>
            <p:nvPr/>
          </p:nvSpPr>
          <p:spPr>
            <a:xfrm>
              <a:off x="7529799" y="2030377"/>
              <a:ext cx="29959" cy="6889"/>
            </a:xfrm>
            <a:custGeom>
              <a:avLst/>
              <a:gdLst/>
              <a:ahLst/>
              <a:cxnLst/>
              <a:rect l="l" t="t" r="r" b="b"/>
              <a:pathLst>
                <a:path w="187" h="43" extrusionOk="0">
                  <a:moveTo>
                    <a:pt x="186" y="0"/>
                  </a:moveTo>
                  <a:cubicBezTo>
                    <a:pt x="143" y="6"/>
                    <a:pt x="100" y="14"/>
                    <a:pt x="54" y="20"/>
                  </a:cubicBezTo>
                  <a:cubicBezTo>
                    <a:pt x="21" y="33"/>
                    <a:pt x="1" y="43"/>
                    <a:pt x="1" y="43"/>
                  </a:cubicBezTo>
                  <a:cubicBezTo>
                    <a:pt x="1" y="43"/>
                    <a:pt x="80" y="20"/>
                    <a:pt x="186" y="0"/>
                  </a:cubicBezTo>
                  <a:close/>
                </a:path>
              </a:pathLst>
            </a:custGeom>
            <a:solidFill>
              <a:srgbClr val="F3A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Google Shape;5041;p60">
              <a:extLst>
                <a:ext uri="{FF2B5EF4-FFF2-40B4-BE49-F238E27FC236}">
                  <a16:creationId xmlns:a16="http://schemas.microsoft.com/office/drawing/2014/main" id="{A386AB87-F830-4596-92DD-93F80EB796D6}"/>
                </a:ext>
              </a:extLst>
            </p:cNvPr>
            <p:cNvSpPr/>
            <p:nvPr/>
          </p:nvSpPr>
          <p:spPr>
            <a:xfrm>
              <a:off x="7579783" y="2039829"/>
              <a:ext cx="73375" cy="45819"/>
            </a:xfrm>
            <a:custGeom>
              <a:avLst/>
              <a:gdLst/>
              <a:ahLst/>
              <a:cxnLst/>
              <a:rect l="l" t="t" r="r" b="b"/>
              <a:pathLst>
                <a:path w="458" h="286" extrusionOk="0">
                  <a:moveTo>
                    <a:pt x="430" y="1"/>
                  </a:moveTo>
                  <a:lnTo>
                    <a:pt x="430" y="1"/>
                  </a:lnTo>
                  <a:cubicBezTo>
                    <a:pt x="441" y="21"/>
                    <a:pt x="447" y="44"/>
                    <a:pt x="447" y="71"/>
                  </a:cubicBezTo>
                  <a:cubicBezTo>
                    <a:pt x="457" y="31"/>
                    <a:pt x="431" y="1"/>
                    <a:pt x="430" y="1"/>
                  </a:cubicBezTo>
                  <a:close/>
                  <a:moveTo>
                    <a:pt x="384" y="150"/>
                  </a:moveTo>
                  <a:cubicBezTo>
                    <a:pt x="311" y="193"/>
                    <a:pt x="179" y="230"/>
                    <a:pt x="1" y="269"/>
                  </a:cubicBezTo>
                  <a:cubicBezTo>
                    <a:pt x="4" y="276"/>
                    <a:pt x="4" y="282"/>
                    <a:pt x="7" y="285"/>
                  </a:cubicBezTo>
                  <a:cubicBezTo>
                    <a:pt x="212" y="242"/>
                    <a:pt x="325" y="193"/>
                    <a:pt x="384" y="15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Google Shape;5042;p60">
              <a:extLst>
                <a:ext uri="{FF2B5EF4-FFF2-40B4-BE49-F238E27FC236}">
                  <a16:creationId xmlns:a16="http://schemas.microsoft.com/office/drawing/2014/main" id="{72BDE95F-A545-4BE8-AB33-3BFE73ED6FED}"/>
                </a:ext>
              </a:extLst>
            </p:cNvPr>
            <p:cNvSpPr/>
            <p:nvPr/>
          </p:nvSpPr>
          <p:spPr>
            <a:xfrm>
              <a:off x="7576579" y="2082925"/>
              <a:ext cx="4326" cy="3845"/>
            </a:xfrm>
            <a:custGeom>
              <a:avLst/>
              <a:gdLst/>
              <a:ahLst/>
              <a:cxnLst/>
              <a:rect l="l" t="t" r="r" b="b"/>
              <a:pathLst>
                <a:path w="27" h="24" extrusionOk="0">
                  <a:moveTo>
                    <a:pt x="21" y="0"/>
                  </a:moveTo>
                  <a:cubicBezTo>
                    <a:pt x="13" y="0"/>
                    <a:pt x="7" y="3"/>
                    <a:pt x="1" y="3"/>
                  </a:cubicBezTo>
                  <a:cubicBezTo>
                    <a:pt x="1" y="10"/>
                    <a:pt x="1" y="16"/>
                    <a:pt x="4" y="23"/>
                  </a:cubicBezTo>
                  <a:cubicBezTo>
                    <a:pt x="10" y="20"/>
                    <a:pt x="21" y="20"/>
                    <a:pt x="27" y="16"/>
                  </a:cubicBezTo>
                  <a:cubicBezTo>
                    <a:pt x="24" y="13"/>
                    <a:pt x="24" y="7"/>
                    <a:pt x="21" y="0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Google Shape;5043;p60">
              <a:extLst>
                <a:ext uri="{FF2B5EF4-FFF2-40B4-BE49-F238E27FC236}">
                  <a16:creationId xmlns:a16="http://schemas.microsoft.com/office/drawing/2014/main" id="{A0B0DBFA-A83C-4998-A0D0-37A594D486AA}"/>
                </a:ext>
              </a:extLst>
            </p:cNvPr>
            <p:cNvSpPr/>
            <p:nvPr/>
          </p:nvSpPr>
          <p:spPr>
            <a:xfrm>
              <a:off x="7469882" y="2083406"/>
              <a:ext cx="107339" cy="18103"/>
            </a:xfrm>
            <a:custGeom>
              <a:avLst/>
              <a:gdLst/>
              <a:ahLst/>
              <a:cxnLst/>
              <a:rect l="l" t="t" r="r" b="b"/>
              <a:pathLst>
                <a:path w="670" h="113" extrusionOk="0">
                  <a:moveTo>
                    <a:pt x="667" y="0"/>
                  </a:moveTo>
                  <a:cubicBezTo>
                    <a:pt x="547" y="24"/>
                    <a:pt x="408" y="50"/>
                    <a:pt x="259" y="73"/>
                  </a:cubicBezTo>
                  <a:cubicBezTo>
                    <a:pt x="266" y="77"/>
                    <a:pt x="269" y="80"/>
                    <a:pt x="276" y="83"/>
                  </a:cubicBezTo>
                  <a:cubicBezTo>
                    <a:pt x="431" y="63"/>
                    <a:pt x="564" y="43"/>
                    <a:pt x="670" y="20"/>
                  </a:cubicBezTo>
                  <a:cubicBezTo>
                    <a:pt x="667" y="13"/>
                    <a:pt x="667" y="7"/>
                    <a:pt x="667" y="0"/>
                  </a:cubicBezTo>
                  <a:close/>
                  <a:moveTo>
                    <a:pt x="256" y="73"/>
                  </a:moveTo>
                  <a:cubicBezTo>
                    <a:pt x="176" y="86"/>
                    <a:pt x="90" y="100"/>
                    <a:pt x="1" y="113"/>
                  </a:cubicBezTo>
                  <a:cubicBezTo>
                    <a:pt x="100" y="103"/>
                    <a:pt x="190" y="93"/>
                    <a:pt x="269" y="83"/>
                  </a:cubicBezTo>
                  <a:cubicBezTo>
                    <a:pt x="266" y="80"/>
                    <a:pt x="262" y="77"/>
                    <a:pt x="256" y="73"/>
                  </a:cubicBezTo>
                  <a:close/>
                </a:path>
              </a:pathLst>
            </a:custGeom>
            <a:solidFill>
              <a:srgbClr val="F3A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Google Shape;5044;p60">
              <a:extLst>
                <a:ext uri="{FF2B5EF4-FFF2-40B4-BE49-F238E27FC236}">
                  <a16:creationId xmlns:a16="http://schemas.microsoft.com/office/drawing/2014/main" id="{BFE1E2F8-3B4F-42E7-B5D6-5E823EE97335}"/>
                </a:ext>
              </a:extLst>
            </p:cNvPr>
            <p:cNvSpPr/>
            <p:nvPr/>
          </p:nvSpPr>
          <p:spPr>
            <a:xfrm>
              <a:off x="7510734" y="2094940"/>
              <a:ext cx="3364" cy="1922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1" y="1"/>
                  </a:moveTo>
                  <a:cubicBezTo>
                    <a:pt x="7" y="5"/>
                    <a:pt x="11" y="8"/>
                    <a:pt x="14" y="11"/>
                  </a:cubicBezTo>
                  <a:lnTo>
                    <a:pt x="21" y="11"/>
                  </a:lnTo>
                  <a:cubicBezTo>
                    <a:pt x="14" y="8"/>
                    <a:pt x="11" y="5"/>
                    <a:pt x="4" y="1"/>
                  </a:cubicBezTo>
                  <a:close/>
                </a:path>
              </a:pathLst>
            </a:custGeom>
            <a:solidFill>
              <a:srgbClr val="9D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Google Shape;5045;p60">
              <a:extLst>
                <a:ext uri="{FF2B5EF4-FFF2-40B4-BE49-F238E27FC236}">
                  <a16:creationId xmlns:a16="http://schemas.microsoft.com/office/drawing/2014/main" id="{9EC1142B-D210-4C03-A7F9-3610FFD33BBA}"/>
                </a:ext>
              </a:extLst>
            </p:cNvPr>
            <p:cNvSpPr/>
            <p:nvPr/>
          </p:nvSpPr>
          <p:spPr>
            <a:xfrm>
              <a:off x="7073690" y="2148610"/>
              <a:ext cx="106218" cy="27716"/>
            </a:xfrm>
            <a:custGeom>
              <a:avLst/>
              <a:gdLst/>
              <a:ahLst/>
              <a:cxnLst/>
              <a:rect l="l" t="t" r="r" b="b"/>
              <a:pathLst>
                <a:path w="663" h="173" extrusionOk="0">
                  <a:moveTo>
                    <a:pt x="662" y="0"/>
                  </a:moveTo>
                  <a:cubicBezTo>
                    <a:pt x="662" y="0"/>
                    <a:pt x="661" y="1"/>
                    <a:pt x="661" y="1"/>
                  </a:cubicBezTo>
                  <a:lnTo>
                    <a:pt x="661" y="1"/>
                  </a:lnTo>
                  <a:cubicBezTo>
                    <a:pt x="661" y="1"/>
                    <a:pt x="662" y="1"/>
                    <a:pt x="662" y="0"/>
                  </a:cubicBezTo>
                  <a:close/>
                  <a:moveTo>
                    <a:pt x="661" y="1"/>
                  </a:moveTo>
                  <a:lnTo>
                    <a:pt x="661" y="1"/>
                  </a:lnTo>
                  <a:cubicBezTo>
                    <a:pt x="417" y="54"/>
                    <a:pt x="191" y="110"/>
                    <a:pt x="0" y="173"/>
                  </a:cubicBezTo>
                  <a:cubicBezTo>
                    <a:pt x="192" y="116"/>
                    <a:pt x="418" y="60"/>
                    <a:pt x="659" y="4"/>
                  </a:cubicBezTo>
                  <a:cubicBezTo>
                    <a:pt x="659" y="4"/>
                    <a:pt x="659" y="2"/>
                    <a:pt x="661" y="1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Google Shape;5046;p60">
              <a:extLst>
                <a:ext uri="{FF2B5EF4-FFF2-40B4-BE49-F238E27FC236}">
                  <a16:creationId xmlns:a16="http://schemas.microsoft.com/office/drawing/2014/main" id="{BD070909-18A4-43D1-BA1D-4D8ABDBC5C91}"/>
                </a:ext>
              </a:extLst>
            </p:cNvPr>
            <p:cNvSpPr/>
            <p:nvPr/>
          </p:nvSpPr>
          <p:spPr>
            <a:xfrm>
              <a:off x="7179267" y="2143964"/>
              <a:ext cx="24992" cy="5287"/>
            </a:xfrm>
            <a:custGeom>
              <a:avLst/>
              <a:gdLst/>
              <a:ahLst/>
              <a:cxnLst/>
              <a:rect l="l" t="t" r="r" b="b"/>
              <a:pathLst>
                <a:path w="156" h="33" extrusionOk="0">
                  <a:moveTo>
                    <a:pt x="156" y="0"/>
                  </a:moveTo>
                  <a:cubicBezTo>
                    <a:pt x="103" y="10"/>
                    <a:pt x="53" y="20"/>
                    <a:pt x="3" y="29"/>
                  </a:cubicBezTo>
                  <a:cubicBezTo>
                    <a:pt x="0" y="29"/>
                    <a:pt x="0" y="33"/>
                    <a:pt x="0" y="33"/>
                  </a:cubicBezTo>
                  <a:cubicBezTo>
                    <a:pt x="53" y="23"/>
                    <a:pt x="103" y="10"/>
                    <a:pt x="156" y="0"/>
                  </a:cubicBezTo>
                  <a:close/>
                </a:path>
              </a:pathLst>
            </a:custGeom>
            <a:solidFill>
              <a:srgbClr val="F3A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Google Shape;5047;p60">
              <a:extLst>
                <a:ext uri="{FF2B5EF4-FFF2-40B4-BE49-F238E27FC236}">
                  <a16:creationId xmlns:a16="http://schemas.microsoft.com/office/drawing/2014/main" id="{EF2CFF55-EFD0-483A-93F2-4BBFEE2837F7}"/>
                </a:ext>
              </a:extLst>
            </p:cNvPr>
            <p:cNvSpPr/>
            <p:nvPr/>
          </p:nvSpPr>
          <p:spPr>
            <a:xfrm>
              <a:off x="6960104" y="2178408"/>
              <a:ext cx="47421" cy="40853"/>
            </a:xfrm>
            <a:custGeom>
              <a:avLst/>
              <a:gdLst/>
              <a:ahLst/>
              <a:cxnLst/>
              <a:rect l="l" t="t" r="r" b="b"/>
              <a:pathLst>
                <a:path w="296" h="255" extrusionOk="0">
                  <a:moveTo>
                    <a:pt x="216" y="0"/>
                  </a:moveTo>
                  <a:lnTo>
                    <a:pt x="0" y="255"/>
                  </a:lnTo>
                  <a:cubicBezTo>
                    <a:pt x="51" y="219"/>
                    <a:pt x="153" y="172"/>
                    <a:pt x="295" y="120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Google Shape;5048;p60">
              <a:extLst>
                <a:ext uri="{FF2B5EF4-FFF2-40B4-BE49-F238E27FC236}">
                  <a16:creationId xmlns:a16="http://schemas.microsoft.com/office/drawing/2014/main" id="{5E562840-1520-4E54-9A89-347368603E6F}"/>
                </a:ext>
              </a:extLst>
            </p:cNvPr>
            <p:cNvSpPr/>
            <p:nvPr/>
          </p:nvSpPr>
          <p:spPr>
            <a:xfrm>
              <a:off x="6994548" y="2003302"/>
              <a:ext cx="657011" cy="194332"/>
            </a:xfrm>
            <a:custGeom>
              <a:avLst/>
              <a:gdLst/>
              <a:ahLst/>
              <a:cxnLst/>
              <a:rect l="l" t="t" r="r" b="b"/>
              <a:pathLst>
                <a:path w="4101" h="1213" extrusionOk="0">
                  <a:moveTo>
                    <a:pt x="2491" y="1"/>
                  </a:moveTo>
                  <a:cubicBezTo>
                    <a:pt x="2041" y="1"/>
                    <a:pt x="83" y="1000"/>
                    <a:pt x="30" y="1057"/>
                  </a:cubicBezTo>
                  <a:lnTo>
                    <a:pt x="1" y="1093"/>
                  </a:lnTo>
                  <a:lnTo>
                    <a:pt x="80" y="1213"/>
                  </a:lnTo>
                  <a:cubicBezTo>
                    <a:pt x="196" y="1169"/>
                    <a:pt x="335" y="1126"/>
                    <a:pt x="494" y="1080"/>
                  </a:cubicBezTo>
                  <a:cubicBezTo>
                    <a:pt x="686" y="1017"/>
                    <a:pt x="912" y="961"/>
                    <a:pt x="1156" y="907"/>
                  </a:cubicBezTo>
                  <a:cubicBezTo>
                    <a:pt x="1206" y="898"/>
                    <a:pt x="1256" y="888"/>
                    <a:pt x="1309" y="878"/>
                  </a:cubicBezTo>
                  <a:cubicBezTo>
                    <a:pt x="1826" y="765"/>
                    <a:pt x="2414" y="663"/>
                    <a:pt x="2968" y="613"/>
                  </a:cubicBezTo>
                  <a:cubicBezTo>
                    <a:pt x="3057" y="600"/>
                    <a:pt x="3143" y="586"/>
                    <a:pt x="3223" y="573"/>
                  </a:cubicBezTo>
                  <a:lnTo>
                    <a:pt x="3226" y="573"/>
                  </a:lnTo>
                  <a:cubicBezTo>
                    <a:pt x="3375" y="550"/>
                    <a:pt x="3514" y="524"/>
                    <a:pt x="3634" y="500"/>
                  </a:cubicBezTo>
                  <a:cubicBezTo>
                    <a:pt x="3640" y="500"/>
                    <a:pt x="3646" y="497"/>
                    <a:pt x="3654" y="497"/>
                  </a:cubicBezTo>
                  <a:cubicBezTo>
                    <a:pt x="3832" y="458"/>
                    <a:pt x="3964" y="421"/>
                    <a:pt x="4037" y="378"/>
                  </a:cubicBezTo>
                  <a:cubicBezTo>
                    <a:pt x="4077" y="348"/>
                    <a:pt x="4094" y="322"/>
                    <a:pt x="4100" y="299"/>
                  </a:cubicBezTo>
                  <a:cubicBezTo>
                    <a:pt x="4100" y="272"/>
                    <a:pt x="4094" y="249"/>
                    <a:pt x="4083" y="229"/>
                  </a:cubicBezTo>
                  <a:cubicBezTo>
                    <a:pt x="4051" y="169"/>
                    <a:pt x="3944" y="146"/>
                    <a:pt x="3809" y="146"/>
                  </a:cubicBezTo>
                  <a:cubicBezTo>
                    <a:pt x="3726" y="146"/>
                    <a:pt x="3626" y="156"/>
                    <a:pt x="3527" y="169"/>
                  </a:cubicBezTo>
                  <a:cubicBezTo>
                    <a:pt x="3421" y="189"/>
                    <a:pt x="3342" y="212"/>
                    <a:pt x="3342" y="212"/>
                  </a:cubicBezTo>
                  <a:cubicBezTo>
                    <a:pt x="3342" y="212"/>
                    <a:pt x="3362" y="202"/>
                    <a:pt x="3395" y="189"/>
                  </a:cubicBezTo>
                  <a:lnTo>
                    <a:pt x="3395" y="189"/>
                  </a:lnTo>
                  <a:cubicBezTo>
                    <a:pt x="3077" y="242"/>
                    <a:pt x="2769" y="328"/>
                    <a:pt x="2769" y="328"/>
                  </a:cubicBezTo>
                  <a:cubicBezTo>
                    <a:pt x="2769" y="328"/>
                    <a:pt x="2845" y="129"/>
                    <a:pt x="2550" y="10"/>
                  </a:cubicBezTo>
                  <a:cubicBezTo>
                    <a:pt x="2534" y="4"/>
                    <a:pt x="2514" y="1"/>
                    <a:pt x="2491" y="1"/>
                  </a:cubicBezTo>
                  <a:close/>
                </a:path>
              </a:pathLst>
            </a:custGeom>
            <a:solidFill>
              <a:srgbClr val="F45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Google Shape;5049;p60">
              <a:extLst>
                <a:ext uri="{FF2B5EF4-FFF2-40B4-BE49-F238E27FC236}">
                  <a16:creationId xmlns:a16="http://schemas.microsoft.com/office/drawing/2014/main" id="{B7BADD9E-5B63-4A46-8E19-F4351F0BB97B}"/>
                </a:ext>
              </a:extLst>
            </p:cNvPr>
            <p:cNvSpPr/>
            <p:nvPr/>
          </p:nvSpPr>
          <p:spPr>
            <a:xfrm>
              <a:off x="6266729" y="1255775"/>
              <a:ext cx="1386436" cy="882423"/>
            </a:xfrm>
            <a:custGeom>
              <a:avLst/>
              <a:gdLst/>
              <a:ahLst/>
              <a:cxnLst/>
              <a:rect l="l" t="t" r="r" b="b"/>
              <a:pathLst>
                <a:path w="8654" h="5508" extrusionOk="0">
                  <a:moveTo>
                    <a:pt x="226" y="1"/>
                  </a:moveTo>
                  <a:cubicBezTo>
                    <a:pt x="0" y="2100"/>
                    <a:pt x="1498" y="3557"/>
                    <a:pt x="2693" y="3991"/>
                  </a:cubicBezTo>
                  <a:cubicBezTo>
                    <a:pt x="3709" y="4358"/>
                    <a:pt x="4150" y="5243"/>
                    <a:pt x="4262" y="5507"/>
                  </a:cubicBezTo>
                  <a:cubicBezTo>
                    <a:pt x="4375" y="5243"/>
                    <a:pt x="4822" y="4365"/>
                    <a:pt x="5838" y="4004"/>
                  </a:cubicBezTo>
                  <a:cubicBezTo>
                    <a:pt x="7037" y="3577"/>
                    <a:pt x="8653" y="2199"/>
                    <a:pt x="8336" y="30"/>
                  </a:cubicBezTo>
                  <a:lnTo>
                    <a:pt x="8336" y="30"/>
                  </a:lnTo>
                  <a:cubicBezTo>
                    <a:pt x="7581" y="1570"/>
                    <a:pt x="6346" y="1821"/>
                    <a:pt x="5375" y="1914"/>
                  </a:cubicBezTo>
                  <a:cubicBezTo>
                    <a:pt x="4402" y="2007"/>
                    <a:pt x="4272" y="2375"/>
                    <a:pt x="4272" y="2375"/>
                  </a:cubicBezTo>
                  <a:cubicBezTo>
                    <a:pt x="4272" y="2375"/>
                    <a:pt x="4143" y="2004"/>
                    <a:pt x="3173" y="1908"/>
                  </a:cubicBezTo>
                  <a:cubicBezTo>
                    <a:pt x="2202" y="1809"/>
                    <a:pt x="971" y="1547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Google Shape;5050;p60">
              <a:extLst>
                <a:ext uri="{FF2B5EF4-FFF2-40B4-BE49-F238E27FC236}">
                  <a16:creationId xmlns:a16="http://schemas.microsoft.com/office/drawing/2014/main" id="{08D33FF5-48D8-449B-87FA-2BB45000FE46}"/>
                </a:ext>
              </a:extLst>
            </p:cNvPr>
            <p:cNvSpPr/>
            <p:nvPr/>
          </p:nvSpPr>
          <p:spPr>
            <a:xfrm>
              <a:off x="7024347" y="1807368"/>
              <a:ext cx="103174" cy="51907"/>
            </a:xfrm>
            <a:custGeom>
              <a:avLst/>
              <a:gdLst/>
              <a:ahLst/>
              <a:cxnLst/>
              <a:rect l="l" t="t" r="r" b="b"/>
              <a:pathLst>
                <a:path w="644" h="324" extrusionOk="0">
                  <a:moveTo>
                    <a:pt x="582" y="1"/>
                  </a:moveTo>
                  <a:cubicBezTo>
                    <a:pt x="576" y="1"/>
                    <a:pt x="570" y="2"/>
                    <a:pt x="563" y="4"/>
                  </a:cubicBezTo>
                  <a:cubicBezTo>
                    <a:pt x="394" y="78"/>
                    <a:pt x="222" y="147"/>
                    <a:pt x="53" y="220"/>
                  </a:cubicBezTo>
                  <a:cubicBezTo>
                    <a:pt x="0" y="243"/>
                    <a:pt x="12" y="324"/>
                    <a:pt x="59" y="324"/>
                  </a:cubicBezTo>
                  <a:cubicBezTo>
                    <a:pt x="66" y="324"/>
                    <a:pt x="72" y="322"/>
                    <a:pt x="79" y="319"/>
                  </a:cubicBezTo>
                  <a:cubicBezTo>
                    <a:pt x="249" y="250"/>
                    <a:pt x="420" y="177"/>
                    <a:pt x="590" y="107"/>
                  </a:cubicBezTo>
                  <a:cubicBezTo>
                    <a:pt x="643" y="83"/>
                    <a:pt x="630" y="1"/>
                    <a:pt x="582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Google Shape;5051;p60">
              <a:extLst>
                <a:ext uri="{FF2B5EF4-FFF2-40B4-BE49-F238E27FC236}">
                  <a16:creationId xmlns:a16="http://schemas.microsoft.com/office/drawing/2014/main" id="{01E803CB-DED5-4D34-814D-C38B5A2EC02D}"/>
                </a:ext>
              </a:extLst>
            </p:cNvPr>
            <p:cNvSpPr/>
            <p:nvPr/>
          </p:nvSpPr>
          <p:spPr>
            <a:xfrm>
              <a:off x="7046615" y="1701472"/>
              <a:ext cx="86192" cy="34124"/>
            </a:xfrm>
            <a:custGeom>
              <a:avLst/>
              <a:gdLst/>
              <a:ahLst/>
              <a:cxnLst/>
              <a:rect l="l" t="t" r="r" b="b"/>
              <a:pathLst>
                <a:path w="538" h="213" extrusionOk="0">
                  <a:moveTo>
                    <a:pt x="470" y="1"/>
                  </a:moveTo>
                  <a:cubicBezTo>
                    <a:pt x="465" y="1"/>
                    <a:pt x="460" y="2"/>
                    <a:pt x="454" y="3"/>
                  </a:cubicBezTo>
                  <a:cubicBezTo>
                    <a:pt x="325" y="49"/>
                    <a:pt x="196" y="83"/>
                    <a:pt x="63" y="109"/>
                  </a:cubicBezTo>
                  <a:cubicBezTo>
                    <a:pt x="0" y="122"/>
                    <a:pt x="21" y="212"/>
                    <a:pt x="80" y="212"/>
                  </a:cubicBezTo>
                  <a:cubicBezTo>
                    <a:pt x="83" y="212"/>
                    <a:pt x="87" y="212"/>
                    <a:pt x="90" y="212"/>
                  </a:cubicBezTo>
                  <a:cubicBezTo>
                    <a:pt x="222" y="185"/>
                    <a:pt x="355" y="149"/>
                    <a:pt x="480" y="106"/>
                  </a:cubicBezTo>
                  <a:cubicBezTo>
                    <a:pt x="538" y="85"/>
                    <a:pt x="521" y="1"/>
                    <a:pt x="470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Google Shape;5052;p60">
              <a:extLst>
                <a:ext uri="{FF2B5EF4-FFF2-40B4-BE49-F238E27FC236}">
                  <a16:creationId xmlns:a16="http://schemas.microsoft.com/office/drawing/2014/main" id="{08FCE8DD-2B58-415B-8663-FC2D020C54E2}"/>
                </a:ext>
              </a:extLst>
            </p:cNvPr>
            <p:cNvSpPr/>
            <p:nvPr/>
          </p:nvSpPr>
          <p:spPr>
            <a:xfrm>
              <a:off x="7180869" y="1595575"/>
              <a:ext cx="110223" cy="43576"/>
            </a:xfrm>
            <a:custGeom>
              <a:avLst/>
              <a:gdLst/>
              <a:ahLst/>
              <a:cxnLst/>
              <a:rect l="l" t="t" r="r" b="b"/>
              <a:pathLst>
                <a:path w="688" h="272" extrusionOk="0">
                  <a:moveTo>
                    <a:pt x="605" y="1"/>
                  </a:moveTo>
                  <a:cubicBezTo>
                    <a:pt x="598" y="1"/>
                    <a:pt x="591" y="2"/>
                    <a:pt x="583" y="6"/>
                  </a:cubicBezTo>
                  <a:cubicBezTo>
                    <a:pt x="414" y="78"/>
                    <a:pt x="242" y="134"/>
                    <a:pt x="63" y="171"/>
                  </a:cubicBezTo>
                  <a:cubicBezTo>
                    <a:pt x="1" y="184"/>
                    <a:pt x="21" y="271"/>
                    <a:pt x="78" y="271"/>
                  </a:cubicBezTo>
                  <a:cubicBezTo>
                    <a:pt x="81" y="271"/>
                    <a:pt x="85" y="271"/>
                    <a:pt x="90" y="270"/>
                  </a:cubicBezTo>
                  <a:cubicBezTo>
                    <a:pt x="278" y="230"/>
                    <a:pt x="457" y="171"/>
                    <a:pt x="636" y="95"/>
                  </a:cubicBezTo>
                  <a:cubicBezTo>
                    <a:pt x="688" y="72"/>
                    <a:pt x="654" y="1"/>
                    <a:pt x="605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Google Shape;5053;p60">
              <a:extLst>
                <a:ext uri="{FF2B5EF4-FFF2-40B4-BE49-F238E27FC236}">
                  <a16:creationId xmlns:a16="http://schemas.microsoft.com/office/drawing/2014/main" id="{C06666DE-59FE-442D-A823-CC4E039A2E24}"/>
                </a:ext>
              </a:extLst>
            </p:cNvPr>
            <p:cNvSpPr/>
            <p:nvPr/>
          </p:nvSpPr>
          <p:spPr>
            <a:xfrm>
              <a:off x="7264817" y="1671673"/>
              <a:ext cx="111344" cy="56874"/>
            </a:xfrm>
            <a:custGeom>
              <a:avLst/>
              <a:gdLst/>
              <a:ahLst/>
              <a:cxnLst/>
              <a:rect l="l" t="t" r="r" b="b"/>
              <a:pathLst>
                <a:path w="695" h="355" extrusionOk="0">
                  <a:moveTo>
                    <a:pt x="609" y="0"/>
                  </a:moveTo>
                  <a:cubicBezTo>
                    <a:pt x="602" y="0"/>
                    <a:pt x="595" y="1"/>
                    <a:pt x="588" y="4"/>
                  </a:cubicBezTo>
                  <a:cubicBezTo>
                    <a:pt x="406" y="84"/>
                    <a:pt x="228" y="166"/>
                    <a:pt x="52" y="259"/>
                  </a:cubicBezTo>
                  <a:cubicBezTo>
                    <a:pt x="1" y="285"/>
                    <a:pt x="33" y="354"/>
                    <a:pt x="81" y="354"/>
                  </a:cubicBezTo>
                  <a:cubicBezTo>
                    <a:pt x="89" y="354"/>
                    <a:pt x="97" y="352"/>
                    <a:pt x="105" y="348"/>
                  </a:cubicBezTo>
                  <a:cubicBezTo>
                    <a:pt x="281" y="255"/>
                    <a:pt x="460" y="173"/>
                    <a:pt x="642" y="93"/>
                  </a:cubicBezTo>
                  <a:cubicBezTo>
                    <a:pt x="694" y="73"/>
                    <a:pt x="659" y="0"/>
                    <a:pt x="609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5054;p60">
              <a:extLst>
                <a:ext uri="{FF2B5EF4-FFF2-40B4-BE49-F238E27FC236}">
                  <a16:creationId xmlns:a16="http://schemas.microsoft.com/office/drawing/2014/main" id="{6AEE5B40-D1BD-415F-8A5E-B9A99D864135}"/>
                </a:ext>
              </a:extLst>
            </p:cNvPr>
            <p:cNvSpPr/>
            <p:nvPr/>
          </p:nvSpPr>
          <p:spPr>
            <a:xfrm>
              <a:off x="7326977" y="1723740"/>
              <a:ext cx="77861" cy="44057"/>
            </a:xfrm>
            <a:custGeom>
              <a:avLst/>
              <a:gdLst/>
              <a:ahLst/>
              <a:cxnLst/>
              <a:rect l="l" t="t" r="r" b="b"/>
              <a:pathLst>
                <a:path w="486" h="275" extrusionOk="0">
                  <a:moveTo>
                    <a:pt x="426" y="1"/>
                  </a:moveTo>
                  <a:cubicBezTo>
                    <a:pt x="419" y="1"/>
                    <a:pt x="413" y="2"/>
                    <a:pt x="406" y="3"/>
                  </a:cubicBezTo>
                  <a:cubicBezTo>
                    <a:pt x="383" y="6"/>
                    <a:pt x="373" y="24"/>
                    <a:pt x="368" y="43"/>
                  </a:cubicBezTo>
                  <a:lnTo>
                    <a:pt x="368" y="43"/>
                  </a:lnTo>
                  <a:cubicBezTo>
                    <a:pt x="333" y="61"/>
                    <a:pt x="257" y="87"/>
                    <a:pt x="234" y="100"/>
                  </a:cubicBezTo>
                  <a:cubicBezTo>
                    <a:pt x="174" y="126"/>
                    <a:pt x="115" y="152"/>
                    <a:pt x="52" y="179"/>
                  </a:cubicBezTo>
                  <a:cubicBezTo>
                    <a:pt x="1" y="204"/>
                    <a:pt x="33" y="274"/>
                    <a:pt x="81" y="274"/>
                  </a:cubicBezTo>
                  <a:cubicBezTo>
                    <a:pt x="88" y="274"/>
                    <a:pt x="97" y="272"/>
                    <a:pt x="105" y="268"/>
                  </a:cubicBezTo>
                  <a:cubicBezTo>
                    <a:pt x="177" y="236"/>
                    <a:pt x="250" y="205"/>
                    <a:pt x="320" y="172"/>
                  </a:cubicBezTo>
                  <a:cubicBezTo>
                    <a:pt x="367" y="149"/>
                    <a:pt x="452" y="132"/>
                    <a:pt x="475" y="83"/>
                  </a:cubicBezTo>
                  <a:cubicBezTo>
                    <a:pt x="483" y="60"/>
                    <a:pt x="486" y="37"/>
                    <a:pt x="466" y="20"/>
                  </a:cubicBezTo>
                  <a:cubicBezTo>
                    <a:pt x="452" y="6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5055;p60">
              <a:extLst>
                <a:ext uri="{FF2B5EF4-FFF2-40B4-BE49-F238E27FC236}">
                  <a16:creationId xmlns:a16="http://schemas.microsoft.com/office/drawing/2014/main" id="{A98903EF-482E-49D5-A053-9C6C24AE2A37}"/>
                </a:ext>
              </a:extLst>
            </p:cNvPr>
            <p:cNvSpPr/>
            <p:nvPr/>
          </p:nvSpPr>
          <p:spPr>
            <a:xfrm>
              <a:off x="7468920" y="1530691"/>
              <a:ext cx="78502" cy="71613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411" y="0"/>
                  </a:moveTo>
                  <a:cubicBezTo>
                    <a:pt x="400" y="0"/>
                    <a:pt x="388" y="4"/>
                    <a:pt x="378" y="13"/>
                  </a:cubicBezTo>
                  <a:cubicBezTo>
                    <a:pt x="252" y="119"/>
                    <a:pt x="139" y="235"/>
                    <a:pt x="34" y="357"/>
                  </a:cubicBezTo>
                  <a:cubicBezTo>
                    <a:pt x="0" y="396"/>
                    <a:pt x="33" y="447"/>
                    <a:pt x="70" y="447"/>
                  </a:cubicBezTo>
                  <a:cubicBezTo>
                    <a:pt x="81" y="447"/>
                    <a:pt x="93" y="442"/>
                    <a:pt x="103" y="430"/>
                  </a:cubicBezTo>
                  <a:cubicBezTo>
                    <a:pt x="212" y="308"/>
                    <a:pt x="325" y="192"/>
                    <a:pt x="451" y="85"/>
                  </a:cubicBezTo>
                  <a:cubicBezTo>
                    <a:pt x="490" y="52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Google Shape;5056;p60">
              <a:extLst>
                <a:ext uri="{FF2B5EF4-FFF2-40B4-BE49-F238E27FC236}">
                  <a16:creationId xmlns:a16="http://schemas.microsoft.com/office/drawing/2014/main" id="{59FB2D58-58E5-46CB-BBF8-F45E9C0E3541}"/>
                </a:ext>
              </a:extLst>
            </p:cNvPr>
            <p:cNvSpPr/>
            <p:nvPr/>
          </p:nvSpPr>
          <p:spPr>
            <a:xfrm>
              <a:off x="7436559" y="1466928"/>
              <a:ext cx="71453" cy="50305"/>
            </a:xfrm>
            <a:custGeom>
              <a:avLst/>
              <a:gdLst/>
              <a:ahLst/>
              <a:cxnLst/>
              <a:rect l="l" t="t" r="r" b="b"/>
              <a:pathLst>
                <a:path w="446" h="314" extrusionOk="0">
                  <a:moveTo>
                    <a:pt x="365" y="1"/>
                  </a:moveTo>
                  <a:cubicBezTo>
                    <a:pt x="358" y="1"/>
                    <a:pt x="350" y="3"/>
                    <a:pt x="341" y="7"/>
                  </a:cubicBezTo>
                  <a:cubicBezTo>
                    <a:pt x="229" y="60"/>
                    <a:pt x="126" y="136"/>
                    <a:pt x="37" y="225"/>
                  </a:cubicBezTo>
                  <a:cubicBezTo>
                    <a:pt x="1" y="262"/>
                    <a:pt x="36" y="313"/>
                    <a:pt x="76" y="313"/>
                  </a:cubicBezTo>
                  <a:cubicBezTo>
                    <a:pt x="87" y="313"/>
                    <a:pt x="99" y="309"/>
                    <a:pt x="109" y="298"/>
                  </a:cubicBezTo>
                  <a:cubicBezTo>
                    <a:pt x="192" y="216"/>
                    <a:pt x="288" y="146"/>
                    <a:pt x="395" y="96"/>
                  </a:cubicBezTo>
                  <a:cubicBezTo>
                    <a:pt x="446" y="70"/>
                    <a:pt x="414" y="1"/>
                    <a:pt x="365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Google Shape;5057;p60">
              <a:extLst>
                <a:ext uri="{FF2B5EF4-FFF2-40B4-BE49-F238E27FC236}">
                  <a16:creationId xmlns:a16="http://schemas.microsoft.com/office/drawing/2014/main" id="{34EAFBC1-E8A5-457C-B851-FE8F9214B0E4}"/>
                </a:ext>
              </a:extLst>
            </p:cNvPr>
            <p:cNvSpPr/>
            <p:nvPr/>
          </p:nvSpPr>
          <p:spPr>
            <a:xfrm>
              <a:off x="6769137" y="1811694"/>
              <a:ext cx="107980" cy="41013"/>
            </a:xfrm>
            <a:custGeom>
              <a:avLst/>
              <a:gdLst/>
              <a:ahLst/>
              <a:cxnLst/>
              <a:rect l="l" t="t" r="r" b="b"/>
              <a:pathLst>
                <a:path w="674" h="256" extrusionOk="0">
                  <a:moveTo>
                    <a:pt x="63" y="0"/>
                  </a:moveTo>
                  <a:cubicBezTo>
                    <a:pt x="0" y="0"/>
                    <a:pt x="1" y="100"/>
                    <a:pt x="66" y="104"/>
                  </a:cubicBezTo>
                  <a:cubicBezTo>
                    <a:pt x="245" y="117"/>
                    <a:pt x="411" y="167"/>
                    <a:pt x="570" y="249"/>
                  </a:cubicBezTo>
                  <a:cubicBezTo>
                    <a:pt x="579" y="253"/>
                    <a:pt x="587" y="255"/>
                    <a:pt x="595" y="255"/>
                  </a:cubicBezTo>
                  <a:cubicBezTo>
                    <a:pt x="642" y="255"/>
                    <a:pt x="674" y="188"/>
                    <a:pt x="623" y="159"/>
                  </a:cubicBezTo>
                  <a:cubicBezTo>
                    <a:pt x="448" y="70"/>
                    <a:pt x="262" y="17"/>
                    <a:pt x="66" y="0"/>
                  </a:cubicBezTo>
                  <a:cubicBezTo>
                    <a:pt x="65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Google Shape;5058;p60">
              <a:extLst>
                <a:ext uri="{FF2B5EF4-FFF2-40B4-BE49-F238E27FC236}">
                  <a16:creationId xmlns:a16="http://schemas.microsoft.com/office/drawing/2014/main" id="{802840C9-3396-44E0-8FBF-95FA7537D1E4}"/>
                </a:ext>
              </a:extLst>
            </p:cNvPr>
            <p:cNvSpPr/>
            <p:nvPr/>
          </p:nvSpPr>
          <p:spPr>
            <a:xfrm>
              <a:off x="6796052" y="1718293"/>
              <a:ext cx="86832" cy="41173"/>
            </a:xfrm>
            <a:custGeom>
              <a:avLst/>
              <a:gdLst/>
              <a:ahLst/>
              <a:cxnLst/>
              <a:rect l="l" t="t" r="r" b="b"/>
              <a:pathLst>
                <a:path w="542" h="257" extrusionOk="0">
                  <a:moveTo>
                    <a:pt x="66" y="1"/>
                  </a:moveTo>
                  <a:cubicBezTo>
                    <a:pt x="17" y="1"/>
                    <a:pt x="1" y="83"/>
                    <a:pt x="57" y="103"/>
                  </a:cubicBezTo>
                  <a:cubicBezTo>
                    <a:pt x="190" y="154"/>
                    <a:pt x="323" y="203"/>
                    <a:pt x="459" y="253"/>
                  </a:cubicBezTo>
                  <a:cubicBezTo>
                    <a:pt x="465" y="255"/>
                    <a:pt x="471" y="256"/>
                    <a:pt x="477" y="256"/>
                  </a:cubicBezTo>
                  <a:cubicBezTo>
                    <a:pt x="526" y="256"/>
                    <a:pt x="541" y="174"/>
                    <a:pt x="485" y="154"/>
                  </a:cubicBezTo>
                  <a:cubicBezTo>
                    <a:pt x="352" y="103"/>
                    <a:pt x="216" y="54"/>
                    <a:pt x="84" y="4"/>
                  </a:cubicBez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Google Shape;5059;p60">
              <a:extLst>
                <a:ext uri="{FF2B5EF4-FFF2-40B4-BE49-F238E27FC236}">
                  <a16:creationId xmlns:a16="http://schemas.microsoft.com/office/drawing/2014/main" id="{11D096A3-A9E1-4327-91B0-9533810A347E}"/>
                </a:ext>
              </a:extLst>
            </p:cNvPr>
            <p:cNvSpPr/>
            <p:nvPr/>
          </p:nvSpPr>
          <p:spPr>
            <a:xfrm>
              <a:off x="6647060" y="1624572"/>
              <a:ext cx="105577" cy="39571"/>
            </a:xfrm>
            <a:custGeom>
              <a:avLst/>
              <a:gdLst/>
              <a:ahLst/>
              <a:cxnLst/>
              <a:rect l="l" t="t" r="r" b="b"/>
              <a:pathLst>
                <a:path w="659" h="247" extrusionOk="0">
                  <a:moveTo>
                    <a:pt x="66" y="0"/>
                  </a:moveTo>
                  <a:cubicBezTo>
                    <a:pt x="16" y="0"/>
                    <a:pt x="0" y="85"/>
                    <a:pt x="57" y="103"/>
                  </a:cubicBezTo>
                  <a:cubicBezTo>
                    <a:pt x="226" y="162"/>
                    <a:pt x="398" y="208"/>
                    <a:pt x="570" y="245"/>
                  </a:cubicBezTo>
                  <a:cubicBezTo>
                    <a:pt x="574" y="246"/>
                    <a:pt x="578" y="246"/>
                    <a:pt x="582" y="246"/>
                  </a:cubicBezTo>
                  <a:cubicBezTo>
                    <a:pt x="640" y="246"/>
                    <a:pt x="659" y="158"/>
                    <a:pt x="600" y="146"/>
                  </a:cubicBezTo>
                  <a:cubicBezTo>
                    <a:pt x="425" y="109"/>
                    <a:pt x="252" y="60"/>
                    <a:pt x="84" y="3"/>
                  </a:cubicBezTo>
                  <a:cubicBezTo>
                    <a:pt x="77" y="1"/>
                    <a:pt x="71" y="0"/>
                    <a:pt x="66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Google Shape;5060;p60">
              <a:extLst>
                <a:ext uri="{FF2B5EF4-FFF2-40B4-BE49-F238E27FC236}">
                  <a16:creationId xmlns:a16="http://schemas.microsoft.com/office/drawing/2014/main" id="{976B6157-9CDE-47FE-8045-CE343F33EFD7}"/>
                </a:ext>
              </a:extLst>
            </p:cNvPr>
            <p:cNvSpPr/>
            <p:nvPr/>
          </p:nvSpPr>
          <p:spPr>
            <a:xfrm>
              <a:off x="6460419" y="1646200"/>
              <a:ext cx="106218" cy="39571"/>
            </a:xfrm>
            <a:custGeom>
              <a:avLst/>
              <a:gdLst/>
              <a:ahLst/>
              <a:cxnLst/>
              <a:rect l="l" t="t" r="r" b="b"/>
              <a:pathLst>
                <a:path w="663" h="247" extrusionOk="0">
                  <a:moveTo>
                    <a:pt x="68" y="1"/>
                  </a:moveTo>
                  <a:cubicBezTo>
                    <a:pt x="18" y="1"/>
                    <a:pt x="0" y="86"/>
                    <a:pt x="56" y="104"/>
                  </a:cubicBezTo>
                  <a:cubicBezTo>
                    <a:pt x="225" y="159"/>
                    <a:pt x="397" y="209"/>
                    <a:pt x="573" y="246"/>
                  </a:cubicBezTo>
                  <a:cubicBezTo>
                    <a:pt x="577" y="247"/>
                    <a:pt x="580" y="247"/>
                    <a:pt x="584" y="247"/>
                  </a:cubicBezTo>
                  <a:cubicBezTo>
                    <a:pt x="639" y="247"/>
                    <a:pt x="662" y="158"/>
                    <a:pt x="599" y="147"/>
                  </a:cubicBezTo>
                  <a:cubicBezTo>
                    <a:pt x="424" y="110"/>
                    <a:pt x="255" y="60"/>
                    <a:pt x="86" y="4"/>
                  </a:cubicBezTo>
                  <a:cubicBezTo>
                    <a:pt x="79" y="2"/>
                    <a:pt x="73" y="1"/>
                    <a:pt x="68" y="1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Google Shape;5061;p60">
              <a:extLst>
                <a:ext uri="{FF2B5EF4-FFF2-40B4-BE49-F238E27FC236}">
                  <a16:creationId xmlns:a16="http://schemas.microsoft.com/office/drawing/2014/main" id="{7343C820-575E-4F00-8F79-54248A4EDE3F}"/>
                </a:ext>
              </a:extLst>
            </p:cNvPr>
            <p:cNvSpPr/>
            <p:nvPr/>
          </p:nvSpPr>
          <p:spPr>
            <a:xfrm>
              <a:off x="6627835" y="1710123"/>
              <a:ext cx="96445" cy="52868"/>
            </a:xfrm>
            <a:custGeom>
              <a:avLst/>
              <a:gdLst/>
              <a:ahLst/>
              <a:cxnLst/>
              <a:rect l="l" t="t" r="r" b="b"/>
              <a:pathLst>
                <a:path w="602" h="330" extrusionOk="0">
                  <a:moveTo>
                    <a:pt x="72" y="0"/>
                  </a:moveTo>
                  <a:cubicBezTo>
                    <a:pt x="30" y="0"/>
                    <a:pt x="1" y="68"/>
                    <a:pt x="48" y="98"/>
                  </a:cubicBezTo>
                  <a:cubicBezTo>
                    <a:pt x="193" y="194"/>
                    <a:pt x="349" y="267"/>
                    <a:pt x="518" y="327"/>
                  </a:cubicBezTo>
                  <a:cubicBezTo>
                    <a:pt x="524" y="329"/>
                    <a:pt x="529" y="330"/>
                    <a:pt x="534" y="330"/>
                  </a:cubicBezTo>
                  <a:cubicBezTo>
                    <a:pt x="585" y="330"/>
                    <a:pt x="602" y="246"/>
                    <a:pt x="545" y="228"/>
                  </a:cubicBezTo>
                  <a:cubicBezTo>
                    <a:pt x="386" y="171"/>
                    <a:pt x="240" y="98"/>
                    <a:pt x="98" y="9"/>
                  </a:cubicBezTo>
                  <a:cubicBezTo>
                    <a:pt x="89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Google Shape;5062;p60">
              <a:extLst>
                <a:ext uri="{FF2B5EF4-FFF2-40B4-BE49-F238E27FC236}">
                  <a16:creationId xmlns:a16="http://schemas.microsoft.com/office/drawing/2014/main" id="{5C1E9C30-9992-4AE1-A25B-C7E8B1EA611B}"/>
                </a:ext>
              </a:extLst>
            </p:cNvPr>
            <p:cNvSpPr/>
            <p:nvPr/>
          </p:nvSpPr>
          <p:spPr>
            <a:xfrm>
              <a:off x="6501752" y="1568820"/>
              <a:ext cx="77861" cy="51106"/>
            </a:xfrm>
            <a:custGeom>
              <a:avLst/>
              <a:gdLst/>
              <a:ahLst/>
              <a:cxnLst/>
              <a:rect l="l" t="t" r="r" b="b"/>
              <a:pathLst>
                <a:path w="486" h="319" extrusionOk="0">
                  <a:moveTo>
                    <a:pt x="71" y="0"/>
                  </a:moveTo>
                  <a:cubicBezTo>
                    <a:pt x="28" y="0"/>
                    <a:pt x="1" y="67"/>
                    <a:pt x="46" y="99"/>
                  </a:cubicBezTo>
                  <a:cubicBezTo>
                    <a:pt x="156" y="173"/>
                    <a:pt x="269" y="245"/>
                    <a:pt x="384" y="312"/>
                  </a:cubicBezTo>
                  <a:cubicBezTo>
                    <a:pt x="393" y="317"/>
                    <a:pt x="401" y="319"/>
                    <a:pt x="409" y="319"/>
                  </a:cubicBezTo>
                  <a:cubicBezTo>
                    <a:pt x="454" y="319"/>
                    <a:pt x="485" y="250"/>
                    <a:pt x="437" y="222"/>
                  </a:cubicBezTo>
                  <a:cubicBezTo>
                    <a:pt x="321" y="156"/>
                    <a:pt x="209" y="86"/>
                    <a:pt x="100" y="10"/>
                  </a:cubicBezTo>
                  <a:cubicBezTo>
                    <a:pt x="90" y="3"/>
                    <a:pt x="80" y="0"/>
                    <a:pt x="71" y="0"/>
                  </a:cubicBezTo>
                  <a:close/>
                </a:path>
              </a:pathLst>
            </a:custGeom>
            <a:solidFill>
              <a:srgbClr val="FFF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Google Shape;5063;p60">
              <a:extLst>
                <a:ext uri="{FF2B5EF4-FFF2-40B4-BE49-F238E27FC236}">
                  <a16:creationId xmlns:a16="http://schemas.microsoft.com/office/drawing/2014/main" id="{343C043D-26A9-47C5-8259-21B1E38546F9}"/>
                </a:ext>
              </a:extLst>
            </p:cNvPr>
            <p:cNvSpPr/>
            <p:nvPr/>
          </p:nvSpPr>
          <p:spPr>
            <a:xfrm>
              <a:off x="6908197" y="2104713"/>
              <a:ext cx="171422" cy="361909"/>
            </a:xfrm>
            <a:custGeom>
              <a:avLst/>
              <a:gdLst/>
              <a:ahLst/>
              <a:cxnLst/>
              <a:rect l="l" t="t" r="r" b="b"/>
              <a:pathLst>
                <a:path w="1070" h="2259" extrusionOk="0">
                  <a:moveTo>
                    <a:pt x="319" y="0"/>
                  </a:moveTo>
                  <a:cubicBezTo>
                    <a:pt x="258" y="0"/>
                    <a:pt x="196" y="8"/>
                    <a:pt x="136" y="23"/>
                  </a:cubicBezTo>
                  <a:cubicBezTo>
                    <a:pt x="96" y="33"/>
                    <a:pt x="46" y="46"/>
                    <a:pt x="0" y="63"/>
                  </a:cubicBezTo>
                  <a:cubicBezTo>
                    <a:pt x="126" y="652"/>
                    <a:pt x="324" y="1668"/>
                    <a:pt x="176" y="2258"/>
                  </a:cubicBezTo>
                  <a:cubicBezTo>
                    <a:pt x="328" y="2113"/>
                    <a:pt x="1070" y="1304"/>
                    <a:pt x="881" y="235"/>
                  </a:cubicBezTo>
                  <a:cubicBezTo>
                    <a:pt x="864" y="142"/>
                    <a:pt x="569" y="39"/>
                    <a:pt x="490" y="19"/>
                  </a:cubicBezTo>
                  <a:cubicBezTo>
                    <a:pt x="434" y="7"/>
                    <a:pt x="377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Google Shape;5064;p60">
              <a:extLst>
                <a:ext uri="{FF2B5EF4-FFF2-40B4-BE49-F238E27FC236}">
                  <a16:creationId xmlns:a16="http://schemas.microsoft.com/office/drawing/2014/main" id="{C37CBC75-B06D-4390-B2F4-C6E921287902}"/>
                </a:ext>
              </a:extLst>
            </p:cNvPr>
            <p:cNvSpPr/>
            <p:nvPr/>
          </p:nvSpPr>
          <p:spPr>
            <a:xfrm>
              <a:off x="6985096" y="2149731"/>
              <a:ext cx="59597" cy="92760"/>
            </a:xfrm>
            <a:custGeom>
              <a:avLst/>
              <a:gdLst/>
              <a:ahLst/>
              <a:cxnLst/>
              <a:rect l="l" t="t" r="r" b="b"/>
              <a:pathLst>
                <a:path w="372" h="579" extrusionOk="0">
                  <a:moveTo>
                    <a:pt x="147" y="0"/>
                  </a:moveTo>
                  <a:cubicBezTo>
                    <a:pt x="100" y="0"/>
                    <a:pt x="55" y="26"/>
                    <a:pt x="23" y="90"/>
                  </a:cubicBezTo>
                  <a:cubicBezTo>
                    <a:pt x="3" y="132"/>
                    <a:pt x="0" y="179"/>
                    <a:pt x="7" y="225"/>
                  </a:cubicBezTo>
                  <a:cubicBezTo>
                    <a:pt x="14" y="305"/>
                    <a:pt x="37" y="381"/>
                    <a:pt x="60" y="458"/>
                  </a:cubicBezTo>
                  <a:cubicBezTo>
                    <a:pt x="73" y="487"/>
                    <a:pt x="83" y="517"/>
                    <a:pt x="103" y="543"/>
                  </a:cubicBezTo>
                  <a:cubicBezTo>
                    <a:pt x="124" y="569"/>
                    <a:pt x="145" y="579"/>
                    <a:pt x="165" y="579"/>
                  </a:cubicBezTo>
                  <a:cubicBezTo>
                    <a:pt x="210" y="579"/>
                    <a:pt x="250" y="526"/>
                    <a:pt x="275" y="481"/>
                  </a:cubicBezTo>
                  <a:cubicBezTo>
                    <a:pt x="312" y="407"/>
                    <a:pt x="348" y="334"/>
                    <a:pt x="358" y="255"/>
                  </a:cubicBezTo>
                  <a:cubicBezTo>
                    <a:pt x="372" y="133"/>
                    <a:pt x="254" y="0"/>
                    <a:pt x="147" y="0"/>
                  </a:cubicBezTo>
                  <a:close/>
                </a:path>
              </a:pathLst>
            </a:custGeom>
            <a:solidFill>
              <a:srgbClr val="B2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Google Shape;5065;p60">
              <a:extLst>
                <a:ext uri="{FF2B5EF4-FFF2-40B4-BE49-F238E27FC236}">
                  <a16:creationId xmlns:a16="http://schemas.microsoft.com/office/drawing/2014/main" id="{6D7B5D97-1841-4F7F-B290-4A4FC8B18290}"/>
                </a:ext>
              </a:extLst>
            </p:cNvPr>
            <p:cNvSpPr/>
            <p:nvPr/>
          </p:nvSpPr>
          <p:spPr>
            <a:xfrm>
              <a:off x="6783556" y="2589981"/>
              <a:ext cx="126724" cy="10253"/>
            </a:xfrm>
            <a:custGeom>
              <a:avLst/>
              <a:gdLst/>
              <a:ahLst/>
              <a:cxnLst/>
              <a:rect l="l" t="t" r="r" b="b"/>
              <a:pathLst>
                <a:path w="791" h="64" extrusionOk="0">
                  <a:moveTo>
                    <a:pt x="0" y="1"/>
                  </a:moveTo>
                  <a:lnTo>
                    <a:pt x="0" y="14"/>
                  </a:lnTo>
                  <a:cubicBezTo>
                    <a:pt x="258" y="44"/>
                    <a:pt x="523" y="60"/>
                    <a:pt x="791" y="64"/>
                  </a:cubicBezTo>
                  <a:lnTo>
                    <a:pt x="791" y="60"/>
                  </a:lnTo>
                  <a:cubicBezTo>
                    <a:pt x="523" y="50"/>
                    <a:pt x="258" y="30"/>
                    <a:pt x="0" y="1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Google Shape;5066;p60">
              <a:extLst>
                <a:ext uri="{FF2B5EF4-FFF2-40B4-BE49-F238E27FC236}">
                  <a16:creationId xmlns:a16="http://schemas.microsoft.com/office/drawing/2014/main" id="{D50A71BD-FF22-4C22-9445-FBD2A8F621B8}"/>
                </a:ext>
              </a:extLst>
            </p:cNvPr>
            <p:cNvSpPr/>
            <p:nvPr/>
          </p:nvSpPr>
          <p:spPr>
            <a:xfrm>
              <a:off x="6404667" y="2488249"/>
              <a:ext cx="379051" cy="104135"/>
            </a:xfrm>
            <a:custGeom>
              <a:avLst/>
              <a:gdLst/>
              <a:ahLst/>
              <a:cxnLst/>
              <a:rect l="l" t="t" r="r" b="b"/>
              <a:pathLst>
                <a:path w="2366" h="650" extrusionOk="0">
                  <a:moveTo>
                    <a:pt x="1" y="0"/>
                  </a:moveTo>
                  <a:cubicBezTo>
                    <a:pt x="689" y="298"/>
                    <a:pt x="1494" y="550"/>
                    <a:pt x="2365" y="649"/>
                  </a:cubicBezTo>
                  <a:lnTo>
                    <a:pt x="2365" y="636"/>
                  </a:lnTo>
                  <a:cubicBezTo>
                    <a:pt x="1484" y="526"/>
                    <a:pt x="686" y="288"/>
                    <a:pt x="1" y="0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Google Shape;5067;p60">
              <a:extLst>
                <a:ext uri="{FF2B5EF4-FFF2-40B4-BE49-F238E27FC236}">
                  <a16:creationId xmlns:a16="http://schemas.microsoft.com/office/drawing/2014/main" id="{F3C4E6FF-AEEA-4598-9EDC-1BCC4EDF4987}"/>
                </a:ext>
              </a:extLst>
            </p:cNvPr>
            <p:cNvSpPr/>
            <p:nvPr/>
          </p:nvSpPr>
          <p:spPr>
            <a:xfrm>
              <a:off x="6176533" y="2328523"/>
              <a:ext cx="733750" cy="271231"/>
            </a:xfrm>
            <a:custGeom>
              <a:avLst/>
              <a:gdLst/>
              <a:ahLst/>
              <a:cxnLst/>
              <a:rect l="l" t="t" r="r" b="b"/>
              <a:pathLst>
                <a:path w="4580" h="1693" extrusionOk="0">
                  <a:moveTo>
                    <a:pt x="1" y="245"/>
                  </a:moveTo>
                  <a:cubicBezTo>
                    <a:pt x="1" y="246"/>
                    <a:pt x="2" y="246"/>
                    <a:pt x="3" y="247"/>
                  </a:cubicBezTo>
                  <a:lnTo>
                    <a:pt x="3" y="247"/>
                  </a:lnTo>
                  <a:cubicBezTo>
                    <a:pt x="2" y="246"/>
                    <a:pt x="1" y="246"/>
                    <a:pt x="1" y="245"/>
                  </a:cubicBezTo>
                  <a:close/>
                  <a:moveTo>
                    <a:pt x="1868" y="381"/>
                  </a:moveTo>
                  <a:lnTo>
                    <a:pt x="1868" y="381"/>
                  </a:lnTo>
                  <a:cubicBezTo>
                    <a:pt x="1868" y="381"/>
                    <a:pt x="1818" y="407"/>
                    <a:pt x="1766" y="454"/>
                  </a:cubicBezTo>
                  <a:cubicBezTo>
                    <a:pt x="1825" y="414"/>
                    <a:pt x="1868" y="381"/>
                    <a:pt x="1868" y="381"/>
                  </a:cubicBezTo>
                  <a:close/>
                  <a:moveTo>
                    <a:pt x="1090" y="0"/>
                  </a:moveTo>
                  <a:cubicBezTo>
                    <a:pt x="884" y="146"/>
                    <a:pt x="361" y="265"/>
                    <a:pt x="117" y="265"/>
                  </a:cubicBezTo>
                  <a:cubicBezTo>
                    <a:pt x="66" y="265"/>
                    <a:pt x="24" y="259"/>
                    <a:pt x="3" y="247"/>
                  </a:cubicBezTo>
                  <a:lnTo>
                    <a:pt x="3" y="247"/>
                  </a:lnTo>
                  <a:cubicBezTo>
                    <a:pt x="383" y="488"/>
                    <a:pt x="866" y="759"/>
                    <a:pt x="1425" y="997"/>
                  </a:cubicBezTo>
                  <a:cubicBezTo>
                    <a:pt x="2110" y="1285"/>
                    <a:pt x="2908" y="1523"/>
                    <a:pt x="3789" y="1633"/>
                  </a:cubicBezTo>
                  <a:cubicBezTo>
                    <a:pt x="4047" y="1662"/>
                    <a:pt x="4312" y="1682"/>
                    <a:pt x="4580" y="1692"/>
                  </a:cubicBezTo>
                  <a:cubicBezTo>
                    <a:pt x="4567" y="1633"/>
                    <a:pt x="4361" y="752"/>
                    <a:pt x="3759" y="716"/>
                  </a:cubicBezTo>
                  <a:cubicBezTo>
                    <a:pt x="3137" y="679"/>
                    <a:pt x="2272" y="745"/>
                    <a:pt x="2047" y="484"/>
                  </a:cubicBezTo>
                  <a:cubicBezTo>
                    <a:pt x="2044" y="646"/>
                    <a:pt x="1862" y="798"/>
                    <a:pt x="1739" y="798"/>
                  </a:cubicBezTo>
                  <a:cubicBezTo>
                    <a:pt x="1693" y="798"/>
                    <a:pt x="1656" y="778"/>
                    <a:pt x="1639" y="732"/>
                  </a:cubicBezTo>
                  <a:cubicBezTo>
                    <a:pt x="1604" y="626"/>
                    <a:pt x="1689" y="523"/>
                    <a:pt x="1766" y="454"/>
                  </a:cubicBezTo>
                  <a:lnTo>
                    <a:pt x="1766" y="454"/>
                  </a:lnTo>
                  <a:cubicBezTo>
                    <a:pt x="1676" y="517"/>
                    <a:pt x="1540" y="596"/>
                    <a:pt x="1441" y="596"/>
                  </a:cubicBezTo>
                  <a:cubicBezTo>
                    <a:pt x="1408" y="596"/>
                    <a:pt x="1378" y="586"/>
                    <a:pt x="1355" y="563"/>
                  </a:cubicBezTo>
                  <a:cubicBezTo>
                    <a:pt x="1229" y="430"/>
                    <a:pt x="1547" y="222"/>
                    <a:pt x="1547" y="222"/>
                  </a:cubicBezTo>
                  <a:cubicBezTo>
                    <a:pt x="1547" y="222"/>
                    <a:pt x="1332" y="152"/>
                    <a:pt x="1090" y="0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Google Shape;5068;p60">
              <a:extLst>
                <a:ext uri="{FF2B5EF4-FFF2-40B4-BE49-F238E27FC236}">
                  <a16:creationId xmlns:a16="http://schemas.microsoft.com/office/drawing/2014/main" id="{45672607-151A-4233-A67A-03AFB44B81B8}"/>
                </a:ext>
              </a:extLst>
            </p:cNvPr>
            <p:cNvSpPr/>
            <p:nvPr/>
          </p:nvSpPr>
          <p:spPr>
            <a:xfrm>
              <a:off x="6170125" y="2035183"/>
              <a:ext cx="444255" cy="338679"/>
            </a:xfrm>
            <a:custGeom>
              <a:avLst/>
              <a:gdLst/>
              <a:ahLst/>
              <a:cxnLst/>
              <a:rect l="l" t="t" r="r" b="b"/>
              <a:pathLst>
                <a:path w="2773" h="2114" extrusionOk="0">
                  <a:moveTo>
                    <a:pt x="298" y="947"/>
                  </a:moveTo>
                  <a:cubicBezTo>
                    <a:pt x="299" y="947"/>
                    <a:pt x="299" y="947"/>
                    <a:pt x="299" y="947"/>
                  </a:cubicBezTo>
                  <a:cubicBezTo>
                    <a:pt x="298" y="949"/>
                    <a:pt x="297" y="950"/>
                    <a:pt x="297" y="950"/>
                  </a:cubicBezTo>
                  <a:cubicBezTo>
                    <a:pt x="297" y="950"/>
                    <a:pt x="298" y="949"/>
                    <a:pt x="298" y="947"/>
                  </a:cubicBezTo>
                  <a:close/>
                  <a:moveTo>
                    <a:pt x="634" y="1875"/>
                  </a:moveTo>
                  <a:cubicBezTo>
                    <a:pt x="635" y="1875"/>
                    <a:pt x="636" y="1876"/>
                    <a:pt x="638" y="1877"/>
                  </a:cubicBezTo>
                  <a:lnTo>
                    <a:pt x="638" y="1877"/>
                  </a:lnTo>
                  <a:cubicBezTo>
                    <a:pt x="634" y="1876"/>
                    <a:pt x="633" y="1875"/>
                    <a:pt x="634" y="1875"/>
                  </a:cubicBezTo>
                  <a:close/>
                  <a:moveTo>
                    <a:pt x="639" y="1878"/>
                  </a:moveTo>
                  <a:cubicBezTo>
                    <a:pt x="639" y="1879"/>
                    <a:pt x="640" y="1880"/>
                    <a:pt x="640" y="1881"/>
                  </a:cubicBezTo>
                  <a:cubicBezTo>
                    <a:pt x="640" y="1881"/>
                    <a:pt x="640" y="1881"/>
                    <a:pt x="640" y="1881"/>
                  </a:cubicBezTo>
                  <a:cubicBezTo>
                    <a:pt x="639" y="1881"/>
                    <a:pt x="639" y="1880"/>
                    <a:pt x="639" y="1878"/>
                  </a:cubicBezTo>
                  <a:close/>
                  <a:moveTo>
                    <a:pt x="749" y="0"/>
                  </a:moveTo>
                  <a:lnTo>
                    <a:pt x="749" y="0"/>
                  </a:lnTo>
                  <a:cubicBezTo>
                    <a:pt x="630" y="60"/>
                    <a:pt x="517" y="123"/>
                    <a:pt x="405" y="192"/>
                  </a:cubicBezTo>
                  <a:cubicBezTo>
                    <a:pt x="296" y="262"/>
                    <a:pt x="186" y="331"/>
                    <a:pt x="87" y="427"/>
                  </a:cubicBezTo>
                  <a:cubicBezTo>
                    <a:pt x="64" y="450"/>
                    <a:pt x="41" y="477"/>
                    <a:pt x="21" y="510"/>
                  </a:cubicBezTo>
                  <a:cubicBezTo>
                    <a:pt x="14" y="530"/>
                    <a:pt x="4" y="549"/>
                    <a:pt x="4" y="576"/>
                  </a:cubicBezTo>
                  <a:cubicBezTo>
                    <a:pt x="1" y="603"/>
                    <a:pt x="14" y="632"/>
                    <a:pt x="34" y="649"/>
                  </a:cubicBezTo>
                  <a:cubicBezTo>
                    <a:pt x="97" y="705"/>
                    <a:pt x="169" y="722"/>
                    <a:pt x="239" y="731"/>
                  </a:cubicBezTo>
                  <a:cubicBezTo>
                    <a:pt x="262" y="733"/>
                    <a:pt x="285" y="734"/>
                    <a:pt x="307" y="734"/>
                  </a:cubicBezTo>
                  <a:cubicBezTo>
                    <a:pt x="312" y="734"/>
                    <a:pt x="317" y="734"/>
                    <a:pt x="321" y="734"/>
                  </a:cubicBezTo>
                  <a:lnTo>
                    <a:pt x="321" y="734"/>
                  </a:lnTo>
                  <a:cubicBezTo>
                    <a:pt x="293" y="755"/>
                    <a:pt x="265" y="776"/>
                    <a:pt x="239" y="805"/>
                  </a:cubicBezTo>
                  <a:cubicBezTo>
                    <a:pt x="219" y="821"/>
                    <a:pt x="199" y="844"/>
                    <a:pt x="183" y="871"/>
                  </a:cubicBezTo>
                  <a:cubicBezTo>
                    <a:pt x="169" y="898"/>
                    <a:pt x="149" y="940"/>
                    <a:pt x="166" y="990"/>
                  </a:cubicBezTo>
                  <a:cubicBezTo>
                    <a:pt x="169" y="1000"/>
                    <a:pt x="176" y="1014"/>
                    <a:pt x="180" y="1023"/>
                  </a:cubicBezTo>
                  <a:lnTo>
                    <a:pt x="203" y="1046"/>
                  </a:lnTo>
                  <a:cubicBezTo>
                    <a:pt x="216" y="1063"/>
                    <a:pt x="233" y="1069"/>
                    <a:pt x="242" y="1076"/>
                  </a:cubicBezTo>
                  <a:cubicBezTo>
                    <a:pt x="269" y="1093"/>
                    <a:pt x="296" y="1103"/>
                    <a:pt x="322" y="1113"/>
                  </a:cubicBezTo>
                  <a:cubicBezTo>
                    <a:pt x="372" y="1129"/>
                    <a:pt x="424" y="1133"/>
                    <a:pt x="478" y="1133"/>
                  </a:cubicBezTo>
                  <a:cubicBezTo>
                    <a:pt x="540" y="1130"/>
                    <a:pt x="599" y="1124"/>
                    <a:pt x="658" y="1111"/>
                  </a:cubicBezTo>
                  <a:lnTo>
                    <a:pt x="658" y="1111"/>
                  </a:lnTo>
                  <a:cubicBezTo>
                    <a:pt x="652" y="1166"/>
                    <a:pt x="650" y="1220"/>
                    <a:pt x="650" y="1275"/>
                  </a:cubicBezTo>
                  <a:cubicBezTo>
                    <a:pt x="650" y="1324"/>
                    <a:pt x="650" y="1371"/>
                    <a:pt x="663" y="1424"/>
                  </a:cubicBezTo>
                  <a:cubicBezTo>
                    <a:pt x="671" y="1455"/>
                    <a:pt x="678" y="1492"/>
                    <a:pt x="701" y="1527"/>
                  </a:cubicBezTo>
                  <a:lnTo>
                    <a:pt x="701" y="1527"/>
                  </a:lnTo>
                  <a:cubicBezTo>
                    <a:pt x="662" y="1577"/>
                    <a:pt x="620" y="1628"/>
                    <a:pt x="580" y="1682"/>
                  </a:cubicBezTo>
                  <a:cubicBezTo>
                    <a:pt x="554" y="1722"/>
                    <a:pt x="527" y="1758"/>
                    <a:pt x="507" y="1812"/>
                  </a:cubicBezTo>
                  <a:cubicBezTo>
                    <a:pt x="498" y="1838"/>
                    <a:pt x="487" y="1874"/>
                    <a:pt x="501" y="1920"/>
                  </a:cubicBezTo>
                  <a:cubicBezTo>
                    <a:pt x="514" y="1967"/>
                    <a:pt x="557" y="2003"/>
                    <a:pt x="587" y="2010"/>
                  </a:cubicBezTo>
                  <a:cubicBezTo>
                    <a:pt x="632" y="2024"/>
                    <a:pt x="668" y="2028"/>
                    <a:pt x="704" y="2028"/>
                  </a:cubicBezTo>
                  <a:cubicBezTo>
                    <a:pt x="718" y="2028"/>
                    <a:pt x="731" y="2028"/>
                    <a:pt x="745" y="2027"/>
                  </a:cubicBezTo>
                  <a:cubicBezTo>
                    <a:pt x="796" y="2023"/>
                    <a:pt x="842" y="2013"/>
                    <a:pt x="889" y="1997"/>
                  </a:cubicBezTo>
                  <a:cubicBezTo>
                    <a:pt x="965" y="1969"/>
                    <a:pt x="1032" y="1933"/>
                    <a:pt x="1095" y="1884"/>
                  </a:cubicBezTo>
                  <a:lnTo>
                    <a:pt x="1095" y="1884"/>
                  </a:lnTo>
                  <a:cubicBezTo>
                    <a:pt x="1220" y="1951"/>
                    <a:pt x="1347" y="2001"/>
                    <a:pt x="1481" y="2040"/>
                  </a:cubicBezTo>
                  <a:cubicBezTo>
                    <a:pt x="1627" y="2083"/>
                    <a:pt x="1779" y="2110"/>
                    <a:pt x="1934" y="2113"/>
                  </a:cubicBezTo>
                  <a:cubicBezTo>
                    <a:pt x="1947" y="2113"/>
                    <a:pt x="1960" y="2114"/>
                    <a:pt x="1973" y="2114"/>
                  </a:cubicBezTo>
                  <a:cubicBezTo>
                    <a:pt x="2113" y="2114"/>
                    <a:pt x="2255" y="2083"/>
                    <a:pt x="2385" y="2040"/>
                  </a:cubicBezTo>
                  <a:cubicBezTo>
                    <a:pt x="2531" y="1994"/>
                    <a:pt x="2657" y="1904"/>
                    <a:pt x="2772" y="1812"/>
                  </a:cubicBezTo>
                  <a:lnTo>
                    <a:pt x="2772" y="1812"/>
                  </a:lnTo>
                  <a:cubicBezTo>
                    <a:pt x="2643" y="1888"/>
                    <a:pt x="2514" y="1963"/>
                    <a:pt x="2372" y="1994"/>
                  </a:cubicBezTo>
                  <a:cubicBezTo>
                    <a:pt x="2265" y="2021"/>
                    <a:pt x="2157" y="2035"/>
                    <a:pt x="2048" y="2035"/>
                  </a:cubicBezTo>
                  <a:cubicBezTo>
                    <a:pt x="2011" y="2035"/>
                    <a:pt x="1974" y="2033"/>
                    <a:pt x="1938" y="2030"/>
                  </a:cubicBezTo>
                  <a:cubicBezTo>
                    <a:pt x="1792" y="2017"/>
                    <a:pt x="1650" y="1987"/>
                    <a:pt x="1514" y="1937"/>
                  </a:cubicBezTo>
                  <a:cubicBezTo>
                    <a:pt x="1378" y="1891"/>
                    <a:pt x="1242" y="1824"/>
                    <a:pt x="1127" y="1752"/>
                  </a:cubicBezTo>
                  <a:lnTo>
                    <a:pt x="1083" y="1725"/>
                  </a:lnTo>
                  <a:lnTo>
                    <a:pt x="1047" y="1758"/>
                  </a:lnTo>
                  <a:cubicBezTo>
                    <a:pt x="991" y="1804"/>
                    <a:pt x="918" y="1844"/>
                    <a:pt x="845" y="1868"/>
                  </a:cubicBezTo>
                  <a:cubicBezTo>
                    <a:pt x="809" y="1877"/>
                    <a:pt x="773" y="1884"/>
                    <a:pt x="736" y="1888"/>
                  </a:cubicBezTo>
                  <a:cubicBezTo>
                    <a:pt x="730" y="1888"/>
                    <a:pt x="724" y="1889"/>
                    <a:pt x="718" y="1889"/>
                  </a:cubicBezTo>
                  <a:cubicBezTo>
                    <a:pt x="689" y="1889"/>
                    <a:pt x="656" y="1883"/>
                    <a:pt x="640" y="1877"/>
                  </a:cubicBezTo>
                  <a:cubicBezTo>
                    <a:pt x="640" y="1877"/>
                    <a:pt x="639" y="1877"/>
                    <a:pt x="639" y="1877"/>
                  </a:cubicBezTo>
                  <a:lnTo>
                    <a:pt x="639" y="1877"/>
                  </a:lnTo>
                  <a:cubicBezTo>
                    <a:pt x="639" y="1874"/>
                    <a:pt x="640" y="1868"/>
                    <a:pt x="643" y="1861"/>
                  </a:cubicBezTo>
                  <a:cubicBezTo>
                    <a:pt x="656" y="1835"/>
                    <a:pt x="676" y="1801"/>
                    <a:pt x="699" y="1769"/>
                  </a:cubicBezTo>
                  <a:cubicBezTo>
                    <a:pt x="749" y="1702"/>
                    <a:pt x="805" y="1639"/>
                    <a:pt x="858" y="1566"/>
                  </a:cubicBezTo>
                  <a:lnTo>
                    <a:pt x="961" y="1427"/>
                  </a:lnTo>
                  <a:lnTo>
                    <a:pt x="961" y="1427"/>
                  </a:lnTo>
                  <a:lnTo>
                    <a:pt x="835" y="1457"/>
                  </a:lnTo>
                  <a:cubicBezTo>
                    <a:pt x="832" y="1457"/>
                    <a:pt x="815" y="1427"/>
                    <a:pt x="809" y="1394"/>
                  </a:cubicBezTo>
                  <a:cubicBezTo>
                    <a:pt x="802" y="1358"/>
                    <a:pt x="799" y="1315"/>
                    <a:pt x="799" y="1275"/>
                  </a:cubicBezTo>
                  <a:cubicBezTo>
                    <a:pt x="796" y="1192"/>
                    <a:pt x="805" y="1103"/>
                    <a:pt x="815" y="1020"/>
                  </a:cubicBezTo>
                  <a:lnTo>
                    <a:pt x="835" y="901"/>
                  </a:lnTo>
                  <a:lnTo>
                    <a:pt x="719" y="940"/>
                  </a:lnTo>
                  <a:cubicBezTo>
                    <a:pt x="643" y="967"/>
                    <a:pt x="554" y="987"/>
                    <a:pt x="474" y="987"/>
                  </a:cubicBezTo>
                  <a:cubicBezTo>
                    <a:pt x="435" y="987"/>
                    <a:pt x="395" y="987"/>
                    <a:pt x="362" y="977"/>
                  </a:cubicBezTo>
                  <a:cubicBezTo>
                    <a:pt x="336" y="971"/>
                    <a:pt x="306" y="951"/>
                    <a:pt x="299" y="946"/>
                  </a:cubicBezTo>
                  <a:lnTo>
                    <a:pt x="299" y="946"/>
                  </a:lnTo>
                  <a:cubicBezTo>
                    <a:pt x="303" y="937"/>
                    <a:pt x="315" y="915"/>
                    <a:pt x="335" y="898"/>
                  </a:cubicBezTo>
                  <a:cubicBezTo>
                    <a:pt x="358" y="867"/>
                    <a:pt x="395" y="841"/>
                    <a:pt x="428" y="815"/>
                  </a:cubicBezTo>
                  <a:cubicBezTo>
                    <a:pt x="498" y="765"/>
                    <a:pt x="577" y="719"/>
                    <a:pt x="653" y="676"/>
                  </a:cubicBezTo>
                  <a:lnTo>
                    <a:pt x="606" y="566"/>
                  </a:lnTo>
                  <a:cubicBezTo>
                    <a:pt x="500" y="607"/>
                    <a:pt x="377" y="636"/>
                    <a:pt x="263" y="636"/>
                  </a:cubicBezTo>
                  <a:cubicBezTo>
                    <a:pt x="257" y="636"/>
                    <a:pt x="251" y="636"/>
                    <a:pt x="246" y="636"/>
                  </a:cubicBezTo>
                  <a:cubicBezTo>
                    <a:pt x="189" y="632"/>
                    <a:pt x="130" y="619"/>
                    <a:pt x="94" y="589"/>
                  </a:cubicBezTo>
                  <a:cubicBezTo>
                    <a:pt x="74" y="586"/>
                    <a:pt x="100" y="520"/>
                    <a:pt x="143" y="477"/>
                  </a:cubicBezTo>
                  <a:cubicBezTo>
                    <a:pt x="223" y="384"/>
                    <a:pt x="328" y="301"/>
                    <a:pt x="428" y="225"/>
                  </a:cubicBezTo>
                  <a:cubicBezTo>
                    <a:pt x="534" y="146"/>
                    <a:pt x="640" y="73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Google Shape;5069;p60">
              <a:extLst>
                <a:ext uri="{FF2B5EF4-FFF2-40B4-BE49-F238E27FC236}">
                  <a16:creationId xmlns:a16="http://schemas.microsoft.com/office/drawing/2014/main" id="{5638E253-FA67-41D7-9469-99D43A58AB44}"/>
                </a:ext>
              </a:extLst>
            </p:cNvPr>
            <p:cNvSpPr/>
            <p:nvPr/>
          </p:nvSpPr>
          <p:spPr>
            <a:xfrm>
              <a:off x="7306471" y="4471294"/>
              <a:ext cx="38930" cy="47902"/>
            </a:xfrm>
            <a:custGeom>
              <a:avLst/>
              <a:gdLst/>
              <a:ahLst/>
              <a:cxnLst/>
              <a:rect l="l" t="t" r="r" b="b"/>
              <a:pathLst>
                <a:path w="243" h="29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"/>
                    <a:pt x="124" y="140"/>
                    <a:pt x="243" y="298"/>
                  </a:cubicBezTo>
                  <a:cubicBezTo>
                    <a:pt x="183" y="216"/>
                    <a:pt x="104" y="116"/>
                    <a:pt x="1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Google Shape;5070;p60">
              <a:extLst>
                <a:ext uri="{FF2B5EF4-FFF2-40B4-BE49-F238E27FC236}">
                  <a16:creationId xmlns:a16="http://schemas.microsoft.com/office/drawing/2014/main" id="{05491A28-9D9A-4B44-8498-ED2CDA9782F7}"/>
                </a:ext>
              </a:extLst>
            </p:cNvPr>
            <p:cNvSpPr/>
            <p:nvPr/>
          </p:nvSpPr>
          <p:spPr>
            <a:xfrm>
              <a:off x="7175582" y="4241076"/>
              <a:ext cx="263862" cy="351335"/>
            </a:xfrm>
            <a:custGeom>
              <a:avLst/>
              <a:gdLst/>
              <a:ahLst/>
              <a:cxnLst/>
              <a:rect l="l" t="t" r="r" b="b"/>
              <a:pathLst>
                <a:path w="1647" h="2193" extrusionOk="0">
                  <a:moveTo>
                    <a:pt x="748" y="0"/>
                  </a:moveTo>
                  <a:cubicBezTo>
                    <a:pt x="735" y="0"/>
                    <a:pt x="725" y="4"/>
                    <a:pt x="712" y="4"/>
                  </a:cubicBezTo>
                  <a:lnTo>
                    <a:pt x="708" y="4"/>
                  </a:lnTo>
                  <a:cubicBezTo>
                    <a:pt x="653" y="10"/>
                    <a:pt x="599" y="10"/>
                    <a:pt x="549" y="10"/>
                  </a:cubicBezTo>
                  <a:lnTo>
                    <a:pt x="467" y="10"/>
                  </a:lnTo>
                  <a:lnTo>
                    <a:pt x="0" y="987"/>
                  </a:lnTo>
                  <a:lnTo>
                    <a:pt x="1249" y="2192"/>
                  </a:lnTo>
                  <a:cubicBezTo>
                    <a:pt x="1249" y="2192"/>
                    <a:pt x="1304" y="2079"/>
                    <a:pt x="1060" y="1735"/>
                  </a:cubicBezTo>
                  <a:cubicBezTo>
                    <a:pt x="940" y="1576"/>
                    <a:pt x="818" y="1437"/>
                    <a:pt x="818" y="1437"/>
                  </a:cubicBezTo>
                  <a:lnTo>
                    <a:pt x="818" y="1437"/>
                  </a:lnTo>
                  <a:cubicBezTo>
                    <a:pt x="1165" y="1616"/>
                    <a:pt x="1397" y="1725"/>
                    <a:pt x="1527" y="1725"/>
                  </a:cubicBezTo>
                  <a:cubicBezTo>
                    <a:pt x="1559" y="1725"/>
                    <a:pt x="1587" y="1719"/>
                    <a:pt x="1606" y="1702"/>
                  </a:cubicBezTo>
                  <a:cubicBezTo>
                    <a:pt x="1610" y="1702"/>
                    <a:pt x="1610" y="1699"/>
                    <a:pt x="1610" y="1699"/>
                  </a:cubicBezTo>
                  <a:cubicBezTo>
                    <a:pt x="1646" y="1599"/>
                    <a:pt x="255" y="947"/>
                    <a:pt x="255" y="947"/>
                  </a:cubicBezTo>
                  <a:lnTo>
                    <a:pt x="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Google Shape;5071;p60">
              <a:extLst>
                <a:ext uri="{FF2B5EF4-FFF2-40B4-BE49-F238E27FC236}">
                  <a16:creationId xmlns:a16="http://schemas.microsoft.com/office/drawing/2014/main" id="{62FD5030-E2E3-4C4A-99DB-7302F20ACD0D}"/>
                </a:ext>
              </a:extLst>
            </p:cNvPr>
            <p:cNvSpPr/>
            <p:nvPr/>
          </p:nvSpPr>
          <p:spPr>
            <a:xfrm>
              <a:off x="7250238" y="4233066"/>
              <a:ext cx="42775" cy="9612"/>
            </a:xfrm>
            <a:custGeom>
              <a:avLst/>
              <a:gdLst/>
              <a:ahLst/>
              <a:cxnLst/>
              <a:rect l="l" t="t" r="r" b="b"/>
              <a:pathLst>
                <a:path w="267" h="60" extrusionOk="0">
                  <a:moveTo>
                    <a:pt x="107" y="0"/>
                  </a:moveTo>
                  <a:cubicBezTo>
                    <a:pt x="107" y="4"/>
                    <a:pt x="117" y="7"/>
                    <a:pt x="117" y="11"/>
                  </a:cubicBezTo>
                  <a:cubicBezTo>
                    <a:pt x="120" y="14"/>
                    <a:pt x="120" y="14"/>
                    <a:pt x="123" y="14"/>
                  </a:cubicBezTo>
                  <a:cubicBezTo>
                    <a:pt x="127" y="14"/>
                    <a:pt x="130" y="11"/>
                    <a:pt x="130" y="11"/>
                  </a:cubicBezTo>
                  <a:cubicBezTo>
                    <a:pt x="133" y="7"/>
                    <a:pt x="133" y="7"/>
                    <a:pt x="140" y="7"/>
                  </a:cubicBezTo>
                  <a:cubicBezTo>
                    <a:pt x="143" y="7"/>
                    <a:pt x="147" y="7"/>
                    <a:pt x="150" y="11"/>
                  </a:cubicBezTo>
                  <a:lnTo>
                    <a:pt x="127" y="14"/>
                  </a:lnTo>
                  <a:cubicBezTo>
                    <a:pt x="130" y="17"/>
                    <a:pt x="133" y="17"/>
                    <a:pt x="140" y="17"/>
                  </a:cubicBezTo>
                  <a:lnTo>
                    <a:pt x="153" y="17"/>
                  </a:lnTo>
                  <a:cubicBezTo>
                    <a:pt x="140" y="17"/>
                    <a:pt x="140" y="27"/>
                    <a:pt x="143" y="31"/>
                  </a:cubicBezTo>
                  <a:cubicBezTo>
                    <a:pt x="183" y="31"/>
                    <a:pt x="173" y="20"/>
                    <a:pt x="167" y="11"/>
                  </a:cubicBezTo>
                  <a:cubicBezTo>
                    <a:pt x="147" y="7"/>
                    <a:pt x="127" y="4"/>
                    <a:pt x="107" y="0"/>
                  </a:cubicBezTo>
                  <a:close/>
                  <a:moveTo>
                    <a:pt x="17" y="23"/>
                  </a:moveTo>
                  <a:lnTo>
                    <a:pt x="1" y="60"/>
                  </a:lnTo>
                  <a:lnTo>
                    <a:pt x="83" y="60"/>
                  </a:lnTo>
                  <a:cubicBezTo>
                    <a:pt x="133" y="60"/>
                    <a:pt x="187" y="60"/>
                    <a:pt x="242" y="54"/>
                  </a:cubicBezTo>
                  <a:cubicBezTo>
                    <a:pt x="242" y="50"/>
                    <a:pt x="256" y="50"/>
                    <a:pt x="266" y="50"/>
                  </a:cubicBezTo>
                  <a:cubicBezTo>
                    <a:pt x="187" y="31"/>
                    <a:pt x="100" y="50"/>
                    <a:pt x="17" y="23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Google Shape;5072;p60">
              <a:extLst>
                <a:ext uri="{FF2B5EF4-FFF2-40B4-BE49-F238E27FC236}">
                  <a16:creationId xmlns:a16="http://schemas.microsoft.com/office/drawing/2014/main" id="{DA6EA34B-D9AD-44E4-9194-4F98775E3939}"/>
                </a:ext>
              </a:extLst>
            </p:cNvPr>
            <p:cNvSpPr/>
            <p:nvPr/>
          </p:nvSpPr>
          <p:spPr>
            <a:xfrm>
              <a:off x="7252962" y="4230823"/>
              <a:ext cx="45659" cy="10894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7" y="1"/>
                  </a:moveTo>
                  <a:lnTo>
                    <a:pt x="0" y="37"/>
                  </a:lnTo>
                  <a:cubicBezTo>
                    <a:pt x="83" y="64"/>
                    <a:pt x="170" y="45"/>
                    <a:pt x="249" y="64"/>
                  </a:cubicBezTo>
                  <a:cubicBezTo>
                    <a:pt x="239" y="64"/>
                    <a:pt x="225" y="64"/>
                    <a:pt x="225" y="68"/>
                  </a:cubicBezTo>
                  <a:lnTo>
                    <a:pt x="229" y="68"/>
                  </a:lnTo>
                  <a:cubicBezTo>
                    <a:pt x="242" y="68"/>
                    <a:pt x="252" y="64"/>
                    <a:pt x="265" y="64"/>
                  </a:cubicBezTo>
                  <a:lnTo>
                    <a:pt x="285" y="28"/>
                  </a:lnTo>
                  <a:lnTo>
                    <a:pt x="242" y="28"/>
                  </a:lnTo>
                  <a:cubicBezTo>
                    <a:pt x="213" y="28"/>
                    <a:pt x="179" y="28"/>
                    <a:pt x="150" y="25"/>
                  </a:cubicBezTo>
                  <a:lnTo>
                    <a:pt x="150" y="25"/>
                  </a:lnTo>
                  <a:cubicBezTo>
                    <a:pt x="156" y="34"/>
                    <a:pt x="166" y="45"/>
                    <a:pt x="126" y="45"/>
                  </a:cubicBezTo>
                  <a:cubicBezTo>
                    <a:pt x="123" y="41"/>
                    <a:pt x="123" y="31"/>
                    <a:pt x="136" y="31"/>
                  </a:cubicBezTo>
                  <a:lnTo>
                    <a:pt x="123" y="31"/>
                  </a:lnTo>
                  <a:cubicBezTo>
                    <a:pt x="116" y="31"/>
                    <a:pt x="113" y="31"/>
                    <a:pt x="110" y="28"/>
                  </a:cubicBezTo>
                  <a:lnTo>
                    <a:pt x="133" y="25"/>
                  </a:lnTo>
                  <a:cubicBezTo>
                    <a:pt x="130" y="21"/>
                    <a:pt x="126" y="21"/>
                    <a:pt x="123" y="21"/>
                  </a:cubicBezTo>
                  <a:cubicBezTo>
                    <a:pt x="116" y="21"/>
                    <a:pt x="116" y="21"/>
                    <a:pt x="113" y="25"/>
                  </a:cubicBezTo>
                  <a:cubicBezTo>
                    <a:pt x="113" y="25"/>
                    <a:pt x="110" y="28"/>
                    <a:pt x="106" y="28"/>
                  </a:cubicBezTo>
                  <a:cubicBezTo>
                    <a:pt x="103" y="28"/>
                    <a:pt x="103" y="28"/>
                    <a:pt x="100" y="25"/>
                  </a:cubicBezTo>
                  <a:cubicBezTo>
                    <a:pt x="100" y="21"/>
                    <a:pt x="90" y="18"/>
                    <a:pt x="90" y="14"/>
                  </a:cubicBezTo>
                  <a:cubicBezTo>
                    <a:pt x="66" y="11"/>
                    <a:pt x="43" y="8"/>
                    <a:pt x="17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Google Shape;5073;p60">
              <a:extLst>
                <a:ext uri="{FF2B5EF4-FFF2-40B4-BE49-F238E27FC236}">
                  <a16:creationId xmlns:a16="http://schemas.microsoft.com/office/drawing/2014/main" id="{A2215767-775A-47BA-8279-52FF857087F7}"/>
                </a:ext>
              </a:extLst>
            </p:cNvPr>
            <p:cNvSpPr/>
            <p:nvPr/>
          </p:nvSpPr>
          <p:spPr>
            <a:xfrm>
              <a:off x="7479013" y="2996907"/>
              <a:ext cx="28197" cy="74016"/>
            </a:xfrm>
            <a:custGeom>
              <a:avLst/>
              <a:gdLst/>
              <a:ahLst/>
              <a:cxnLst/>
              <a:rect l="l" t="t" r="r" b="b"/>
              <a:pathLst>
                <a:path w="176" h="462" extrusionOk="0">
                  <a:moveTo>
                    <a:pt x="139" y="1"/>
                  </a:moveTo>
                  <a:cubicBezTo>
                    <a:pt x="93" y="21"/>
                    <a:pt x="46" y="37"/>
                    <a:pt x="0" y="57"/>
                  </a:cubicBezTo>
                  <a:cubicBezTo>
                    <a:pt x="63" y="180"/>
                    <a:pt x="116" y="316"/>
                    <a:pt x="165" y="461"/>
                  </a:cubicBezTo>
                  <a:cubicBezTo>
                    <a:pt x="176" y="312"/>
                    <a:pt x="165" y="160"/>
                    <a:pt x="139" y="1"/>
                  </a:cubicBezTo>
                  <a:close/>
                </a:path>
              </a:pathLst>
            </a:custGeom>
            <a:solidFill>
              <a:srgbClr val="FD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Google Shape;5074;p60">
              <a:extLst>
                <a:ext uri="{FF2B5EF4-FFF2-40B4-BE49-F238E27FC236}">
                  <a16:creationId xmlns:a16="http://schemas.microsoft.com/office/drawing/2014/main" id="{A0539354-C178-4803-913D-C525C9A8DF80}"/>
                </a:ext>
              </a:extLst>
            </p:cNvPr>
            <p:cNvSpPr/>
            <p:nvPr/>
          </p:nvSpPr>
          <p:spPr>
            <a:xfrm>
              <a:off x="6532993" y="3006039"/>
              <a:ext cx="972620" cy="1228151"/>
            </a:xfrm>
            <a:custGeom>
              <a:avLst/>
              <a:gdLst/>
              <a:ahLst/>
              <a:cxnLst/>
              <a:rect l="l" t="t" r="r" b="b"/>
              <a:pathLst>
                <a:path w="6071" h="7666" extrusionOk="0">
                  <a:moveTo>
                    <a:pt x="4346" y="983"/>
                  </a:moveTo>
                  <a:cubicBezTo>
                    <a:pt x="4372" y="983"/>
                    <a:pt x="4395" y="997"/>
                    <a:pt x="4405" y="1026"/>
                  </a:cubicBezTo>
                  <a:cubicBezTo>
                    <a:pt x="4451" y="1156"/>
                    <a:pt x="4455" y="1288"/>
                    <a:pt x="4415" y="1417"/>
                  </a:cubicBezTo>
                  <a:cubicBezTo>
                    <a:pt x="4405" y="1451"/>
                    <a:pt x="4378" y="1463"/>
                    <a:pt x="4352" y="1463"/>
                  </a:cubicBezTo>
                  <a:cubicBezTo>
                    <a:pt x="4316" y="1463"/>
                    <a:pt x="4279" y="1437"/>
                    <a:pt x="4293" y="1391"/>
                  </a:cubicBezTo>
                  <a:cubicBezTo>
                    <a:pt x="4326" y="1278"/>
                    <a:pt x="4322" y="1173"/>
                    <a:pt x="4282" y="1063"/>
                  </a:cubicBezTo>
                  <a:cubicBezTo>
                    <a:pt x="4266" y="1017"/>
                    <a:pt x="4306" y="983"/>
                    <a:pt x="4346" y="983"/>
                  </a:cubicBezTo>
                  <a:close/>
                  <a:moveTo>
                    <a:pt x="1749" y="1215"/>
                  </a:moveTo>
                  <a:cubicBezTo>
                    <a:pt x="1779" y="1215"/>
                    <a:pt x="1809" y="1235"/>
                    <a:pt x="1809" y="1275"/>
                  </a:cubicBezTo>
                  <a:cubicBezTo>
                    <a:pt x="1812" y="1424"/>
                    <a:pt x="1803" y="1573"/>
                    <a:pt x="1786" y="1725"/>
                  </a:cubicBezTo>
                  <a:cubicBezTo>
                    <a:pt x="1783" y="1758"/>
                    <a:pt x="1759" y="1772"/>
                    <a:pt x="1733" y="1772"/>
                  </a:cubicBezTo>
                  <a:cubicBezTo>
                    <a:pt x="1696" y="1772"/>
                    <a:pt x="1656" y="1742"/>
                    <a:pt x="1663" y="1696"/>
                  </a:cubicBezTo>
                  <a:cubicBezTo>
                    <a:pt x="1679" y="1556"/>
                    <a:pt x="1687" y="1417"/>
                    <a:pt x="1683" y="1278"/>
                  </a:cubicBezTo>
                  <a:cubicBezTo>
                    <a:pt x="1683" y="1239"/>
                    <a:pt x="1716" y="1215"/>
                    <a:pt x="1749" y="1215"/>
                  </a:cubicBezTo>
                  <a:close/>
                  <a:moveTo>
                    <a:pt x="3183" y="1404"/>
                  </a:moveTo>
                  <a:cubicBezTo>
                    <a:pt x="3216" y="1404"/>
                    <a:pt x="3246" y="1421"/>
                    <a:pt x="3246" y="1460"/>
                  </a:cubicBezTo>
                  <a:cubicBezTo>
                    <a:pt x="3249" y="1596"/>
                    <a:pt x="3243" y="1725"/>
                    <a:pt x="3226" y="1858"/>
                  </a:cubicBezTo>
                  <a:cubicBezTo>
                    <a:pt x="3223" y="1891"/>
                    <a:pt x="3200" y="1908"/>
                    <a:pt x="3174" y="1908"/>
                  </a:cubicBezTo>
                  <a:cubicBezTo>
                    <a:pt x="3137" y="1908"/>
                    <a:pt x="3097" y="1877"/>
                    <a:pt x="3100" y="1828"/>
                  </a:cubicBezTo>
                  <a:cubicBezTo>
                    <a:pt x="3117" y="1709"/>
                    <a:pt x="3120" y="1586"/>
                    <a:pt x="3120" y="1467"/>
                  </a:cubicBezTo>
                  <a:cubicBezTo>
                    <a:pt x="3117" y="1424"/>
                    <a:pt x="3150" y="1404"/>
                    <a:pt x="3183" y="1404"/>
                  </a:cubicBezTo>
                  <a:close/>
                  <a:moveTo>
                    <a:pt x="4693" y="2023"/>
                  </a:moveTo>
                  <a:cubicBezTo>
                    <a:pt x="4723" y="2023"/>
                    <a:pt x="4753" y="2043"/>
                    <a:pt x="4756" y="2083"/>
                  </a:cubicBezTo>
                  <a:cubicBezTo>
                    <a:pt x="4759" y="2195"/>
                    <a:pt x="4769" y="2311"/>
                    <a:pt x="4792" y="2424"/>
                  </a:cubicBezTo>
                  <a:cubicBezTo>
                    <a:pt x="4803" y="2470"/>
                    <a:pt x="4759" y="2504"/>
                    <a:pt x="4723" y="2504"/>
                  </a:cubicBezTo>
                  <a:cubicBezTo>
                    <a:pt x="4699" y="2504"/>
                    <a:pt x="4676" y="2490"/>
                    <a:pt x="4670" y="2460"/>
                  </a:cubicBezTo>
                  <a:cubicBezTo>
                    <a:pt x="4647" y="2338"/>
                    <a:pt x="4630" y="2212"/>
                    <a:pt x="4627" y="2087"/>
                  </a:cubicBezTo>
                  <a:cubicBezTo>
                    <a:pt x="4627" y="2043"/>
                    <a:pt x="4660" y="2023"/>
                    <a:pt x="4693" y="2023"/>
                  </a:cubicBezTo>
                  <a:close/>
                  <a:moveTo>
                    <a:pt x="4230" y="3954"/>
                  </a:moveTo>
                  <a:cubicBezTo>
                    <a:pt x="4259" y="3954"/>
                    <a:pt x="4293" y="3974"/>
                    <a:pt x="4296" y="4014"/>
                  </a:cubicBezTo>
                  <a:cubicBezTo>
                    <a:pt x="4316" y="4156"/>
                    <a:pt x="4332" y="4295"/>
                    <a:pt x="4349" y="4437"/>
                  </a:cubicBezTo>
                  <a:cubicBezTo>
                    <a:pt x="4355" y="4480"/>
                    <a:pt x="4322" y="4500"/>
                    <a:pt x="4289" y="4500"/>
                  </a:cubicBezTo>
                  <a:cubicBezTo>
                    <a:pt x="4259" y="4500"/>
                    <a:pt x="4227" y="4484"/>
                    <a:pt x="4223" y="4444"/>
                  </a:cubicBezTo>
                  <a:cubicBezTo>
                    <a:pt x="4207" y="4302"/>
                    <a:pt x="4187" y="4159"/>
                    <a:pt x="4170" y="4017"/>
                  </a:cubicBezTo>
                  <a:cubicBezTo>
                    <a:pt x="4167" y="3977"/>
                    <a:pt x="4196" y="3954"/>
                    <a:pt x="4230" y="3954"/>
                  </a:cubicBezTo>
                  <a:close/>
                  <a:moveTo>
                    <a:pt x="3657" y="5451"/>
                  </a:moveTo>
                  <a:cubicBezTo>
                    <a:pt x="3690" y="5451"/>
                    <a:pt x="3716" y="5471"/>
                    <a:pt x="3716" y="5510"/>
                  </a:cubicBezTo>
                  <a:cubicBezTo>
                    <a:pt x="3706" y="5653"/>
                    <a:pt x="3710" y="5795"/>
                    <a:pt x="3730" y="5937"/>
                  </a:cubicBezTo>
                  <a:cubicBezTo>
                    <a:pt x="3733" y="5981"/>
                    <a:pt x="3703" y="6001"/>
                    <a:pt x="3670" y="6001"/>
                  </a:cubicBezTo>
                  <a:cubicBezTo>
                    <a:pt x="3640" y="6001"/>
                    <a:pt x="3607" y="5981"/>
                    <a:pt x="3600" y="5941"/>
                  </a:cubicBezTo>
                  <a:cubicBezTo>
                    <a:pt x="3584" y="5798"/>
                    <a:pt x="3580" y="5656"/>
                    <a:pt x="3587" y="5514"/>
                  </a:cubicBezTo>
                  <a:cubicBezTo>
                    <a:pt x="3591" y="5471"/>
                    <a:pt x="3623" y="5451"/>
                    <a:pt x="3657" y="5451"/>
                  </a:cubicBezTo>
                  <a:close/>
                  <a:moveTo>
                    <a:pt x="4680" y="5854"/>
                  </a:moveTo>
                  <a:cubicBezTo>
                    <a:pt x="4707" y="5854"/>
                    <a:pt x="4730" y="5868"/>
                    <a:pt x="4736" y="5897"/>
                  </a:cubicBezTo>
                  <a:cubicBezTo>
                    <a:pt x="4769" y="6021"/>
                    <a:pt x="4786" y="6143"/>
                    <a:pt x="4783" y="6272"/>
                  </a:cubicBezTo>
                  <a:cubicBezTo>
                    <a:pt x="4783" y="6311"/>
                    <a:pt x="4746" y="6334"/>
                    <a:pt x="4713" y="6334"/>
                  </a:cubicBezTo>
                  <a:cubicBezTo>
                    <a:pt x="4684" y="6334"/>
                    <a:pt x="4653" y="6315"/>
                    <a:pt x="4653" y="6275"/>
                  </a:cubicBezTo>
                  <a:cubicBezTo>
                    <a:pt x="4657" y="6160"/>
                    <a:pt x="4647" y="6047"/>
                    <a:pt x="4617" y="5934"/>
                  </a:cubicBezTo>
                  <a:cubicBezTo>
                    <a:pt x="4604" y="5888"/>
                    <a:pt x="4644" y="5854"/>
                    <a:pt x="4680" y="5854"/>
                  </a:cubicBezTo>
                  <a:close/>
                  <a:moveTo>
                    <a:pt x="4246" y="7057"/>
                  </a:moveTo>
                  <a:cubicBezTo>
                    <a:pt x="4236" y="7057"/>
                    <a:pt x="4227" y="7060"/>
                    <a:pt x="4219" y="7063"/>
                  </a:cubicBezTo>
                  <a:lnTo>
                    <a:pt x="4227" y="7060"/>
                  </a:lnTo>
                  <a:cubicBezTo>
                    <a:pt x="4233" y="7057"/>
                    <a:pt x="4239" y="7057"/>
                    <a:pt x="4246" y="7057"/>
                  </a:cubicBezTo>
                  <a:close/>
                  <a:moveTo>
                    <a:pt x="4087" y="7083"/>
                  </a:moveTo>
                  <a:lnTo>
                    <a:pt x="4087" y="7083"/>
                  </a:lnTo>
                  <a:cubicBezTo>
                    <a:pt x="4083" y="7093"/>
                    <a:pt x="4077" y="7106"/>
                    <a:pt x="4074" y="7120"/>
                  </a:cubicBezTo>
                  <a:lnTo>
                    <a:pt x="4071" y="7103"/>
                  </a:lnTo>
                  <a:cubicBezTo>
                    <a:pt x="4077" y="7097"/>
                    <a:pt x="4080" y="7090"/>
                    <a:pt x="4087" y="7083"/>
                  </a:cubicBezTo>
                  <a:close/>
                  <a:moveTo>
                    <a:pt x="5796" y="7146"/>
                  </a:moveTo>
                  <a:lnTo>
                    <a:pt x="5792" y="7149"/>
                  </a:lnTo>
                  <a:cubicBezTo>
                    <a:pt x="5792" y="7146"/>
                    <a:pt x="5796" y="7146"/>
                    <a:pt x="5796" y="7146"/>
                  </a:cubicBezTo>
                  <a:close/>
                  <a:moveTo>
                    <a:pt x="5826" y="7136"/>
                  </a:moveTo>
                  <a:cubicBezTo>
                    <a:pt x="5826" y="7143"/>
                    <a:pt x="5819" y="7149"/>
                    <a:pt x="5816" y="7153"/>
                  </a:cubicBezTo>
                  <a:lnTo>
                    <a:pt x="5826" y="7136"/>
                  </a:lnTo>
                  <a:close/>
                  <a:moveTo>
                    <a:pt x="5816" y="7153"/>
                  </a:moveTo>
                  <a:lnTo>
                    <a:pt x="5809" y="7163"/>
                  </a:lnTo>
                  <a:lnTo>
                    <a:pt x="5812" y="7163"/>
                  </a:lnTo>
                  <a:lnTo>
                    <a:pt x="5806" y="7169"/>
                  </a:lnTo>
                  <a:lnTo>
                    <a:pt x="5806" y="7169"/>
                  </a:lnTo>
                  <a:lnTo>
                    <a:pt x="5809" y="7163"/>
                  </a:lnTo>
                  <a:cubicBezTo>
                    <a:pt x="5809" y="7159"/>
                    <a:pt x="5812" y="7156"/>
                    <a:pt x="5816" y="7153"/>
                  </a:cubicBezTo>
                  <a:close/>
                  <a:moveTo>
                    <a:pt x="4322" y="7213"/>
                  </a:moveTo>
                  <a:lnTo>
                    <a:pt x="4322" y="7213"/>
                  </a:lnTo>
                  <a:cubicBezTo>
                    <a:pt x="4322" y="7213"/>
                    <a:pt x="4326" y="7216"/>
                    <a:pt x="4326" y="7225"/>
                  </a:cubicBezTo>
                  <a:cubicBezTo>
                    <a:pt x="4322" y="7225"/>
                    <a:pt x="4322" y="7219"/>
                    <a:pt x="4322" y="7213"/>
                  </a:cubicBezTo>
                  <a:close/>
                  <a:moveTo>
                    <a:pt x="4309" y="7265"/>
                  </a:moveTo>
                  <a:cubicBezTo>
                    <a:pt x="4309" y="7269"/>
                    <a:pt x="4308" y="7273"/>
                    <a:pt x="4307" y="7276"/>
                  </a:cubicBezTo>
                  <a:lnTo>
                    <a:pt x="4307" y="7276"/>
                  </a:lnTo>
                  <a:cubicBezTo>
                    <a:pt x="4308" y="7274"/>
                    <a:pt x="4309" y="7271"/>
                    <a:pt x="4309" y="7265"/>
                  </a:cubicBezTo>
                  <a:close/>
                  <a:moveTo>
                    <a:pt x="5713" y="7268"/>
                  </a:moveTo>
                  <a:lnTo>
                    <a:pt x="5713" y="7268"/>
                  </a:lnTo>
                  <a:cubicBezTo>
                    <a:pt x="5710" y="7272"/>
                    <a:pt x="5706" y="7275"/>
                    <a:pt x="5703" y="7282"/>
                  </a:cubicBezTo>
                  <a:lnTo>
                    <a:pt x="5703" y="7279"/>
                  </a:lnTo>
                  <a:lnTo>
                    <a:pt x="5697" y="7285"/>
                  </a:lnTo>
                  <a:cubicBezTo>
                    <a:pt x="5700" y="7282"/>
                    <a:pt x="5700" y="7279"/>
                    <a:pt x="5700" y="7275"/>
                  </a:cubicBezTo>
                  <a:cubicBezTo>
                    <a:pt x="5703" y="7275"/>
                    <a:pt x="5703" y="7279"/>
                    <a:pt x="5703" y="7279"/>
                  </a:cubicBezTo>
                  <a:lnTo>
                    <a:pt x="5713" y="7268"/>
                  </a:lnTo>
                  <a:close/>
                  <a:moveTo>
                    <a:pt x="4134" y="7308"/>
                  </a:moveTo>
                  <a:cubicBezTo>
                    <a:pt x="4137" y="7308"/>
                    <a:pt x="4137" y="7312"/>
                    <a:pt x="4140" y="7318"/>
                  </a:cubicBezTo>
                  <a:lnTo>
                    <a:pt x="4130" y="7318"/>
                  </a:lnTo>
                  <a:cubicBezTo>
                    <a:pt x="4134" y="7318"/>
                    <a:pt x="4134" y="7315"/>
                    <a:pt x="4134" y="7315"/>
                  </a:cubicBezTo>
                  <a:lnTo>
                    <a:pt x="4134" y="7308"/>
                  </a:lnTo>
                  <a:close/>
                  <a:moveTo>
                    <a:pt x="5650" y="7332"/>
                  </a:moveTo>
                  <a:lnTo>
                    <a:pt x="5650" y="7338"/>
                  </a:lnTo>
                  <a:cubicBezTo>
                    <a:pt x="5633" y="7355"/>
                    <a:pt x="5610" y="7364"/>
                    <a:pt x="5598" y="7375"/>
                  </a:cubicBezTo>
                  <a:cubicBezTo>
                    <a:pt x="5607" y="7358"/>
                    <a:pt x="5647" y="7345"/>
                    <a:pt x="5650" y="7332"/>
                  </a:cubicBezTo>
                  <a:close/>
                  <a:moveTo>
                    <a:pt x="4282" y="7381"/>
                  </a:moveTo>
                  <a:cubicBezTo>
                    <a:pt x="4282" y="7384"/>
                    <a:pt x="4282" y="7388"/>
                    <a:pt x="4279" y="7392"/>
                  </a:cubicBezTo>
                  <a:cubicBezTo>
                    <a:pt x="4279" y="7388"/>
                    <a:pt x="4282" y="7384"/>
                    <a:pt x="4282" y="7381"/>
                  </a:cubicBezTo>
                  <a:close/>
                  <a:moveTo>
                    <a:pt x="5388" y="7457"/>
                  </a:moveTo>
                  <a:lnTo>
                    <a:pt x="5388" y="7457"/>
                  </a:lnTo>
                  <a:cubicBezTo>
                    <a:pt x="5375" y="7464"/>
                    <a:pt x="5375" y="7467"/>
                    <a:pt x="5382" y="7467"/>
                  </a:cubicBezTo>
                  <a:lnTo>
                    <a:pt x="5392" y="7467"/>
                  </a:lnTo>
                  <a:lnTo>
                    <a:pt x="5342" y="7491"/>
                  </a:lnTo>
                  <a:cubicBezTo>
                    <a:pt x="5405" y="7457"/>
                    <a:pt x="5323" y="7481"/>
                    <a:pt x="5388" y="7457"/>
                  </a:cubicBezTo>
                  <a:close/>
                  <a:moveTo>
                    <a:pt x="4253" y="7037"/>
                  </a:moveTo>
                  <a:lnTo>
                    <a:pt x="4253" y="7037"/>
                  </a:lnTo>
                  <a:cubicBezTo>
                    <a:pt x="4236" y="7043"/>
                    <a:pt x="4289" y="7054"/>
                    <a:pt x="4269" y="7060"/>
                  </a:cubicBezTo>
                  <a:cubicBezTo>
                    <a:pt x="4259" y="7050"/>
                    <a:pt x="4250" y="7047"/>
                    <a:pt x="4236" y="7047"/>
                  </a:cubicBezTo>
                  <a:cubicBezTo>
                    <a:pt x="4219" y="7047"/>
                    <a:pt x="4207" y="7050"/>
                    <a:pt x="4193" y="7060"/>
                  </a:cubicBezTo>
                  <a:cubicBezTo>
                    <a:pt x="4170" y="7077"/>
                    <a:pt x="4157" y="7100"/>
                    <a:pt x="4137" y="7129"/>
                  </a:cubicBezTo>
                  <a:lnTo>
                    <a:pt x="4127" y="7117"/>
                  </a:lnTo>
                  <a:cubicBezTo>
                    <a:pt x="4120" y="7133"/>
                    <a:pt x="4114" y="7149"/>
                    <a:pt x="4114" y="7173"/>
                  </a:cubicBezTo>
                  <a:cubicBezTo>
                    <a:pt x="4117" y="7163"/>
                    <a:pt x="4120" y="7156"/>
                    <a:pt x="4123" y="7146"/>
                  </a:cubicBezTo>
                  <a:lnTo>
                    <a:pt x="4123" y="7146"/>
                  </a:lnTo>
                  <a:cubicBezTo>
                    <a:pt x="4123" y="7163"/>
                    <a:pt x="4117" y="7196"/>
                    <a:pt x="4111" y="7196"/>
                  </a:cubicBezTo>
                  <a:lnTo>
                    <a:pt x="4107" y="7193"/>
                  </a:lnTo>
                  <a:lnTo>
                    <a:pt x="4107" y="7193"/>
                  </a:lnTo>
                  <a:cubicBezTo>
                    <a:pt x="4117" y="7236"/>
                    <a:pt x="4114" y="7242"/>
                    <a:pt x="4120" y="7285"/>
                  </a:cubicBezTo>
                  <a:cubicBezTo>
                    <a:pt x="4117" y="7268"/>
                    <a:pt x="4117" y="7265"/>
                    <a:pt x="4117" y="7265"/>
                  </a:cubicBezTo>
                  <a:lnTo>
                    <a:pt x="4114" y="7265"/>
                  </a:lnTo>
                  <a:cubicBezTo>
                    <a:pt x="4114" y="7265"/>
                    <a:pt x="4114" y="7262"/>
                    <a:pt x="4107" y="7252"/>
                  </a:cubicBezTo>
                  <a:lnTo>
                    <a:pt x="4107" y="7252"/>
                  </a:lnTo>
                  <a:cubicBezTo>
                    <a:pt x="4111" y="7299"/>
                    <a:pt x="4117" y="7302"/>
                    <a:pt x="4130" y="7332"/>
                  </a:cubicBezTo>
                  <a:cubicBezTo>
                    <a:pt x="4123" y="7332"/>
                    <a:pt x="4123" y="7348"/>
                    <a:pt x="4130" y="7358"/>
                  </a:cubicBezTo>
                  <a:cubicBezTo>
                    <a:pt x="4147" y="7381"/>
                    <a:pt x="4173" y="7427"/>
                    <a:pt x="4203" y="7457"/>
                  </a:cubicBezTo>
                  <a:lnTo>
                    <a:pt x="4200" y="7461"/>
                  </a:lnTo>
                  <a:cubicBezTo>
                    <a:pt x="4213" y="7471"/>
                    <a:pt x="4223" y="7484"/>
                    <a:pt x="4236" y="7497"/>
                  </a:cubicBezTo>
                  <a:cubicBezTo>
                    <a:pt x="4236" y="7494"/>
                    <a:pt x="4239" y="7491"/>
                    <a:pt x="4239" y="7484"/>
                  </a:cubicBezTo>
                  <a:lnTo>
                    <a:pt x="4239" y="7500"/>
                  </a:lnTo>
                  <a:cubicBezTo>
                    <a:pt x="4239" y="7500"/>
                    <a:pt x="4242" y="7504"/>
                    <a:pt x="4242" y="7507"/>
                  </a:cubicBezTo>
                  <a:cubicBezTo>
                    <a:pt x="4246" y="7504"/>
                    <a:pt x="4250" y="7500"/>
                    <a:pt x="4253" y="7497"/>
                  </a:cubicBezTo>
                  <a:cubicBezTo>
                    <a:pt x="4259" y="7474"/>
                    <a:pt x="4259" y="7471"/>
                    <a:pt x="4262" y="7471"/>
                  </a:cubicBezTo>
                  <a:lnTo>
                    <a:pt x="4266" y="7471"/>
                  </a:lnTo>
                  <a:cubicBezTo>
                    <a:pt x="4269" y="7471"/>
                    <a:pt x="4273" y="7467"/>
                    <a:pt x="4276" y="7461"/>
                  </a:cubicBezTo>
                  <a:cubicBezTo>
                    <a:pt x="4293" y="7411"/>
                    <a:pt x="4266" y="7447"/>
                    <a:pt x="4293" y="7378"/>
                  </a:cubicBezTo>
                  <a:lnTo>
                    <a:pt x="4293" y="7372"/>
                  </a:lnTo>
                  <a:lnTo>
                    <a:pt x="4282" y="7381"/>
                  </a:lnTo>
                  <a:cubicBezTo>
                    <a:pt x="4297" y="7342"/>
                    <a:pt x="4301" y="7314"/>
                    <a:pt x="4307" y="7276"/>
                  </a:cubicBezTo>
                  <a:lnTo>
                    <a:pt x="4307" y="7276"/>
                  </a:lnTo>
                  <a:cubicBezTo>
                    <a:pt x="4307" y="7278"/>
                    <a:pt x="4306" y="7279"/>
                    <a:pt x="4306" y="7279"/>
                  </a:cubicBezTo>
                  <a:cubicBezTo>
                    <a:pt x="4302" y="7279"/>
                    <a:pt x="4302" y="7276"/>
                    <a:pt x="4302" y="7262"/>
                  </a:cubicBezTo>
                  <a:lnTo>
                    <a:pt x="4302" y="7262"/>
                  </a:lnTo>
                  <a:cubicBezTo>
                    <a:pt x="4302" y="7265"/>
                    <a:pt x="4302" y="7265"/>
                    <a:pt x="4306" y="7265"/>
                  </a:cubicBezTo>
                  <a:cubicBezTo>
                    <a:pt x="4309" y="7265"/>
                    <a:pt x="4316" y="7222"/>
                    <a:pt x="4319" y="7202"/>
                  </a:cubicBezTo>
                  <a:lnTo>
                    <a:pt x="4316" y="7199"/>
                  </a:lnTo>
                  <a:cubicBezTo>
                    <a:pt x="4316" y="7196"/>
                    <a:pt x="4319" y="7193"/>
                    <a:pt x="4319" y="7193"/>
                  </a:cubicBezTo>
                  <a:cubicBezTo>
                    <a:pt x="4322" y="7193"/>
                    <a:pt x="4322" y="7202"/>
                    <a:pt x="4322" y="7213"/>
                  </a:cubicBezTo>
                  <a:cubicBezTo>
                    <a:pt x="4322" y="7213"/>
                    <a:pt x="4319" y="7216"/>
                    <a:pt x="4319" y="7225"/>
                  </a:cubicBezTo>
                  <a:cubicBezTo>
                    <a:pt x="4319" y="7236"/>
                    <a:pt x="4322" y="7242"/>
                    <a:pt x="4326" y="7242"/>
                  </a:cubicBezTo>
                  <a:cubicBezTo>
                    <a:pt x="4332" y="7242"/>
                    <a:pt x="4342" y="7229"/>
                    <a:pt x="4342" y="7202"/>
                  </a:cubicBezTo>
                  <a:cubicBezTo>
                    <a:pt x="4342" y="7176"/>
                    <a:pt x="4335" y="7169"/>
                    <a:pt x="4332" y="7169"/>
                  </a:cubicBezTo>
                  <a:cubicBezTo>
                    <a:pt x="4329" y="7169"/>
                    <a:pt x="4326" y="7173"/>
                    <a:pt x="4322" y="7176"/>
                  </a:cubicBezTo>
                  <a:cubicBezTo>
                    <a:pt x="4326" y="7120"/>
                    <a:pt x="4302" y="7123"/>
                    <a:pt x="4296" y="7086"/>
                  </a:cubicBezTo>
                  <a:cubicBezTo>
                    <a:pt x="4296" y="7083"/>
                    <a:pt x="4289" y="7047"/>
                    <a:pt x="4253" y="7037"/>
                  </a:cubicBezTo>
                  <a:close/>
                  <a:moveTo>
                    <a:pt x="5303" y="7517"/>
                  </a:moveTo>
                  <a:cubicBezTo>
                    <a:pt x="5306" y="7517"/>
                    <a:pt x="5306" y="7520"/>
                    <a:pt x="5309" y="7520"/>
                  </a:cubicBezTo>
                  <a:lnTo>
                    <a:pt x="5303" y="7520"/>
                  </a:lnTo>
                  <a:cubicBezTo>
                    <a:pt x="5303" y="7520"/>
                    <a:pt x="5299" y="7520"/>
                    <a:pt x="5303" y="7517"/>
                  </a:cubicBezTo>
                  <a:close/>
                  <a:moveTo>
                    <a:pt x="5196" y="7554"/>
                  </a:moveTo>
                  <a:cubicBezTo>
                    <a:pt x="5200" y="7554"/>
                    <a:pt x="5200" y="7554"/>
                    <a:pt x="5187" y="7560"/>
                  </a:cubicBezTo>
                  <a:cubicBezTo>
                    <a:pt x="5180" y="7560"/>
                    <a:pt x="5176" y="7563"/>
                    <a:pt x="5173" y="7563"/>
                  </a:cubicBezTo>
                  <a:cubicBezTo>
                    <a:pt x="5167" y="7563"/>
                    <a:pt x="5173" y="7560"/>
                    <a:pt x="5183" y="7554"/>
                  </a:cubicBezTo>
                  <a:close/>
                  <a:moveTo>
                    <a:pt x="5141" y="7580"/>
                  </a:moveTo>
                  <a:cubicBezTo>
                    <a:pt x="5134" y="7583"/>
                    <a:pt x="5130" y="7586"/>
                    <a:pt x="5127" y="7592"/>
                  </a:cubicBezTo>
                  <a:lnTo>
                    <a:pt x="5127" y="7592"/>
                  </a:lnTo>
                  <a:cubicBezTo>
                    <a:pt x="5136" y="7588"/>
                    <a:pt x="5142" y="7584"/>
                    <a:pt x="5141" y="7580"/>
                  </a:cubicBezTo>
                  <a:close/>
                  <a:moveTo>
                    <a:pt x="5905" y="0"/>
                  </a:moveTo>
                  <a:cubicBezTo>
                    <a:pt x="5621" y="116"/>
                    <a:pt x="5309" y="228"/>
                    <a:pt x="4971" y="331"/>
                  </a:cubicBezTo>
                  <a:cubicBezTo>
                    <a:pt x="4839" y="374"/>
                    <a:pt x="4703" y="414"/>
                    <a:pt x="4564" y="450"/>
                  </a:cubicBezTo>
                  <a:cubicBezTo>
                    <a:pt x="3859" y="649"/>
                    <a:pt x="3087" y="788"/>
                    <a:pt x="2309" y="798"/>
                  </a:cubicBezTo>
                  <a:cubicBezTo>
                    <a:pt x="2206" y="801"/>
                    <a:pt x="2104" y="805"/>
                    <a:pt x="1997" y="805"/>
                  </a:cubicBezTo>
                  <a:cubicBezTo>
                    <a:pt x="1852" y="805"/>
                    <a:pt x="1706" y="801"/>
                    <a:pt x="1557" y="791"/>
                  </a:cubicBezTo>
                  <a:lnTo>
                    <a:pt x="1544" y="791"/>
                  </a:lnTo>
                  <a:cubicBezTo>
                    <a:pt x="1001" y="762"/>
                    <a:pt x="484" y="685"/>
                    <a:pt x="1" y="576"/>
                  </a:cubicBezTo>
                  <a:lnTo>
                    <a:pt x="1" y="576"/>
                  </a:lnTo>
                  <a:cubicBezTo>
                    <a:pt x="282" y="875"/>
                    <a:pt x="1693" y="2281"/>
                    <a:pt x="3259" y="2281"/>
                  </a:cubicBezTo>
                  <a:cubicBezTo>
                    <a:pt x="3372" y="2281"/>
                    <a:pt x="3484" y="2275"/>
                    <a:pt x="3597" y="2258"/>
                  </a:cubicBezTo>
                  <a:lnTo>
                    <a:pt x="3614" y="2258"/>
                  </a:lnTo>
                  <a:cubicBezTo>
                    <a:pt x="3882" y="2258"/>
                    <a:pt x="4001" y="3020"/>
                    <a:pt x="4008" y="3166"/>
                  </a:cubicBezTo>
                  <a:cubicBezTo>
                    <a:pt x="4051" y="3871"/>
                    <a:pt x="3779" y="4384"/>
                    <a:pt x="3611" y="5033"/>
                  </a:cubicBezTo>
                  <a:cubicBezTo>
                    <a:pt x="3448" y="5663"/>
                    <a:pt x="3507" y="6348"/>
                    <a:pt x="3789" y="6931"/>
                  </a:cubicBezTo>
                  <a:cubicBezTo>
                    <a:pt x="3878" y="7117"/>
                    <a:pt x="3991" y="7292"/>
                    <a:pt x="4140" y="7431"/>
                  </a:cubicBezTo>
                  <a:cubicBezTo>
                    <a:pt x="4130" y="7407"/>
                    <a:pt x="4123" y="7384"/>
                    <a:pt x="4111" y="7384"/>
                  </a:cubicBezTo>
                  <a:lnTo>
                    <a:pt x="4117" y="7398"/>
                  </a:lnTo>
                  <a:cubicBezTo>
                    <a:pt x="4080" y="7325"/>
                    <a:pt x="4041" y="7233"/>
                    <a:pt x="4060" y="7133"/>
                  </a:cubicBezTo>
                  <a:lnTo>
                    <a:pt x="4064" y="7129"/>
                  </a:lnTo>
                  <a:cubicBezTo>
                    <a:pt x="4068" y="7129"/>
                    <a:pt x="4064" y="7143"/>
                    <a:pt x="4064" y="7153"/>
                  </a:cubicBezTo>
                  <a:cubicBezTo>
                    <a:pt x="4060" y="7163"/>
                    <a:pt x="4060" y="7173"/>
                    <a:pt x="4064" y="7173"/>
                  </a:cubicBezTo>
                  <a:cubicBezTo>
                    <a:pt x="4068" y="7173"/>
                    <a:pt x="4068" y="7173"/>
                    <a:pt x="4071" y="7169"/>
                  </a:cubicBezTo>
                  <a:cubicBezTo>
                    <a:pt x="4080" y="7113"/>
                    <a:pt x="4100" y="7037"/>
                    <a:pt x="4173" y="7010"/>
                  </a:cubicBezTo>
                  <a:lnTo>
                    <a:pt x="4173" y="7010"/>
                  </a:lnTo>
                  <a:cubicBezTo>
                    <a:pt x="4163" y="7017"/>
                    <a:pt x="4167" y="7017"/>
                    <a:pt x="4160" y="7020"/>
                  </a:cubicBezTo>
                  <a:cubicBezTo>
                    <a:pt x="4230" y="7000"/>
                    <a:pt x="4147" y="7007"/>
                    <a:pt x="4210" y="6994"/>
                  </a:cubicBezTo>
                  <a:lnTo>
                    <a:pt x="4210" y="6994"/>
                  </a:lnTo>
                  <a:cubicBezTo>
                    <a:pt x="4207" y="7000"/>
                    <a:pt x="4210" y="7000"/>
                    <a:pt x="4230" y="7000"/>
                  </a:cubicBezTo>
                  <a:cubicBezTo>
                    <a:pt x="4236" y="6997"/>
                    <a:pt x="4239" y="6994"/>
                    <a:pt x="4246" y="6990"/>
                  </a:cubicBezTo>
                  <a:lnTo>
                    <a:pt x="4246" y="6990"/>
                  </a:lnTo>
                  <a:cubicBezTo>
                    <a:pt x="4250" y="6994"/>
                    <a:pt x="4250" y="6997"/>
                    <a:pt x="4242" y="7000"/>
                  </a:cubicBezTo>
                  <a:lnTo>
                    <a:pt x="4259" y="7000"/>
                  </a:lnTo>
                  <a:cubicBezTo>
                    <a:pt x="4273" y="7000"/>
                    <a:pt x="4289" y="7004"/>
                    <a:pt x="4306" y="7010"/>
                  </a:cubicBezTo>
                  <a:cubicBezTo>
                    <a:pt x="4332" y="7024"/>
                    <a:pt x="4349" y="7047"/>
                    <a:pt x="4358" y="7057"/>
                  </a:cubicBezTo>
                  <a:lnTo>
                    <a:pt x="4355" y="7060"/>
                  </a:lnTo>
                  <a:lnTo>
                    <a:pt x="4352" y="7060"/>
                  </a:lnTo>
                  <a:lnTo>
                    <a:pt x="4349" y="7057"/>
                  </a:lnTo>
                  <a:cubicBezTo>
                    <a:pt x="4346" y="7057"/>
                    <a:pt x="4342" y="7060"/>
                    <a:pt x="4342" y="7063"/>
                  </a:cubicBezTo>
                  <a:cubicBezTo>
                    <a:pt x="4352" y="7090"/>
                    <a:pt x="4358" y="7106"/>
                    <a:pt x="4366" y="7129"/>
                  </a:cubicBezTo>
                  <a:cubicBezTo>
                    <a:pt x="4366" y="7129"/>
                    <a:pt x="4366" y="7129"/>
                    <a:pt x="4366" y="7129"/>
                  </a:cubicBezTo>
                  <a:lnTo>
                    <a:pt x="4366" y="7129"/>
                  </a:lnTo>
                  <a:cubicBezTo>
                    <a:pt x="4372" y="7129"/>
                    <a:pt x="4372" y="7143"/>
                    <a:pt x="4372" y="7156"/>
                  </a:cubicBezTo>
                  <a:cubicBezTo>
                    <a:pt x="4375" y="7169"/>
                    <a:pt x="4375" y="7179"/>
                    <a:pt x="4372" y="7196"/>
                  </a:cubicBezTo>
                  <a:cubicBezTo>
                    <a:pt x="4369" y="7182"/>
                    <a:pt x="4372" y="7169"/>
                    <a:pt x="4372" y="7156"/>
                  </a:cubicBezTo>
                  <a:cubicBezTo>
                    <a:pt x="4372" y="7149"/>
                    <a:pt x="4369" y="7140"/>
                    <a:pt x="4366" y="7129"/>
                  </a:cubicBezTo>
                  <a:cubicBezTo>
                    <a:pt x="4362" y="7149"/>
                    <a:pt x="4358" y="7193"/>
                    <a:pt x="4358" y="7193"/>
                  </a:cubicBezTo>
                  <a:lnTo>
                    <a:pt x="4358" y="7189"/>
                  </a:lnTo>
                  <a:lnTo>
                    <a:pt x="4358" y="7189"/>
                  </a:lnTo>
                  <a:cubicBezTo>
                    <a:pt x="4352" y="7242"/>
                    <a:pt x="4366" y="7199"/>
                    <a:pt x="4369" y="7239"/>
                  </a:cubicBezTo>
                  <a:cubicBezTo>
                    <a:pt x="4372" y="7225"/>
                    <a:pt x="4375" y="7213"/>
                    <a:pt x="4375" y="7199"/>
                  </a:cubicBezTo>
                  <a:lnTo>
                    <a:pt x="4375" y="7199"/>
                  </a:lnTo>
                  <a:cubicBezTo>
                    <a:pt x="4378" y="7222"/>
                    <a:pt x="4375" y="7248"/>
                    <a:pt x="4372" y="7272"/>
                  </a:cubicBezTo>
                  <a:lnTo>
                    <a:pt x="4372" y="7242"/>
                  </a:lnTo>
                  <a:cubicBezTo>
                    <a:pt x="4362" y="7275"/>
                    <a:pt x="4369" y="7312"/>
                    <a:pt x="4358" y="7352"/>
                  </a:cubicBezTo>
                  <a:lnTo>
                    <a:pt x="4369" y="7335"/>
                  </a:lnTo>
                  <a:lnTo>
                    <a:pt x="4369" y="7335"/>
                  </a:lnTo>
                  <a:cubicBezTo>
                    <a:pt x="4369" y="7348"/>
                    <a:pt x="4366" y="7364"/>
                    <a:pt x="4366" y="7378"/>
                  </a:cubicBezTo>
                  <a:cubicBezTo>
                    <a:pt x="4352" y="7381"/>
                    <a:pt x="4349" y="7415"/>
                    <a:pt x="4342" y="7415"/>
                  </a:cubicBezTo>
                  <a:cubicBezTo>
                    <a:pt x="4342" y="7415"/>
                    <a:pt x="4339" y="7411"/>
                    <a:pt x="4339" y="7404"/>
                  </a:cubicBezTo>
                  <a:cubicBezTo>
                    <a:pt x="4316" y="7461"/>
                    <a:pt x="4306" y="7504"/>
                    <a:pt x="4289" y="7546"/>
                  </a:cubicBezTo>
                  <a:cubicBezTo>
                    <a:pt x="4309" y="7558"/>
                    <a:pt x="4326" y="7569"/>
                    <a:pt x="4345" y="7578"/>
                  </a:cubicBezTo>
                  <a:lnTo>
                    <a:pt x="4345" y="7578"/>
                  </a:lnTo>
                  <a:cubicBezTo>
                    <a:pt x="4340" y="7575"/>
                    <a:pt x="4337" y="7572"/>
                    <a:pt x="4339" y="7570"/>
                  </a:cubicBezTo>
                  <a:lnTo>
                    <a:pt x="4339" y="7570"/>
                  </a:lnTo>
                  <a:lnTo>
                    <a:pt x="4354" y="7582"/>
                  </a:lnTo>
                  <a:lnTo>
                    <a:pt x="4354" y="7582"/>
                  </a:lnTo>
                  <a:cubicBezTo>
                    <a:pt x="4351" y="7581"/>
                    <a:pt x="4348" y="7580"/>
                    <a:pt x="4345" y="7578"/>
                  </a:cubicBezTo>
                  <a:lnTo>
                    <a:pt x="4345" y="7578"/>
                  </a:lnTo>
                  <a:cubicBezTo>
                    <a:pt x="4347" y="7580"/>
                    <a:pt x="4351" y="7581"/>
                    <a:pt x="4354" y="7583"/>
                  </a:cubicBezTo>
                  <a:lnTo>
                    <a:pt x="4354" y="7583"/>
                  </a:lnTo>
                  <a:lnTo>
                    <a:pt x="4354" y="7582"/>
                  </a:lnTo>
                  <a:lnTo>
                    <a:pt x="4354" y="7582"/>
                  </a:lnTo>
                  <a:cubicBezTo>
                    <a:pt x="4354" y="7583"/>
                    <a:pt x="4355" y="7583"/>
                    <a:pt x="4355" y="7583"/>
                  </a:cubicBezTo>
                  <a:cubicBezTo>
                    <a:pt x="4355" y="7583"/>
                    <a:pt x="4354" y="7583"/>
                    <a:pt x="4354" y="7583"/>
                  </a:cubicBezTo>
                  <a:lnTo>
                    <a:pt x="4354" y="7583"/>
                  </a:lnTo>
                  <a:lnTo>
                    <a:pt x="4358" y="7586"/>
                  </a:lnTo>
                  <a:cubicBezTo>
                    <a:pt x="4362" y="7586"/>
                    <a:pt x="4366" y="7590"/>
                    <a:pt x="4369" y="7590"/>
                  </a:cubicBezTo>
                  <a:cubicBezTo>
                    <a:pt x="4382" y="7590"/>
                    <a:pt x="4428" y="7613"/>
                    <a:pt x="4445" y="7613"/>
                  </a:cubicBezTo>
                  <a:cubicBezTo>
                    <a:pt x="4448" y="7620"/>
                    <a:pt x="4448" y="7623"/>
                    <a:pt x="4461" y="7626"/>
                  </a:cubicBezTo>
                  <a:cubicBezTo>
                    <a:pt x="4461" y="7626"/>
                    <a:pt x="4465" y="7623"/>
                    <a:pt x="4468" y="7623"/>
                  </a:cubicBezTo>
                  <a:cubicBezTo>
                    <a:pt x="4471" y="7623"/>
                    <a:pt x="4478" y="7626"/>
                    <a:pt x="4481" y="7626"/>
                  </a:cubicBezTo>
                  <a:cubicBezTo>
                    <a:pt x="4488" y="7626"/>
                    <a:pt x="4491" y="7630"/>
                    <a:pt x="4498" y="7630"/>
                  </a:cubicBezTo>
                  <a:lnTo>
                    <a:pt x="4501" y="7630"/>
                  </a:lnTo>
                  <a:cubicBezTo>
                    <a:pt x="4517" y="7636"/>
                    <a:pt x="4505" y="7639"/>
                    <a:pt x="4514" y="7643"/>
                  </a:cubicBezTo>
                  <a:lnTo>
                    <a:pt x="4607" y="7444"/>
                  </a:lnTo>
                  <a:lnTo>
                    <a:pt x="4823" y="7586"/>
                  </a:lnTo>
                  <a:lnTo>
                    <a:pt x="4786" y="7659"/>
                  </a:lnTo>
                  <a:cubicBezTo>
                    <a:pt x="4796" y="7659"/>
                    <a:pt x="4803" y="7656"/>
                    <a:pt x="4806" y="7653"/>
                  </a:cubicBezTo>
                  <a:lnTo>
                    <a:pt x="4799" y="7653"/>
                  </a:lnTo>
                  <a:lnTo>
                    <a:pt x="4812" y="7646"/>
                  </a:lnTo>
                  <a:lnTo>
                    <a:pt x="4812" y="7646"/>
                  </a:lnTo>
                  <a:cubicBezTo>
                    <a:pt x="4809" y="7650"/>
                    <a:pt x="4809" y="7650"/>
                    <a:pt x="4806" y="7653"/>
                  </a:cubicBezTo>
                  <a:lnTo>
                    <a:pt x="4839" y="7650"/>
                  </a:lnTo>
                  <a:lnTo>
                    <a:pt x="4839" y="7650"/>
                  </a:lnTo>
                  <a:cubicBezTo>
                    <a:pt x="4819" y="7656"/>
                    <a:pt x="4812" y="7659"/>
                    <a:pt x="4812" y="7666"/>
                  </a:cubicBezTo>
                  <a:cubicBezTo>
                    <a:pt x="4847" y="7660"/>
                    <a:pt x="4889" y="7657"/>
                    <a:pt x="4900" y="7642"/>
                  </a:cubicBezTo>
                  <a:lnTo>
                    <a:pt x="4900" y="7642"/>
                  </a:lnTo>
                  <a:cubicBezTo>
                    <a:pt x="4944" y="7639"/>
                    <a:pt x="5022" y="7623"/>
                    <a:pt x="5034" y="7623"/>
                  </a:cubicBezTo>
                  <a:lnTo>
                    <a:pt x="5037" y="7623"/>
                  </a:lnTo>
                  <a:cubicBezTo>
                    <a:pt x="5069" y="7611"/>
                    <a:pt x="5107" y="7602"/>
                    <a:pt x="5127" y="7593"/>
                  </a:cubicBezTo>
                  <a:lnTo>
                    <a:pt x="5127" y="7593"/>
                  </a:lnTo>
                  <a:cubicBezTo>
                    <a:pt x="5127" y="7593"/>
                    <a:pt x="5127" y="7593"/>
                    <a:pt x="5127" y="7593"/>
                  </a:cubicBezTo>
                  <a:cubicBezTo>
                    <a:pt x="5127" y="7593"/>
                    <a:pt x="5127" y="7593"/>
                    <a:pt x="5127" y="7592"/>
                  </a:cubicBezTo>
                  <a:lnTo>
                    <a:pt x="5127" y="7592"/>
                  </a:lnTo>
                  <a:cubicBezTo>
                    <a:pt x="5127" y="7593"/>
                    <a:pt x="5127" y="7593"/>
                    <a:pt x="5127" y="7593"/>
                  </a:cubicBezTo>
                  <a:lnTo>
                    <a:pt x="5127" y="7593"/>
                  </a:lnTo>
                  <a:cubicBezTo>
                    <a:pt x="5127" y="7586"/>
                    <a:pt x="5127" y="7577"/>
                    <a:pt x="5133" y="7574"/>
                  </a:cubicBezTo>
                  <a:cubicBezTo>
                    <a:pt x="5137" y="7577"/>
                    <a:pt x="5141" y="7577"/>
                    <a:pt x="5141" y="7580"/>
                  </a:cubicBezTo>
                  <a:cubicBezTo>
                    <a:pt x="5167" y="7566"/>
                    <a:pt x="5220" y="7570"/>
                    <a:pt x="5230" y="7543"/>
                  </a:cubicBezTo>
                  <a:cubicBezTo>
                    <a:pt x="5240" y="7543"/>
                    <a:pt x="5243" y="7540"/>
                    <a:pt x="5246" y="7540"/>
                  </a:cubicBezTo>
                  <a:cubicBezTo>
                    <a:pt x="5253" y="7540"/>
                    <a:pt x="5233" y="7550"/>
                    <a:pt x="5226" y="7560"/>
                  </a:cubicBezTo>
                  <a:cubicBezTo>
                    <a:pt x="5260" y="7557"/>
                    <a:pt x="5280" y="7527"/>
                    <a:pt x="5295" y="7527"/>
                  </a:cubicBezTo>
                  <a:cubicBezTo>
                    <a:pt x="5299" y="7527"/>
                    <a:pt x="5303" y="7527"/>
                    <a:pt x="5306" y="7531"/>
                  </a:cubicBezTo>
                  <a:cubicBezTo>
                    <a:pt x="5315" y="7520"/>
                    <a:pt x="5319" y="7520"/>
                    <a:pt x="5315" y="7520"/>
                  </a:cubicBezTo>
                  <a:lnTo>
                    <a:pt x="5309" y="7520"/>
                  </a:lnTo>
                  <a:cubicBezTo>
                    <a:pt x="5332" y="7520"/>
                    <a:pt x="5375" y="7481"/>
                    <a:pt x="5408" y="7474"/>
                  </a:cubicBezTo>
                  <a:cubicBezTo>
                    <a:pt x="5412" y="7467"/>
                    <a:pt x="5412" y="7467"/>
                    <a:pt x="5408" y="7467"/>
                  </a:cubicBezTo>
                  <a:lnTo>
                    <a:pt x="5405" y="7467"/>
                  </a:lnTo>
                  <a:cubicBezTo>
                    <a:pt x="5402" y="7467"/>
                    <a:pt x="5402" y="7464"/>
                    <a:pt x="5412" y="7454"/>
                  </a:cubicBezTo>
                  <a:cubicBezTo>
                    <a:pt x="5412" y="7457"/>
                    <a:pt x="5412" y="7457"/>
                    <a:pt x="5415" y="7457"/>
                  </a:cubicBezTo>
                  <a:cubicBezTo>
                    <a:pt x="5419" y="7457"/>
                    <a:pt x="5428" y="7451"/>
                    <a:pt x="5431" y="7451"/>
                  </a:cubicBezTo>
                  <a:lnTo>
                    <a:pt x="5431" y="7434"/>
                  </a:lnTo>
                  <a:lnTo>
                    <a:pt x="5481" y="7438"/>
                  </a:lnTo>
                  <a:cubicBezTo>
                    <a:pt x="5521" y="7392"/>
                    <a:pt x="5462" y="7427"/>
                    <a:pt x="5518" y="7378"/>
                  </a:cubicBezTo>
                  <a:lnTo>
                    <a:pt x="5518" y="7378"/>
                  </a:lnTo>
                  <a:lnTo>
                    <a:pt x="5518" y="7381"/>
                  </a:lnTo>
                  <a:cubicBezTo>
                    <a:pt x="5541" y="7378"/>
                    <a:pt x="5554" y="7341"/>
                    <a:pt x="5601" y="7312"/>
                  </a:cubicBezTo>
                  <a:lnTo>
                    <a:pt x="5601" y="7312"/>
                  </a:lnTo>
                  <a:cubicBezTo>
                    <a:pt x="5587" y="7325"/>
                    <a:pt x="5601" y="7322"/>
                    <a:pt x="5598" y="7328"/>
                  </a:cubicBezTo>
                  <a:lnTo>
                    <a:pt x="5617" y="7305"/>
                  </a:lnTo>
                  <a:lnTo>
                    <a:pt x="5617" y="7305"/>
                  </a:lnTo>
                  <a:cubicBezTo>
                    <a:pt x="5617" y="7308"/>
                    <a:pt x="5613" y="7308"/>
                    <a:pt x="5617" y="7308"/>
                  </a:cubicBezTo>
                  <a:cubicBezTo>
                    <a:pt x="5644" y="7295"/>
                    <a:pt x="5633" y="7288"/>
                    <a:pt x="5660" y="7272"/>
                  </a:cubicBezTo>
                  <a:lnTo>
                    <a:pt x="5660" y="7272"/>
                  </a:lnTo>
                  <a:cubicBezTo>
                    <a:pt x="5650" y="7285"/>
                    <a:pt x="5653" y="7288"/>
                    <a:pt x="5660" y="7288"/>
                  </a:cubicBezTo>
                  <a:lnTo>
                    <a:pt x="5667" y="7288"/>
                  </a:lnTo>
                  <a:lnTo>
                    <a:pt x="5690" y="7245"/>
                  </a:lnTo>
                  <a:lnTo>
                    <a:pt x="5687" y="7268"/>
                  </a:lnTo>
                  <a:cubicBezTo>
                    <a:pt x="5723" y="7239"/>
                    <a:pt x="5746" y="7173"/>
                    <a:pt x="5776" y="7169"/>
                  </a:cubicBezTo>
                  <a:lnTo>
                    <a:pt x="5776" y="7169"/>
                  </a:lnTo>
                  <a:lnTo>
                    <a:pt x="5766" y="7189"/>
                  </a:lnTo>
                  <a:cubicBezTo>
                    <a:pt x="5772" y="7189"/>
                    <a:pt x="5786" y="7182"/>
                    <a:pt x="5799" y="7159"/>
                  </a:cubicBezTo>
                  <a:cubicBezTo>
                    <a:pt x="5803" y="7153"/>
                    <a:pt x="5803" y="7146"/>
                    <a:pt x="5799" y="7146"/>
                  </a:cubicBezTo>
                  <a:lnTo>
                    <a:pt x="5796" y="7146"/>
                  </a:lnTo>
                  <a:lnTo>
                    <a:pt x="5809" y="7133"/>
                  </a:lnTo>
                  <a:lnTo>
                    <a:pt x="5809" y="7133"/>
                  </a:lnTo>
                  <a:cubicBezTo>
                    <a:pt x="5809" y="7149"/>
                    <a:pt x="5780" y="7196"/>
                    <a:pt x="5756" y="7222"/>
                  </a:cubicBezTo>
                  <a:cubicBezTo>
                    <a:pt x="5760" y="7213"/>
                    <a:pt x="5772" y="7193"/>
                    <a:pt x="5766" y="7193"/>
                  </a:cubicBezTo>
                  <a:lnTo>
                    <a:pt x="5766" y="7193"/>
                  </a:lnTo>
                  <a:cubicBezTo>
                    <a:pt x="5746" y="7216"/>
                    <a:pt x="5733" y="7245"/>
                    <a:pt x="5713" y="7268"/>
                  </a:cubicBezTo>
                  <a:cubicBezTo>
                    <a:pt x="5720" y="7256"/>
                    <a:pt x="5720" y="7245"/>
                    <a:pt x="5720" y="7239"/>
                  </a:cubicBezTo>
                  <a:lnTo>
                    <a:pt x="5720" y="7239"/>
                  </a:lnTo>
                  <a:cubicBezTo>
                    <a:pt x="5693" y="7259"/>
                    <a:pt x="5706" y="7262"/>
                    <a:pt x="5690" y="7282"/>
                  </a:cubicBezTo>
                  <a:cubicBezTo>
                    <a:pt x="5683" y="7282"/>
                    <a:pt x="5680" y="7285"/>
                    <a:pt x="5677" y="7285"/>
                  </a:cubicBezTo>
                  <a:lnTo>
                    <a:pt x="5677" y="7282"/>
                  </a:lnTo>
                  <a:cubicBezTo>
                    <a:pt x="5657" y="7305"/>
                    <a:pt x="5637" y="7325"/>
                    <a:pt x="5610" y="7341"/>
                  </a:cubicBezTo>
                  <a:cubicBezTo>
                    <a:pt x="5610" y="7341"/>
                    <a:pt x="5627" y="7318"/>
                    <a:pt x="5617" y="7318"/>
                  </a:cubicBezTo>
                  <a:lnTo>
                    <a:pt x="5613" y="7322"/>
                  </a:lnTo>
                  <a:cubicBezTo>
                    <a:pt x="5570" y="7364"/>
                    <a:pt x="5570" y="7381"/>
                    <a:pt x="5524" y="7421"/>
                  </a:cubicBezTo>
                  <a:cubicBezTo>
                    <a:pt x="5706" y="7318"/>
                    <a:pt x="5876" y="7196"/>
                    <a:pt x="6015" y="7083"/>
                  </a:cubicBezTo>
                  <a:cubicBezTo>
                    <a:pt x="5995" y="7083"/>
                    <a:pt x="5971" y="7080"/>
                    <a:pt x="5951" y="7077"/>
                  </a:cubicBezTo>
                  <a:cubicBezTo>
                    <a:pt x="5925" y="7070"/>
                    <a:pt x="5899" y="7063"/>
                    <a:pt x="5872" y="7054"/>
                  </a:cubicBezTo>
                  <a:lnTo>
                    <a:pt x="5869" y="7054"/>
                  </a:lnTo>
                  <a:cubicBezTo>
                    <a:pt x="5865" y="7054"/>
                    <a:pt x="5856" y="7060"/>
                    <a:pt x="5849" y="7074"/>
                  </a:cubicBezTo>
                  <a:cubicBezTo>
                    <a:pt x="5849" y="7100"/>
                    <a:pt x="5842" y="7100"/>
                    <a:pt x="5839" y="7123"/>
                  </a:cubicBezTo>
                  <a:lnTo>
                    <a:pt x="5836" y="7123"/>
                  </a:lnTo>
                  <a:cubicBezTo>
                    <a:pt x="5822" y="7123"/>
                    <a:pt x="5829" y="7100"/>
                    <a:pt x="5836" y="7083"/>
                  </a:cubicBezTo>
                  <a:cubicBezTo>
                    <a:pt x="5836" y="7083"/>
                    <a:pt x="5836" y="7090"/>
                    <a:pt x="5839" y="7090"/>
                  </a:cubicBezTo>
                  <a:lnTo>
                    <a:pt x="5839" y="7086"/>
                  </a:lnTo>
                  <a:cubicBezTo>
                    <a:pt x="5845" y="7074"/>
                    <a:pt x="5852" y="7060"/>
                    <a:pt x="5862" y="7050"/>
                  </a:cubicBezTo>
                  <a:cubicBezTo>
                    <a:pt x="5637" y="6958"/>
                    <a:pt x="5528" y="6712"/>
                    <a:pt x="5485" y="6394"/>
                  </a:cubicBezTo>
                  <a:cubicBezTo>
                    <a:pt x="5365" y="5914"/>
                    <a:pt x="5385" y="5186"/>
                    <a:pt x="5746" y="4239"/>
                  </a:cubicBezTo>
                  <a:lnTo>
                    <a:pt x="5746" y="4239"/>
                  </a:lnTo>
                  <a:cubicBezTo>
                    <a:pt x="5723" y="4245"/>
                    <a:pt x="5697" y="4252"/>
                    <a:pt x="5673" y="4255"/>
                  </a:cubicBezTo>
                  <a:cubicBezTo>
                    <a:pt x="5610" y="4328"/>
                    <a:pt x="5521" y="4391"/>
                    <a:pt x="5415" y="4391"/>
                  </a:cubicBezTo>
                  <a:cubicBezTo>
                    <a:pt x="5289" y="4391"/>
                    <a:pt x="5137" y="4308"/>
                    <a:pt x="4962" y="4057"/>
                  </a:cubicBezTo>
                  <a:cubicBezTo>
                    <a:pt x="4895" y="3967"/>
                    <a:pt x="4872" y="3835"/>
                    <a:pt x="4882" y="3669"/>
                  </a:cubicBezTo>
                  <a:cubicBezTo>
                    <a:pt x="4858" y="3530"/>
                    <a:pt x="4855" y="3364"/>
                    <a:pt x="4882" y="3166"/>
                  </a:cubicBezTo>
                  <a:cubicBezTo>
                    <a:pt x="4931" y="2772"/>
                    <a:pt x="5180" y="2397"/>
                    <a:pt x="5439" y="1994"/>
                  </a:cubicBezTo>
                  <a:cubicBezTo>
                    <a:pt x="5607" y="1630"/>
                    <a:pt x="5796" y="1265"/>
                    <a:pt x="5978" y="930"/>
                  </a:cubicBezTo>
                  <a:cubicBezTo>
                    <a:pt x="6027" y="765"/>
                    <a:pt x="6064" y="589"/>
                    <a:pt x="6070" y="404"/>
                  </a:cubicBezTo>
                  <a:cubicBezTo>
                    <a:pt x="6021" y="259"/>
                    <a:pt x="5968" y="123"/>
                    <a:pt x="5905" y="0"/>
                  </a:cubicBezTo>
                  <a:close/>
                </a:path>
              </a:pathLst>
            </a:custGeom>
            <a:solidFill>
              <a:srgbClr val="F5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Google Shape;5075;p60">
              <a:extLst>
                <a:ext uri="{FF2B5EF4-FFF2-40B4-BE49-F238E27FC236}">
                  <a16:creationId xmlns:a16="http://schemas.microsoft.com/office/drawing/2014/main" id="{BF27C093-E4D9-4BA0-ABCD-EB5D5003C55A}"/>
                </a:ext>
              </a:extLst>
            </p:cNvPr>
            <p:cNvSpPr/>
            <p:nvPr/>
          </p:nvSpPr>
          <p:spPr>
            <a:xfrm>
              <a:off x="7313360" y="3155032"/>
              <a:ext cx="177510" cy="984796"/>
            </a:xfrm>
            <a:custGeom>
              <a:avLst/>
              <a:gdLst/>
              <a:ahLst/>
              <a:cxnLst/>
              <a:rect l="l" t="t" r="r" b="b"/>
              <a:pathLst>
                <a:path w="1108" h="6147" extrusionOk="0">
                  <a:moveTo>
                    <a:pt x="1107" y="0"/>
                  </a:moveTo>
                  <a:cubicBezTo>
                    <a:pt x="925" y="335"/>
                    <a:pt x="736" y="700"/>
                    <a:pt x="568" y="1064"/>
                  </a:cubicBezTo>
                  <a:cubicBezTo>
                    <a:pt x="773" y="739"/>
                    <a:pt x="988" y="391"/>
                    <a:pt x="1107" y="0"/>
                  </a:cubicBezTo>
                  <a:close/>
                  <a:moveTo>
                    <a:pt x="11" y="2739"/>
                  </a:moveTo>
                  <a:cubicBezTo>
                    <a:pt x="1" y="2905"/>
                    <a:pt x="24" y="3037"/>
                    <a:pt x="91" y="3127"/>
                  </a:cubicBezTo>
                  <a:cubicBezTo>
                    <a:pt x="266" y="3378"/>
                    <a:pt x="418" y="3461"/>
                    <a:pt x="544" y="3461"/>
                  </a:cubicBezTo>
                  <a:cubicBezTo>
                    <a:pt x="650" y="3461"/>
                    <a:pt x="739" y="3398"/>
                    <a:pt x="802" y="3325"/>
                  </a:cubicBezTo>
                  <a:lnTo>
                    <a:pt x="802" y="3325"/>
                  </a:lnTo>
                  <a:cubicBezTo>
                    <a:pt x="753" y="3335"/>
                    <a:pt x="703" y="3338"/>
                    <a:pt x="653" y="3338"/>
                  </a:cubicBezTo>
                  <a:cubicBezTo>
                    <a:pt x="362" y="3338"/>
                    <a:pt x="87" y="3170"/>
                    <a:pt x="11" y="2739"/>
                  </a:cubicBezTo>
                  <a:close/>
                  <a:moveTo>
                    <a:pt x="614" y="5464"/>
                  </a:moveTo>
                  <a:lnTo>
                    <a:pt x="614" y="5464"/>
                  </a:lnTo>
                  <a:cubicBezTo>
                    <a:pt x="657" y="5782"/>
                    <a:pt x="766" y="6028"/>
                    <a:pt x="991" y="6120"/>
                  </a:cubicBezTo>
                  <a:cubicBezTo>
                    <a:pt x="991" y="6117"/>
                    <a:pt x="994" y="6113"/>
                    <a:pt x="998" y="6110"/>
                  </a:cubicBezTo>
                  <a:cubicBezTo>
                    <a:pt x="849" y="6020"/>
                    <a:pt x="696" y="5802"/>
                    <a:pt x="614" y="5464"/>
                  </a:cubicBezTo>
                  <a:close/>
                  <a:moveTo>
                    <a:pt x="1008" y="6113"/>
                  </a:moveTo>
                  <a:cubicBezTo>
                    <a:pt x="1005" y="6117"/>
                    <a:pt x="1001" y="6120"/>
                    <a:pt x="1001" y="6124"/>
                  </a:cubicBezTo>
                  <a:cubicBezTo>
                    <a:pt x="1028" y="6133"/>
                    <a:pt x="1054" y="6140"/>
                    <a:pt x="1080" y="6147"/>
                  </a:cubicBezTo>
                  <a:cubicBezTo>
                    <a:pt x="1057" y="6140"/>
                    <a:pt x="1031" y="6130"/>
                    <a:pt x="1008" y="6113"/>
                  </a:cubicBezTo>
                  <a:close/>
                </a:path>
              </a:pathLst>
            </a:custGeom>
            <a:solidFill>
              <a:srgbClr val="FD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Google Shape;5076;p60">
              <a:extLst>
                <a:ext uri="{FF2B5EF4-FFF2-40B4-BE49-F238E27FC236}">
                  <a16:creationId xmlns:a16="http://schemas.microsoft.com/office/drawing/2014/main" id="{2F0F8920-5A3F-4D0D-B6A3-6424488723F8}"/>
                </a:ext>
              </a:extLst>
            </p:cNvPr>
            <p:cNvSpPr/>
            <p:nvPr/>
          </p:nvSpPr>
          <p:spPr>
            <a:xfrm>
              <a:off x="6798295" y="3200691"/>
              <a:ext cx="25153" cy="89236"/>
            </a:xfrm>
            <a:custGeom>
              <a:avLst/>
              <a:gdLst/>
              <a:ahLst/>
              <a:cxnLst/>
              <a:rect l="l" t="t" r="r" b="b"/>
              <a:pathLst>
                <a:path w="157" h="557" extrusionOk="0">
                  <a:moveTo>
                    <a:pt x="93" y="0"/>
                  </a:moveTo>
                  <a:cubicBezTo>
                    <a:pt x="60" y="0"/>
                    <a:pt x="27" y="24"/>
                    <a:pt x="27" y="63"/>
                  </a:cubicBezTo>
                  <a:cubicBezTo>
                    <a:pt x="31" y="202"/>
                    <a:pt x="23" y="341"/>
                    <a:pt x="7" y="481"/>
                  </a:cubicBezTo>
                  <a:cubicBezTo>
                    <a:pt x="0" y="527"/>
                    <a:pt x="40" y="557"/>
                    <a:pt x="77" y="557"/>
                  </a:cubicBezTo>
                  <a:cubicBezTo>
                    <a:pt x="103" y="557"/>
                    <a:pt x="127" y="543"/>
                    <a:pt x="130" y="510"/>
                  </a:cubicBezTo>
                  <a:cubicBezTo>
                    <a:pt x="147" y="358"/>
                    <a:pt x="156" y="209"/>
                    <a:pt x="153" y="60"/>
                  </a:cubicBezTo>
                  <a:cubicBezTo>
                    <a:pt x="153" y="20"/>
                    <a:pt x="123" y="0"/>
                    <a:pt x="93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Google Shape;5077;p60">
              <a:extLst>
                <a:ext uri="{FF2B5EF4-FFF2-40B4-BE49-F238E27FC236}">
                  <a16:creationId xmlns:a16="http://schemas.microsoft.com/office/drawing/2014/main" id="{EDC3DAFF-A587-4C1C-AA6B-47B7268CCBF4}"/>
                </a:ext>
              </a:extLst>
            </p:cNvPr>
            <p:cNvSpPr/>
            <p:nvPr/>
          </p:nvSpPr>
          <p:spPr>
            <a:xfrm>
              <a:off x="7270584" y="3943892"/>
              <a:ext cx="29318" cy="77060"/>
            </a:xfrm>
            <a:custGeom>
              <a:avLst/>
              <a:gdLst/>
              <a:ahLst/>
              <a:cxnLst/>
              <a:rect l="l" t="t" r="r" b="b"/>
              <a:pathLst>
                <a:path w="183" h="481" extrusionOk="0">
                  <a:moveTo>
                    <a:pt x="76" y="0"/>
                  </a:moveTo>
                  <a:cubicBezTo>
                    <a:pt x="40" y="0"/>
                    <a:pt x="0" y="34"/>
                    <a:pt x="13" y="80"/>
                  </a:cubicBezTo>
                  <a:cubicBezTo>
                    <a:pt x="43" y="193"/>
                    <a:pt x="53" y="306"/>
                    <a:pt x="49" y="421"/>
                  </a:cubicBezTo>
                  <a:cubicBezTo>
                    <a:pt x="49" y="461"/>
                    <a:pt x="80" y="480"/>
                    <a:pt x="109" y="480"/>
                  </a:cubicBezTo>
                  <a:cubicBezTo>
                    <a:pt x="142" y="480"/>
                    <a:pt x="179" y="457"/>
                    <a:pt x="179" y="418"/>
                  </a:cubicBezTo>
                  <a:cubicBezTo>
                    <a:pt x="182" y="289"/>
                    <a:pt x="165" y="167"/>
                    <a:pt x="132" y="43"/>
                  </a:cubicBezTo>
                  <a:cubicBezTo>
                    <a:pt x="126" y="14"/>
                    <a:pt x="103" y="0"/>
                    <a:pt x="76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Google Shape;5078;p60">
              <a:extLst>
                <a:ext uri="{FF2B5EF4-FFF2-40B4-BE49-F238E27FC236}">
                  <a16:creationId xmlns:a16="http://schemas.microsoft.com/office/drawing/2014/main" id="{D2CC6438-7585-4F45-9B57-A25043C80790}"/>
                </a:ext>
              </a:extLst>
            </p:cNvPr>
            <p:cNvSpPr/>
            <p:nvPr/>
          </p:nvSpPr>
          <p:spPr>
            <a:xfrm>
              <a:off x="7216435" y="3163523"/>
              <a:ext cx="30279" cy="77060"/>
            </a:xfrm>
            <a:custGeom>
              <a:avLst/>
              <a:gdLst/>
              <a:ahLst/>
              <a:cxnLst/>
              <a:rect l="l" t="t" r="r" b="b"/>
              <a:pathLst>
                <a:path w="189" h="481" extrusionOk="0">
                  <a:moveTo>
                    <a:pt x="80" y="0"/>
                  </a:moveTo>
                  <a:cubicBezTo>
                    <a:pt x="40" y="0"/>
                    <a:pt x="0" y="34"/>
                    <a:pt x="16" y="80"/>
                  </a:cubicBezTo>
                  <a:cubicBezTo>
                    <a:pt x="56" y="190"/>
                    <a:pt x="60" y="295"/>
                    <a:pt x="27" y="408"/>
                  </a:cubicBezTo>
                  <a:cubicBezTo>
                    <a:pt x="13" y="454"/>
                    <a:pt x="50" y="480"/>
                    <a:pt x="86" y="480"/>
                  </a:cubicBezTo>
                  <a:cubicBezTo>
                    <a:pt x="112" y="480"/>
                    <a:pt x="139" y="468"/>
                    <a:pt x="149" y="434"/>
                  </a:cubicBezTo>
                  <a:cubicBezTo>
                    <a:pt x="189" y="305"/>
                    <a:pt x="185" y="173"/>
                    <a:pt x="139" y="43"/>
                  </a:cubicBezTo>
                  <a:cubicBezTo>
                    <a:pt x="129" y="14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Google Shape;5079;p60">
              <a:extLst>
                <a:ext uri="{FF2B5EF4-FFF2-40B4-BE49-F238E27FC236}">
                  <a16:creationId xmlns:a16="http://schemas.microsoft.com/office/drawing/2014/main" id="{B2ED1BDD-C92D-4BE5-ACAF-C09FBF432D11}"/>
                </a:ext>
              </a:extLst>
            </p:cNvPr>
            <p:cNvSpPr/>
            <p:nvPr/>
          </p:nvSpPr>
          <p:spPr>
            <a:xfrm>
              <a:off x="7029153" y="3230810"/>
              <a:ext cx="24352" cy="80905"/>
            </a:xfrm>
            <a:custGeom>
              <a:avLst/>
              <a:gdLst/>
              <a:ahLst/>
              <a:cxnLst/>
              <a:rect l="l" t="t" r="r" b="b"/>
              <a:pathLst>
                <a:path w="152" h="505" extrusionOk="0">
                  <a:moveTo>
                    <a:pt x="86" y="1"/>
                  </a:moveTo>
                  <a:cubicBezTo>
                    <a:pt x="53" y="1"/>
                    <a:pt x="20" y="21"/>
                    <a:pt x="23" y="64"/>
                  </a:cubicBezTo>
                  <a:cubicBezTo>
                    <a:pt x="23" y="183"/>
                    <a:pt x="20" y="306"/>
                    <a:pt x="3" y="425"/>
                  </a:cubicBezTo>
                  <a:cubicBezTo>
                    <a:pt x="0" y="474"/>
                    <a:pt x="40" y="505"/>
                    <a:pt x="77" y="505"/>
                  </a:cubicBezTo>
                  <a:cubicBezTo>
                    <a:pt x="103" y="505"/>
                    <a:pt x="126" y="488"/>
                    <a:pt x="129" y="455"/>
                  </a:cubicBezTo>
                  <a:cubicBezTo>
                    <a:pt x="146" y="322"/>
                    <a:pt x="152" y="193"/>
                    <a:pt x="149" y="57"/>
                  </a:cubicBezTo>
                  <a:cubicBezTo>
                    <a:pt x="149" y="18"/>
                    <a:pt x="119" y="1"/>
                    <a:pt x="86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Google Shape;5080;p60">
              <a:extLst>
                <a:ext uri="{FF2B5EF4-FFF2-40B4-BE49-F238E27FC236}">
                  <a16:creationId xmlns:a16="http://schemas.microsoft.com/office/drawing/2014/main" id="{443D47F4-E1B3-4069-BA3D-45D4EBD67DF8}"/>
                </a:ext>
              </a:extLst>
            </p:cNvPr>
            <p:cNvSpPr/>
            <p:nvPr/>
          </p:nvSpPr>
          <p:spPr>
            <a:xfrm>
              <a:off x="7274269" y="3329978"/>
              <a:ext cx="28197" cy="77220"/>
            </a:xfrm>
            <a:custGeom>
              <a:avLst/>
              <a:gdLst/>
              <a:ahLst/>
              <a:cxnLst/>
              <a:rect l="l" t="t" r="r" b="b"/>
              <a:pathLst>
                <a:path w="176" h="482" extrusionOk="0">
                  <a:moveTo>
                    <a:pt x="66" y="1"/>
                  </a:moveTo>
                  <a:cubicBezTo>
                    <a:pt x="33" y="1"/>
                    <a:pt x="0" y="21"/>
                    <a:pt x="0" y="65"/>
                  </a:cubicBezTo>
                  <a:cubicBezTo>
                    <a:pt x="3" y="190"/>
                    <a:pt x="20" y="316"/>
                    <a:pt x="43" y="438"/>
                  </a:cubicBezTo>
                  <a:cubicBezTo>
                    <a:pt x="49" y="468"/>
                    <a:pt x="72" y="482"/>
                    <a:pt x="96" y="482"/>
                  </a:cubicBezTo>
                  <a:cubicBezTo>
                    <a:pt x="132" y="482"/>
                    <a:pt x="176" y="448"/>
                    <a:pt x="165" y="402"/>
                  </a:cubicBezTo>
                  <a:cubicBezTo>
                    <a:pt x="142" y="289"/>
                    <a:pt x="132" y="173"/>
                    <a:pt x="129" y="61"/>
                  </a:cubicBezTo>
                  <a:cubicBezTo>
                    <a:pt x="126" y="21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Google Shape;5081;p60">
              <a:extLst>
                <a:ext uri="{FF2B5EF4-FFF2-40B4-BE49-F238E27FC236}">
                  <a16:creationId xmlns:a16="http://schemas.microsoft.com/office/drawing/2014/main" id="{33B7D486-53F0-4FB6-B617-547B3B3092BD}"/>
                </a:ext>
              </a:extLst>
            </p:cNvPr>
            <p:cNvSpPr/>
            <p:nvPr/>
          </p:nvSpPr>
          <p:spPr>
            <a:xfrm>
              <a:off x="7200414" y="3639498"/>
              <a:ext cx="30439" cy="87634"/>
            </a:xfrm>
            <a:custGeom>
              <a:avLst/>
              <a:gdLst/>
              <a:ahLst/>
              <a:cxnLst/>
              <a:rect l="l" t="t" r="r" b="b"/>
              <a:pathLst>
                <a:path w="190" h="547" extrusionOk="0">
                  <a:moveTo>
                    <a:pt x="64" y="0"/>
                  </a:moveTo>
                  <a:cubicBezTo>
                    <a:pt x="30" y="0"/>
                    <a:pt x="1" y="23"/>
                    <a:pt x="4" y="63"/>
                  </a:cubicBezTo>
                  <a:cubicBezTo>
                    <a:pt x="21" y="205"/>
                    <a:pt x="41" y="348"/>
                    <a:pt x="57" y="490"/>
                  </a:cubicBezTo>
                  <a:cubicBezTo>
                    <a:pt x="61" y="530"/>
                    <a:pt x="93" y="546"/>
                    <a:pt x="123" y="546"/>
                  </a:cubicBezTo>
                  <a:cubicBezTo>
                    <a:pt x="156" y="546"/>
                    <a:pt x="189" y="526"/>
                    <a:pt x="183" y="483"/>
                  </a:cubicBezTo>
                  <a:cubicBezTo>
                    <a:pt x="166" y="341"/>
                    <a:pt x="150" y="202"/>
                    <a:pt x="130" y="60"/>
                  </a:cubicBezTo>
                  <a:cubicBezTo>
                    <a:pt x="127" y="20"/>
                    <a:pt x="93" y="0"/>
                    <a:pt x="64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Google Shape;5082;p60">
              <a:extLst>
                <a:ext uri="{FF2B5EF4-FFF2-40B4-BE49-F238E27FC236}">
                  <a16:creationId xmlns:a16="http://schemas.microsoft.com/office/drawing/2014/main" id="{71E391EF-45CF-4E18-A380-9FED9F7680B1}"/>
                </a:ext>
              </a:extLst>
            </p:cNvPr>
            <p:cNvSpPr/>
            <p:nvPr/>
          </p:nvSpPr>
          <p:spPr>
            <a:xfrm>
              <a:off x="7106533" y="3879168"/>
              <a:ext cx="24512" cy="88274"/>
            </a:xfrm>
            <a:custGeom>
              <a:avLst/>
              <a:gdLst/>
              <a:ahLst/>
              <a:cxnLst/>
              <a:rect l="l" t="t" r="r" b="b"/>
              <a:pathLst>
                <a:path w="153" h="551" extrusionOk="0">
                  <a:moveTo>
                    <a:pt x="77" y="1"/>
                  </a:moveTo>
                  <a:cubicBezTo>
                    <a:pt x="43" y="1"/>
                    <a:pt x="11" y="21"/>
                    <a:pt x="7" y="64"/>
                  </a:cubicBezTo>
                  <a:cubicBezTo>
                    <a:pt x="0" y="206"/>
                    <a:pt x="4" y="348"/>
                    <a:pt x="20" y="491"/>
                  </a:cubicBezTo>
                  <a:cubicBezTo>
                    <a:pt x="27" y="531"/>
                    <a:pt x="60" y="551"/>
                    <a:pt x="90" y="551"/>
                  </a:cubicBezTo>
                  <a:cubicBezTo>
                    <a:pt x="123" y="551"/>
                    <a:pt x="153" y="531"/>
                    <a:pt x="150" y="487"/>
                  </a:cubicBezTo>
                  <a:cubicBezTo>
                    <a:pt x="130" y="345"/>
                    <a:pt x="126" y="203"/>
                    <a:pt x="136" y="60"/>
                  </a:cubicBezTo>
                  <a:cubicBezTo>
                    <a:pt x="136" y="21"/>
                    <a:pt x="110" y="1"/>
                    <a:pt x="77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Google Shape;5083;p60">
              <a:extLst>
                <a:ext uri="{FF2B5EF4-FFF2-40B4-BE49-F238E27FC236}">
                  <a16:creationId xmlns:a16="http://schemas.microsoft.com/office/drawing/2014/main" id="{B614B5E0-C299-4D84-8E91-983D741C38BB}"/>
                </a:ext>
              </a:extLst>
            </p:cNvPr>
            <p:cNvSpPr/>
            <p:nvPr/>
          </p:nvSpPr>
          <p:spPr>
            <a:xfrm>
              <a:off x="7465716" y="4133898"/>
              <a:ext cx="9132" cy="13297"/>
            </a:xfrm>
            <a:custGeom>
              <a:avLst/>
              <a:gdLst/>
              <a:ahLst/>
              <a:cxnLst/>
              <a:rect l="l" t="t" r="r" b="b"/>
              <a:pathLst>
                <a:path w="57" h="83" extrusionOk="0">
                  <a:moveTo>
                    <a:pt x="47" y="0"/>
                  </a:moveTo>
                  <a:cubicBezTo>
                    <a:pt x="43" y="3"/>
                    <a:pt x="40" y="7"/>
                    <a:pt x="40" y="10"/>
                  </a:cubicBezTo>
                  <a:cubicBezTo>
                    <a:pt x="30" y="20"/>
                    <a:pt x="23" y="34"/>
                    <a:pt x="17" y="46"/>
                  </a:cubicBezTo>
                  <a:lnTo>
                    <a:pt x="17" y="50"/>
                  </a:lnTo>
                  <a:cubicBezTo>
                    <a:pt x="14" y="50"/>
                    <a:pt x="14" y="43"/>
                    <a:pt x="14" y="43"/>
                  </a:cubicBezTo>
                  <a:cubicBezTo>
                    <a:pt x="7" y="60"/>
                    <a:pt x="0" y="83"/>
                    <a:pt x="14" y="83"/>
                  </a:cubicBezTo>
                  <a:lnTo>
                    <a:pt x="17" y="83"/>
                  </a:lnTo>
                  <a:cubicBezTo>
                    <a:pt x="20" y="60"/>
                    <a:pt x="27" y="60"/>
                    <a:pt x="27" y="34"/>
                  </a:cubicBezTo>
                  <a:cubicBezTo>
                    <a:pt x="34" y="20"/>
                    <a:pt x="43" y="14"/>
                    <a:pt x="47" y="14"/>
                  </a:cubicBezTo>
                  <a:lnTo>
                    <a:pt x="50" y="14"/>
                  </a:lnTo>
                  <a:cubicBezTo>
                    <a:pt x="50" y="10"/>
                    <a:pt x="54" y="7"/>
                    <a:pt x="57" y="3"/>
                  </a:cubicBezTo>
                  <a:cubicBezTo>
                    <a:pt x="54" y="3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Google Shape;5084;p60">
              <a:extLst>
                <a:ext uri="{FF2B5EF4-FFF2-40B4-BE49-F238E27FC236}">
                  <a16:creationId xmlns:a16="http://schemas.microsoft.com/office/drawing/2014/main" id="{AADE6CFB-00E6-4672-B562-70406905AAFD}"/>
                </a:ext>
              </a:extLst>
            </p:cNvPr>
            <p:cNvSpPr/>
            <p:nvPr/>
          </p:nvSpPr>
          <p:spPr>
            <a:xfrm>
              <a:off x="7225246" y="4161453"/>
              <a:ext cx="801" cy="2243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cubicBezTo>
                    <a:pt x="1" y="7"/>
                    <a:pt x="1" y="13"/>
                    <a:pt x="5" y="13"/>
                  </a:cubicBezTo>
                  <a:cubicBezTo>
                    <a:pt x="5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Google Shape;5085;p60">
              <a:extLst>
                <a:ext uri="{FF2B5EF4-FFF2-40B4-BE49-F238E27FC236}">
                  <a16:creationId xmlns:a16="http://schemas.microsoft.com/office/drawing/2014/main" id="{D404F9DF-3B75-4C9C-A13C-E4479791CE7E}"/>
                </a:ext>
              </a:extLst>
            </p:cNvPr>
            <p:cNvSpPr/>
            <p:nvPr/>
          </p:nvSpPr>
          <p:spPr>
            <a:xfrm>
              <a:off x="7218517" y="4188528"/>
              <a:ext cx="641" cy="1762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3"/>
                    <a:pt x="0" y="7"/>
                    <a:pt x="0" y="11"/>
                  </a:cubicBezTo>
                  <a:cubicBezTo>
                    <a:pt x="3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Google Shape;5086;p60">
              <a:extLst>
                <a:ext uri="{FF2B5EF4-FFF2-40B4-BE49-F238E27FC236}">
                  <a16:creationId xmlns:a16="http://schemas.microsoft.com/office/drawing/2014/main" id="{703B9346-D168-41B6-BBD8-457B8CB100C9}"/>
                </a:ext>
              </a:extLst>
            </p:cNvPr>
            <p:cNvSpPr/>
            <p:nvPr/>
          </p:nvSpPr>
          <p:spPr>
            <a:xfrm>
              <a:off x="7227489" y="4218808"/>
              <a:ext cx="3845" cy="2724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4" y="0"/>
                  </a:moveTo>
                  <a:cubicBezTo>
                    <a:pt x="1" y="3"/>
                    <a:pt x="10" y="9"/>
                    <a:pt x="19" y="13"/>
                  </a:cubicBezTo>
                  <a:lnTo>
                    <a:pt x="19" y="13"/>
                  </a:lnTo>
                  <a:lnTo>
                    <a:pt x="4" y="0"/>
                  </a:lnTo>
                  <a:close/>
                  <a:moveTo>
                    <a:pt x="19" y="13"/>
                  </a:moveTo>
                  <a:lnTo>
                    <a:pt x="20" y="14"/>
                  </a:lnTo>
                  <a:lnTo>
                    <a:pt x="20" y="14"/>
                  </a:ln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9" y="13"/>
                    <a:pt x="19" y="13"/>
                  </a:cubicBezTo>
                  <a:close/>
                  <a:moveTo>
                    <a:pt x="20" y="14"/>
                  </a:moveTo>
                  <a:cubicBezTo>
                    <a:pt x="20" y="16"/>
                    <a:pt x="21" y="16"/>
                    <a:pt x="23" y="16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Google Shape;5087;p60">
              <a:extLst>
                <a:ext uri="{FF2B5EF4-FFF2-40B4-BE49-F238E27FC236}">
                  <a16:creationId xmlns:a16="http://schemas.microsoft.com/office/drawing/2014/main" id="{C1BE95D8-F21F-472D-9A83-43ADF6931257}"/>
                </a:ext>
              </a:extLst>
            </p:cNvPr>
            <p:cNvSpPr/>
            <p:nvPr/>
          </p:nvSpPr>
          <p:spPr>
            <a:xfrm>
              <a:off x="7446652" y="4170425"/>
              <a:ext cx="1602" cy="2243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10" y="0"/>
                  </a:moveTo>
                  <a:lnTo>
                    <a:pt x="0" y="11"/>
                  </a:lnTo>
                  <a:lnTo>
                    <a:pt x="0" y="14"/>
                  </a:ln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Google Shape;5088;p60">
              <a:extLst>
                <a:ext uri="{FF2B5EF4-FFF2-40B4-BE49-F238E27FC236}">
                  <a16:creationId xmlns:a16="http://schemas.microsoft.com/office/drawing/2014/main" id="{360FD794-B28B-4FD4-A61C-BF810244B736}"/>
                </a:ext>
              </a:extLst>
            </p:cNvPr>
            <p:cNvSpPr/>
            <p:nvPr/>
          </p:nvSpPr>
          <p:spPr>
            <a:xfrm>
              <a:off x="7301665" y="4230823"/>
              <a:ext cx="2403" cy="1282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" y="8"/>
                  </a:lnTo>
                  <a:lnTo>
                    <a:pt x="8" y="8"/>
                  </a:lnTo>
                  <a:cubicBezTo>
                    <a:pt x="11" y="5"/>
                    <a:pt x="11" y="5"/>
                    <a:pt x="14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Google Shape;5089;p60">
              <a:extLst>
                <a:ext uri="{FF2B5EF4-FFF2-40B4-BE49-F238E27FC236}">
                  <a16:creationId xmlns:a16="http://schemas.microsoft.com/office/drawing/2014/main" id="{46E86C31-2301-42A8-9C86-7BBF4B34028A}"/>
                </a:ext>
              </a:extLst>
            </p:cNvPr>
            <p:cNvSpPr/>
            <p:nvPr/>
          </p:nvSpPr>
          <p:spPr>
            <a:xfrm>
              <a:off x="7354373" y="4219288"/>
              <a:ext cx="2243" cy="3364"/>
            </a:xfrm>
            <a:custGeom>
              <a:avLst/>
              <a:gdLst/>
              <a:ahLst/>
              <a:cxnLst/>
              <a:rect l="l" t="t" r="r" b="b"/>
              <a:pathLst>
                <a:path w="14" h="21" extrusionOk="0">
                  <a:moveTo>
                    <a:pt x="6" y="1"/>
                  </a:moveTo>
                  <a:cubicBezTo>
                    <a:pt x="0" y="4"/>
                    <a:pt x="0" y="13"/>
                    <a:pt x="0" y="20"/>
                  </a:cubicBezTo>
                  <a:cubicBezTo>
                    <a:pt x="3" y="13"/>
                    <a:pt x="6" y="10"/>
                    <a:pt x="14" y="7"/>
                  </a:cubicBezTo>
                  <a:cubicBezTo>
                    <a:pt x="14" y="4"/>
                    <a:pt x="10" y="4"/>
                    <a:pt x="6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Google Shape;5090;p60">
              <a:extLst>
                <a:ext uri="{FF2B5EF4-FFF2-40B4-BE49-F238E27FC236}">
                  <a16:creationId xmlns:a16="http://schemas.microsoft.com/office/drawing/2014/main" id="{AA5F4A24-EF52-491B-B3EB-45D7B85A9F5A}"/>
                </a:ext>
              </a:extLst>
            </p:cNvPr>
            <p:cNvSpPr/>
            <p:nvPr/>
          </p:nvSpPr>
          <p:spPr>
            <a:xfrm>
              <a:off x="7432874" y="4175231"/>
              <a:ext cx="1121" cy="1121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1"/>
                  </a:moveTo>
                  <a:cubicBezTo>
                    <a:pt x="4" y="1"/>
                    <a:pt x="4" y="4"/>
                    <a:pt x="0" y="7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Google Shape;5091;p60">
              <a:extLst>
                <a:ext uri="{FF2B5EF4-FFF2-40B4-BE49-F238E27FC236}">
                  <a16:creationId xmlns:a16="http://schemas.microsoft.com/office/drawing/2014/main" id="{38C61EDC-C091-4E61-A1B3-D9D7C42DFEA3}"/>
                </a:ext>
              </a:extLst>
            </p:cNvPr>
            <p:cNvSpPr/>
            <p:nvPr/>
          </p:nvSpPr>
          <p:spPr>
            <a:xfrm>
              <a:off x="7443928" y="4173149"/>
              <a:ext cx="1762" cy="2243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1" y="0"/>
                  </a:moveTo>
                  <a:cubicBezTo>
                    <a:pt x="7" y="3"/>
                    <a:pt x="4" y="7"/>
                    <a:pt x="1" y="1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Google Shape;5092;p60">
              <a:extLst>
                <a:ext uri="{FF2B5EF4-FFF2-40B4-BE49-F238E27FC236}">
                  <a16:creationId xmlns:a16="http://schemas.microsoft.com/office/drawing/2014/main" id="{02BD9538-E64C-48F1-A7A1-6184770EF7DA}"/>
                </a:ext>
              </a:extLst>
            </p:cNvPr>
            <p:cNvSpPr/>
            <p:nvPr/>
          </p:nvSpPr>
          <p:spPr>
            <a:xfrm>
              <a:off x="7445530" y="4171547"/>
              <a:ext cx="1282" cy="1602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4" y="0"/>
                  </a:moveTo>
                  <a:cubicBezTo>
                    <a:pt x="4" y="4"/>
                    <a:pt x="4" y="7"/>
                    <a:pt x="1" y="10"/>
                  </a:cubicBezTo>
                  <a:lnTo>
                    <a:pt x="7" y="4"/>
                  </a:lnTo>
                  <a:cubicBezTo>
                    <a:pt x="7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Google Shape;5093;p60">
              <a:extLst>
                <a:ext uri="{FF2B5EF4-FFF2-40B4-BE49-F238E27FC236}">
                  <a16:creationId xmlns:a16="http://schemas.microsoft.com/office/drawing/2014/main" id="{38F4E2D6-5EB2-4EE8-8964-54837ED62131}"/>
                </a:ext>
              </a:extLst>
            </p:cNvPr>
            <p:cNvSpPr/>
            <p:nvPr/>
          </p:nvSpPr>
          <p:spPr>
            <a:xfrm>
              <a:off x="7180228" y="4125887"/>
              <a:ext cx="283407" cy="109422"/>
            </a:xfrm>
            <a:custGeom>
              <a:avLst/>
              <a:gdLst/>
              <a:ahLst/>
              <a:cxnLst/>
              <a:rect l="l" t="t" r="r" b="b"/>
              <a:pathLst>
                <a:path w="1769" h="683" extrusionOk="0">
                  <a:moveTo>
                    <a:pt x="1756" y="156"/>
                  </a:moveTo>
                  <a:cubicBezTo>
                    <a:pt x="1756" y="156"/>
                    <a:pt x="1752" y="156"/>
                    <a:pt x="1752" y="159"/>
                  </a:cubicBezTo>
                  <a:lnTo>
                    <a:pt x="1756" y="156"/>
                  </a:lnTo>
                  <a:close/>
                  <a:moveTo>
                    <a:pt x="213" y="47"/>
                  </a:moveTo>
                  <a:lnTo>
                    <a:pt x="213" y="47"/>
                  </a:lnTo>
                  <a:cubicBezTo>
                    <a:pt x="249" y="57"/>
                    <a:pt x="256" y="93"/>
                    <a:pt x="256" y="96"/>
                  </a:cubicBezTo>
                  <a:cubicBezTo>
                    <a:pt x="262" y="133"/>
                    <a:pt x="286" y="130"/>
                    <a:pt x="282" y="186"/>
                  </a:cubicBezTo>
                  <a:cubicBezTo>
                    <a:pt x="286" y="183"/>
                    <a:pt x="289" y="179"/>
                    <a:pt x="292" y="179"/>
                  </a:cubicBezTo>
                  <a:cubicBezTo>
                    <a:pt x="295" y="179"/>
                    <a:pt x="302" y="186"/>
                    <a:pt x="302" y="212"/>
                  </a:cubicBezTo>
                  <a:cubicBezTo>
                    <a:pt x="302" y="239"/>
                    <a:pt x="292" y="252"/>
                    <a:pt x="286" y="252"/>
                  </a:cubicBezTo>
                  <a:cubicBezTo>
                    <a:pt x="282" y="252"/>
                    <a:pt x="279" y="246"/>
                    <a:pt x="279" y="235"/>
                  </a:cubicBezTo>
                  <a:cubicBezTo>
                    <a:pt x="279" y="226"/>
                    <a:pt x="282" y="223"/>
                    <a:pt x="282" y="223"/>
                  </a:cubicBezTo>
                  <a:cubicBezTo>
                    <a:pt x="282" y="212"/>
                    <a:pt x="282" y="203"/>
                    <a:pt x="279" y="203"/>
                  </a:cubicBezTo>
                  <a:cubicBezTo>
                    <a:pt x="279" y="203"/>
                    <a:pt x="276" y="206"/>
                    <a:pt x="276" y="209"/>
                  </a:cubicBezTo>
                  <a:lnTo>
                    <a:pt x="279" y="212"/>
                  </a:lnTo>
                  <a:cubicBezTo>
                    <a:pt x="276" y="232"/>
                    <a:pt x="269" y="275"/>
                    <a:pt x="266" y="275"/>
                  </a:cubicBezTo>
                  <a:cubicBezTo>
                    <a:pt x="262" y="275"/>
                    <a:pt x="262" y="275"/>
                    <a:pt x="262" y="272"/>
                  </a:cubicBezTo>
                  <a:lnTo>
                    <a:pt x="262" y="272"/>
                  </a:lnTo>
                  <a:cubicBezTo>
                    <a:pt x="262" y="286"/>
                    <a:pt x="262" y="289"/>
                    <a:pt x="266" y="289"/>
                  </a:cubicBezTo>
                  <a:cubicBezTo>
                    <a:pt x="266" y="289"/>
                    <a:pt x="267" y="288"/>
                    <a:pt x="267" y="286"/>
                  </a:cubicBezTo>
                  <a:lnTo>
                    <a:pt x="267" y="286"/>
                  </a:lnTo>
                  <a:cubicBezTo>
                    <a:pt x="261" y="324"/>
                    <a:pt x="257" y="352"/>
                    <a:pt x="242" y="391"/>
                  </a:cubicBezTo>
                  <a:lnTo>
                    <a:pt x="253" y="382"/>
                  </a:lnTo>
                  <a:lnTo>
                    <a:pt x="253" y="388"/>
                  </a:lnTo>
                  <a:cubicBezTo>
                    <a:pt x="226" y="457"/>
                    <a:pt x="253" y="421"/>
                    <a:pt x="236" y="471"/>
                  </a:cubicBezTo>
                  <a:cubicBezTo>
                    <a:pt x="233" y="477"/>
                    <a:pt x="229" y="481"/>
                    <a:pt x="226" y="481"/>
                  </a:cubicBezTo>
                  <a:lnTo>
                    <a:pt x="222" y="481"/>
                  </a:lnTo>
                  <a:cubicBezTo>
                    <a:pt x="219" y="481"/>
                    <a:pt x="219" y="484"/>
                    <a:pt x="213" y="507"/>
                  </a:cubicBezTo>
                  <a:cubicBezTo>
                    <a:pt x="210" y="510"/>
                    <a:pt x="206" y="514"/>
                    <a:pt x="202" y="517"/>
                  </a:cubicBezTo>
                  <a:cubicBezTo>
                    <a:pt x="202" y="514"/>
                    <a:pt x="199" y="510"/>
                    <a:pt x="199" y="510"/>
                  </a:cubicBezTo>
                  <a:lnTo>
                    <a:pt x="199" y="494"/>
                  </a:lnTo>
                  <a:cubicBezTo>
                    <a:pt x="199" y="501"/>
                    <a:pt x="196" y="504"/>
                    <a:pt x="196" y="507"/>
                  </a:cubicBezTo>
                  <a:cubicBezTo>
                    <a:pt x="183" y="494"/>
                    <a:pt x="173" y="481"/>
                    <a:pt x="160" y="471"/>
                  </a:cubicBezTo>
                  <a:lnTo>
                    <a:pt x="163" y="467"/>
                  </a:lnTo>
                  <a:cubicBezTo>
                    <a:pt x="133" y="437"/>
                    <a:pt x="107" y="391"/>
                    <a:pt x="90" y="368"/>
                  </a:cubicBezTo>
                  <a:cubicBezTo>
                    <a:pt x="83" y="358"/>
                    <a:pt x="83" y="342"/>
                    <a:pt x="90" y="342"/>
                  </a:cubicBezTo>
                  <a:cubicBezTo>
                    <a:pt x="77" y="312"/>
                    <a:pt x="71" y="309"/>
                    <a:pt x="67" y="262"/>
                  </a:cubicBezTo>
                  <a:lnTo>
                    <a:pt x="67" y="262"/>
                  </a:lnTo>
                  <a:cubicBezTo>
                    <a:pt x="74" y="272"/>
                    <a:pt x="74" y="275"/>
                    <a:pt x="74" y="275"/>
                  </a:cubicBezTo>
                  <a:lnTo>
                    <a:pt x="77" y="275"/>
                  </a:lnTo>
                  <a:cubicBezTo>
                    <a:pt x="77" y="275"/>
                    <a:pt x="77" y="278"/>
                    <a:pt x="80" y="295"/>
                  </a:cubicBezTo>
                  <a:cubicBezTo>
                    <a:pt x="74" y="252"/>
                    <a:pt x="77" y="246"/>
                    <a:pt x="67" y="203"/>
                  </a:cubicBezTo>
                  <a:lnTo>
                    <a:pt x="67" y="203"/>
                  </a:lnTo>
                  <a:lnTo>
                    <a:pt x="71" y="206"/>
                  </a:lnTo>
                  <a:cubicBezTo>
                    <a:pt x="77" y="206"/>
                    <a:pt x="83" y="173"/>
                    <a:pt x="83" y="156"/>
                  </a:cubicBezTo>
                  <a:lnTo>
                    <a:pt x="83" y="156"/>
                  </a:lnTo>
                  <a:cubicBezTo>
                    <a:pt x="80" y="166"/>
                    <a:pt x="77" y="173"/>
                    <a:pt x="74" y="183"/>
                  </a:cubicBezTo>
                  <a:cubicBezTo>
                    <a:pt x="74" y="159"/>
                    <a:pt x="80" y="143"/>
                    <a:pt x="87" y="127"/>
                  </a:cubicBezTo>
                  <a:lnTo>
                    <a:pt x="97" y="139"/>
                  </a:lnTo>
                  <a:cubicBezTo>
                    <a:pt x="117" y="110"/>
                    <a:pt x="130" y="87"/>
                    <a:pt x="153" y="70"/>
                  </a:cubicBezTo>
                  <a:cubicBezTo>
                    <a:pt x="167" y="60"/>
                    <a:pt x="179" y="57"/>
                    <a:pt x="196" y="57"/>
                  </a:cubicBezTo>
                  <a:cubicBezTo>
                    <a:pt x="210" y="57"/>
                    <a:pt x="219" y="60"/>
                    <a:pt x="229" y="70"/>
                  </a:cubicBezTo>
                  <a:cubicBezTo>
                    <a:pt x="249" y="64"/>
                    <a:pt x="196" y="53"/>
                    <a:pt x="213" y="47"/>
                  </a:cubicBezTo>
                  <a:close/>
                  <a:moveTo>
                    <a:pt x="1263" y="527"/>
                  </a:moveTo>
                  <a:cubicBezTo>
                    <a:pt x="1259" y="530"/>
                    <a:pt x="1263" y="530"/>
                    <a:pt x="1263" y="530"/>
                  </a:cubicBezTo>
                  <a:lnTo>
                    <a:pt x="1269" y="530"/>
                  </a:lnTo>
                  <a:cubicBezTo>
                    <a:pt x="1266" y="530"/>
                    <a:pt x="1266" y="527"/>
                    <a:pt x="1263" y="527"/>
                  </a:cubicBezTo>
                  <a:close/>
                  <a:moveTo>
                    <a:pt x="206" y="0"/>
                  </a:moveTo>
                  <a:lnTo>
                    <a:pt x="206" y="0"/>
                  </a:lnTo>
                  <a:cubicBezTo>
                    <a:pt x="199" y="4"/>
                    <a:pt x="196" y="7"/>
                    <a:pt x="190" y="10"/>
                  </a:cubicBezTo>
                  <a:cubicBezTo>
                    <a:pt x="170" y="10"/>
                    <a:pt x="167" y="10"/>
                    <a:pt x="170" y="4"/>
                  </a:cubicBezTo>
                  <a:lnTo>
                    <a:pt x="170" y="4"/>
                  </a:lnTo>
                  <a:cubicBezTo>
                    <a:pt x="107" y="17"/>
                    <a:pt x="190" y="10"/>
                    <a:pt x="120" y="30"/>
                  </a:cubicBezTo>
                  <a:cubicBezTo>
                    <a:pt x="127" y="27"/>
                    <a:pt x="123" y="27"/>
                    <a:pt x="133" y="20"/>
                  </a:cubicBezTo>
                  <a:lnTo>
                    <a:pt x="133" y="20"/>
                  </a:lnTo>
                  <a:cubicBezTo>
                    <a:pt x="60" y="47"/>
                    <a:pt x="40" y="123"/>
                    <a:pt x="31" y="179"/>
                  </a:cubicBezTo>
                  <a:cubicBezTo>
                    <a:pt x="28" y="183"/>
                    <a:pt x="28" y="183"/>
                    <a:pt x="24" y="183"/>
                  </a:cubicBezTo>
                  <a:cubicBezTo>
                    <a:pt x="20" y="183"/>
                    <a:pt x="20" y="173"/>
                    <a:pt x="24" y="163"/>
                  </a:cubicBezTo>
                  <a:cubicBezTo>
                    <a:pt x="24" y="153"/>
                    <a:pt x="28" y="139"/>
                    <a:pt x="24" y="139"/>
                  </a:cubicBezTo>
                  <a:lnTo>
                    <a:pt x="20" y="143"/>
                  </a:lnTo>
                  <a:cubicBezTo>
                    <a:pt x="1" y="243"/>
                    <a:pt x="40" y="335"/>
                    <a:pt x="77" y="408"/>
                  </a:cubicBezTo>
                  <a:lnTo>
                    <a:pt x="71" y="394"/>
                  </a:lnTo>
                  <a:cubicBezTo>
                    <a:pt x="83" y="394"/>
                    <a:pt x="90" y="417"/>
                    <a:pt x="100" y="441"/>
                  </a:cubicBezTo>
                  <a:cubicBezTo>
                    <a:pt x="136" y="474"/>
                    <a:pt x="176" y="507"/>
                    <a:pt x="219" y="537"/>
                  </a:cubicBezTo>
                  <a:cubicBezTo>
                    <a:pt x="229" y="544"/>
                    <a:pt x="239" y="550"/>
                    <a:pt x="249" y="556"/>
                  </a:cubicBezTo>
                  <a:cubicBezTo>
                    <a:pt x="266" y="514"/>
                    <a:pt x="276" y="471"/>
                    <a:pt x="299" y="414"/>
                  </a:cubicBezTo>
                  <a:cubicBezTo>
                    <a:pt x="299" y="421"/>
                    <a:pt x="302" y="425"/>
                    <a:pt x="302" y="425"/>
                  </a:cubicBezTo>
                  <a:cubicBezTo>
                    <a:pt x="309" y="425"/>
                    <a:pt x="312" y="391"/>
                    <a:pt x="326" y="388"/>
                  </a:cubicBezTo>
                  <a:cubicBezTo>
                    <a:pt x="326" y="374"/>
                    <a:pt x="329" y="358"/>
                    <a:pt x="329" y="345"/>
                  </a:cubicBezTo>
                  <a:lnTo>
                    <a:pt x="329" y="345"/>
                  </a:lnTo>
                  <a:lnTo>
                    <a:pt x="318" y="362"/>
                  </a:lnTo>
                  <a:cubicBezTo>
                    <a:pt x="329" y="322"/>
                    <a:pt x="322" y="285"/>
                    <a:pt x="332" y="252"/>
                  </a:cubicBezTo>
                  <a:lnTo>
                    <a:pt x="332" y="282"/>
                  </a:lnTo>
                  <a:cubicBezTo>
                    <a:pt x="335" y="258"/>
                    <a:pt x="338" y="232"/>
                    <a:pt x="335" y="209"/>
                  </a:cubicBezTo>
                  <a:lnTo>
                    <a:pt x="335" y="209"/>
                  </a:lnTo>
                  <a:cubicBezTo>
                    <a:pt x="335" y="223"/>
                    <a:pt x="332" y="235"/>
                    <a:pt x="329" y="249"/>
                  </a:cubicBezTo>
                  <a:cubicBezTo>
                    <a:pt x="326" y="209"/>
                    <a:pt x="312" y="252"/>
                    <a:pt x="318" y="199"/>
                  </a:cubicBezTo>
                  <a:lnTo>
                    <a:pt x="318" y="199"/>
                  </a:lnTo>
                  <a:lnTo>
                    <a:pt x="318" y="203"/>
                  </a:lnTo>
                  <a:cubicBezTo>
                    <a:pt x="318" y="203"/>
                    <a:pt x="322" y="159"/>
                    <a:pt x="326" y="139"/>
                  </a:cubicBezTo>
                  <a:cubicBezTo>
                    <a:pt x="318" y="116"/>
                    <a:pt x="312" y="100"/>
                    <a:pt x="302" y="73"/>
                  </a:cubicBezTo>
                  <a:cubicBezTo>
                    <a:pt x="302" y="70"/>
                    <a:pt x="306" y="67"/>
                    <a:pt x="309" y="67"/>
                  </a:cubicBezTo>
                  <a:lnTo>
                    <a:pt x="312" y="70"/>
                  </a:lnTo>
                  <a:lnTo>
                    <a:pt x="315" y="70"/>
                  </a:lnTo>
                  <a:lnTo>
                    <a:pt x="318" y="67"/>
                  </a:lnTo>
                  <a:cubicBezTo>
                    <a:pt x="309" y="57"/>
                    <a:pt x="292" y="34"/>
                    <a:pt x="266" y="20"/>
                  </a:cubicBezTo>
                  <a:cubicBezTo>
                    <a:pt x="249" y="14"/>
                    <a:pt x="233" y="10"/>
                    <a:pt x="219" y="10"/>
                  </a:cubicBezTo>
                  <a:lnTo>
                    <a:pt x="202" y="10"/>
                  </a:lnTo>
                  <a:cubicBezTo>
                    <a:pt x="210" y="7"/>
                    <a:pt x="210" y="4"/>
                    <a:pt x="206" y="0"/>
                  </a:cubicBezTo>
                  <a:close/>
                  <a:moveTo>
                    <a:pt x="329" y="600"/>
                  </a:moveTo>
                  <a:cubicBezTo>
                    <a:pt x="375" y="623"/>
                    <a:pt x="425" y="643"/>
                    <a:pt x="471" y="656"/>
                  </a:cubicBezTo>
                  <a:lnTo>
                    <a:pt x="474" y="653"/>
                  </a:lnTo>
                  <a:cubicBezTo>
                    <a:pt x="465" y="649"/>
                    <a:pt x="477" y="646"/>
                    <a:pt x="461" y="640"/>
                  </a:cubicBezTo>
                  <a:lnTo>
                    <a:pt x="458" y="640"/>
                  </a:lnTo>
                  <a:cubicBezTo>
                    <a:pt x="451" y="640"/>
                    <a:pt x="448" y="636"/>
                    <a:pt x="441" y="636"/>
                  </a:cubicBezTo>
                  <a:cubicBezTo>
                    <a:pt x="438" y="636"/>
                    <a:pt x="431" y="633"/>
                    <a:pt x="428" y="633"/>
                  </a:cubicBezTo>
                  <a:cubicBezTo>
                    <a:pt x="425" y="633"/>
                    <a:pt x="421" y="636"/>
                    <a:pt x="421" y="636"/>
                  </a:cubicBezTo>
                  <a:cubicBezTo>
                    <a:pt x="408" y="633"/>
                    <a:pt x="408" y="630"/>
                    <a:pt x="405" y="623"/>
                  </a:cubicBezTo>
                  <a:cubicBezTo>
                    <a:pt x="388" y="623"/>
                    <a:pt x="342" y="600"/>
                    <a:pt x="329" y="600"/>
                  </a:cubicBezTo>
                  <a:close/>
                  <a:moveTo>
                    <a:pt x="1769" y="143"/>
                  </a:moveTo>
                  <a:lnTo>
                    <a:pt x="1756" y="156"/>
                  </a:lnTo>
                  <a:lnTo>
                    <a:pt x="1759" y="156"/>
                  </a:lnTo>
                  <a:cubicBezTo>
                    <a:pt x="1763" y="156"/>
                    <a:pt x="1763" y="163"/>
                    <a:pt x="1759" y="169"/>
                  </a:cubicBezTo>
                  <a:cubicBezTo>
                    <a:pt x="1746" y="192"/>
                    <a:pt x="1732" y="199"/>
                    <a:pt x="1726" y="199"/>
                  </a:cubicBezTo>
                  <a:lnTo>
                    <a:pt x="1736" y="179"/>
                  </a:lnTo>
                  <a:lnTo>
                    <a:pt x="1736" y="179"/>
                  </a:lnTo>
                  <a:cubicBezTo>
                    <a:pt x="1706" y="183"/>
                    <a:pt x="1683" y="249"/>
                    <a:pt x="1647" y="278"/>
                  </a:cubicBezTo>
                  <a:lnTo>
                    <a:pt x="1650" y="255"/>
                  </a:lnTo>
                  <a:lnTo>
                    <a:pt x="1627" y="298"/>
                  </a:lnTo>
                  <a:lnTo>
                    <a:pt x="1620" y="298"/>
                  </a:lnTo>
                  <a:cubicBezTo>
                    <a:pt x="1613" y="298"/>
                    <a:pt x="1610" y="295"/>
                    <a:pt x="1620" y="282"/>
                  </a:cubicBezTo>
                  <a:lnTo>
                    <a:pt x="1620" y="282"/>
                  </a:lnTo>
                  <a:cubicBezTo>
                    <a:pt x="1593" y="298"/>
                    <a:pt x="1604" y="305"/>
                    <a:pt x="1577" y="318"/>
                  </a:cubicBezTo>
                  <a:cubicBezTo>
                    <a:pt x="1573" y="318"/>
                    <a:pt x="1577" y="318"/>
                    <a:pt x="1577" y="315"/>
                  </a:cubicBezTo>
                  <a:lnTo>
                    <a:pt x="1577" y="315"/>
                  </a:lnTo>
                  <a:lnTo>
                    <a:pt x="1558" y="338"/>
                  </a:lnTo>
                  <a:cubicBezTo>
                    <a:pt x="1561" y="332"/>
                    <a:pt x="1547" y="335"/>
                    <a:pt x="1561" y="322"/>
                  </a:cubicBezTo>
                  <a:lnTo>
                    <a:pt x="1561" y="322"/>
                  </a:lnTo>
                  <a:cubicBezTo>
                    <a:pt x="1514" y="351"/>
                    <a:pt x="1501" y="388"/>
                    <a:pt x="1478" y="391"/>
                  </a:cubicBezTo>
                  <a:lnTo>
                    <a:pt x="1478" y="388"/>
                  </a:lnTo>
                  <a:lnTo>
                    <a:pt x="1478" y="388"/>
                  </a:lnTo>
                  <a:cubicBezTo>
                    <a:pt x="1422" y="437"/>
                    <a:pt x="1481" y="402"/>
                    <a:pt x="1441" y="448"/>
                  </a:cubicBezTo>
                  <a:lnTo>
                    <a:pt x="1391" y="444"/>
                  </a:lnTo>
                  <a:lnTo>
                    <a:pt x="1391" y="461"/>
                  </a:lnTo>
                  <a:cubicBezTo>
                    <a:pt x="1388" y="461"/>
                    <a:pt x="1379" y="467"/>
                    <a:pt x="1375" y="467"/>
                  </a:cubicBezTo>
                  <a:cubicBezTo>
                    <a:pt x="1372" y="467"/>
                    <a:pt x="1372" y="467"/>
                    <a:pt x="1372" y="464"/>
                  </a:cubicBezTo>
                  <a:cubicBezTo>
                    <a:pt x="1362" y="474"/>
                    <a:pt x="1362" y="477"/>
                    <a:pt x="1365" y="477"/>
                  </a:cubicBezTo>
                  <a:lnTo>
                    <a:pt x="1368" y="477"/>
                  </a:lnTo>
                  <a:cubicBezTo>
                    <a:pt x="1372" y="477"/>
                    <a:pt x="1372" y="477"/>
                    <a:pt x="1368" y="484"/>
                  </a:cubicBezTo>
                  <a:cubicBezTo>
                    <a:pt x="1335" y="491"/>
                    <a:pt x="1292" y="530"/>
                    <a:pt x="1269" y="530"/>
                  </a:cubicBezTo>
                  <a:lnTo>
                    <a:pt x="1275" y="530"/>
                  </a:lnTo>
                  <a:cubicBezTo>
                    <a:pt x="1279" y="530"/>
                    <a:pt x="1275" y="530"/>
                    <a:pt x="1266" y="541"/>
                  </a:cubicBezTo>
                  <a:cubicBezTo>
                    <a:pt x="1263" y="537"/>
                    <a:pt x="1259" y="537"/>
                    <a:pt x="1255" y="537"/>
                  </a:cubicBezTo>
                  <a:cubicBezTo>
                    <a:pt x="1240" y="537"/>
                    <a:pt x="1220" y="567"/>
                    <a:pt x="1186" y="570"/>
                  </a:cubicBezTo>
                  <a:cubicBezTo>
                    <a:pt x="1193" y="560"/>
                    <a:pt x="1213" y="550"/>
                    <a:pt x="1206" y="550"/>
                  </a:cubicBezTo>
                  <a:cubicBezTo>
                    <a:pt x="1203" y="550"/>
                    <a:pt x="1200" y="553"/>
                    <a:pt x="1190" y="553"/>
                  </a:cubicBezTo>
                  <a:cubicBezTo>
                    <a:pt x="1180" y="580"/>
                    <a:pt x="1127" y="576"/>
                    <a:pt x="1101" y="590"/>
                  </a:cubicBezTo>
                  <a:cubicBezTo>
                    <a:pt x="1104" y="603"/>
                    <a:pt x="1044" y="616"/>
                    <a:pt x="997" y="633"/>
                  </a:cubicBezTo>
                  <a:lnTo>
                    <a:pt x="994" y="633"/>
                  </a:lnTo>
                  <a:cubicBezTo>
                    <a:pt x="982" y="633"/>
                    <a:pt x="904" y="649"/>
                    <a:pt x="860" y="652"/>
                  </a:cubicBezTo>
                  <a:lnTo>
                    <a:pt x="860" y="652"/>
                  </a:lnTo>
                  <a:cubicBezTo>
                    <a:pt x="861" y="652"/>
                    <a:pt x="862" y="651"/>
                    <a:pt x="862" y="649"/>
                  </a:cubicBezTo>
                  <a:lnTo>
                    <a:pt x="862" y="649"/>
                  </a:lnTo>
                  <a:lnTo>
                    <a:pt x="858" y="653"/>
                  </a:lnTo>
                  <a:cubicBezTo>
                    <a:pt x="859" y="653"/>
                    <a:pt x="860" y="653"/>
                    <a:pt x="860" y="652"/>
                  </a:cubicBezTo>
                  <a:lnTo>
                    <a:pt x="860" y="652"/>
                  </a:lnTo>
                  <a:cubicBezTo>
                    <a:pt x="849" y="667"/>
                    <a:pt x="807" y="670"/>
                    <a:pt x="772" y="676"/>
                  </a:cubicBezTo>
                  <a:cubicBezTo>
                    <a:pt x="772" y="669"/>
                    <a:pt x="779" y="666"/>
                    <a:pt x="799" y="660"/>
                  </a:cubicBezTo>
                  <a:lnTo>
                    <a:pt x="799" y="660"/>
                  </a:lnTo>
                  <a:lnTo>
                    <a:pt x="766" y="663"/>
                  </a:lnTo>
                  <a:cubicBezTo>
                    <a:pt x="763" y="666"/>
                    <a:pt x="756" y="669"/>
                    <a:pt x="746" y="669"/>
                  </a:cubicBezTo>
                  <a:lnTo>
                    <a:pt x="739" y="683"/>
                  </a:lnTo>
                  <a:cubicBezTo>
                    <a:pt x="991" y="673"/>
                    <a:pt x="1249" y="567"/>
                    <a:pt x="1484" y="431"/>
                  </a:cubicBezTo>
                  <a:cubicBezTo>
                    <a:pt x="1530" y="391"/>
                    <a:pt x="1530" y="374"/>
                    <a:pt x="1573" y="332"/>
                  </a:cubicBezTo>
                  <a:lnTo>
                    <a:pt x="1577" y="328"/>
                  </a:lnTo>
                  <a:cubicBezTo>
                    <a:pt x="1587" y="328"/>
                    <a:pt x="1570" y="351"/>
                    <a:pt x="1570" y="351"/>
                  </a:cubicBezTo>
                  <a:cubicBezTo>
                    <a:pt x="1597" y="335"/>
                    <a:pt x="1617" y="315"/>
                    <a:pt x="1637" y="292"/>
                  </a:cubicBezTo>
                  <a:lnTo>
                    <a:pt x="1637" y="295"/>
                  </a:lnTo>
                  <a:cubicBezTo>
                    <a:pt x="1640" y="295"/>
                    <a:pt x="1643" y="292"/>
                    <a:pt x="1650" y="292"/>
                  </a:cubicBezTo>
                  <a:cubicBezTo>
                    <a:pt x="1666" y="272"/>
                    <a:pt x="1653" y="269"/>
                    <a:pt x="1680" y="249"/>
                  </a:cubicBezTo>
                  <a:lnTo>
                    <a:pt x="1680" y="249"/>
                  </a:lnTo>
                  <a:cubicBezTo>
                    <a:pt x="1680" y="255"/>
                    <a:pt x="1680" y="266"/>
                    <a:pt x="1673" y="278"/>
                  </a:cubicBezTo>
                  <a:cubicBezTo>
                    <a:pt x="1693" y="255"/>
                    <a:pt x="1706" y="226"/>
                    <a:pt x="1726" y="203"/>
                  </a:cubicBezTo>
                  <a:lnTo>
                    <a:pt x="1726" y="203"/>
                  </a:lnTo>
                  <a:cubicBezTo>
                    <a:pt x="1732" y="203"/>
                    <a:pt x="1720" y="223"/>
                    <a:pt x="1716" y="232"/>
                  </a:cubicBezTo>
                  <a:cubicBezTo>
                    <a:pt x="1740" y="206"/>
                    <a:pt x="1769" y="159"/>
                    <a:pt x="1769" y="143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Google Shape;5094;p60">
              <a:extLst>
                <a:ext uri="{FF2B5EF4-FFF2-40B4-BE49-F238E27FC236}">
                  <a16:creationId xmlns:a16="http://schemas.microsoft.com/office/drawing/2014/main" id="{E76DC491-7031-4BEA-ACD4-499C3F4576B4}"/>
                </a:ext>
              </a:extLst>
            </p:cNvPr>
            <p:cNvSpPr/>
            <p:nvPr/>
          </p:nvSpPr>
          <p:spPr>
            <a:xfrm>
              <a:off x="7232295" y="4148156"/>
              <a:ext cx="1121" cy="4486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1" y="0"/>
                  </a:moveTo>
                  <a:cubicBezTo>
                    <a:pt x="4" y="11"/>
                    <a:pt x="7" y="20"/>
                    <a:pt x="7" y="27"/>
                  </a:cubicBezTo>
                  <a:cubicBezTo>
                    <a:pt x="7" y="14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Google Shape;5095;p60">
              <a:extLst>
                <a:ext uri="{FF2B5EF4-FFF2-40B4-BE49-F238E27FC236}">
                  <a16:creationId xmlns:a16="http://schemas.microsoft.com/office/drawing/2014/main" id="{EE40917C-DA03-45B5-9FF9-408CDEBFDD82}"/>
                </a:ext>
              </a:extLst>
            </p:cNvPr>
            <p:cNvSpPr/>
            <p:nvPr/>
          </p:nvSpPr>
          <p:spPr>
            <a:xfrm>
              <a:off x="7232776" y="4152482"/>
              <a:ext cx="1282" cy="6408"/>
            </a:xfrm>
            <a:custGeom>
              <a:avLst/>
              <a:gdLst/>
              <a:ahLst/>
              <a:cxnLst/>
              <a:rect l="l" t="t" r="r" b="b"/>
              <a:pathLst>
                <a:path w="8" h="40" extrusionOk="0">
                  <a:moveTo>
                    <a:pt x="4" y="0"/>
                  </a:moveTo>
                  <a:cubicBezTo>
                    <a:pt x="4" y="13"/>
                    <a:pt x="1" y="26"/>
                    <a:pt x="4" y="40"/>
                  </a:cubicBezTo>
                  <a:cubicBezTo>
                    <a:pt x="7" y="23"/>
                    <a:pt x="7" y="13"/>
                    <a:pt x="4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Google Shape;5096;p60">
              <a:extLst>
                <a:ext uri="{FF2B5EF4-FFF2-40B4-BE49-F238E27FC236}">
                  <a16:creationId xmlns:a16="http://schemas.microsoft.com/office/drawing/2014/main" id="{84222023-3AB0-424C-8713-25E671632A95}"/>
                </a:ext>
              </a:extLst>
            </p:cNvPr>
            <p:cNvSpPr/>
            <p:nvPr/>
          </p:nvSpPr>
          <p:spPr>
            <a:xfrm>
              <a:off x="7462993" y="4153443"/>
              <a:ext cx="1282" cy="1121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4" y="1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Google Shape;5097;p60">
              <a:extLst>
                <a:ext uri="{FF2B5EF4-FFF2-40B4-BE49-F238E27FC236}">
                  <a16:creationId xmlns:a16="http://schemas.microsoft.com/office/drawing/2014/main" id="{611E4D27-A23D-4E73-A7E5-348F69BE958B}"/>
                </a:ext>
              </a:extLst>
            </p:cNvPr>
            <p:cNvSpPr/>
            <p:nvPr/>
          </p:nvSpPr>
          <p:spPr>
            <a:xfrm>
              <a:off x="7463473" y="4152001"/>
              <a:ext cx="1442" cy="1602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8" y="0"/>
                  </a:moveTo>
                  <a:cubicBezTo>
                    <a:pt x="4" y="3"/>
                    <a:pt x="1" y="6"/>
                    <a:pt x="1" y="1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Google Shape;5098;p60">
              <a:extLst>
                <a:ext uri="{FF2B5EF4-FFF2-40B4-BE49-F238E27FC236}">
                  <a16:creationId xmlns:a16="http://schemas.microsoft.com/office/drawing/2014/main" id="{0A2675AC-DFEF-4D6F-9B24-5837F77EA23E}"/>
                </a:ext>
              </a:extLst>
            </p:cNvPr>
            <p:cNvSpPr/>
            <p:nvPr/>
          </p:nvSpPr>
          <p:spPr>
            <a:xfrm>
              <a:off x="7464755" y="4149278"/>
              <a:ext cx="1602" cy="2884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0"/>
                  </a:moveTo>
                  <a:lnTo>
                    <a:pt x="0" y="17"/>
                  </a:lnTo>
                  <a:cubicBezTo>
                    <a:pt x="3" y="13"/>
                    <a:pt x="10" y="7"/>
                    <a:pt x="10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Google Shape;5099;p60">
              <a:extLst>
                <a:ext uri="{FF2B5EF4-FFF2-40B4-BE49-F238E27FC236}">
                  <a16:creationId xmlns:a16="http://schemas.microsoft.com/office/drawing/2014/main" id="{C67C4FF3-F7FF-4C57-89C3-1A87117FA3DD}"/>
                </a:ext>
              </a:extLst>
            </p:cNvPr>
            <p:cNvSpPr/>
            <p:nvPr/>
          </p:nvSpPr>
          <p:spPr>
            <a:xfrm>
              <a:off x="7438000" y="4179877"/>
              <a:ext cx="160" cy="801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Google Shape;5100;p60">
              <a:extLst>
                <a:ext uri="{FF2B5EF4-FFF2-40B4-BE49-F238E27FC236}">
                  <a16:creationId xmlns:a16="http://schemas.microsoft.com/office/drawing/2014/main" id="{01D21535-72C1-43DA-BC7A-D259F0DDE38A}"/>
                </a:ext>
              </a:extLst>
            </p:cNvPr>
            <p:cNvSpPr/>
            <p:nvPr/>
          </p:nvSpPr>
          <p:spPr>
            <a:xfrm>
              <a:off x="7429670" y="4180518"/>
              <a:ext cx="8491" cy="7049"/>
            </a:xfrm>
            <a:custGeom>
              <a:avLst/>
              <a:gdLst/>
              <a:ahLst/>
              <a:cxnLst/>
              <a:rect l="l" t="t" r="r" b="b"/>
              <a:pathLst>
                <a:path w="53" h="44" extrusionOk="0">
                  <a:moveTo>
                    <a:pt x="53" y="1"/>
                  </a:moveTo>
                  <a:cubicBezTo>
                    <a:pt x="50" y="14"/>
                    <a:pt x="10" y="27"/>
                    <a:pt x="1" y="44"/>
                  </a:cubicBezTo>
                  <a:cubicBezTo>
                    <a:pt x="13" y="33"/>
                    <a:pt x="36" y="24"/>
                    <a:pt x="53" y="7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Google Shape;5101;p60">
              <a:extLst>
                <a:ext uri="{FF2B5EF4-FFF2-40B4-BE49-F238E27FC236}">
                  <a16:creationId xmlns:a16="http://schemas.microsoft.com/office/drawing/2014/main" id="{15E0D9EA-7782-4060-8327-2D0F4134D739}"/>
                </a:ext>
              </a:extLst>
            </p:cNvPr>
            <p:cNvSpPr/>
            <p:nvPr/>
          </p:nvSpPr>
          <p:spPr>
            <a:xfrm>
              <a:off x="7385613" y="4200704"/>
              <a:ext cx="13457" cy="5447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66" y="0"/>
                  </a:moveTo>
                  <a:cubicBezTo>
                    <a:pt x="1" y="24"/>
                    <a:pt x="83" y="0"/>
                    <a:pt x="20" y="34"/>
                  </a:cubicBezTo>
                  <a:lnTo>
                    <a:pt x="70" y="10"/>
                  </a:lnTo>
                  <a:lnTo>
                    <a:pt x="60" y="10"/>
                  </a:lnTo>
                  <a:cubicBezTo>
                    <a:pt x="53" y="10"/>
                    <a:pt x="53" y="7"/>
                    <a:pt x="66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Google Shape;5102;p60">
              <a:extLst>
                <a:ext uri="{FF2B5EF4-FFF2-40B4-BE49-F238E27FC236}">
                  <a16:creationId xmlns:a16="http://schemas.microsoft.com/office/drawing/2014/main" id="{72C5C741-CA98-4EDF-8856-F0E6A2299627}"/>
                </a:ext>
              </a:extLst>
            </p:cNvPr>
            <p:cNvSpPr/>
            <p:nvPr/>
          </p:nvSpPr>
          <p:spPr>
            <a:xfrm>
              <a:off x="7360621" y="4216084"/>
              <a:ext cx="5607" cy="1762"/>
            </a:xfrm>
            <a:custGeom>
              <a:avLst/>
              <a:gdLst/>
              <a:ahLst/>
              <a:cxnLst/>
              <a:rect l="l" t="t" r="r" b="b"/>
              <a:pathLst>
                <a:path w="35" h="11" extrusionOk="0">
                  <a:moveTo>
                    <a:pt x="17" y="1"/>
                  </a:moveTo>
                  <a:cubicBezTo>
                    <a:pt x="7" y="7"/>
                    <a:pt x="1" y="10"/>
                    <a:pt x="7" y="10"/>
                  </a:cubicBezTo>
                  <a:cubicBezTo>
                    <a:pt x="10" y="10"/>
                    <a:pt x="14" y="7"/>
                    <a:pt x="21" y="7"/>
                  </a:cubicBezTo>
                  <a:cubicBezTo>
                    <a:pt x="34" y="1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Google Shape;5103;p60">
              <a:extLst>
                <a:ext uri="{FF2B5EF4-FFF2-40B4-BE49-F238E27FC236}">
                  <a16:creationId xmlns:a16="http://schemas.microsoft.com/office/drawing/2014/main" id="{A753DB43-647D-4AD9-B49B-5522077C9AC3}"/>
                </a:ext>
              </a:extLst>
            </p:cNvPr>
            <p:cNvSpPr/>
            <p:nvPr/>
          </p:nvSpPr>
          <p:spPr>
            <a:xfrm>
              <a:off x="7194646" y="4176833"/>
              <a:ext cx="1602" cy="1762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4" y="0"/>
                  </a:moveTo>
                  <a:lnTo>
                    <a:pt x="4" y="7"/>
                  </a:lnTo>
                  <a:cubicBezTo>
                    <a:pt x="4" y="7"/>
                    <a:pt x="4" y="10"/>
                    <a:pt x="0" y="10"/>
                  </a:cubicBezTo>
                  <a:lnTo>
                    <a:pt x="10" y="10"/>
                  </a:lnTo>
                  <a:cubicBezTo>
                    <a:pt x="7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Google Shape;5104;p60">
              <a:extLst>
                <a:ext uri="{FF2B5EF4-FFF2-40B4-BE49-F238E27FC236}">
                  <a16:creationId xmlns:a16="http://schemas.microsoft.com/office/drawing/2014/main" id="{5F7BBABB-8B47-4402-AB29-1837FCE723CE}"/>
                </a:ext>
              </a:extLst>
            </p:cNvPr>
            <p:cNvSpPr/>
            <p:nvPr/>
          </p:nvSpPr>
          <p:spPr>
            <a:xfrm>
              <a:off x="7185034" y="4140787"/>
              <a:ext cx="2884" cy="5928"/>
            </a:xfrm>
            <a:custGeom>
              <a:avLst/>
              <a:gdLst/>
              <a:ahLst/>
              <a:cxnLst/>
              <a:rect l="l" t="t" r="r" b="b"/>
              <a:pathLst>
                <a:path w="18" h="37" extrusionOk="0">
                  <a:moveTo>
                    <a:pt x="17" y="0"/>
                  </a:moveTo>
                  <a:cubicBezTo>
                    <a:pt x="10" y="7"/>
                    <a:pt x="7" y="14"/>
                    <a:pt x="1" y="20"/>
                  </a:cubicBezTo>
                  <a:lnTo>
                    <a:pt x="4" y="37"/>
                  </a:lnTo>
                  <a:cubicBezTo>
                    <a:pt x="7" y="23"/>
                    <a:pt x="13" y="10"/>
                    <a:pt x="17" y="0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Google Shape;5105;p60">
              <a:extLst>
                <a:ext uri="{FF2B5EF4-FFF2-40B4-BE49-F238E27FC236}">
                  <a16:creationId xmlns:a16="http://schemas.microsoft.com/office/drawing/2014/main" id="{85D9E75C-3515-4685-BCCE-791F2C0231A9}"/>
                </a:ext>
              </a:extLst>
            </p:cNvPr>
            <p:cNvSpPr/>
            <p:nvPr/>
          </p:nvSpPr>
          <p:spPr>
            <a:xfrm>
              <a:off x="7208905" y="4136461"/>
              <a:ext cx="4486" cy="1282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7" y="1"/>
                  </a:moveTo>
                  <a:cubicBezTo>
                    <a:pt x="20" y="1"/>
                    <a:pt x="14" y="1"/>
                    <a:pt x="8" y="4"/>
                  </a:cubicBezTo>
                  <a:lnTo>
                    <a:pt x="0" y="7"/>
                  </a:lnTo>
                  <a:cubicBezTo>
                    <a:pt x="8" y="4"/>
                    <a:pt x="17" y="1"/>
                    <a:pt x="27" y="1"/>
                  </a:cubicBez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4" name="Google Shape;5106;p60">
              <a:extLst>
                <a:ext uri="{FF2B5EF4-FFF2-40B4-BE49-F238E27FC236}">
                  <a16:creationId xmlns:a16="http://schemas.microsoft.com/office/drawing/2014/main" id="{3F87ED81-B094-4480-B577-05D095F608C7}"/>
                </a:ext>
              </a:extLst>
            </p:cNvPr>
            <p:cNvSpPr/>
            <p:nvPr/>
          </p:nvSpPr>
          <p:spPr>
            <a:xfrm>
              <a:off x="7329380" y="2994824"/>
              <a:ext cx="172063" cy="64243"/>
            </a:xfrm>
            <a:custGeom>
              <a:avLst/>
              <a:gdLst/>
              <a:ahLst/>
              <a:cxnLst/>
              <a:rect l="l" t="t" r="r" b="b"/>
              <a:pathLst>
                <a:path w="1074" h="401" extrusionOk="0">
                  <a:moveTo>
                    <a:pt x="1070" y="0"/>
                  </a:moveTo>
                  <a:cubicBezTo>
                    <a:pt x="746" y="136"/>
                    <a:pt x="388" y="275"/>
                    <a:pt x="3" y="398"/>
                  </a:cubicBezTo>
                  <a:cubicBezTo>
                    <a:pt x="3" y="398"/>
                    <a:pt x="3" y="399"/>
                    <a:pt x="2" y="400"/>
                  </a:cubicBezTo>
                  <a:lnTo>
                    <a:pt x="2" y="400"/>
                  </a:lnTo>
                  <a:cubicBezTo>
                    <a:pt x="339" y="298"/>
                    <a:pt x="650" y="185"/>
                    <a:pt x="934" y="70"/>
                  </a:cubicBezTo>
                  <a:cubicBezTo>
                    <a:pt x="980" y="50"/>
                    <a:pt x="1027" y="34"/>
                    <a:pt x="1073" y="14"/>
                  </a:cubicBezTo>
                  <a:cubicBezTo>
                    <a:pt x="1073" y="11"/>
                    <a:pt x="1070" y="4"/>
                    <a:pt x="1070" y="0"/>
                  </a:cubicBezTo>
                  <a:close/>
                  <a:moveTo>
                    <a:pt x="2" y="400"/>
                  </a:moveTo>
                  <a:cubicBezTo>
                    <a:pt x="2" y="401"/>
                    <a:pt x="1" y="401"/>
                    <a:pt x="0" y="401"/>
                  </a:cubicBezTo>
                  <a:cubicBezTo>
                    <a:pt x="1" y="401"/>
                    <a:pt x="2" y="401"/>
                    <a:pt x="2" y="40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5" name="Google Shape;5107;p60">
              <a:extLst>
                <a:ext uri="{FF2B5EF4-FFF2-40B4-BE49-F238E27FC236}">
                  <a16:creationId xmlns:a16="http://schemas.microsoft.com/office/drawing/2014/main" id="{B227F720-79D0-435C-8A58-65AB96419503}"/>
                </a:ext>
              </a:extLst>
            </p:cNvPr>
            <p:cNvSpPr/>
            <p:nvPr/>
          </p:nvSpPr>
          <p:spPr>
            <a:xfrm>
              <a:off x="6782274" y="3129078"/>
              <a:ext cx="120636" cy="5928"/>
            </a:xfrm>
            <a:custGeom>
              <a:avLst/>
              <a:gdLst/>
              <a:ahLst/>
              <a:cxnLst/>
              <a:rect l="l" t="t" r="r" b="b"/>
              <a:pathLst>
                <a:path w="753" h="37" extrusionOk="0">
                  <a:moveTo>
                    <a:pt x="1" y="0"/>
                  </a:moveTo>
                  <a:lnTo>
                    <a:pt x="1" y="23"/>
                  </a:lnTo>
                  <a:cubicBezTo>
                    <a:pt x="150" y="33"/>
                    <a:pt x="296" y="37"/>
                    <a:pt x="441" y="37"/>
                  </a:cubicBezTo>
                  <a:cubicBezTo>
                    <a:pt x="548" y="37"/>
                    <a:pt x="650" y="33"/>
                    <a:pt x="753" y="30"/>
                  </a:cubicBezTo>
                  <a:lnTo>
                    <a:pt x="670" y="30"/>
                  </a:lnTo>
                  <a:cubicBezTo>
                    <a:pt x="580" y="30"/>
                    <a:pt x="495" y="30"/>
                    <a:pt x="409" y="27"/>
                  </a:cubicBezTo>
                  <a:cubicBezTo>
                    <a:pt x="273" y="20"/>
                    <a:pt x="134" y="14"/>
                    <a:pt x="1" y="0"/>
                  </a:cubicBez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Google Shape;5108;p60">
              <a:extLst>
                <a:ext uri="{FF2B5EF4-FFF2-40B4-BE49-F238E27FC236}">
                  <a16:creationId xmlns:a16="http://schemas.microsoft.com/office/drawing/2014/main" id="{23498AF0-0997-4B93-940F-0E4C025FC076}"/>
                </a:ext>
              </a:extLst>
            </p:cNvPr>
            <p:cNvSpPr/>
            <p:nvPr/>
          </p:nvSpPr>
          <p:spPr>
            <a:xfrm>
              <a:off x="6524502" y="3089347"/>
              <a:ext cx="257934" cy="43576"/>
            </a:xfrm>
            <a:custGeom>
              <a:avLst/>
              <a:gdLst/>
              <a:ahLst/>
              <a:cxnLst/>
              <a:rect l="l" t="t" r="r" b="b"/>
              <a:pathLst>
                <a:path w="1610" h="2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6" y="3"/>
                    <a:pt x="23" y="22"/>
                    <a:pt x="54" y="56"/>
                  </a:cubicBezTo>
                  <a:cubicBezTo>
                    <a:pt x="537" y="165"/>
                    <a:pt x="1054" y="242"/>
                    <a:pt x="1597" y="271"/>
                  </a:cubicBezTo>
                  <a:lnTo>
                    <a:pt x="1610" y="271"/>
                  </a:lnTo>
                  <a:lnTo>
                    <a:pt x="1610" y="248"/>
                  </a:lnTo>
                  <a:cubicBezTo>
                    <a:pt x="1223" y="219"/>
                    <a:pt x="849" y="169"/>
                    <a:pt x="488" y="103"/>
                  </a:cubicBezTo>
                  <a:cubicBezTo>
                    <a:pt x="338" y="72"/>
                    <a:pt x="183" y="43"/>
                    <a:pt x="28" y="6"/>
                  </a:cubicBezTo>
                  <a:cubicBezTo>
                    <a:pt x="18" y="3"/>
                    <a:pt x="11" y="3"/>
                    <a:pt x="1" y="0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7" name="Google Shape;5109;p60">
              <a:extLst>
                <a:ext uri="{FF2B5EF4-FFF2-40B4-BE49-F238E27FC236}">
                  <a16:creationId xmlns:a16="http://schemas.microsoft.com/office/drawing/2014/main" id="{6BB6C8C2-9BCA-4607-BCE8-FC7AE28BF30F}"/>
                </a:ext>
              </a:extLst>
            </p:cNvPr>
            <p:cNvSpPr/>
            <p:nvPr/>
          </p:nvSpPr>
          <p:spPr>
            <a:xfrm>
              <a:off x="7264176" y="3058427"/>
              <a:ext cx="65845" cy="19866"/>
            </a:xfrm>
            <a:custGeom>
              <a:avLst/>
              <a:gdLst/>
              <a:ahLst/>
              <a:cxnLst/>
              <a:rect l="l" t="t" r="r" b="b"/>
              <a:pathLst>
                <a:path w="411" h="124" extrusionOk="0">
                  <a:moveTo>
                    <a:pt x="410" y="1"/>
                  </a:moveTo>
                  <a:cubicBezTo>
                    <a:pt x="275" y="44"/>
                    <a:pt x="139" y="83"/>
                    <a:pt x="0" y="123"/>
                  </a:cubicBezTo>
                  <a:cubicBezTo>
                    <a:pt x="139" y="87"/>
                    <a:pt x="275" y="47"/>
                    <a:pt x="407" y="4"/>
                  </a:cubicBezTo>
                  <a:cubicBezTo>
                    <a:pt x="410" y="4"/>
                    <a:pt x="410" y="1"/>
                    <a:pt x="410" y="1"/>
                  </a:cubicBezTo>
                  <a:close/>
                </a:path>
              </a:pathLst>
            </a:custGeom>
            <a:solidFill>
              <a:srgbClr val="2E7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8" name="Google Shape;5110;p60">
              <a:extLst>
                <a:ext uri="{FF2B5EF4-FFF2-40B4-BE49-F238E27FC236}">
                  <a16:creationId xmlns:a16="http://schemas.microsoft.com/office/drawing/2014/main" id="{B9DF3682-EB64-4596-8946-6F01C20BD00D}"/>
                </a:ext>
              </a:extLst>
            </p:cNvPr>
            <p:cNvSpPr/>
            <p:nvPr/>
          </p:nvSpPr>
          <p:spPr>
            <a:xfrm>
              <a:off x="7329861" y="2991620"/>
              <a:ext cx="170941" cy="66967"/>
            </a:xfrm>
            <a:custGeom>
              <a:avLst/>
              <a:gdLst/>
              <a:ahLst/>
              <a:cxnLst/>
              <a:rect l="l" t="t" r="r" b="b"/>
              <a:pathLst>
                <a:path w="1067" h="418" extrusionOk="0">
                  <a:moveTo>
                    <a:pt x="1064" y="0"/>
                  </a:moveTo>
                  <a:cubicBezTo>
                    <a:pt x="815" y="100"/>
                    <a:pt x="457" y="252"/>
                    <a:pt x="0" y="401"/>
                  </a:cubicBezTo>
                  <a:lnTo>
                    <a:pt x="0" y="418"/>
                  </a:lnTo>
                  <a:cubicBezTo>
                    <a:pt x="385" y="295"/>
                    <a:pt x="743" y="156"/>
                    <a:pt x="1067" y="20"/>
                  </a:cubicBezTo>
                  <a:cubicBezTo>
                    <a:pt x="1067" y="14"/>
                    <a:pt x="1064" y="7"/>
                    <a:pt x="1064" y="0"/>
                  </a:cubicBezTo>
                  <a:close/>
                </a:path>
              </a:pathLst>
            </a:custGeom>
            <a:solidFill>
              <a:srgbClr val="7D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Google Shape;5111;p60">
              <a:extLst>
                <a:ext uri="{FF2B5EF4-FFF2-40B4-BE49-F238E27FC236}">
                  <a16:creationId xmlns:a16="http://schemas.microsoft.com/office/drawing/2014/main" id="{8D5794AF-D339-4E12-8418-E793AC70B7CC}"/>
                </a:ext>
              </a:extLst>
            </p:cNvPr>
            <p:cNvSpPr/>
            <p:nvPr/>
          </p:nvSpPr>
          <p:spPr>
            <a:xfrm>
              <a:off x="6902750" y="3078132"/>
              <a:ext cx="361588" cy="55912"/>
            </a:xfrm>
            <a:custGeom>
              <a:avLst/>
              <a:gdLst/>
              <a:ahLst/>
              <a:cxnLst/>
              <a:rect l="l" t="t" r="r" b="b"/>
              <a:pathLst>
                <a:path w="2257" h="349" extrusionOk="0">
                  <a:moveTo>
                    <a:pt x="2256" y="0"/>
                  </a:moveTo>
                  <a:lnTo>
                    <a:pt x="2256" y="0"/>
                  </a:lnTo>
                  <a:cubicBezTo>
                    <a:pt x="1882" y="99"/>
                    <a:pt x="1481" y="189"/>
                    <a:pt x="1064" y="249"/>
                  </a:cubicBezTo>
                  <a:cubicBezTo>
                    <a:pt x="719" y="301"/>
                    <a:pt x="365" y="335"/>
                    <a:pt x="1" y="348"/>
                  </a:cubicBezTo>
                  <a:cubicBezTo>
                    <a:pt x="779" y="338"/>
                    <a:pt x="1551" y="199"/>
                    <a:pt x="2256" y="0"/>
                  </a:cubicBezTo>
                  <a:close/>
                </a:path>
              </a:pathLst>
            </a:custGeom>
            <a:solidFill>
              <a:srgbClr val="F3A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0" name="Google Shape;5112;p60">
              <a:extLst>
                <a:ext uri="{FF2B5EF4-FFF2-40B4-BE49-F238E27FC236}">
                  <a16:creationId xmlns:a16="http://schemas.microsoft.com/office/drawing/2014/main" id="{2F32519C-C96A-462F-82E7-894464801357}"/>
                </a:ext>
              </a:extLst>
            </p:cNvPr>
            <p:cNvSpPr/>
            <p:nvPr/>
          </p:nvSpPr>
          <p:spPr>
            <a:xfrm>
              <a:off x="6781794" y="3115781"/>
              <a:ext cx="291578" cy="18264"/>
            </a:xfrm>
            <a:custGeom>
              <a:avLst/>
              <a:gdLst/>
              <a:ahLst/>
              <a:cxnLst/>
              <a:rect l="l" t="t" r="r" b="b"/>
              <a:pathLst>
                <a:path w="1820" h="114" extrusionOk="0">
                  <a:moveTo>
                    <a:pt x="1815" y="0"/>
                  </a:moveTo>
                  <a:cubicBezTo>
                    <a:pt x="1428" y="57"/>
                    <a:pt x="1008" y="90"/>
                    <a:pt x="557" y="90"/>
                  </a:cubicBezTo>
                  <a:cubicBezTo>
                    <a:pt x="375" y="90"/>
                    <a:pt x="193" y="86"/>
                    <a:pt x="1" y="73"/>
                  </a:cubicBezTo>
                  <a:lnTo>
                    <a:pt x="1" y="73"/>
                  </a:lnTo>
                  <a:cubicBezTo>
                    <a:pt x="1" y="77"/>
                    <a:pt x="1" y="80"/>
                    <a:pt x="4" y="83"/>
                  </a:cubicBezTo>
                  <a:cubicBezTo>
                    <a:pt x="137" y="97"/>
                    <a:pt x="276" y="103"/>
                    <a:pt x="412" y="110"/>
                  </a:cubicBezTo>
                  <a:cubicBezTo>
                    <a:pt x="498" y="113"/>
                    <a:pt x="583" y="113"/>
                    <a:pt x="673" y="113"/>
                  </a:cubicBezTo>
                  <a:lnTo>
                    <a:pt x="756" y="113"/>
                  </a:lnTo>
                  <a:cubicBezTo>
                    <a:pt x="1120" y="100"/>
                    <a:pt x="1474" y="66"/>
                    <a:pt x="1819" y="14"/>
                  </a:cubicBezTo>
                  <a:cubicBezTo>
                    <a:pt x="1815" y="11"/>
                    <a:pt x="1815" y="7"/>
                    <a:pt x="1815" y="0"/>
                  </a:cubicBezTo>
                  <a:close/>
                </a:path>
              </a:pathLst>
            </a:custGeom>
            <a:solidFill>
              <a:srgbClr val="7D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Google Shape;5113;p60">
              <a:extLst>
                <a:ext uri="{FF2B5EF4-FFF2-40B4-BE49-F238E27FC236}">
                  <a16:creationId xmlns:a16="http://schemas.microsoft.com/office/drawing/2014/main" id="{D9397501-2B21-43E0-9ECA-67E595EA58CF}"/>
                </a:ext>
              </a:extLst>
            </p:cNvPr>
            <p:cNvSpPr/>
            <p:nvPr/>
          </p:nvSpPr>
          <p:spPr>
            <a:xfrm>
              <a:off x="6602522" y="3105688"/>
              <a:ext cx="179913" cy="23551"/>
            </a:xfrm>
            <a:custGeom>
              <a:avLst/>
              <a:gdLst/>
              <a:ahLst/>
              <a:cxnLst/>
              <a:rect l="l" t="t" r="r" b="b"/>
              <a:pathLst>
                <a:path w="1123" h="147" extrusionOk="0">
                  <a:moveTo>
                    <a:pt x="1" y="1"/>
                  </a:moveTo>
                  <a:cubicBezTo>
                    <a:pt x="362" y="67"/>
                    <a:pt x="736" y="117"/>
                    <a:pt x="1123" y="146"/>
                  </a:cubicBezTo>
                  <a:cubicBezTo>
                    <a:pt x="1120" y="143"/>
                    <a:pt x="1120" y="140"/>
                    <a:pt x="1120" y="136"/>
                  </a:cubicBezTo>
                  <a:cubicBezTo>
                    <a:pt x="762" y="117"/>
                    <a:pt x="391" y="70"/>
                    <a:pt x="1" y="1"/>
                  </a:cubicBezTo>
                  <a:close/>
                </a:path>
              </a:pathLst>
            </a:custGeom>
            <a:solidFill>
              <a:srgbClr val="2D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2" name="Google Shape;5114;p60">
              <a:extLst>
                <a:ext uri="{FF2B5EF4-FFF2-40B4-BE49-F238E27FC236}">
                  <a16:creationId xmlns:a16="http://schemas.microsoft.com/office/drawing/2014/main" id="{60D11CB0-3656-48A0-924A-75D165E57BD6}"/>
                </a:ext>
              </a:extLst>
            </p:cNvPr>
            <p:cNvSpPr/>
            <p:nvPr/>
          </p:nvSpPr>
          <p:spPr>
            <a:xfrm>
              <a:off x="7072569" y="3055863"/>
              <a:ext cx="257453" cy="62161"/>
            </a:xfrm>
            <a:custGeom>
              <a:avLst/>
              <a:gdLst/>
              <a:ahLst/>
              <a:cxnLst/>
              <a:rect l="l" t="t" r="r" b="b"/>
              <a:pathLst>
                <a:path w="1607" h="388" extrusionOk="0">
                  <a:moveTo>
                    <a:pt x="1606" y="0"/>
                  </a:moveTo>
                  <a:cubicBezTo>
                    <a:pt x="1163" y="146"/>
                    <a:pt x="623" y="289"/>
                    <a:pt x="0" y="374"/>
                  </a:cubicBezTo>
                  <a:cubicBezTo>
                    <a:pt x="0" y="381"/>
                    <a:pt x="0" y="385"/>
                    <a:pt x="4" y="388"/>
                  </a:cubicBezTo>
                  <a:cubicBezTo>
                    <a:pt x="421" y="328"/>
                    <a:pt x="822" y="238"/>
                    <a:pt x="1196" y="139"/>
                  </a:cubicBezTo>
                  <a:cubicBezTo>
                    <a:pt x="1335" y="99"/>
                    <a:pt x="1471" y="60"/>
                    <a:pt x="1606" y="17"/>
                  </a:cubicBezTo>
                  <a:lnTo>
                    <a:pt x="1606" y="0"/>
                  </a:lnTo>
                  <a:close/>
                </a:path>
              </a:pathLst>
            </a:custGeom>
            <a:solidFill>
              <a:srgbClr val="2D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3" name="Google Shape;5115;p60">
              <a:extLst>
                <a:ext uri="{FF2B5EF4-FFF2-40B4-BE49-F238E27FC236}">
                  <a16:creationId xmlns:a16="http://schemas.microsoft.com/office/drawing/2014/main" id="{76091DC6-C132-4415-B6B1-A73F6DF9D83D}"/>
                </a:ext>
              </a:extLst>
            </p:cNvPr>
            <p:cNvSpPr/>
            <p:nvPr/>
          </p:nvSpPr>
          <p:spPr>
            <a:xfrm>
              <a:off x="7256166" y="4198461"/>
              <a:ext cx="49504" cy="36367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70" y="216"/>
                  </a:moveTo>
                  <a:cubicBezTo>
                    <a:pt x="72" y="217"/>
                    <a:pt x="73" y="217"/>
                    <a:pt x="75" y="217"/>
                  </a:cubicBezTo>
                  <a:lnTo>
                    <a:pt x="75" y="217"/>
                  </a:lnTo>
                  <a:cubicBezTo>
                    <a:pt x="73" y="217"/>
                    <a:pt x="71" y="216"/>
                    <a:pt x="70" y="216"/>
                  </a:cubicBezTo>
                  <a:close/>
                  <a:moveTo>
                    <a:pt x="75" y="217"/>
                  </a:moveTo>
                  <a:lnTo>
                    <a:pt x="75" y="217"/>
                  </a:lnTo>
                  <a:cubicBezTo>
                    <a:pt x="79" y="218"/>
                    <a:pt x="85" y="219"/>
                    <a:pt x="90" y="220"/>
                  </a:cubicBezTo>
                  <a:lnTo>
                    <a:pt x="90" y="220"/>
                  </a:lnTo>
                  <a:cubicBezTo>
                    <a:pt x="85" y="219"/>
                    <a:pt x="80" y="218"/>
                    <a:pt x="75" y="217"/>
                  </a:cubicBezTo>
                  <a:close/>
                  <a:moveTo>
                    <a:pt x="93" y="1"/>
                  </a:moveTo>
                  <a:lnTo>
                    <a:pt x="0" y="200"/>
                  </a:lnTo>
                  <a:cubicBezTo>
                    <a:pt x="3" y="203"/>
                    <a:pt x="11" y="203"/>
                    <a:pt x="20" y="207"/>
                  </a:cubicBezTo>
                  <a:lnTo>
                    <a:pt x="26" y="207"/>
                  </a:lnTo>
                  <a:cubicBezTo>
                    <a:pt x="37" y="207"/>
                    <a:pt x="40" y="203"/>
                    <a:pt x="40" y="200"/>
                  </a:cubicBezTo>
                  <a:cubicBezTo>
                    <a:pt x="46" y="207"/>
                    <a:pt x="73" y="213"/>
                    <a:pt x="93" y="220"/>
                  </a:cubicBezTo>
                  <a:lnTo>
                    <a:pt x="90" y="220"/>
                  </a:lnTo>
                  <a:cubicBezTo>
                    <a:pt x="90" y="220"/>
                    <a:pt x="90" y="220"/>
                    <a:pt x="90" y="220"/>
                  </a:cubicBezTo>
                  <a:lnTo>
                    <a:pt x="90" y="220"/>
                  </a:lnTo>
                  <a:cubicBezTo>
                    <a:pt x="103" y="222"/>
                    <a:pt x="116" y="224"/>
                    <a:pt x="130" y="227"/>
                  </a:cubicBezTo>
                  <a:cubicBezTo>
                    <a:pt x="126" y="223"/>
                    <a:pt x="119" y="216"/>
                    <a:pt x="123" y="216"/>
                  </a:cubicBezTo>
                  <a:lnTo>
                    <a:pt x="123" y="216"/>
                  </a:lnTo>
                  <a:cubicBezTo>
                    <a:pt x="139" y="220"/>
                    <a:pt x="153" y="220"/>
                    <a:pt x="166" y="220"/>
                  </a:cubicBezTo>
                  <a:cubicBezTo>
                    <a:pt x="202" y="220"/>
                    <a:pt x="232" y="213"/>
                    <a:pt x="262" y="210"/>
                  </a:cubicBezTo>
                  <a:lnTo>
                    <a:pt x="262" y="210"/>
                  </a:lnTo>
                  <a:lnTo>
                    <a:pt x="255" y="220"/>
                  </a:lnTo>
                  <a:cubicBezTo>
                    <a:pt x="262" y="220"/>
                    <a:pt x="265" y="220"/>
                    <a:pt x="272" y="216"/>
                  </a:cubicBezTo>
                  <a:lnTo>
                    <a:pt x="309" y="14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3A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Google Shape;5116;p60">
              <a:extLst>
                <a:ext uri="{FF2B5EF4-FFF2-40B4-BE49-F238E27FC236}">
                  <a16:creationId xmlns:a16="http://schemas.microsoft.com/office/drawing/2014/main" id="{89CAE64C-851C-4142-B54D-99851B0055B7}"/>
                </a:ext>
              </a:extLst>
            </p:cNvPr>
            <p:cNvSpPr/>
            <p:nvPr/>
          </p:nvSpPr>
          <p:spPr>
            <a:xfrm>
              <a:off x="7261933" y="4229381"/>
              <a:ext cx="641" cy="1121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0"/>
                  </a:moveTo>
                  <a:cubicBezTo>
                    <a:pt x="1" y="3"/>
                    <a:pt x="1" y="3"/>
                    <a:pt x="4" y="7"/>
                  </a:cubicBezTo>
                  <a:cubicBezTo>
                    <a:pt x="1" y="3"/>
                    <a:pt x="1" y="3"/>
                    <a:pt x="1" y="0"/>
                  </a:cubicBezTo>
                  <a:close/>
                </a:path>
              </a:pathLst>
            </a:custGeom>
            <a:solidFill>
              <a:srgbClr val="FB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Google Shape;5117;p60">
              <a:extLst>
                <a:ext uri="{FF2B5EF4-FFF2-40B4-BE49-F238E27FC236}">
                  <a16:creationId xmlns:a16="http://schemas.microsoft.com/office/drawing/2014/main" id="{015EA6F5-E55E-4757-87E2-CBF4A2E6E0B1}"/>
                </a:ext>
              </a:extLst>
            </p:cNvPr>
            <p:cNvSpPr/>
            <p:nvPr/>
          </p:nvSpPr>
          <p:spPr>
            <a:xfrm>
              <a:off x="7255685" y="4230343"/>
              <a:ext cx="44217" cy="4966"/>
            </a:xfrm>
            <a:custGeom>
              <a:avLst/>
              <a:gdLst/>
              <a:ahLst/>
              <a:cxnLst/>
              <a:rect l="l" t="t" r="r" b="b"/>
              <a:pathLst>
                <a:path w="276" h="31" extrusionOk="0">
                  <a:moveTo>
                    <a:pt x="3" y="1"/>
                  </a:moveTo>
                  <a:lnTo>
                    <a:pt x="0" y="4"/>
                  </a:lnTo>
                  <a:cubicBezTo>
                    <a:pt x="26" y="11"/>
                    <a:pt x="49" y="14"/>
                    <a:pt x="73" y="17"/>
                  </a:cubicBezTo>
                  <a:cubicBezTo>
                    <a:pt x="76" y="17"/>
                    <a:pt x="86" y="21"/>
                    <a:pt x="93" y="21"/>
                  </a:cubicBezTo>
                  <a:lnTo>
                    <a:pt x="96" y="21"/>
                  </a:lnTo>
                  <a:cubicBezTo>
                    <a:pt x="76" y="14"/>
                    <a:pt x="49" y="8"/>
                    <a:pt x="43" y="1"/>
                  </a:cubicBezTo>
                  <a:cubicBezTo>
                    <a:pt x="43" y="4"/>
                    <a:pt x="40" y="8"/>
                    <a:pt x="29" y="8"/>
                  </a:cubicBezTo>
                  <a:lnTo>
                    <a:pt x="23" y="8"/>
                  </a:lnTo>
                  <a:cubicBezTo>
                    <a:pt x="14" y="4"/>
                    <a:pt x="6" y="4"/>
                    <a:pt x="3" y="1"/>
                  </a:cubicBezTo>
                  <a:close/>
                  <a:moveTo>
                    <a:pt x="265" y="11"/>
                  </a:moveTo>
                  <a:lnTo>
                    <a:pt x="265" y="11"/>
                  </a:lnTo>
                  <a:cubicBezTo>
                    <a:pt x="235" y="14"/>
                    <a:pt x="205" y="21"/>
                    <a:pt x="169" y="21"/>
                  </a:cubicBezTo>
                  <a:cubicBezTo>
                    <a:pt x="156" y="21"/>
                    <a:pt x="142" y="21"/>
                    <a:pt x="126" y="17"/>
                  </a:cubicBezTo>
                  <a:lnTo>
                    <a:pt x="126" y="17"/>
                  </a:lnTo>
                  <a:cubicBezTo>
                    <a:pt x="122" y="17"/>
                    <a:pt x="129" y="24"/>
                    <a:pt x="133" y="28"/>
                  </a:cubicBezTo>
                  <a:cubicBezTo>
                    <a:pt x="162" y="31"/>
                    <a:pt x="196" y="31"/>
                    <a:pt x="225" y="31"/>
                  </a:cubicBezTo>
                  <a:lnTo>
                    <a:pt x="268" y="31"/>
                  </a:lnTo>
                  <a:lnTo>
                    <a:pt x="275" y="17"/>
                  </a:lnTo>
                  <a:lnTo>
                    <a:pt x="275" y="17"/>
                  </a:lnTo>
                  <a:cubicBezTo>
                    <a:pt x="268" y="21"/>
                    <a:pt x="265" y="21"/>
                    <a:pt x="258" y="21"/>
                  </a:cubicBezTo>
                  <a:lnTo>
                    <a:pt x="265" y="11"/>
                  </a:lnTo>
                  <a:close/>
                </a:path>
              </a:pathLst>
            </a:custGeom>
            <a:solidFill>
              <a:srgbClr val="FB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Google Shape;5118;p60">
              <a:extLst>
                <a:ext uri="{FF2B5EF4-FFF2-40B4-BE49-F238E27FC236}">
                  <a16:creationId xmlns:a16="http://schemas.microsoft.com/office/drawing/2014/main" id="{BB3736E9-F5D5-428F-8287-3CC50C56078D}"/>
                </a:ext>
              </a:extLst>
            </p:cNvPr>
            <p:cNvSpPr/>
            <p:nvPr/>
          </p:nvSpPr>
          <p:spPr>
            <a:xfrm>
              <a:off x="7912533" y="3414888"/>
              <a:ext cx="2724" cy="8331"/>
            </a:xfrm>
            <a:custGeom>
              <a:avLst/>
              <a:gdLst/>
              <a:ahLst/>
              <a:cxnLst/>
              <a:rect l="l" t="t" r="r" b="b"/>
              <a:pathLst>
                <a:path w="17" h="52" extrusionOk="0">
                  <a:moveTo>
                    <a:pt x="6" y="0"/>
                  </a:moveTo>
                  <a:cubicBezTo>
                    <a:pt x="3" y="0"/>
                    <a:pt x="0" y="10"/>
                    <a:pt x="3" y="31"/>
                  </a:cubicBezTo>
                  <a:lnTo>
                    <a:pt x="16" y="51"/>
                  </a:lnTo>
                  <a:lnTo>
                    <a:pt x="10" y="4"/>
                  </a:lnTo>
                  <a:cubicBezTo>
                    <a:pt x="9" y="2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7" name="Google Shape;5119;p60">
              <a:extLst>
                <a:ext uri="{FF2B5EF4-FFF2-40B4-BE49-F238E27FC236}">
                  <a16:creationId xmlns:a16="http://schemas.microsoft.com/office/drawing/2014/main" id="{9D00D67A-097B-462E-AA41-FEC7DBDA859C}"/>
                </a:ext>
              </a:extLst>
            </p:cNvPr>
            <p:cNvSpPr/>
            <p:nvPr/>
          </p:nvSpPr>
          <p:spPr>
            <a:xfrm>
              <a:off x="7911892" y="3425622"/>
              <a:ext cx="6408" cy="30920"/>
            </a:xfrm>
            <a:custGeom>
              <a:avLst/>
              <a:gdLst/>
              <a:ahLst/>
              <a:cxnLst/>
              <a:rect l="l" t="t" r="r" b="b"/>
              <a:pathLst>
                <a:path w="40" h="193" extrusionOk="0">
                  <a:moveTo>
                    <a:pt x="7" y="0"/>
                  </a:moveTo>
                  <a:cubicBezTo>
                    <a:pt x="0" y="40"/>
                    <a:pt x="3" y="87"/>
                    <a:pt x="17" y="136"/>
                  </a:cubicBezTo>
                  <a:cubicBezTo>
                    <a:pt x="16" y="141"/>
                    <a:pt x="15" y="143"/>
                    <a:pt x="13" y="143"/>
                  </a:cubicBezTo>
                  <a:cubicBezTo>
                    <a:pt x="11" y="143"/>
                    <a:pt x="9" y="138"/>
                    <a:pt x="7" y="136"/>
                  </a:cubicBezTo>
                  <a:lnTo>
                    <a:pt x="7" y="136"/>
                  </a:lnTo>
                  <a:cubicBezTo>
                    <a:pt x="15" y="162"/>
                    <a:pt x="25" y="193"/>
                    <a:pt x="34" y="193"/>
                  </a:cubicBezTo>
                  <a:cubicBezTo>
                    <a:pt x="36" y="193"/>
                    <a:pt x="38" y="191"/>
                    <a:pt x="40" y="186"/>
                  </a:cubicBezTo>
                  <a:cubicBezTo>
                    <a:pt x="23" y="153"/>
                    <a:pt x="30" y="143"/>
                    <a:pt x="11" y="107"/>
                  </a:cubicBezTo>
                  <a:cubicBezTo>
                    <a:pt x="7" y="81"/>
                    <a:pt x="10" y="59"/>
                    <a:pt x="16" y="59"/>
                  </a:cubicBezTo>
                  <a:cubicBezTo>
                    <a:pt x="16" y="59"/>
                    <a:pt x="17" y="59"/>
                    <a:pt x="17" y="60"/>
                  </a:cubicBezTo>
                  <a:cubicBezTo>
                    <a:pt x="14" y="50"/>
                    <a:pt x="14" y="17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Google Shape;5120;p60">
              <a:extLst>
                <a:ext uri="{FF2B5EF4-FFF2-40B4-BE49-F238E27FC236}">
                  <a16:creationId xmlns:a16="http://schemas.microsoft.com/office/drawing/2014/main" id="{9626DEC1-4E84-487A-B919-F3E0024D2999}"/>
                </a:ext>
              </a:extLst>
            </p:cNvPr>
            <p:cNvSpPr/>
            <p:nvPr/>
          </p:nvSpPr>
          <p:spPr>
            <a:xfrm>
              <a:off x="7882734" y="3899835"/>
              <a:ext cx="641" cy="3364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3" y="0"/>
                  </a:moveTo>
                  <a:lnTo>
                    <a:pt x="2" y="11"/>
                  </a:lnTo>
                  <a:lnTo>
                    <a:pt x="2" y="11"/>
                  </a:lnTo>
                  <a:cubicBezTo>
                    <a:pt x="3" y="8"/>
                    <a:pt x="3" y="4"/>
                    <a:pt x="3" y="0"/>
                  </a:cubicBezTo>
                  <a:close/>
                  <a:moveTo>
                    <a:pt x="2" y="11"/>
                  </a:moveTo>
                  <a:lnTo>
                    <a:pt x="2" y="11"/>
                  </a:lnTo>
                  <a:cubicBezTo>
                    <a:pt x="1" y="14"/>
                    <a:pt x="0" y="17"/>
                    <a:pt x="0" y="20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9" name="Google Shape;5121;p60">
              <a:extLst>
                <a:ext uri="{FF2B5EF4-FFF2-40B4-BE49-F238E27FC236}">
                  <a16:creationId xmlns:a16="http://schemas.microsoft.com/office/drawing/2014/main" id="{21D721C1-A392-430E-B466-6F8CAE457DC7}"/>
                </a:ext>
              </a:extLst>
            </p:cNvPr>
            <p:cNvSpPr/>
            <p:nvPr/>
          </p:nvSpPr>
          <p:spPr>
            <a:xfrm>
              <a:off x="7725732" y="3954466"/>
              <a:ext cx="1121" cy="2884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" y="14"/>
                    <a:pt x="7" y="17"/>
                    <a:pt x="7" y="17"/>
                  </a:cubicBezTo>
                  <a:cubicBezTo>
                    <a:pt x="4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Google Shape;5122;p60">
              <a:extLst>
                <a:ext uri="{FF2B5EF4-FFF2-40B4-BE49-F238E27FC236}">
                  <a16:creationId xmlns:a16="http://schemas.microsoft.com/office/drawing/2014/main" id="{1C36CA5D-D199-416E-B677-520A0251AA83}"/>
                </a:ext>
              </a:extLst>
            </p:cNvPr>
            <p:cNvSpPr/>
            <p:nvPr/>
          </p:nvSpPr>
          <p:spPr>
            <a:xfrm>
              <a:off x="7722528" y="3907365"/>
              <a:ext cx="160" cy="288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Google Shape;5123;p60">
              <a:extLst>
                <a:ext uri="{FF2B5EF4-FFF2-40B4-BE49-F238E27FC236}">
                  <a16:creationId xmlns:a16="http://schemas.microsoft.com/office/drawing/2014/main" id="{805CE5FD-3476-4633-B8F7-B98614C3F307}"/>
                </a:ext>
              </a:extLst>
            </p:cNvPr>
            <p:cNvSpPr/>
            <p:nvPr/>
          </p:nvSpPr>
          <p:spPr>
            <a:xfrm>
              <a:off x="7880491" y="3903039"/>
              <a:ext cx="2403" cy="7690"/>
            </a:xfrm>
            <a:custGeom>
              <a:avLst/>
              <a:gdLst/>
              <a:ahLst/>
              <a:cxnLst/>
              <a:rect l="l" t="t" r="r" b="b"/>
              <a:pathLst>
                <a:path w="15" h="48" extrusionOk="0">
                  <a:moveTo>
                    <a:pt x="14" y="0"/>
                  </a:moveTo>
                  <a:lnTo>
                    <a:pt x="1" y="47"/>
                  </a:lnTo>
                  <a:cubicBezTo>
                    <a:pt x="1" y="47"/>
                    <a:pt x="1" y="47"/>
                    <a:pt x="1" y="47"/>
                  </a:cubicBezTo>
                  <a:cubicBezTo>
                    <a:pt x="4" y="47"/>
                    <a:pt x="8" y="23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Google Shape;5124;p60">
              <a:extLst>
                <a:ext uri="{FF2B5EF4-FFF2-40B4-BE49-F238E27FC236}">
                  <a16:creationId xmlns:a16="http://schemas.microsoft.com/office/drawing/2014/main" id="{C16E69EE-286B-467E-9076-8C741399EBF7}"/>
                </a:ext>
              </a:extLst>
            </p:cNvPr>
            <p:cNvSpPr/>
            <p:nvPr/>
          </p:nvSpPr>
          <p:spPr>
            <a:xfrm>
              <a:off x="7920864" y="3506206"/>
              <a:ext cx="641" cy="3845"/>
            </a:xfrm>
            <a:custGeom>
              <a:avLst/>
              <a:gdLst/>
              <a:ahLst/>
              <a:cxnLst/>
              <a:rect l="l" t="t" r="r" b="b"/>
              <a:pathLst>
                <a:path w="4" h="24" extrusionOk="0">
                  <a:moveTo>
                    <a:pt x="1" y="1"/>
                  </a:moveTo>
                  <a:lnTo>
                    <a:pt x="1" y="24"/>
                  </a:lnTo>
                  <a:lnTo>
                    <a:pt x="4" y="24"/>
                  </a:lnTo>
                  <a:cubicBezTo>
                    <a:pt x="4" y="14"/>
                    <a:pt x="1" y="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Google Shape;5125;p60">
              <a:extLst>
                <a:ext uri="{FF2B5EF4-FFF2-40B4-BE49-F238E27FC236}">
                  <a16:creationId xmlns:a16="http://schemas.microsoft.com/office/drawing/2014/main" id="{4E955AD0-E54D-42F5-B7E5-9C7DF4F92D41}"/>
                </a:ext>
              </a:extLst>
            </p:cNvPr>
            <p:cNvSpPr/>
            <p:nvPr/>
          </p:nvSpPr>
          <p:spPr>
            <a:xfrm>
              <a:off x="7900197" y="3775194"/>
              <a:ext cx="1282" cy="4486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0" y="0"/>
                  </a:moveTo>
                  <a:lnTo>
                    <a:pt x="4" y="27"/>
                  </a:lnTo>
                  <a:lnTo>
                    <a:pt x="7" y="14"/>
                  </a:lnTo>
                  <a:cubicBezTo>
                    <a:pt x="4" y="8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Google Shape;5126;p60">
              <a:extLst>
                <a:ext uri="{FF2B5EF4-FFF2-40B4-BE49-F238E27FC236}">
                  <a16:creationId xmlns:a16="http://schemas.microsoft.com/office/drawing/2014/main" id="{C5910B59-7AC7-452D-ADBC-6FAC81D13C77}"/>
                </a:ext>
              </a:extLst>
            </p:cNvPr>
            <p:cNvSpPr/>
            <p:nvPr/>
          </p:nvSpPr>
          <p:spPr>
            <a:xfrm>
              <a:off x="7909168" y="3682914"/>
              <a:ext cx="2403" cy="4966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11" y="0"/>
                  </a:moveTo>
                  <a:cubicBezTo>
                    <a:pt x="8" y="0"/>
                    <a:pt x="4" y="3"/>
                    <a:pt x="1" y="7"/>
                  </a:cubicBezTo>
                  <a:cubicBezTo>
                    <a:pt x="1" y="20"/>
                    <a:pt x="11" y="27"/>
                    <a:pt x="14" y="30"/>
                  </a:cubicBezTo>
                  <a:cubicBezTo>
                    <a:pt x="11" y="23"/>
                    <a:pt x="11" y="14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" name="Google Shape;5127;p60">
              <a:extLst>
                <a:ext uri="{FF2B5EF4-FFF2-40B4-BE49-F238E27FC236}">
                  <a16:creationId xmlns:a16="http://schemas.microsoft.com/office/drawing/2014/main" id="{4771536E-F824-46CD-BAEA-CC18A732FF01}"/>
                </a:ext>
              </a:extLst>
            </p:cNvPr>
            <p:cNvSpPr/>
            <p:nvPr/>
          </p:nvSpPr>
          <p:spPr>
            <a:xfrm>
              <a:off x="7915096" y="3529116"/>
              <a:ext cx="160" cy="3204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2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6" name="Google Shape;5128;p60">
              <a:extLst>
                <a:ext uri="{FF2B5EF4-FFF2-40B4-BE49-F238E27FC236}">
                  <a16:creationId xmlns:a16="http://schemas.microsoft.com/office/drawing/2014/main" id="{FD03209D-E98B-4F62-BE96-280C03E40604}"/>
                </a:ext>
              </a:extLst>
            </p:cNvPr>
            <p:cNvSpPr/>
            <p:nvPr/>
          </p:nvSpPr>
          <p:spPr>
            <a:xfrm>
              <a:off x="7890104" y="3847447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Google Shape;5129;p60">
              <a:extLst>
                <a:ext uri="{FF2B5EF4-FFF2-40B4-BE49-F238E27FC236}">
                  <a16:creationId xmlns:a16="http://schemas.microsoft.com/office/drawing/2014/main" id="{6593BAFE-1608-40B2-BA2D-E7F9E9A4EABE}"/>
                </a:ext>
              </a:extLst>
            </p:cNvPr>
            <p:cNvSpPr/>
            <p:nvPr/>
          </p:nvSpPr>
          <p:spPr>
            <a:xfrm>
              <a:off x="7460910" y="3220717"/>
              <a:ext cx="801" cy="801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1"/>
                  </a:moveTo>
                  <a:cubicBezTo>
                    <a:pt x="3" y="1"/>
                    <a:pt x="2" y="2"/>
                    <a:pt x="0" y="4"/>
                  </a:cubicBezTo>
                  <a:lnTo>
                    <a:pt x="4" y="4"/>
                  </a:ln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8" name="Google Shape;5130;p60">
              <a:extLst>
                <a:ext uri="{FF2B5EF4-FFF2-40B4-BE49-F238E27FC236}">
                  <a16:creationId xmlns:a16="http://schemas.microsoft.com/office/drawing/2014/main" id="{04DB6EEC-E4E2-4340-8C82-9CD628020C52}"/>
                </a:ext>
              </a:extLst>
            </p:cNvPr>
            <p:cNvSpPr/>
            <p:nvPr/>
          </p:nvSpPr>
          <p:spPr>
            <a:xfrm>
              <a:off x="7505447" y="3119466"/>
              <a:ext cx="1282" cy="2243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4" y="0"/>
                  </a:moveTo>
                  <a:lnTo>
                    <a:pt x="0" y="11"/>
                  </a:lnTo>
                  <a:cubicBezTo>
                    <a:pt x="4" y="14"/>
                    <a:pt x="4" y="14"/>
                    <a:pt x="8" y="14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Google Shape;5131;p60">
              <a:extLst>
                <a:ext uri="{FF2B5EF4-FFF2-40B4-BE49-F238E27FC236}">
                  <a16:creationId xmlns:a16="http://schemas.microsoft.com/office/drawing/2014/main" id="{F7AF407F-D1E1-4F2A-8E0C-580FC9619293}"/>
                </a:ext>
              </a:extLst>
            </p:cNvPr>
            <p:cNvSpPr/>
            <p:nvPr/>
          </p:nvSpPr>
          <p:spPr>
            <a:xfrm>
              <a:off x="7738068" y="3823416"/>
              <a:ext cx="961" cy="1762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6" y="1"/>
                  </a:moveTo>
                  <a:lnTo>
                    <a:pt x="3" y="5"/>
                  </a:lnTo>
                  <a:cubicBezTo>
                    <a:pt x="1" y="9"/>
                    <a:pt x="1" y="11"/>
                    <a:pt x="1" y="11"/>
                  </a:cubicBezTo>
                  <a:cubicBezTo>
                    <a:pt x="2" y="11"/>
                    <a:pt x="4" y="5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Google Shape;5132;p60">
              <a:extLst>
                <a:ext uri="{FF2B5EF4-FFF2-40B4-BE49-F238E27FC236}">
                  <a16:creationId xmlns:a16="http://schemas.microsoft.com/office/drawing/2014/main" id="{8FBF6BCA-7B88-4DF5-BCBC-9F1E35AD0A05}"/>
                </a:ext>
              </a:extLst>
            </p:cNvPr>
            <p:cNvSpPr/>
            <p:nvPr/>
          </p:nvSpPr>
          <p:spPr>
            <a:xfrm>
              <a:off x="7404517" y="3998363"/>
              <a:ext cx="4486" cy="9773"/>
            </a:xfrm>
            <a:custGeom>
              <a:avLst/>
              <a:gdLst/>
              <a:ahLst/>
              <a:cxnLst/>
              <a:rect l="l" t="t" r="r" b="b"/>
              <a:pathLst>
                <a:path w="28" h="61" extrusionOk="0">
                  <a:moveTo>
                    <a:pt x="3" y="0"/>
                  </a:moveTo>
                  <a:cubicBezTo>
                    <a:pt x="1" y="0"/>
                    <a:pt x="0" y="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6" y="28"/>
                    <a:pt x="19" y="60"/>
                    <a:pt x="24" y="60"/>
                  </a:cubicBezTo>
                  <a:cubicBezTo>
                    <a:pt x="27" y="60"/>
                    <a:pt x="28" y="53"/>
                    <a:pt x="25" y="32"/>
                  </a:cubicBezTo>
                  <a:lnTo>
                    <a:pt x="25" y="32"/>
                  </a:lnTo>
                  <a:cubicBezTo>
                    <a:pt x="25" y="41"/>
                    <a:pt x="25" y="45"/>
                    <a:pt x="24" y="45"/>
                  </a:cubicBezTo>
                  <a:cubicBezTo>
                    <a:pt x="19" y="45"/>
                    <a:pt x="7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" name="Google Shape;5133;p60">
              <a:extLst>
                <a:ext uri="{FF2B5EF4-FFF2-40B4-BE49-F238E27FC236}">
                  <a16:creationId xmlns:a16="http://schemas.microsoft.com/office/drawing/2014/main" id="{0879DCA1-DE23-406C-9C68-C07D34C8A6F3}"/>
                </a:ext>
              </a:extLst>
            </p:cNvPr>
            <p:cNvSpPr/>
            <p:nvPr/>
          </p:nvSpPr>
          <p:spPr>
            <a:xfrm>
              <a:off x="7921344" y="3512614"/>
              <a:ext cx="160" cy="4326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Google Shape;5134;p60">
              <a:extLst>
                <a:ext uri="{FF2B5EF4-FFF2-40B4-BE49-F238E27FC236}">
                  <a16:creationId xmlns:a16="http://schemas.microsoft.com/office/drawing/2014/main" id="{E80378A8-8306-46E6-B334-A3B3BF851A86}"/>
                </a:ext>
              </a:extLst>
            </p:cNvPr>
            <p:cNvSpPr/>
            <p:nvPr/>
          </p:nvSpPr>
          <p:spPr>
            <a:xfrm>
              <a:off x="7404677" y="4002848"/>
              <a:ext cx="160" cy="1602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lnTo>
                    <a:pt x="1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3" name="Google Shape;5135;p60">
              <a:extLst>
                <a:ext uri="{FF2B5EF4-FFF2-40B4-BE49-F238E27FC236}">
                  <a16:creationId xmlns:a16="http://schemas.microsoft.com/office/drawing/2014/main" id="{510B548C-50A1-4EA0-9618-1DAFF44140E5}"/>
                </a:ext>
              </a:extLst>
            </p:cNvPr>
            <p:cNvSpPr/>
            <p:nvPr/>
          </p:nvSpPr>
          <p:spPr>
            <a:xfrm>
              <a:off x="7809039" y="3881892"/>
              <a:ext cx="1121" cy="2243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0"/>
                  </a:moveTo>
                  <a:cubicBezTo>
                    <a:pt x="4" y="0"/>
                    <a:pt x="3" y="3"/>
                    <a:pt x="1" y="9"/>
                  </a:cubicBezTo>
                  <a:lnTo>
                    <a:pt x="1" y="9"/>
                  </a:lnTo>
                  <a:cubicBezTo>
                    <a:pt x="3" y="7"/>
                    <a:pt x="4" y="4"/>
                    <a:pt x="6" y="0"/>
                  </a:cubicBezTo>
                  <a:close/>
                  <a:moveTo>
                    <a:pt x="1" y="9"/>
                  </a:moveTo>
                  <a:lnTo>
                    <a:pt x="1" y="9"/>
                  </a:lnTo>
                  <a:cubicBezTo>
                    <a:pt x="1" y="11"/>
                    <a:pt x="0" y="12"/>
                    <a:pt x="0" y="13"/>
                  </a:cubicBezTo>
                  <a:cubicBezTo>
                    <a:pt x="1" y="12"/>
                    <a:pt x="1" y="10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Google Shape;5136;p60">
              <a:extLst>
                <a:ext uri="{FF2B5EF4-FFF2-40B4-BE49-F238E27FC236}">
                  <a16:creationId xmlns:a16="http://schemas.microsoft.com/office/drawing/2014/main" id="{6D9635BE-779B-4344-AD29-F851FFABA348}"/>
                </a:ext>
              </a:extLst>
            </p:cNvPr>
            <p:cNvSpPr/>
            <p:nvPr/>
          </p:nvSpPr>
          <p:spPr>
            <a:xfrm>
              <a:off x="7765944" y="3782724"/>
              <a:ext cx="3364" cy="1602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20" y="0"/>
                  </a:moveTo>
                  <a:cubicBezTo>
                    <a:pt x="11" y="3"/>
                    <a:pt x="4" y="7"/>
                    <a:pt x="0" y="10"/>
                  </a:cubicBezTo>
                  <a:cubicBezTo>
                    <a:pt x="8" y="7"/>
                    <a:pt x="14" y="3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Google Shape;5137;p60">
              <a:extLst>
                <a:ext uri="{FF2B5EF4-FFF2-40B4-BE49-F238E27FC236}">
                  <a16:creationId xmlns:a16="http://schemas.microsoft.com/office/drawing/2014/main" id="{819523DC-791A-471F-9B9E-5B1A00796CA5}"/>
                </a:ext>
              </a:extLst>
            </p:cNvPr>
            <p:cNvSpPr/>
            <p:nvPr/>
          </p:nvSpPr>
          <p:spPr>
            <a:xfrm>
              <a:off x="7778600" y="3956068"/>
              <a:ext cx="2884" cy="432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8" y="1"/>
                  </a:moveTo>
                  <a:cubicBezTo>
                    <a:pt x="11" y="11"/>
                    <a:pt x="8" y="14"/>
                    <a:pt x="1" y="27"/>
                  </a:cubicBezTo>
                  <a:lnTo>
                    <a:pt x="4" y="24"/>
                  </a:lnTo>
                  <a:cubicBezTo>
                    <a:pt x="8" y="17"/>
                    <a:pt x="11" y="1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Google Shape;5138;p60">
              <a:extLst>
                <a:ext uri="{FF2B5EF4-FFF2-40B4-BE49-F238E27FC236}">
                  <a16:creationId xmlns:a16="http://schemas.microsoft.com/office/drawing/2014/main" id="{5BD5A349-EA6B-47AD-A4E6-DD583314C802}"/>
                </a:ext>
              </a:extLst>
            </p:cNvPr>
            <p:cNvSpPr/>
            <p:nvPr/>
          </p:nvSpPr>
          <p:spPr>
            <a:xfrm>
              <a:off x="7733101" y="4018228"/>
              <a:ext cx="3364" cy="3364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1"/>
                  </a:moveTo>
                  <a:lnTo>
                    <a:pt x="0" y="20"/>
                  </a:lnTo>
                  <a:lnTo>
                    <a:pt x="10" y="13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7" name="Google Shape;5139;p60">
              <a:extLst>
                <a:ext uri="{FF2B5EF4-FFF2-40B4-BE49-F238E27FC236}">
                  <a16:creationId xmlns:a16="http://schemas.microsoft.com/office/drawing/2014/main" id="{2CBA7C0C-C74A-4256-B2FD-465B0CA5FD4E}"/>
                </a:ext>
              </a:extLst>
            </p:cNvPr>
            <p:cNvSpPr/>
            <p:nvPr/>
          </p:nvSpPr>
          <p:spPr>
            <a:xfrm>
              <a:off x="7337391" y="3431229"/>
              <a:ext cx="3364" cy="6729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20" y="1"/>
                  </a:moveTo>
                  <a:lnTo>
                    <a:pt x="20" y="1"/>
                  </a:lnTo>
                  <a:cubicBezTo>
                    <a:pt x="20" y="1"/>
                    <a:pt x="15" y="10"/>
                    <a:pt x="0" y="41"/>
                  </a:cubicBezTo>
                  <a:cubicBezTo>
                    <a:pt x="7" y="35"/>
                    <a:pt x="13" y="29"/>
                    <a:pt x="16" y="25"/>
                  </a:cubicBezTo>
                  <a:lnTo>
                    <a:pt x="16" y="25"/>
                  </a:lnTo>
                  <a:cubicBezTo>
                    <a:pt x="16" y="25"/>
                    <a:pt x="16" y="25"/>
                    <a:pt x="15" y="25"/>
                  </a:cubicBezTo>
                  <a:cubicBezTo>
                    <a:pt x="11" y="25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8" name="Google Shape;5140;p60">
              <a:extLst>
                <a:ext uri="{FF2B5EF4-FFF2-40B4-BE49-F238E27FC236}">
                  <a16:creationId xmlns:a16="http://schemas.microsoft.com/office/drawing/2014/main" id="{E7D9A318-4B08-401A-BDC9-C37183B6A3ED}"/>
                </a:ext>
              </a:extLst>
            </p:cNvPr>
            <p:cNvSpPr/>
            <p:nvPr/>
          </p:nvSpPr>
          <p:spPr>
            <a:xfrm>
              <a:off x="7920383" y="3509891"/>
              <a:ext cx="1121" cy="2884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4" y="1"/>
                  </a:moveTo>
                  <a:lnTo>
                    <a:pt x="0" y="4"/>
                  </a:lnTo>
                  <a:cubicBezTo>
                    <a:pt x="2" y="4"/>
                    <a:pt x="4" y="6"/>
                    <a:pt x="5" y="9"/>
                  </a:cubicBezTo>
                  <a:lnTo>
                    <a:pt x="5" y="9"/>
                  </a:lnTo>
                  <a:lnTo>
                    <a:pt x="4" y="1"/>
                  </a:lnTo>
                  <a:close/>
                  <a:moveTo>
                    <a:pt x="5" y="9"/>
                  </a:moveTo>
                  <a:lnTo>
                    <a:pt x="7" y="18"/>
                  </a:lnTo>
                  <a:cubicBezTo>
                    <a:pt x="7" y="14"/>
                    <a:pt x="6" y="11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Google Shape;5141;p60">
              <a:extLst>
                <a:ext uri="{FF2B5EF4-FFF2-40B4-BE49-F238E27FC236}">
                  <a16:creationId xmlns:a16="http://schemas.microsoft.com/office/drawing/2014/main" id="{8BE99C8B-CBA0-4F66-B3AF-5071B3F2069D}"/>
                </a:ext>
              </a:extLst>
            </p:cNvPr>
            <p:cNvSpPr/>
            <p:nvPr/>
          </p:nvSpPr>
          <p:spPr>
            <a:xfrm>
              <a:off x="7784047" y="3965680"/>
              <a:ext cx="7530" cy="11375"/>
            </a:xfrm>
            <a:custGeom>
              <a:avLst/>
              <a:gdLst/>
              <a:ahLst/>
              <a:cxnLst/>
              <a:rect l="l" t="t" r="r" b="b"/>
              <a:pathLst>
                <a:path w="47" h="71" extrusionOk="0">
                  <a:moveTo>
                    <a:pt x="46" y="0"/>
                  </a:moveTo>
                  <a:cubicBezTo>
                    <a:pt x="33" y="18"/>
                    <a:pt x="21" y="39"/>
                    <a:pt x="9" y="56"/>
                  </a:cubicBezTo>
                  <a:lnTo>
                    <a:pt x="9" y="56"/>
                  </a:lnTo>
                  <a:lnTo>
                    <a:pt x="46" y="0"/>
                  </a:lnTo>
                  <a:close/>
                  <a:moveTo>
                    <a:pt x="9" y="56"/>
                  </a:moveTo>
                  <a:lnTo>
                    <a:pt x="0" y="70"/>
                  </a:lnTo>
                  <a:cubicBezTo>
                    <a:pt x="3" y="66"/>
                    <a:pt x="6" y="61"/>
                    <a:pt x="9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Google Shape;5142;p60">
              <a:extLst>
                <a:ext uri="{FF2B5EF4-FFF2-40B4-BE49-F238E27FC236}">
                  <a16:creationId xmlns:a16="http://schemas.microsoft.com/office/drawing/2014/main" id="{BF046FE4-B6DD-4417-A714-024696B13A0F}"/>
                </a:ext>
              </a:extLst>
            </p:cNvPr>
            <p:cNvSpPr/>
            <p:nvPr/>
          </p:nvSpPr>
          <p:spPr>
            <a:xfrm>
              <a:off x="7585070" y="3519022"/>
              <a:ext cx="3204" cy="2243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0"/>
                  </a:moveTo>
                  <a:cubicBezTo>
                    <a:pt x="7" y="4"/>
                    <a:pt x="14" y="7"/>
                    <a:pt x="20" y="13"/>
                  </a:cubicBezTo>
                  <a:cubicBezTo>
                    <a:pt x="14" y="7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Google Shape;5143;p60">
              <a:extLst>
                <a:ext uri="{FF2B5EF4-FFF2-40B4-BE49-F238E27FC236}">
                  <a16:creationId xmlns:a16="http://schemas.microsoft.com/office/drawing/2014/main" id="{FAF53205-A671-4496-B2E2-C0282DBBC613}"/>
                </a:ext>
              </a:extLst>
            </p:cNvPr>
            <p:cNvSpPr/>
            <p:nvPr/>
          </p:nvSpPr>
          <p:spPr>
            <a:xfrm>
              <a:off x="7754889" y="4009257"/>
              <a:ext cx="6569" cy="6408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0"/>
                  </a:moveTo>
                  <a:cubicBezTo>
                    <a:pt x="27" y="10"/>
                    <a:pt x="17" y="20"/>
                    <a:pt x="3" y="30"/>
                  </a:cubicBezTo>
                  <a:cubicBezTo>
                    <a:pt x="3" y="33"/>
                    <a:pt x="0" y="37"/>
                    <a:pt x="0" y="4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Google Shape;5144;p60">
              <a:extLst>
                <a:ext uri="{FF2B5EF4-FFF2-40B4-BE49-F238E27FC236}">
                  <a16:creationId xmlns:a16="http://schemas.microsoft.com/office/drawing/2014/main" id="{674E0C16-48AE-40E2-B868-0BCC02C7D992}"/>
                </a:ext>
              </a:extLst>
            </p:cNvPr>
            <p:cNvSpPr/>
            <p:nvPr/>
          </p:nvSpPr>
          <p:spPr>
            <a:xfrm>
              <a:off x="7339954" y="3435074"/>
              <a:ext cx="801" cy="16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Google Shape;5145;p60">
              <a:extLst>
                <a:ext uri="{FF2B5EF4-FFF2-40B4-BE49-F238E27FC236}">
                  <a16:creationId xmlns:a16="http://schemas.microsoft.com/office/drawing/2014/main" id="{BA82F6CE-104F-4D9A-8463-E86E4C227121}"/>
                </a:ext>
              </a:extLst>
            </p:cNvPr>
            <p:cNvSpPr/>
            <p:nvPr/>
          </p:nvSpPr>
          <p:spPr>
            <a:xfrm>
              <a:off x="7301184" y="3118184"/>
              <a:ext cx="623047" cy="1036543"/>
            </a:xfrm>
            <a:custGeom>
              <a:avLst/>
              <a:gdLst/>
              <a:ahLst/>
              <a:cxnLst/>
              <a:rect l="l" t="t" r="r" b="b"/>
              <a:pathLst>
                <a:path w="3889" h="6470" extrusionOk="0">
                  <a:moveTo>
                    <a:pt x="779" y="1075"/>
                  </a:moveTo>
                  <a:lnTo>
                    <a:pt x="779" y="1075"/>
                  </a:lnTo>
                  <a:cubicBezTo>
                    <a:pt x="776" y="1078"/>
                    <a:pt x="774" y="1081"/>
                    <a:pt x="773" y="1084"/>
                  </a:cubicBezTo>
                  <a:lnTo>
                    <a:pt x="773" y="1084"/>
                  </a:lnTo>
                  <a:cubicBezTo>
                    <a:pt x="774" y="1081"/>
                    <a:pt x="777" y="1078"/>
                    <a:pt x="779" y="1075"/>
                  </a:cubicBezTo>
                  <a:close/>
                  <a:moveTo>
                    <a:pt x="448" y="1740"/>
                  </a:moveTo>
                  <a:cubicBezTo>
                    <a:pt x="444" y="1745"/>
                    <a:pt x="441" y="1750"/>
                    <a:pt x="437" y="1755"/>
                  </a:cubicBezTo>
                  <a:lnTo>
                    <a:pt x="437" y="1755"/>
                  </a:lnTo>
                  <a:cubicBezTo>
                    <a:pt x="440" y="1752"/>
                    <a:pt x="443" y="1747"/>
                    <a:pt x="448" y="1740"/>
                  </a:cubicBezTo>
                  <a:close/>
                  <a:moveTo>
                    <a:pt x="1494" y="2489"/>
                  </a:moveTo>
                  <a:cubicBezTo>
                    <a:pt x="1487" y="2494"/>
                    <a:pt x="1480" y="2499"/>
                    <a:pt x="1474" y="2505"/>
                  </a:cubicBezTo>
                  <a:lnTo>
                    <a:pt x="1474" y="2505"/>
                  </a:lnTo>
                  <a:cubicBezTo>
                    <a:pt x="1479" y="2500"/>
                    <a:pt x="1486" y="2495"/>
                    <a:pt x="1494" y="2489"/>
                  </a:cubicBezTo>
                  <a:close/>
                  <a:moveTo>
                    <a:pt x="130" y="3039"/>
                  </a:moveTo>
                  <a:cubicBezTo>
                    <a:pt x="133" y="3039"/>
                    <a:pt x="133" y="3042"/>
                    <a:pt x="136" y="3045"/>
                  </a:cubicBezTo>
                  <a:cubicBezTo>
                    <a:pt x="147" y="3068"/>
                    <a:pt x="147" y="3075"/>
                    <a:pt x="147" y="3079"/>
                  </a:cubicBezTo>
                  <a:cubicBezTo>
                    <a:pt x="143" y="3068"/>
                    <a:pt x="136" y="3056"/>
                    <a:pt x="133" y="3042"/>
                  </a:cubicBezTo>
                  <a:lnTo>
                    <a:pt x="130" y="3039"/>
                  </a:lnTo>
                  <a:close/>
                  <a:moveTo>
                    <a:pt x="1094" y="3127"/>
                  </a:moveTo>
                  <a:lnTo>
                    <a:pt x="1087" y="3131"/>
                  </a:lnTo>
                  <a:cubicBezTo>
                    <a:pt x="1086" y="3136"/>
                    <a:pt x="1086" y="3138"/>
                    <a:pt x="1086" y="3138"/>
                  </a:cubicBezTo>
                  <a:cubicBezTo>
                    <a:pt x="1087" y="3138"/>
                    <a:pt x="1091" y="3131"/>
                    <a:pt x="1094" y="3127"/>
                  </a:cubicBezTo>
                  <a:close/>
                  <a:moveTo>
                    <a:pt x="113" y="3195"/>
                  </a:moveTo>
                  <a:cubicBezTo>
                    <a:pt x="117" y="3201"/>
                    <a:pt x="123" y="3210"/>
                    <a:pt x="130" y="3230"/>
                  </a:cubicBezTo>
                  <a:cubicBezTo>
                    <a:pt x="123" y="3214"/>
                    <a:pt x="117" y="3204"/>
                    <a:pt x="113" y="3195"/>
                  </a:cubicBezTo>
                  <a:close/>
                  <a:moveTo>
                    <a:pt x="178" y="3303"/>
                  </a:moveTo>
                  <a:cubicBezTo>
                    <a:pt x="181" y="3303"/>
                    <a:pt x="185" y="3308"/>
                    <a:pt x="190" y="3317"/>
                  </a:cubicBezTo>
                  <a:cubicBezTo>
                    <a:pt x="189" y="3316"/>
                    <a:pt x="189" y="3316"/>
                    <a:pt x="188" y="3316"/>
                  </a:cubicBezTo>
                  <a:lnTo>
                    <a:pt x="188" y="3316"/>
                  </a:lnTo>
                  <a:cubicBezTo>
                    <a:pt x="186" y="3316"/>
                    <a:pt x="203" y="3345"/>
                    <a:pt x="213" y="3363"/>
                  </a:cubicBezTo>
                  <a:cubicBezTo>
                    <a:pt x="202" y="3350"/>
                    <a:pt x="190" y="3330"/>
                    <a:pt x="176" y="3307"/>
                  </a:cubicBezTo>
                  <a:cubicBezTo>
                    <a:pt x="176" y="3305"/>
                    <a:pt x="177" y="3303"/>
                    <a:pt x="178" y="3303"/>
                  </a:cubicBezTo>
                  <a:close/>
                  <a:moveTo>
                    <a:pt x="1226" y="3369"/>
                  </a:moveTo>
                  <a:cubicBezTo>
                    <a:pt x="1223" y="3371"/>
                    <a:pt x="1221" y="3373"/>
                    <a:pt x="1219" y="3375"/>
                  </a:cubicBezTo>
                  <a:lnTo>
                    <a:pt x="1219" y="3375"/>
                  </a:lnTo>
                  <a:cubicBezTo>
                    <a:pt x="1221" y="3373"/>
                    <a:pt x="1224" y="3371"/>
                    <a:pt x="1226" y="3369"/>
                  </a:cubicBezTo>
                  <a:close/>
                  <a:moveTo>
                    <a:pt x="306" y="3383"/>
                  </a:moveTo>
                  <a:lnTo>
                    <a:pt x="306" y="3383"/>
                  </a:lnTo>
                  <a:cubicBezTo>
                    <a:pt x="306" y="3383"/>
                    <a:pt x="306" y="3383"/>
                    <a:pt x="306" y="3383"/>
                  </a:cubicBezTo>
                  <a:cubicBezTo>
                    <a:pt x="306" y="3383"/>
                    <a:pt x="306" y="3383"/>
                    <a:pt x="306" y="3383"/>
                  </a:cubicBezTo>
                  <a:cubicBezTo>
                    <a:pt x="306" y="3383"/>
                    <a:pt x="306" y="3383"/>
                    <a:pt x="306" y="3383"/>
                  </a:cubicBezTo>
                  <a:close/>
                  <a:moveTo>
                    <a:pt x="1642" y="2546"/>
                  </a:moveTo>
                  <a:cubicBezTo>
                    <a:pt x="1664" y="2546"/>
                    <a:pt x="1686" y="2549"/>
                    <a:pt x="1706" y="2559"/>
                  </a:cubicBezTo>
                  <a:cubicBezTo>
                    <a:pt x="1776" y="2585"/>
                    <a:pt x="1802" y="2674"/>
                    <a:pt x="1789" y="2711"/>
                  </a:cubicBezTo>
                  <a:cubicBezTo>
                    <a:pt x="1796" y="2741"/>
                    <a:pt x="1789" y="2784"/>
                    <a:pt x="1782" y="2820"/>
                  </a:cubicBezTo>
                  <a:lnTo>
                    <a:pt x="1772" y="2813"/>
                  </a:lnTo>
                  <a:cubicBezTo>
                    <a:pt x="1736" y="2900"/>
                    <a:pt x="1697" y="2939"/>
                    <a:pt x="1613" y="3039"/>
                  </a:cubicBezTo>
                  <a:lnTo>
                    <a:pt x="1627" y="3012"/>
                  </a:lnTo>
                  <a:lnTo>
                    <a:pt x="1627" y="3012"/>
                  </a:lnTo>
                  <a:cubicBezTo>
                    <a:pt x="1577" y="3065"/>
                    <a:pt x="1587" y="3102"/>
                    <a:pt x="1538" y="3151"/>
                  </a:cubicBezTo>
                  <a:lnTo>
                    <a:pt x="1511" y="3155"/>
                  </a:lnTo>
                  <a:cubicBezTo>
                    <a:pt x="1418" y="3241"/>
                    <a:pt x="1306" y="3310"/>
                    <a:pt x="1206" y="3389"/>
                  </a:cubicBezTo>
                  <a:cubicBezTo>
                    <a:pt x="1209" y="3387"/>
                    <a:pt x="1209" y="3382"/>
                    <a:pt x="1219" y="3375"/>
                  </a:cubicBezTo>
                  <a:lnTo>
                    <a:pt x="1219" y="3375"/>
                  </a:lnTo>
                  <a:cubicBezTo>
                    <a:pt x="1164" y="3411"/>
                    <a:pt x="1031" y="3469"/>
                    <a:pt x="1045" y="3481"/>
                  </a:cubicBezTo>
                  <a:lnTo>
                    <a:pt x="1045" y="3481"/>
                  </a:lnTo>
                  <a:cubicBezTo>
                    <a:pt x="1045" y="3481"/>
                    <a:pt x="1044" y="3481"/>
                    <a:pt x="1044" y="3481"/>
                  </a:cubicBezTo>
                  <a:cubicBezTo>
                    <a:pt x="1042" y="3481"/>
                    <a:pt x="1038" y="3482"/>
                    <a:pt x="1034" y="3483"/>
                  </a:cubicBezTo>
                  <a:lnTo>
                    <a:pt x="1034" y="3483"/>
                  </a:lnTo>
                  <a:cubicBezTo>
                    <a:pt x="1055" y="3419"/>
                    <a:pt x="1076" y="3357"/>
                    <a:pt x="1104" y="3287"/>
                  </a:cubicBezTo>
                  <a:cubicBezTo>
                    <a:pt x="1160" y="3201"/>
                    <a:pt x="1246" y="2966"/>
                    <a:pt x="1322" y="2830"/>
                  </a:cubicBezTo>
                  <a:lnTo>
                    <a:pt x="1322" y="2830"/>
                  </a:lnTo>
                  <a:cubicBezTo>
                    <a:pt x="1319" y="2834"/>
                    <a:pt x="1317" y="2836"/>
                    <a:pt x="1316" y="2836"/>
                  </a:cubicBezTo>
                  <a:cubicBezTo>
                    <a:pt x="1311" y="2836"/>
                    <a:pt x="1315" y="2814"/>
                    <a:pt x="1325" y="2793"/>
                  </a:cubicBezTo>
                  <a:cubicBezTo>
                    <a:pt x="1344" y="2766"/>
                    <a:pt x="1364" y="2712"/>
                    <a:pt x="1376" y="2712"/>
                  </a:cubicBezTo>
                  <a:cubicBezTo>
                    <a:pt x="1377" y="2712"/>
                    <a:pt x="1378" y="2713"/>
                    <a:pt x="1379" y="2714"/>
                  </a:cubicBezTo>
                  <a:lnTo>
                    <a:pt x="1372" y="2724"/>
                  </a:lnTo>
                  <a:cubicBezTo>
                    <a:pt x="1399" y="2711"/>
                    <a:pt x="1438" y="2651"/>
                    <a:pt x="1484" y="2618"/>
                  </a:cubicBezTo>
                  <a:lnTo>
                    <a:pt x="1478" y="2595"/>
                  </a:lnTo>
                  <a:cubicBezTo>
                    <a:pt x="1526" y="2571"/>
                    <a:pt x="1585" y="2546"/>
                    <a:pt x="1642" y="2546"/>
                  </a:cubicBezTo>
                  <a:close/>
                  <a:moveTo>
                    <a:pt x="735" y="3564"/>
                  </a:moveTo>
                  <a:cubicBezTo>
                    <a:pt x="737" y="3564"/>
                    <a:pt x="740" y="3565"/>
                    <a:pt x="743" y="3565"/>
                  </a:cubicBezTo>
                  <a:cubicBezTo>
                    <a:pt x="740" y="3565"/>
                    <a:pt x="737" y="3564"/>
                    <a:pt x="735" y="3564"/>
                  </a:cubicBezTo>
                  <a:close/>
                  <a:moveTo>
                    <a:pt x="2845" y="4109"/>
                  </a:moveTo>
                  <a:lnTo>
                    <a:pt x="2845" y="4109"/>
                  </a:lnTo>
                  <a:cubicBezTo>
                    <a:pt x="2842" y="4111"/>
                    <a:pt x="2839" y="4114"/>
                    <a:pt x="2836" y="4116"/>
                  </a:cubicBezTo>
                  <a:lnTo>
                    <a:pt x="2836" y="4116"/>
                  </a:lnTo>
                  <a:cubicBezTo>
                    <a:pt x="2839" y="4114"/>
                    <a:pt x="2842" y="4111"/>
                    <a:pt x="2845" y="4109"/>
                  </a:cubicBezTo>
                  <a:close/>
                  <a:moveTo>
                    <a:pt x="2939" y="4130"/>
                  </a:moveTo>
                  <a:cubicBezTo>
                    <a:pt x="2935" y="4132"/>
                    <a:pt x="2930" y="4135"/>
                    <a:pt x="2926" y="4137"/>
                  </a:cubicBezTo>
                  <a:lnTo>
                    <a:pt x="2926" y="4137"/>
                  </a:lnTo>
                  <a:cubicBezTo>
                    <a:pt x="2931" y="4135"/>
                    <a:pt x="2936" y="4132"/>
                    <a:pt x="2939" y="4130"/>
                  </a:cubicBezTo>
                  <a:close/>
                  <a:moveTo>
                    <a:pt x="2926" y="4137"/>
                  </a:moveTo>
                  <a:cubicBezTo>
                    <a:pt x="2921" y="4140"/>
                    <a:pt x="2917" y="4143"/>
                    <a:pt x="2917" y="4143"/>
                  </a:cubicBezTo>
                  <a:cubicBezTo>
                    <a:pt x="2918" y="4143"/>
                    <a:pt x="2919" y="4142"/>
                    <a:pt x="2921" y="4141"/>
                  </a:cubicBezTo>
                  <a:cubicBezTo>
                    <a:pt x="2923" y="4140"/>
                    <a:pt x="2925" y="4139"/>
                    <a:pt x="2926" y="4137"/>
                  </a:cubicBezTo>
                  <a:close/>
                  <a:moveTo>
                    <a:pt x="3242" y="4210"/>
                  </a:moveTo>
                  <a:cubicBezTo>
                    <a:pt x="3242" y="4210"/>
                    <a:pt x="3242" y="4211"/>
                    <a:pt x="3242" y="4211"/>
                  </a:cubicBezTo>
                  <a:cubicBezTo>
                    <a:pt x="3242" y="4211"/>
                    <a:pt x="3242" y="4210"/>
                    <a:pt x="3242" y="4210"/>
                  </a:cubicBezTo>
                  <a:close/>
                  <a:moveTo>
                    <a:pt x="2825" y="4251"/>
                  </a:moveTo>
                  <a:lnTo>
                    <a:pt x="2825" y="4251"/>
                  </a:lnTo>
                  <a:cubicBezTo>
                    <a:pt x="2823" y="4253"/>
                    <a:pt x="2819" y="4257"/>
                    <a:pt x="2815" y="4261"/>
                  </a:cubicBezTo>
                  <a:lnTo>
                    <a:pt x="2815" y="4261"/>
                  </a:lnTo>
                  <a:cubicBezTo>
                    <a:pt x="2818" y="4259"/>
                    <a:pt x="2821" y="4255"/>
                    <a:pt x="2825" y="4251"/>
                  </a:cubicBezTo>
                  <a:close/>
                  <a:moveTo>
                    <a:pt x="2685" y="4567"/>
                  </a:moveTo>
                  <a:cubicBezTo>
                    <a:pt x="2683" y="4577"/>
                    <a:pt x="2681" y="4588"/>
                    <a:pt x="2680" y="4601"/>
                  </a:cubicBezTo>
                  <a:lnTo>
                    <a:pt x="2685" y="4567"/>
                  </a:lnTo>
                  <a:close/>
                  <a:moveTo>
                    <a:pt x="2961" y="5307"/>
                  </a:moveTo>
                  <a:cubicBezTo>
                    <a:pt x="2961" y="5307"/>
                    <a:pt x="2961" y="5308"/>
                    <a:pt x="2961" y="5308"/>
                  </a:cubicBezTo>
                  <a:lnTo>
                    <a:pt x="2961" y="5308"/>
                  </a:lnTo>
                  <a:cubicBezTo>
                    <a:pt x="2961" y="5308"/>
                    <a:pt x="2961" y="5307"/>
                    <a:pt x="2961" y="5307"/>
                  </a:cubicBezTo>
                  <a:close/>
                  <a:moveTo>
                    <a:pt x="2987" y="4121"/>
                  </a:moveTo>
                  <a:cubicBezTo>
                    <a:pt x="3018" y="4121"/>
                    <a:pt x="3052" y="4130"/>
                    <a:pt x="3083" y="4141"/>
                  </a:cubicBezTo>
                  <a:cubicBezTo>
                    <a:pt x="3107" y="4161"/>
                    <a:pt x="3080" y="4155"/>
                    <a:pt x="3100" y="4171"/>
                  </a:cubicBezTo>
                  <a:cubicBezTo>
                    <a:pt x="3153" y="4208"/>
                    <a:pt x="3143" y="4224"/>
                    <a:pt x="3176" y="4291"/>
                  </a:cubicBezTo>
                  <a:cubicBezTo>
                    <a:pt x="3176" y="4281"/>
                    <a:pt x="3176" y="4274"/>
                    <a:pt x="3178" y="4274"/>
                  </a:cubicBezTo>
                  <a:cubicBezTo>
                    <a:pt x="3181" y="4274"/>
                    <a:pt x="3186" y="4285"/>
                    <a:pt x="3199" y="4314"/>
                  </a:cubicBezTo>
                  <a:cubicBezTo>
                    <a:pt x="3188" y="4276"/>
                    <a:pt x="3172" y="4236"/>
                    <a:pt x="3148" y="4206"/>
                  </a:cubicBezTo>
                  <a:lnTo>
                    <a:pt x="3148" y="4206"/>
                  </a:lnTo>
                  <a:cubicBezTo>
                    <a:pt x="3163" y="4224"/>
                    <a:pt x="3181" y="4243"/>
                    <a:pt x="3193" y="4268"/>
                  </a:cubicBezTo>
                  <a:cubicBezTo>
                    <a:pt x="3180" y="4228"/>
                    <a:pt x="3150" y="4194"/>
                    <a:pt x="3134" y="4178"/>
                  </a:cubicBezTo>
                  <a:lnTo>
                    <a:pt x="3134" y="4178"/>
                  </a:lnTo>
                  <a:cubicBezTo>
                    <a:pt x="3151" y="4192"/>
                    <a:pt x="3158" y="4198"/>
                    <a:pt x="3159" y="4198"/>
                  </a:cubicBezTo>
                  <a:cubicBezTo>
                    <a:pt x="3160" y="4198"/>
                    <a:pt x="3158" y="4193"/>
                    <a:pt x="3157" y="4184"/>
                  </a:cubicBezTo>
                  <a:lnTo>
                    <a:pt x="3157" y="4184"/>
                  </a:lnTo>
                  <a:cubicBezTo>
                    <a:pt x="3180" y="4234"/>
                    <a:pt x="3216" y="4277"/>
                    <a:pt x="3219" y="4347"/>
                  </a:cubicBezTo>
                  <a:lnTo>
                    <a:pt x="3199" y="4347"/>
                  </a:lnTo>
                  <a:cubicBezTo>
                    <a:pt x="3203" y="4396"/>
                    <a:pt x="3207" y="4436"/>
                    <a:pt x="3210" y="4486"/>
                  </a:cubicBezTo>
                  <a:cubicBezTo>
                    <a:pt x="3213" y="4535"/>
                    <a:pt x="3213" y="4585"/>
                    <a:pt x="3203" y="4651"/>
                  </a:cubicBezTo>
                  <a:lnTo>
                    <a:pt x="3210" y="4608"/>
                  </a:lnTo>
                  <a:lnTo>
                    <a:pt x="3210" y="4608"/>
                  </a:lnTo>
                  <a:cubicBezTo>
                    <a:pt x="3219" y="4628"/>
                    <a:pt x="3203" y="4691"/>
                    <a:pt x="3196" y="4731"/>
                  </a:cubicBezTo>
                  <a:cubicBezTo>
                    <a:pt x="3196" y="4731"/>
                    <a:pt x="3196" y="4731"/>
                    <a:pt x="3196" y="4731"/>
                  </a:cubicBezTo>
                  <a:cubicBezTo>
                    <a:pt x="3192" y="4731"/>
                    <a:pt x="3182" y="4752"/>
                    <a:pt x="3176" y="4767"/>
                  </a:cubicBezTo>
                  <a:cubicBezTo>
                    <a:pt x="3183" y="4767"/>
                    <a:pt x="3150" y="4860"/>
                    <a:pt x="3163" y="4876"/>
                  </a:cubicBezTo>
                  <a:cubicBezTo>
                    <a:pt x="3153" y="4893"/>
                    <a:pt x="3143" y="4910"/>
                    <a:pt x="3134" y="4926"/>
                  </a:cubicBezTo>
                  <a:cubicBezTo>
                    <a:pt x="3094" y="5026"/>
                    <a:pt x="3110" y="5049"/>
                    <a:pt x="3064" y="5138"/>
                  </a:cubicBezTo>
                  <a:cubicBezTo>
                    <a:pt x="3071" y="5108"/>
                    <a:pt x="3044" y="5148"/>
                    <a:pt x="3071" y="5085"/>
                  </a:cubicBezTo>
                  <a:lnTo>
                    <a:pt x="3071" y="5085"/>
                  </a:lnTo>
                  <a:cubicBezTo>
                    <a:pt x="3057" y="5115"/>
                    <a:pt x="3037" y="5142"/>
                    <a:pt x="3044" y="5145"/>
                  </a:cubicBezTo>
                  <a:cubicBezTo>
                    <a:pt x="3031" y="5158"/>
                    <a:pt x="3008" y="5231"/>
                    <a:pt x="2984" y="5254"/>
                  </a:cubicBezTo>
                  <a:cubicBezTo>
                    <a:pt x="2981" y="5267"/>
                    <a:pt x="2984" y="5277"/>
                    <a:pt x="2964" y="5310"/>
                  </a:cubicBezTo>
                  <a:cubicBezTo>
                    <a:pt x="2962" y="5310"/>
                    <a:pt x="2962" y="5309"/>
                    <a:pt x="2961" y="5308"/>
                  </a:cubicBezTo>
                  <a:lnTo>
                    <a:pt x="2961" y="5308"/>
                  </a:lnTo>
                  <a:cubicBezTo>
                    <a:pt x="2961" y="5315"/>
                    <a:pt x="2943" y="5343"/>
                    <a:pt x="2949" y="5343"/>
                  </a:cubicBezTo>
                  <a:cubicBezTo>
                    <a:pt x="2950" y="5343"/>
                    <a:pt x="2953" y="5341"/>
                    <a:pt x="2958" y="5336"/>
                  </a:cubicBezTo>
                  <a:lnTo>
                    <a:pt x="2958" y="5336"/>
                  </a:lnTo>
                  <a:cubicBezTo>
                    <a:pt x="2911" y="5383"/>
                    <a:pt x="2856" y="5461"/>
                    <a:pt x="2803" y="5528"/>
                  </a:cubicBezTo>
                  <a:lnTo>
                    <a:pt x="2803" y="5528"/>
                  </a:lnTo>
                  <a:cubicBezTo>
                    <a:pt x="2783" y="5496"/>
                    <a:pt x="2772" y="5466"/>
                    <a:pt x="2766" y="5456"/>
                  </a:cubicBezTo>
                  <a:cubicBezTo>
                    <a:pt x="2730" y="5373"/>
                    <a:pt x="2706" y="5390"/>
                    <a:pt x="2677" y="5301"/>
                  </a:cubicBezTo>
                  <a:cubicBezTo>
                    <a:pt x="2677" y="5306"/>
                    <a:pt x="2675" y="5311"/>
                    <a:pt x="2672" y="5311"/>
                  </a:cubicBezTo>
                  <a:cubicBezTo>
                    <a:pt x="2668" y="5311"/>
                    <a:pt x="2659" y="5300"/>
                    <a:pt x="2643" y="5261"/>
                  </a:cubicBezTo>
                  <a:cubicBezTo>
                    <a:pt x="2632" y="5217"/>
                    <a:pt x="2634" y="5194"/>
                    <a:pt x="2641" y="5194"/>
                  </a:cubicBezTo>
                  <a:cubicBezTo>
                    <a:pt x="2644" y="5194"/>
                    <a:pt x="2649" y="5200"/>
                    <a:pt x="2653" y="5214"/>
                  </a:cubicBezTo>
                  <a:cubicBezTo>
                    <a:pt x="2657" y="5231"/>
                    <a:pt x="2657" y="5237"/>
                    <a:pt x="2657" y="5237"/>
                  </a:cubicBezTo>
                  <a:cubicBezTo>
                    <a:pt x="2661" y="5251"/>
                    <a:pt x="2667" y="5268"/>
                    <a:pt x="2670" y="5268"/>
                  </a:cubicBezTo>
                  <a:cubicBezTo>
                    <a:pt x="2671" y="5268"/>
                    <a:pt x="2671" y="5265"/>
                    <a:pt x="2670" y="5257"/>
                  </a:cubicBezTo>
                  <a:lnTo>
                    <a:pt x="2663" y="5251"/>
                  </a:lnTo>
                  <a:cubicBezTo>
                    <a:pt x="2657" y="5221"/>
                    <a:pt x="2643" y="5145"/>
                    <a:pt x="2648" y="5145"/>
                  </a:cubicBezTo>
                  <a:lnTo>
                    <a:pt x="2648" y="5145"/>
                  </a:lnTo>
                  <a:cubicBezTo>
                    <a:pt x="2649" y="5145"/>
                    <a:pt x="2649" y="5146"/>
                    <a:pt x="2650" y="5148"/>
                  </a:cubicBezTo>
                  <a:cubicBezTo>
                    <a:pt x="2646" y="5129"/>
                    <a:pt x="2644" y="5122"/>
                    <a:pt x="2643" y="5122"/>
                  </a:cubicBezTo>
                  <a:lnTo>
                    <a:pt x="2643" y="5122"/>
                  </a:lnTo>
                  <a:cubicBezTo>
                    <a:pt x="2642" y="5122"/>
                    <a:pt x="2642" y="5125"/>
                    <a:pt x="2642" y="5130"/>
                  </a:cubicBezTo>
                  <a:lnTo>
                    <a:pt x="2642" y="5130"/>
                  </a:lnTo>
                  <a:cubicBezTo>
                    <a:pt x="2634" y="5066"/>
                    <a:pt x="2627" y="5019"/>
                    <a:pt x="2630" y="4943"/>
                  </a:cubicBezTo>
                  <a:lnTo>
                    <a:pt x="2630" y="4943"/>
                  </a:lnTo>
                  <a:cubicBezTo>
                    <a:pt x="2628" y="4952"/>
                    <a:pt x="2625" y="4961"/>
                    <a:pt x="2623" y="4961"/>
                  </a:cubicBezTo>
                  <a:cubicBezTo>
                    <a:pt x="2622" y="4961"/>
                    <a:pt x="2621" y="4960"/>
                    <a:pt x="2620" y="4956"/>
                  </a:cubicBezTo>
                  <a:cubicBezTo>
                    <a:pt x="2626" y="4827"/>
                    <a:pt x="2614" y="4899"/>
                    <a:pt x="2614" y="4810"/>
                  </a:cubicBezTo>
                  <a:cubicBezTo>
                    <a:pt x="2626" y="4760"/>
                    <a:pt x="2626" y="4827"/>
                    <a:pt x="2630" y="4737"/>
                  </a:cubicBezTo>
                  <a:cubicBezTo>
                    <a:pt x="2635" y="4719"/>
                    <a:pt x="2638" y="4712"/>
                    <a:pt x="2640" y="4712"/>
                  </a:cubicBezTo>
                  <a:cubicBezTo>
                    <a:pt x="2644" y="4712"/>
                    <a:pt x="2644" y="4736"/>
                    <a:pt x="2646" y="4751"/>
                  </a:cubicBezTo>
                  <a:cubicBezTo>
                    <a:pt x="2646" y="4668"/>
                    <a:pt x="2673" y="4601"/>
                    <a:pt x="2686" y="4558"/>
                  </a:cubicBezTo>
                  <a:lnTo>
                    <a:pt x="2686" y="4558"/>
                  </a:lnTo>
                  <a:lnTo>
                    <a:pt x="2685" y="4567"/>
                  </a:lnTo>
                  <a:lnTo>
                    <a:pt x="2685" y="4567"/>
                  </a:lnTo>
                  <a:cubicBezTo>
                    <a:pt x="2687" y="4556"/>
                    <a:pt x="2690" y="4545"/>
                    <a:pt x="2693" y="4535"/>
                  </a:cubicBezTo>
                  <a:lnTo>
                    <a:pt x="2693" y="4535"/>
                  </a:lnTo>
                  <a:lnTo>
                    <a:pt x="2680" y="4555"/>
                  </a:lnTo>
                  <a:cubicBezTo>
                    <a:pt x="2686" y="4532"/>
                    <a:pt x="2690" y="4512"/>
                    <a:pt x="2693" y="4512"/>
                  </a:cubicBezTo>
                  <a:cubicBezTo>
                    <a:pt x="2694" y="4505"/>
                    <a:pt x="2693" y="4503"/>
                    <a:pt x="2691" y="4503"/>
                  </a:cubicBezTo>
                  <a:cubicBezTo>
                    <a:pt x="2689" y="4503"/>
                    <a:pt x="2686" y="4504"/>
                    <a:pt x="2684" y="4504"/>
                  </a:cubicBezTo>
                  <a:cubicBezTo>
                    <a:pt x="2680" y="4504"/>
                    <a:pt x="2677" y="4500"/>
                    <a:pt x="2680" y="4476"/>
                  </a:cubicBezTo>
                  <a:cubicBezTo>
                    <a:pt x="2693" y="4446"/>
                    <a:pt x="2710" y="4380"/>
                    <a:pt x="2726" y="4373"/>
                  </a:cubicBezTo>
                  <a:lnTo>
                    <a:pt x="2726" y="4373"/>
                  </a:lnTo>
                  <a:cubicBezTo>
                    <a:pt x="2709" y="4410"/>
                    <a:pt x="2707" y="4417"/>
                    <a:pt x="2710" y="4417"/>
                  </a:cubicBezTo>
                  <a:cubicBezTo>
                    <a:pt x="2712" y="4417"/>
                    <a:pt x="2715" y="4415"/>
                    <a:pt x="2717" y="4415"/>
                  </a:cubicBezTo>
                  <a:cubicBezTo>
                    <a:pt x="2720" y="4415"/>
                    <a:pt x="2721" y="4421"/>
                    <a:pt x="2710" y="4450"/>
                  </a:cubicBezTo>
                  <a:cubicBezTo>
                    <a:pt x="2716" y="4433"/>
                    <a:pt x="2723" y="4413"/>
                    <a:pt x="2733" y="4393"/>
                  </a:cubicBezTo>
                  <a:cubicBezTo>
                    <a:pt x="2734" y="4392"/>
                    <a:pt x="2734" y="4392"/>
                    <a:pt x="2734" y="4392"/>
                  </a:cubicBezTo>
                  <a:lnTo>
                    <a:pt x="2734" y="4392"/>
                  </a:lnTo>
                  <a:cubicBezTo>
                    <a:pt x="2735" y="4392"/>
                    <a:pt x="2733" y="4397"/>
                    <a:pt x="2733" y="4403"/>
                  </a:cubicBezTo>
                  <a:cubicBezTo>
                    <a:pt x="2782" y="4323"/>
                    <a:pt x="2736" y="4357"/>
                    <a:pt x="2793" y="4274"/>
                  </a:cubicBezTo>
                  <a:lnTo>
                    <a:pt x="2793" y="4274"/>
                  </a:lnTo>
                  <a:cubicBezTo>
                    <a:pt x="2792" y="4276"/>
                    <a:pt x="2792" y="4278"/>
                    <a:pt x="2794" y="4278"/>
                  </a:cubicBezTo>
                  <a:cubicBezTo>
                    <a:pt x="2797" y="4278"/>
                    <a:pt x="2807" y="4269"/>
                    <a:pt x="2815" y="4261"/>
                  </a:cubicBezTo>
                  <a:lnTo>
                    <a:pt x="2815" y="4261"/>
                  </a:lnTo>
                  <a:cubicBezTo>
                    <a:pt x="2812" y="4263"/>
                    <a:pt x="2810" y="4264"/>
                    <a:pt x="2809" y="4264"/>
                  </a:cubicBezTo>
                  <a:cubicBezTo>
                    <a:pt x="2803" y="4264"/>
                    <a:pt x="2810" y="4246"/>
                    <a:pt x="2825" y="4224"/>
                  </a:cubicBezTo>
                  <a:cubicBezTo>
                    <a:pt x="2872" y="4184"/>
                    <a:pt x="2872" y="4175"/>
                    <a:pt x="2901" y="4158"/>
                  </a:cubicBezTo>
                  <a:lnTo>
                    <a:pt x="2901" y="4158"/>
                  </a:lnTo>
                  <a:cubicBezTo>
                    <a:pt x="2889" y="4164"/>
                    <a:pt x="2878" y="4171"/>
                    <a:pt x="2869" y="4178"/>
                  </a:cubicBezTo>
                  <a:cubicBezTo>
                    <a:pt x="2875" y="4164"/>
                    <a:pt x="2901" y="4144"/>
                    <a:pt x="2941" y="4128"/>
                  </a:cubicBezTo>
                  <a:lnTo>
                    <a:pt x="2941" y="4128"/>
                  </a:lnTo>
                  <a:cubicBezTo>
                    <a:pt x="2942" y="4128"/>
                    <a:pt x="2941" y="4129"/>
                    <a:pt x="2939" y="4130"/>
                  </a:cubicBezTo>
                  <a:lnTo>
                    <a:pt x="2939" y="4130"/>
                  </a:lnTo>
                  <a:cubicBezTo>
                    <a:pt x="2953" y="4124"/>
                    <a:pt x="2969" y="4121"/>
                    <a:pt x="2987" y="4121"/>
                  </a:cubicBezTo>
                  <a:close/>
                  <a:moveTo>
                    <a:pt x="3378" y="5535"/>
                  </a:moveTo>
                  <a:lnTo>
                    <a:pt x="3378" y="5535"/>
                  </a:lnTo>
                  <a:cubicBezTo>
                    <a:pt x="3378" y="5535"/>
                    <a:pt x="3378" y="5536"/>
                    <a:pt x="3377" y="5536"/>
                  </a:cubicBezTo>
                  <a:lnTo>
                    <a:pt x="3377" y="5536"/>
                  </a:lnTo>
                  <a:cubicBezTo>
                    <a:pt x="3378" y="5536"/>
                    <a:pt x="3378" y="5535"/>
                    <a:pt x="3378" y="5535"/>
                  </a:cubicBezTo>
                  <a:close/>
                  <a:moveTo>
                    <a:pt x="2847" y="5573"/>
                  </a:moveTo>
                  <a:cubicBezTo>
                    <a:pt x="2853" y="5581"/>
                    <a:pt x="2857" y="5588"/>
                    <a:pt x="2855" y="5588"/>
                  </a:cubicBezTo>
                  <a:cubicBezTo>
                    <a:pt x="2854" y="5588"/>
                    <a:pt x="2852" y="5587"/>
                    <a:pt x="2849" y="5585"/>
                  </a:cubicBezTo>
                  <a:cubicBezTo>
                    <a:pt x="2847" y="5583"/>
                    <a:pt x="2845" y="5581"/>
                    <a:pt x="2843" y="5579"/>
                  </a:cubicBezTo>
                  <a:lnTo>
                    <a:pt x="2843" y="5579"/>
                  </a:lnTo>
                  <a:cubicBezTo>
                    <a:pt x="2844" y="5577"/>
                    <a:pt x="2845" y="5575"/>
                    <a:pt x="2847" y="5573"/>
                  </a:cubicBezTo>
                  <a:close/>
                  <a:moveTo>
                    <a:pt x="2557" y="5793"/>
                  </a:moveTo>
                  <a:cubicBezTo>
                    <a:pt x="2553" y="5796"/>
                    <a:pt x="2551" y="5798"/>
                    <a:pt x="2550" y="5799"/>
                  </a:cubicBezTo>
                  <a:lnTo>
                    <a:pt x="2550" y="5799"/>
                  </a:lnTo>
                  <a:cubicBezTo>
                    <a:pt x="2553" y="5797"/>
                    <a:pt x="2555" y="5795"/>
                    <a:pt x="2557" y="5793"/>
                  </a:cubicBezTo>
                  <a:close/>
                  <a:moveTo>
                    <a:pt x="2615" y="5844"/>
                  </a:moveTo>
                  <a:lnTo>
                    <a:pt x="2615" y="5844"/>
                  </a:lnTo>
                  <a:cubicBezTo>
                    <a:pt x="2614" y="5846"/>
                    <a:pt x="2612" y="5848"/>
                    <a:pt x="2611" y="5850"/>
                  </a:cubicBezTo>
                  <a:cubicBezTo>
                    <a:pt x="2612" y="5848"/>
                    <a:pt x="2614" y="5846"/>
                    <a:pt x="2615" y="5844"/>
                  </a:cubicBezTo>
                  <a:close/>
                  <a:moveTo>
                    <a:pt x="1256" y="1"/>
                  </a:moveTo>
                  <a:cubicBezTo>
                    <a:pt x="1246" y="1"/>
                    <a:pt x="1233" y="17"/>
                    <a:pt x="1209" y="78"/>
                  </a:cubicBezTo>
                  <a:lnTo>
                    <a:pt x="1200" y="158"/>
                  </a:lnTo>
                  <a:lnTo>
                    <a:pt x="1183" y="181"/>
                  </a:lnTo>
                  <a:lnTo>
                    <a:pt x="1203" y="115"/>
                  </a:lnTo>
                  <a:lnTo>
                    <a:pt x="1203" y="115"/>
                  </a:lnTo>
                  <a:cubicBezTo>
                    <a:pt x="1183" y="151"/>
                    <a:pt x="1183" y="178"/>
                    <a:pt x="1180" y="204"/>
                  </a:cubicBezTo>
                  <a:cubicBezTo>
                    <a:pt x="1173" y="210"/>
                    <a:pt x="1166" y="221"/>
                    <a:pt x="1160" y="234"/>
                  </a:cubicBezTo>
                  <a:lnTo>
                    <a:pt x="1150" y="317"/>
                  </a:lnTo>
                  <a:cubicBezTo>
                    <a:pt x="1149" y="317"/>
                    <a:pt x="1149" y="317"/>
                    <a:pt x="1148" y="317"/>
                  </a:cubicBezTo>
                  <a:cubicBezTo>
                    <a:pt x="1144" y="317"/>
                    <a:pt x="1145" y="303"/>
                    <a:pt x="1141" y="303"/>
                  </a:cubicBezTo>
                  <a:cubicBezTo>
                    <a:pt x="1139" y="303"/>
                    <a:pt x="1135" y="309"/>
                    <a:pt x="1127" y="326"/>
                  </a:cubicBezTo>
                  <a:cubicBezTo>
                    <a:pt x="1126" y="336"/>
                    <a:pt x="1127" y="339"/>
                    <a:pt x="1129" y="339"/>
                  </a:cubicBezTo>
                  <a:cubicBezTo>
                    <a:pt x="1133" y="339"/>
                    <a:pt x="1138" y="332"/>
                    <a:pt x="1141" y="332"/>
                  </a:cubicBezTo>
                  <a:cubicBezTo>
                    <a:pt x="1144" y="332"/>
                    <a:pt x="1145" y="338"/>
                    <a:pt x="1140" y="360"/>
                  </a:cubicBezTo>
                  <a:cubicBezTo>
                    <a:pt x="1116" y="393"/>
                    <a:pt x="1116" y="380"/>
                    <a:pt x="1104" y="426"/>
                  </a:cubicBezTo>
                  <a:cubicBezTo>
                    <a:pt x="1103" y="426"/>
                    <a:pt x="1103" y="426"/>
                    <a:pt x="1103" y="426"/>
                  </a:cubicBezTo>
                  <a:cubicBezTo>
                    <a:pt x="1101" y="426"/>
                    <a:pt x="1101" y="417"/>
                    <a:pt x="1104" y="403"/>
                  </a:cubicBezTo>
                  <a:lnTo>
                    <a:pt x="1104" y="403"/>
                  </a:lnTo>
                  <a:cubicBezTo>
                    <a:pt x="1093" y="442"/>
                    <a:pt x="1067" y="502"/>
                    <a:pt x="1067" y="525"/>
                  </a:cubicBezTo>
                  <a:cubicBezTo>
                    <a:pt x="1045" y="560"/>
                    <a:pt x="1017" y="645"/>
                    <a:pt x="1003" y="645"/>
                  </a:cubicBezTo>
                  <a:cubicBezTo>
                    <a:pt x="1003" y="645"/>
                    <a:pt x="1002" y="645"/>
                    <a:pt x="1001" y="644"/>
                  </a:cubicBezTo>
                  <a:cubicBezTo>
                    <a:pt x="997" y="658"/>
                    <a:pt x="981" y="714"/>
                    <a:pt x="965" y="751"/>
                  </a:cubicBezTo>
                  <a:cubicBezTo>
                    <a:pt x="967" y="739"/>
                    <a:pt x="966" y="734"/>
                    <a:pt x="965" y="734"/>
                  </a:cubicBezTo>
                  <a:cubicBezTo>
                    <a:pt x="956" y="734"/>
                    <a:pt x="908" y="849"/>
                    <a:pt x="892" y="849"/>
                  </a:cubicBezTo>
                  <a:cubicBezTo>
                    <a:pt x="890" y="849"/>
                    <a:pt x="889" y="848"/>
                    <a:pt x="888" y="846"/>
                  </a:cubicBezTo>
                  <a:cubicBezTo>
                    <a:pt x="882" y="899"/>
                    <a:pt x="809" y="1012"/>
                    <a:pt x="769" y="1095"/>
                  </a:cubicBezTo>
                  <a:cubicBezTo>
                    <a:pt x="769" y="1093"/>
                    <a:pt x="770" y="1088"/>
                    <a:pt x="773" y="1084"/>
                  </a:cubicBezTo>
                  <a:lnTo>
                    <a:pt x="773" y="1084"/>
                  </a:lnTo>
                  <a:cubicBezTo>
                    <a:pt x="748" y="1119"/>
                    <a:pt x="737" y="1130"/>
                    <a:pt x="719" y="1154"/>
                  </a:cubicBezTo>
                  <a:cubicBezTo>
                    <a:pt x="726" y="1168"/>
                    <a:pt x="690" y="1237"/>
                    <a:pt x="673" y="1277"/>
                  </a:cubicBezTo>
                  <a:cubicBezTo>
                    <a:pt x="664" y="1287"/>
                    <a:pt x="659" y="1291"/>
                    <a:pt x="656" y="1291"/>
                  </a:cubicBezTo>
                  <a:cubicBezTo>
                    <a:pt x="648" y="1291"/>
                    <a:pt x="672" y="1243"/>
                    <a:pt x="658" y="1243"/>
                  </a:cubicBezTo>
                  <a:cubicBezTo>
                    <a:pt x="658" y="1243"/>
                    <a:pt x="657" y="1243"/>
                    <a:pt x="656" y="1243"/>
                  </a:cubicBezTo>
                  <a:cubicBezTo>
                    <a:pt x="669" y="1247"/>
                    <a:pt x="617" y="1331"/>
                    <a:pt x="627" y="1331"/>
                  </a:cubicBezTo>
                  <a:cubicBezTo>
                    <a:pt x="628" y="1331"/>
                    <a:pt x="629" y="1331"/>
                    <a:pt x="630" y="1330"/>
                  </a:cubicBezTo>
                  <a:lnTo>
                    <a:pt x="630" y="1330"/>
                  </a:lnTo>
                  <a:cubicBezTo>
                    <a:pt x="597" y="1367"/>
                    <a:pt x="604" y="1363"/>
                    <a:pt x="580" y="1379"/>
                  </a:cubicBezTo>
                  <a:cubicBezTo>
                    <a:pt x="590" y="1396"/>
                    <a:pt x="560" y="1419"/>
                    <a:pt x="547" y="1459"/>
                  </a:cubicBezTo>
                  <a:cubicBezTo>
                    <a:pt x="504" y="1512"/>
                    <a:pt x="524" y="1466"/>
                    <a:pt x="488" y="1532"/>
                  </a:cubicBezTo>
                  <a:cubicBezTo>
                    <a:pt x="483" y="1538"/>
                    <a:pt x="481" y="1540"/>
                    <a:pt x="480" y="1540"/>
                  </a:cubicBezTo>
                  <a:cubicBezTo>
                    <a:pt x="475" y="1540"/>
                    <a:pt x="494" y="1499"/>
                    <a:pt x="494" y="1499"/>
                  </a:cubicBezTo>
                  <a:lnTo>
                    <a:pt x="494" y="1499"/>
                  </a:lnTo>
                  <a:cubicBezTo>
                    <a:pt x="454" y="1565"/>
                    <a:pt x="488" y="1538"/>
                    <a:pt x="485" y="1555"/>
                  </a:cubicBezTo>
                  <a:cubicBezTo>
                    <a:pt x="461" y="1599"/>
                    <a:pt x="454" y="1606"/>
                    <a:pt x="449" y="1606"/>
                  </a:cubicBezTo>
                  <a:cubicBezTo>
                    <a:pt x="447" y="1606"/>
                    <a:pt x="445" y="1605"/>
                    <a:pt x="443" y="1605"/>
                  </a:cubicBezTo>
                  <a:cubicBezTo>
                    <a:pt x="440" y="1605"/>
                    <a:pt x="437" y="1606"/>
                    <a:pt x="431" y="1611"/>
                  </a:cubicBezTo>
                  <a:cubicBezTo>
                    <a:pt x="405" y="1661"/>
                    <a:pt x="392" y="1708"/>
                    <a:pt x="372" y="1744"/>
                  </a:cubicBezTo>
                  <a:cubicBezTo>
                    <a:pt x="368" y="1746"/>
                    <a:pt x="365" y="1749"/>
                    <a:pt x="364" y="1749"/>
                  </a:cubicBezTo>
                  <a:cubicBezTo>
                    <a:pt x="363" y="1749"/>
                    <a:pt x="364" y="1748"/>
                    <a:pt x="365" y="1744"/>
                  </a:cubicBezTo>
                  <a:lnTo>
                    <a:pt x="365" y="1744"/>
                  </a:lnTo>
                  <a:cubicBezTo>
                    <a:pt x="342" y="1800"/>
                    <a:pt x="272" y="1903"/>
                    <a:pt x="253" y="1972"/>
                  </a:cubicBezTo>
                  <a:cubicBezTo>
                    <a:pt x="249" y="1975"/>
                    <a:pt x="246" y="1979"/>
                    <a:pt x="246" y="1979"/>
                  </a:cubicBezTo>
                  <a:cubicBezTo>
                    <a:pt x="251" y="1975"/>
                    <a:pt x="255" y="1974"/>
                    <a:pt x="258" y="1974"/>
                  </a:cubicBezTo>
                  <a:cubicBezTo>
                    <a:pt x="261" y="1974"/>
                    <a:pt x="264" y="1975"/>
                    <a:pt x="266" y="1979"/>
                  </a:cubicBezTo>
                  <a:cubicBezTo>
                    <a:pt x="249" y="2009"/>
                    <a:pt x="246" y="2038"/>
                    <a:pt x="229" y="2049"/>
                  </a:cubicBezTo>
                  <a:cubicBezTo>
                    <a:pt x="239" y="2029"/>
                    <a:pt x="239" y="2026"/>
                    <a:pt x="239" y="2015"/>
                  </a:cubicBezTo>
                  <a:lnTo>
                    <a:pt x="239" y="2015"/>
                  </a:lnTo>
                  <a:lnTo>
                    <a:pt x="226" y="2049"/>
                  </a:lnTo>
                  <a:cubicBezTo>
                    <a:pt x="222" y="2053"/>
                    <a:pt x="220" y="2054"/>
                    <a:pt x="219" y="2054"/>
                  </a:cubicBezTo>
                  <a:cubicBezTo>
                    <a:pt x="212" y="2054"/>
                    <a:pt x="245" y="2002"/>
                    <a:pt x="236" y="1998"/>
                  </a:cubicBezTo>
                  <a:lnTo>
                    <a:pt x="236" y="1998"/>
                  </a:lnTo>
                  <a:cubicBezTo>
                    <a:pt x="206" y="2065"/>
                    <a:pt x="183" y="2145"/>
                    <a:pt x="156" y="2194"/>
                  </a:cubicBezTo>
                  <a:cubicBezTo>
                    <a:pt x="156" y="2194"/>
                    <a:pt x="156" y="2194"/>
                    <a:pt x="155" y="2194"/>
                  </a:cubicBezTo>
                  <a:cubicBezTo>
                    <a:pt x="146" y="2194"/>
                    <a:pt x="183" y="2120"/>
                    <a:pt x="179" y="2120"/>
                  </a:cubicBezTo>
                  <a:lnTo>
                    <a:pt x="179" y="2120"/>
                  </a:lnTo>
                  <a:cubicBezTo>
                    <a:pt x="178" y="2120"/>
                    <a:pt x="175" y="2125"/>
                    <a:pt x="167" y="2138"/>
                  </a:cubicBezTo>
                  <a:lnTo>
                    <a:pt x="206" y="2062"/>
                  </a:lnTo>
                  <a:lnTo>
                    <a:pt x="206" y="2062"/>
                  </a:lnTo>
                  <a:cubicBezTo>
                    <a:pt x="196" y="2073"/>
                    <a:pt x="192" y="2077"/>
                    <a:pt x="190" y="2077"/>
                  </a:cubicBezTo>
                  <a:cubicBezTo>
                    <a:pt x="186" y="2077"/>
                    <a:pt x="204" y="2049"/>
                    <a:pt x="199" y="2049"/>
                  </a:cubicBezTo>
                  <a:lnTo>
                    <a:pt x="199" y="2049"/>
                  </a:lnTo>
                  <a:cubicBezTo>
                    <a:pt x="197" y="2049"/>
                    <a:pt x="192" y="2052"/>
                    <a:pt x="183" y="2062"/>
                  </a:cubicBezTo>
                  <a:cubicBezTo>
                    <a:pt x="133" y="2161"/>
                    <a:pt x="136" y="2177"/>
                    <a:pt x="94" y="2284"/>
                  </a:cubicBezTo>
                  <a:cubicBezTo>
                    <a:pt x="93" y="2292"/>
                    <a:pt x="93" y="2295"/>
                    <a:pt x="95" y="2295"/>
                  </a:cubicBezTo>
                  <a:cubicBezTo>
                    <a:pt x="96" y="2295"/>
                    <a:pt x="98" y="2292"/>
                    <a:pt x="100" y="2292"/>
                  </a:cubicBezTo>
                  <a:cubicBezTo>
                    <a:pt x="102" y="2292"/>
                    <a:pt x="103" y="2295"/>
                    <a:pt x="103" y="2304"/>
                  </a:cubicBezTo>
                  <a:cubicBezTo>
                    <a:pt x="63" y="2459"/>
                    <a:pt x="34" y="2416"/>
                    <a:pt x="24" y="2539"/>
                  </a:cubicBezTo>
                  <a:cubicBezTo>
                    <a:pt x="28" y="2568"/>
                    <a:pt x="37" y="2582"/>
                    <a:pt x="20" y="2668"/>
                  </a:cubicBezTo>
                  <a:lnTo>
                    <a:pt x="11" y="2634"/>
                  </a:lnTo>
                  <a:lnTo>
                    <a:pt x="11" y="2634"/>
                  </a:lnTo>
                  <a:cubicBezTo>
                    <a:pt x="1" y="2747"/>
                    <a:pt x="20" y="2701"/>
                    <a:pt x="17" y="2817"/>
                  </a:cubicBezTo>
                  <a:cubicBezTo>
                    <a:pt x="12" y="2799"/>
                    <a:pt x="8" y="2744"/>
                    <a:pt x="8" y="2744"/>
                  </a:cubicBezTo>
                  <a:cubicBezTo>
                    <a:pt x="8" y="2744"/>
                    <a:pt x="8" y="2745"/>
                    <a:pt x="8" y="2747"/>
                  </a:cubicBezTo>
                  <a:cubicBezTo>
                    <a:pt x="1" y="2823"/>
                    <a:pt x="17" y="2800"/>
                    <a:pt x="20" y="2857"/>
                  </a:cubicBezTo>
                  <a:lnTo>
                    <a:pt x="11" y="2870"/>
                  </a:lnTo>
                  <a:cubicBezTo>
                    <a:pt x="24" y="2989"/>
                    <a:pt x="71" y="3115"/>
                    <a:pt x="130" y="3230"/>
                  </a:cubicBezTo>
                  <a:cubicBezTo>
                    <a:pt x="126" y="3229"/>
                    <a:pt x="119" y="3221"/>
                    <a:pt x="116" y="3221"/>
                  </a:cubicBezTo>
                  <a:cubicBezTo>
                    <a:pt x="113" y="3221"/>
                    <a:pt x="113" y="3225"/>
                    <a:pt x="117" y="3238"/>
                  </a:cubicBezTo>
                  <a:cubicBezTo>
                    <a:pt x="193" y="3383"/>
                    <a:pt x="322" y="3542"/>
                    <a:pt x="485" y="3605"/>
                  </a:cubicBezTo>
                  <a:cubicBezTo>
                    <a:pt x="508" y="3608"/>
                    <a:pt x="528" y="3612"/>
                    <a:pt x="551" y="3615"/>
                  </a:cubicBezTo>
                  <a:cubicBezTo>
                    <a:pt x="564" y="3618"/>
                    <a:pt x="574" y="3625"/>
                    <a:pt x="560" y="3625"/>
                  </a:cubicBezTo>
                  <a:cubicBezTo>
                    <a:pt x="577" y="3629"/>
                    <a:pt x="585" y="3631"/>
                    <a:pt x="589" y="3631"/>
                  </a:cubicBezTo>
                  <a:cubicBezTo>
                    <a:pt x="598" y="3631"/>
                    <a:pt x="572" y="3618"/>
                    <a:pt x="593" y="3618"/>
                  </a:cubicBezTo>
                  <a:cubicBezTo>
                    <a:pt x="630" y="3625"/>
                    <a:pt x="644" y="3632"/>
                    <a:pt x="617" y="3632"/>
                  </a:cubicBezTo>
                  <a:cubicBezTo>
                    <a:pt x="632" y="3633"/>
                    <a:pt x="650" y="3634"/>
                    <a:pt x="668" y="3634"/>
                  </a:cubicBezTo>
                  <a:cubicBezTo>
                    <a:pt x="718" y="3634"/>
                    <a:pt x="777" y="3628"/>
                    <a:pt x="835" y="3618"/>
                  </a:cubicBezTo>
                  <a:cubicBezTo>
                    <a:pt x="850" y="3616"/>
                    <a:pt x="865" y="3613"/>
                    <a:pt x="880" y="3609"/>
                  </a:cubicBezTo>
                  <a:lnTo>
                    <a:pt x="880" y="3609"/>
                  </a:lnTo>
                  <a:cubicBezTo>
                    <a:pt x="876" y="3620"/>
                    <a:pt x="872" y="3630"/>
                    <a:pt x="868" y="3641"/>
                  </a:cubicBezTo>
                  <a:cubicBezTo>
                    <a:pt x="875" y="3648"/>
                    <a:pt x="858" y="3691"/>
                    <a:pt x="855" y="3724"/>
                  </a:cubicBezTo>
                  <a:cubicBezTo>
                    <a:pt x="818" y="3807"/>
                    <a:pt x="779" y="3893"/>
                    <a:pt x="749" y="3996"/>
                  </a:cubicBezTo>
                  <a:cubicBezTo>
                    <a:pt x="740" y="4036"/>
                    <a:pt x="741" y="4039"/>
                    <a:pt x="743" y="4039"/>
                  </a:cubicBezTo>
                  <a:cubicBezTo>
                    <a:pt x="744" y="4039"/>
                    <a:pt x="744" y="4039"/>
                    <a:pt x="744" y="4039"/>
                  </a:cubicBezTo>
                  <a:cubicBezTo>
                    <a:pt x="746" y="4039"/>
                    <a:pt x="747" y="4040"/>
                    <a:pt x="746" y="4052"/>
                  </a:cubicBezTo>
                  <a:cubicBezTo>
                    <a:pt x="738" y="4055"/>
                    <a:pt x="718" y="4117"/>
                    <a:pt x="714" y="4117"/>
                  </a:cubicBezTo>
                  <a:cubicBezTo>
                    <a:pt x="714" y="4117"/>
                    <a:pt x="714" y="4113"/>
                    <a:pt x="716" y="4101"/>
                  </a:cubicBezTo>
                  <a:lnTo>
                    <a:pt x="716" y="4101"/>
                  </a:lnTo>
                  <a:cubicBezTo>
                    <a:pt x="679" y="4224"/>
                    <a:pt x="670" y="4257"/>
                    <a:pt x="644" y="4413"/>
                  </a:cubicBezTo>
                  <a:cubicBezTo>
                    <a:pt x="649" y="4400"/>
                    <a:pt x="654" y="4387"/>
                    <a:pt x="655" y="4387"/>
                  </a:cubicBezTo>
                  <a:cubicBezTo>
                    <a:pt x="656" y="4387"/>
                    <a:pt x="656" y="4388"/>
                    <a:pt x="656" y="4390"/>
                  </a:cubicBezTo>
                  <a:cubicBezTo>
                    <a:pt x="653" y="4416"/>
                    <a:pt x="640" y="4445"/>
                    <a:pt x="635" y="4449"/>
                  </a:cubicBezTo>
                  <a:lnTo>
                    <a:pt x="635" y="4449"/>
                  </a:lnTo>
                  <a:cubicBezTo>
                    <a:pt x="635" y="4446"/>
                    <a:pt x="636" y="4442"/>
                    <a:pt x="636" y="4439"/>
                  </a:cubicBezTo>
                  <a:lnTo>
                    <a:pt x="636" y="4439"/>
                  </a:lnTo>
                  <a:lnTo>
                    <a:pt x="633" y="4450"/>
                  </a:lnTo>
                  <a:cubicBezTo>
                    <a:pt x="633" y="4450"/>
                    <a:pt x="634" y="4450"/>
                    <a:pt x="634" y="4450"/>
                  </a:cubicBezTo>
                  <a:cubicBezTo>
                    <a:pt x="634" y="4450"/>
                    <a:pt x="634" y="4450"/>
                    <a:pt x="635" y="4449"/>
                  </a:cubicBezTo>
                  <a:lnTo>
                    <a:pt x="635" y="4449"/>
                  </a:lnTo>
                  <a:cubicBezTo>
                    <a:pt x="607" y="4626"/>
                    <a:pt x="534" y="4850"/>
                    <a:pt x="547" y="4992"/>
                  </a:cubicBezTo>
                  <a:lnTo>
                    <a:pt x="547" y="4986"/>
                  </a:lnTo>
                  <a:cubicBezTo>
                    <a:pt x="547" y="5035"/>
                    <a:pt x="551" y="5085"/>
                    <a:pt x="554" y="5135"/>
                  </a:cubicBezTo>
                  <a:cubicBezTo>
                    <a:pt x="553" y="5151"/>
                    <a:pt x="552" y="5157"/>
                    <a:pt x="551" y="5157"/>
                  </a:cubicBezTo>
                  <a:cubicBezTo>
                    <a:pt x="548" y="5157"/>
                    <a:pt x="546" y="5130"/>
                    <a:pt x="543" y="5130"/>
                  </a:cubicBezTo>
                  <a:cubicBezTo>
                    <a:pt x="542" y="5130"/>
                    <a:pt x="541" y="5134"/>
                    <a:pt x="540" y="5145"/>
                  </a:cubicBezTo>
                  <a:cubicBezTo>
                    <a:pt x="557" y="5304"/>
                    <a:pt x="551" y="5400"/>
                    <a:pt x="587" y="5529"/>
                  </a:cubicBezTo>
                  <a:cubicBezTo>
                    <a:pt x="584" y="5585"/>
                    <a:pt x="607" y="5674"/>
                    <a:pt x="644" y="5764"/>
                  </a:cubicBezTo>
                  <a:cubicBezTo>
                    <a:pt x="679" y="5857"/>
                    <a:pt x="729" y="5946"/>
                    <a:pt x="763" y="6009"/>
                  </a:cubicBezTo>
                  <a:lnTo>
                    <a:pt x="766" y="5999"/>
                  </a:lnTo>
                  <a:cubicBezTo>
                    <a:pt x="792" y="6026"/>
                    <a:pt x="786" y="6039"/>
                    <a:pt x="803" y="6062"/>
                  </a:cubicBezTo>
                  <a:cubicBezTo>
                    <a:pt x="803" y="6057"/>
                    <a:pt x="790" y="6037"/>
                    <a:pt x="793" y="6037"/>
                  </a:cubicBezTo>
                  <a:lnTo>
                    <a:pt x="793" y="6037"/>
                  </a:lnTo>
                  <a:cubicBezTo>
                    <a:pt x="793" y="6037"/>
                    <a:pt x="795" y="6039"/>
                    <a:pt x="799" y="6042"/>
                  </a:cubicBezTo>
                  <a:cubicBezTo>
                    <a:pt x="895" y="6165"/>
                    <a:pt x="1014" y="6274"/>
                    <a:pt x="1156" y="6357"/>
                  </a:cubicBezTo>
                  <a:cubicBezTo>
                    <a:pt x="1280" y="6425"/>
                    <a:pt x="1420" y="6469"/>
                    <a:pt x="1564" y="6469"/>
                  </a:cubicBezTo>
                  <a:cubicBezTo>
                    <a:pt x="1587" y="6469"/>
                    <a:pt x="1610" y="6468"/>
                    <a:pt x="1633" y="6466"/>
                  </a:cubicBezTo>
                  <a:cubicBezTo>
                    <a:pt x="1752" y="6449"/>
                    <a:pt x="1693" y="6429"/>
                    <a:pt x="1839" y="6400"/>
                  </a:cubicBezTo>
                  <a:lnTo>
                    <a:pt x="1839" y="6400"/>
                  </a:lnTo>
                  <a:cubicBezTo>
                    <a:pt x="1829" y="6409"/>
                    <a:pt x="1816" y="6417"/>
                    <a:pt x="1802" y="6423"/>
                  </a:cubicBezTo>
                  <a:cubicBezTo>
                    <a:pt x="2027" y="6337"/>
                    <a:pt x="2226" y="6195"/>
                    <a:pt x="2388" y="6039"/>
                  </a:cubicBezTo>
                  <a:lnTo>
                    <a:pt x="2388" y="6039"/>
                  </a:lnTo>
                  <a:cubicBezTo>
                    <a:pt x="2378" y="6052"/>
                    <a:pt x="2382" y="6056"/>
                    <a:pt x="2365" y="6068"/>
                  </a:cubicBezTo>
                  <a:cubicBezTo>
                    <a:pt x="2408" y="6045"/>
                    <a:pt x="2498" y="5952"/>
                    <a:pt x="2491" y="5946"/>
                  </a:cubicBezTo>
                  <a:cubicBezTo>
                    <a:pt x="2501" y="5938"/>
                    <a:pt x="2505" y="5935"/>
                    <a:pt x="2507" y="5935"/>
                  </a:cubicBezTo>
                  <a:cubicBezTo>
                    <a:pt x="2509" y="5935"/>
                    <a:pt x="2509" y="5939"/>
                    <a:pt x="2513" y="5939"/>
                  </a:cubicBezTo>
                  <a:cubicBezTo>
                    <a:pt x="2515" y="5939"/>
                    <a:pt x="2517" y="5938"/>
                    <a:pt x="2521" y="5936"/>
                  </a:cubicBezTo>
                  <a:cubicBezTo>
                    <a:pt x="2560" y="5906"/>
                    <a:pt x="2597" y="5844"/>
                    <a:pt x="2623" y="5833"/>
                  </a:cubicBezTo>
                  <a:cubicBezTo>
                    <a:pt x="2624" y="5833"/>
                    <a:pt x="2624" y="5833"/>
                    <a:pt x="2624" y="5833"/>
                  </a:cubicBezTo>
                  <a:lnTo>
                    <a:pt x="2624" y="5833"/>
                  </a:lnTo>
                  <a:cubicBezTo>
                    <a:pt x="2624" y="5833"/>
                    <a:pt x="2620" y="5839"/>
                    <a:pt x="2615" y="5844"/>
                  </a:cubicBezTo>
                  <a:lnTo>
                    <a:pt x="2615" y="5844"/>
                  </a:lnTo>
                  <a:cubicBezTo>
                    <a:pt x="2639" y="5819"/>
                    <a:pt x="2697" y="5762"/>
                    <a:pt x="2689" y="5762"/>
                  </a:cubicBezTo>
                  <a:cubicBezTo>
                    <a:pt x="2688" y="5762"/>
                    <a:pt x="2686" y="5762"/>
                    <a:pt x="2683" y="5764"/>
                  </a:cubicBezTo>
                  <a:cubicBezTo>
                    <a:pt x="2738" y="5712"/>
                    <a:pt x="2778" y="5658"/>
                    <a:pt x="2818" y="5612"/>
                  </a:cubicBezTo>
                  <a:lnTo>
                    <a:pt x="2818" y="5612"/>
                  </a:lnTo>
                  <a:cubicBezTo>
                    <a:pt x="2824" y="5617"/>
                    <a:pt x="2831" y="5622"/>
                    <a:pt x="2837" y="5625"/>
                  </a:cubicBezTo>
                  <a:lnTo>
                    <a:pt x="2837" y="5625"/>
                  </a:lnTo>
                  <a:cubicBezTo>
                    <a:pt x="2837" y="5625"/>
                    <a:pt x="2836" y="5625"/>
                    <a:pt x="2836" y="5625"/>
                  </a:cubicBezTo>
                  <a:cubicBezTo>
                    <a:pt x="2832" y="5625"/>
                    <a:pt x="2830" y="5627"/>
                    <a:pt x="2832" y="5631"/>
                  </a:cubicBezTo>
                  <a:cubicBezTo>
                    <a:pt x="2842" y="5634"/>
                    <a:pt x="2849" y="5638"/>
                    <a:pt x="2859" y="5642"/>
                  </a:cubicBezTo>
                  <a:cubicBezTo>
                    <a:pt x="2882" y="5662"/>
                    <a:pt x="2885" y="5665"/>
                    <a:pt x="2878" y="5665"/>
                  </a:cubicBezTo>
                  <a:cubicBezTo>
                    <a:pt x="2901" y="5678"/>
                    <a:pt x="2910" y="5682"/>
                    <a:pt x="2913" y="5682"/>
                  </a:cubicBezTo>
                  <a:cubicBezTo>
                    <a:pt x="2917" y="5682"/>
                    <a:pt x="2907" y="5673"/>
                    <a:pt x="2913" y="5673"/>
                  </a:cubicBezTo>
                  <a:cubicBezTo>
                    <a:pt x="2916" y="5673"/>
                    <a:pt x="2928" y="5677"/>
                    <a:pt x="2958" y="5694"/>
                  </a:cubicBezTo>
                  <a:cubicBezTo>
                    <a:pt x="2948" y="5691"/>
                    <a:pt x="2952" y="5694"/>
                    <a:pt x="2935" y="5688"/>
                  </a:cubicBezTo>
                  <a:lnTo>
                    <a:pt x="2935" y="5688"/>
                  </a:lnTo>
                  <a:cubicBezTo>
                    <a:pt x="2982" y="5712"/>
                    <a:pt x="3033" y="5723"/>
                    <a:pt x="3083" y="5723"/>
                  </a:cubicBezTo>
                  <a:cubicBezTo>
                    <a:pt x="3140" y="5723"/>
                    <a:pt x="3197" y="5709"/>
                    <a:pt x="3246" y="5688"/>
                  </a:cubicBezTo>
                  <a:lnTo>
                    <a:pt x="3246" y="5688"/>
                  </a:lnTo>
                  <a:cubicBezTo>
                    <a:pt x="3281" y="5691"/>
                    <a:pt x="3173" y="5721"/>
                    <a:pt x="3195" y="5721"/>
                  </a:cubicBezTo>
                  <a:cubicBezTo>
                    <a:pt x="3196" y="5721"/>
                    <a:pt x="3198" y="5721"/>
                    <a:pt x="3199" y="5721"/>
                  </a:cubicBezTo>
                  <a:cubicBezTo>
                    <a:pt x="3355" y="5674"/>
                    <a:pt x="3448" y="5529"/>
                    <a:pt x="3511" y="5410"/>
                  </a:cubicBezTo>
                  <a:lnTo>
                    <a:pt x="3511" y="5410"/>
                  </a:lnTo>
                  <a:lnTo>
                    <a:pt x="3498" y="5433"/>
                  </a:lnTo>
                  <a:cubicBezTo>
                    <a:pt x="3491" y="5406"/>
                    <a:pt x="3554" y="5344"/>
                    <a:pt x="3571" y="5270"/>
                  </a:cubicBezTo>
                  <a:lnTo>
                    <a:pt x="3571" y="5270"/>
                  </a:lnTo>
                  <a:cubicBezTo>
                    <a:pt x="3568" y="5284"/>
                    <a:pt x="3572" y="5292"/>
                    <a:pt x="3573" y="5292"/>
                  </a:cubicBezTo>
                  <a:cubicBezTo>
                    <a:pt x="3574" y="5292"/>
                    <a:pt x="3574" y="5292"/>
                    <a:pt x="3574" y="5290"/>
                  </a:cubicBezTo>
                  <a:cubicBezTo>
                    <a:pt x="3610" y="5205"/>
                    <a:pt x="3630" y="5102"/>
                    <a:pt x="3650" y="4963"/>
                  </a:cubicBezTo>
                  <a:lnTo>
                    <a:pt x="3653" y="4979"/>
                  </a:lnTo>
                  <a:cubicBezTo>
                    <a:pt x="3667" y="4926"/>
                    <a:pt x="3683" y="4837"/>
                    <a:pt x="3696" y="4777"/>
                  </a:cubicBezTo>
                  <a:cubicBezTo>
                    <a:pt x="3696" y="4761"/>
                    <a:pt x="3701" y="4738"/>
                    <a:pt x="3696" y="4738"/>
                  </a:cubicBezTo>
                  <a:cubicBezTo>
                    <a:pt x="3695" y="4738"/>
                    <a:pt x="3693" y="4740"/>
                    <a:pt x="3690" y="4744"/>
                  </a:cubicBezTo>
                  <a:cubicBezTo>
                    <a:pt x="3753" y="4566"/>
                    <a:pt x="3733" y="4393"/>
                    <a:pt x="3779" y="4234"/>
                  </a:cubicBezTo>
                  <a:cubicBezTo>
                    <a:pt x="3779" y="4250"/>
                    <a:pt x="3779" y="4269"/>
                    <a:pt x="3781" y="4269"/>
                  </a:cubicBezTo>
                  <a:cubicBezTo>
                    <a:pt x="3781" y="4269"/>
                    <a:pt x="3782" y="4267"/>
                    <a:pt x="3783" y="4264"/>
                  </a:cubicBezTo>
                  <a:lnTo>
                    <a:pt x="3792" y="4124"/>
                  </a:lnTo>
                  <a:lnTo>
                    <a:pt x="3792" y="4124"/>
                  </a:lnTo>
                  <a:cubicBezTo>
                    <a:pt x="3783" y="4135"/>
                    <a:pt x="3786" y="4141"/>
                    <a:pt x="3776" y="4171"/>
                  </a:cubicBezTo>
                  <a:cubicBezTo>
                    <a:pt x="3772" y="4151"/>
                    <a:pt x="3772" y="4112"/>
                    <a:pt x="3779" y="4078"/>
                  </a:cubicBezTo>
                  <a:lnTo>
                    <a:pt x="3779" y="4078"/>
                  </a:lnTo>
                  <a:cubicBezTo>
                    <a:pt x="3778" y="4098"/>
                    <a:pt x="3779" y="4105"/>
                    <a:pt x="3781" y="4105"/>
                  </a:cubicBezTo>
                  <a:cubicBezTo>
                    <a:pt x="3785" y="4105"/>
                    <a:pt x="3794" y="4070"/>
                    <a:pt x="3799" y="4052"/>
                  </a:cubicBezTo>
                  <a:lnTo>
                    <a:pt x="3799" y="4052"/>
                  </a:lnTo>
                  <a:cubicBezTo>
                    <a:pt x="3798" y="4054"/>
                    <a:pt x="3797" y="4054"/>
                    <a:pt x="3797" y="4054"/>
                  </a:cubicBezTo>
                  <a:cubicBezTo>
                    <a:pt x="3795" y="4054"/>
                    <a:pt x="3795" y="4049"/>
                    <a:pt x="3792" y="4049"/>
                  </a:cubicBezTo>
                  <a:cubicBezTo>
                    <a:pt x="3815" y="3979"/>
                    <a:pt x="3776" y="4035"/>
                    <a:pt x="3796" y="3936"/>
                  </a:cubicBezTo>
                  <a:lnTo>
                    <a:pt x="3796" y="3936"/>
                  </a:lnTo>
                  <a:lnTo>
                    <a:pt x="3803" y="3942"/>
                  </a:lnTo>
                  <a:cubicBezTo>
                    <a:pt x="3803" y="3906"/>
                    <a:pt x="3803" y="3870"/>
                    <a:pt x="3806" y="3830"/>
                  </a:cubicBezTo>
                  <a:cubicBezTo>
                    <a:pt x="3807" y="3828"/>
                    <a:pt x="3808" y="3827"/>
                    <a:pt x="3809" y="3827"/>
                  </a:cubicBezTo>
                  <a:lnTo>
                    <a:pt x="3809" y="3827"/>
                  </a:lnTo>
                  <a:cubicBezTo>
                    <a:pt x="3813" y="3827"/>
                    <a:pt x="3807" y="3871"/>
                    <a:pt x="3815" y="3873"/>
                  </a:cubicBezTo>
                  <a:cubicBezTo>
                    <a:pt x="3819" y="3817"/>
                    <a:pt x="3806" y="3760"/>
                    <a:pt x="3819" y="3711"/>
                  </a:cubicBezTo>
                  <a:lnTo>
                    <a:pt x="3819" y="3794"/>
                  </a:lnTo>
                  <a:cubicBezTo>
                    <a:pt x="3835" y="3737"/>
                    <a:pt x="3832" y="3731"/>
                    <a:pt x="3838" y="3691"/>
                  </a:cubicBezTo>
                  <a:lnTo>
                    <a:pt x="3838" y="3694"/>
                  </a:lnTo>
                  <a:lnTo>
                    <a:pt x="3849" y="3598"/>
                  </a:lnTo>
                  <a:lnTo>
                    <a:pt x="3846" y="3625"/>
                  </a:lnTo>
                  <a:cubicBezTo>
                    <a:pt x="3824" y="3557"/>
                    <a:pt x="3849" y="3488"/>
                    <a:pt x="3840" y="3401"/>
                  </a:cubicBezTo>
                  <a:lnTo>
                    <a:pt x="3840" y="3401"/>
                  </a:lnTo>
                  <a:cubicBezTo>
                    <a:pt x="3843" y="3422"/>
                    <a:pt x="3845" y="3429"/>
                    <a:pt x="3846" y="3429"/>
                  </a:cubicBezTo>
                  <a:cubicBezTo>
                    <a:pt x="3849" y="3429"/>
                    <a:pt x="3850" y="3406"/>
                    <a:pt x="3857" y="3406"/>
                  </a:cubicBezTo>
                  <a:cubicBezTo>
                    <a:pt x="3857" y="3406"/>
                    <a:pt x="3858" y="3406"/>
                    <a:pt x="3858" y="3406"/>
                  </a:cubicBezTo>
                  <a:cubicBezTo>
                    <a:pt x="3862" y="3386"/>
                    <a:pt x="3865" y="3354"/>
                    <a:pt x="3867" y="3354"/>
                  </a:cubicBezTo>
                  <a:cubicBezTo>
                    <a:pt x="3868" y="3354"/>
                    <a:pt x="3868" y="3355"/>
                    <a:pt x="3869" y="3357"/>
                  </a:cubicBezTo>
                  <a:cubicBezTo>
                    <a:pt x="3862" y="3310"/>
                    <a:pt x="3882" y="3280"/>
                    <a:pt x="3869" y="3214"/>
                  </a:cubicBezTo>
                  <a:cubicBezTo>
                    <a:pt x="3872" y="3214"/>
                    <a:pt x="3872" y="3176"/>
                    <a:pt x="3876" y="3176"/>
                  </a:cubicBezTo>
                  <a:cubicBezTo>
                    <a:pt x="3877" y="3176"/>
                    <a:pt x="3878" y="3177"/>
                    <a:pt x="3878" y="3178"/>
                  </a:cubicBezTo>
                  <a:cubicBezTo>
                    <a:pt x="3878" y="3160"/>
                    <a:pt x="3878" y="3154"/>
                    <a:pt x="3877" y="3154"/>
                  </a:cubicBezTo>
                  <a:cubicBezTo>
                    <a:pt x="3875" y="3154"/>
                    <a:pt x="3871" y="3188"/>
                    <a:pt x="3869" y="3188"/>
                  </a:cubicBezTo>
                  <a:cubicBezTo>
                    <a:pt x="3869" y="3188"/>
                    <a:pt x="3869" y="3188"/>
                    <a:pt x="3869" y="3187"/>
                  </a:cubicBezTo>
                  <a:cubicBezTo>
                    <a:pt x="3858" y="3095"/>
                    <a:pt x="3889" y="2972"/>
                    <a:pt x="3872" y="2843"/>
                  </a:cubicBezTo>
                  <a:cubicBezTo>
                    <a:pt x="3862" y="2730"/>
                    <a:pt x="3852" y="2711"/>
                    <a:pt x="3842" y="2605"/>
                  </a:cubicBezTo>
                  <a:cubicBezTo>
                    <a:pt x="3844" y="2598"/>
                    <a:pt x="3845" y="2595"/>
                    <a:pt x="3847" y="2595"/>
                  </a:cubicBezTo>
                  <a:cubicBezTo>
                    <a:pt x="3852" y="2595"/>
                    <a:pt x="3858" y="2634"/>
                    <a:pt x="3858" y="2634"/>
                  </a:cubicBezTo>
                  <a:cubicBezTo>
                    <a:pt x="3862" y="2579"/>
                    <a:pt x="3858" y="2535"/>
                    <a:pt x="3852" y="2482"/>
                  </a:cubicBezTo>
                  <a:lnTo>
                    <a:pt x="3852" y="2482"/>
                  </a:lnTo>
                  <a:cubicBezTo>
                    <a:pt x="3853" y="2485"/>
                    <a:pt x="3854" y="2486"/>
                    <a:pt x="3855" y="2486"/>
                  </a:cubicBezTo>
                  <a:cubicBezTo>
                    <a:pt x="3857" y="2486"/>
                    <a:pt x="3859" y="2478"/>
                    <a:pt x="3862" y="2466"/>
                  </a:cubicBezTo>
                  <a:cubicBezTo>
                    <a:pt x="3858" y="2423"/>
                    <a:pt x="3849" y="2436"/>
                    <a:pt x="3852" y="2380"/>
                  </a:cubicBezTo>
                  <a:lnTo>
                    <a:pt x="3852" y="2380"/>
                  </a:lnTo>
                  <a:cubicBezTo>
                    <a:pt x="3855" y="2390"/>
                    <a:pt x="3862" y="2403"/>
                    <a:pt x="3869" y="2423"/>
                  </a:cubicBezTo>
                  <a:cubicBezTo>
                    <a:pt x="3862" y="2373"/>
                    <a:pt x="3855" y="2320"/>
                    <a:pt x="3846" y="2270"/>
                  </a:cubicBezTo>
                  <a:cubicBezTo>
                    <a:pt x="3847" y="2268"/>
                    <a:pt x="3847" y="2267"/>
                    <a:pt x="3848" y="2267"/>
                  </a:cubicBezTo>
                  <a:cubicBezTo>
                    <a:pt x="3854" y="2267"/>
                    <a:pt x="3859" y="2303"/>
                    <a:pt x="3862" y="2320"/>
                  </a:cubicBezTo>
                  <a:cubicBezTo>
                    <a:pt x="3858" y="2261"/>
                    <a:pt x="3849" y="2168"/>
                    <a:pt x="3835" y="2148"/>
                  </a:cubicBezTo>
                  <a:lnTo>
                    <a:pt x="3835" y="2188"/>
                  </a:lnTo>
                  <a:cubicBezTo>
                    <a:pt x="3835" y="2178"/>
                    <a:pt x="3837" y="2174"/>
                    <a:pt x="3839" y="2174"/>
                  </a:cubicBezTo>
                  <a:cubicBezTo>
                    <a:pt x="3842" y="2174"/>
                    <a:pt x="3846" y="2181"/>
                    <a:pt x="3846" y="2191"/>
                  </a:cubicBezTo>
                  <a:cubicBezTo>
                    <a:pt x="3858" y="2241"/>
                    <a:pt x="3849" y="2264"/>
                    <a:pt x="3846" y="2267"/>
                  </a:cubicBezTo>
                  <a:lnTo>
                    <a:pt x="3838" y="2231"/>
                  </a:lnTo>
                  <a:lnTo>
                    <a:pt x="3838" y="2231"/>
                  </a:lnTo>
                  <a:cubicBezTo>
                    <a:pt x="3823" y="2270"/>
                    <a:pt x="3852" y="2380"/>
                    <a:pt x="3852" y="2455"/>
                  </a:cubicBezTo>
                  <a:lnTo>
                    <a:pt x="3835" y="2423"/>
                  </a:lnTo>
                  <a:lnTo>
                    <a:pt x="3835" y="2423"/>
                  </a:lnTo>
                  <a:lnTo>
                    <a:pt x="3852" y="2499"/>
                  </a:lnTo>
                  <a:cubicBezTo>
                    <a:pt x="3850" y="2508"/>
                    <a:pt x="3847" y="2515"/>
                    <a:pt x="3843" y="2515"/>
                  </a:cubicBezTo>
                  <a:cubicBezTo>
                    <a:pt x="3840" y="2515"/>
                    <a:pt x="3837" y="2509"/>
                    <a:pt x="3835" y="2492"/>
                  </a:cubicBezTo>
                  <a:lnTo>
                    <a:pt x="3835" y="2492"/>
                  </a:lnTo>
                  <a:cubicBezTo>
                    <a:pt x="3829" y="2545"/>
                    <a:pt x="3842" y="2539"/>
                    <a:pt x="3835" y="2585"/>
                  </a:cubicBezTo>
                  <a:cubicBezTo>
                    <a:pt x="3835" y="2588"/>
                    <a:pt x="3835" y="2589"/>
                    <a:pt x="3835" y="2589"/>
                  </a:cubicBezTo>
                  <a:cubicBezTo>
                    <a:pt x="3835" y="2589"/>
                    <a:pt x="3834" y="2587"/>
                    <a:pt x="3832" y="2585"/>
                  </a:cubicBezTo>
                  <a:lnTo>
                    <a:pt x="3832" y="2585"/>
                  </a:lnTo>
                  <a:lnTo>
                    <a:pt x="3838" y="2634"/>
                  </a:lnTo>
                  <a:cubicBezTo>
                    <a:pt x="3838" y="2632"/>
                    <a:pt x="3837" y="2631"/>
                    <a:pt x="3836" y="2631"/>
                  </a:cubicBezTo>
                  <a:cubicBezTo>
                    <a:pt x="3835" y="2631"/>
                    <a:pt x="3834" y="2632"/>
                    <a:pt x="3833" y="2632"/>
                  </a:cubicBezTo>
                  <a:cubicBezTo>
                    <a:pt x="3831" y="2632"/>
                    <a:pt x="3829" y="2629"/>
                    <a:pt x="3829" y="2611"/>
                  </a:cubicBezTo>
                  <a:lnTo>
                    <a:pt x="3829" y="2611"/>
                  </a:lnTo>
                  <a:cubicBezTo>
                    <a:pt x="3823" y="2706"/>
                    <a:pt x="3845" y="2763"/>
                    <a:pt x="3833" y="2799"/>
                  </a:cubicBezTo>
                  <a:lnTo>
                    <a:pt x="3833" y="2799"/>
                  </a:lnTo>
                  <a:cubicBezTo>
                    <a:pt x="3832" y="2796"/>
                    <a:pt x="3832" y="2793"/>
                    <a:pt x="3832" y="2790"/>
                  </a:cubicBezTo>
                  <a:lnTo>
                    <a:pt x="3832" y="2800"/>
                  </a:lnTo>
                  <a:cubicBezTo>
                    <a:pt x="3832" y="2800"/>
                    <a:pt x="3832" y="2800"/>
                    <a:pt x="3833" y="2799"/>
                  </a:cubicBezTo>
                  <a:lnTo>
                    <a:pt x="3833" y="2799"/>
                  </a:lnTo>
                  <a:cubicBezTo>
                    <a:pt x="3835" y="2853"/>
                    <a:pt x="3838" y="2859"/>
                    <a:pt x="3842" y="2859"/>
                  </a:cubicBezTo>
                  <a:cubicBezTo>
                    <a:pt x="3843" y="2859"/>
                    <a:pt x="3844" y="2858"/>
                    <a:pt x="3845" y="2858"/>
                  </a:cubicBezTo>
                  <a:cubicBezTo>
                    <a:pt x="3848" y="2858"/>
                    <a:pt x="3851" y="2864"/>
                    <a:pt x="3855" y="2903"/>
                  </a:cubicBezTo>
                  <a:lnTo>
                    <a:pt x="3829" y="2969"/>
                  </a:lnTo>
                  <a:lnTo>
                    <a:pt x="3838" y="2982"/>
                  </a:lnTo>
                  <a:cubicBezTo>
                    <a:pt x="3838" y="2994"/>
                    <a:pt x="3838" y="3017"/>
                    <a:pt x="3834" y="3017"/>
                  </a:cubicBezTo>
                  <a:cubicBezTo>
                    <a:pt x="3833" y="3017"/>
                    <a:pt x="3833" y="3016"/>
                    <a:pt x="3832" y="3016"/>
                  </a:cubicBezTo>
                  <a:lnTo>
                    <a:pt x="3832" y="3016"/>
                  </a:lnTo>
                  <a:cubicBezTo>
                    <a:pt x="3834" y="3032"/>
                    <a:pt x="3836" y="3037"/>
                    <a:pt x="3837" y="3037"/>
                  </a:cubicBezTo>
                  <a:cubicBezTo>
                    <a:pt x="3838" y="3037"/>
                    <a:pt x="3840" y="3029"/>
                    <a:pt x="3842" y="3029"/>
                  </a:cubicBezTo>
                  <a:cubicBezTo>
                    <a:pt x="3843" y="3029"/>
                    <a:pt x="3844" y="3032"/>
                    <a:pt x="3846" y="3039"/>
                  </a:cubicBezTo>
                  <a:cubicBezTo>
                    <a:pt x="3832" y="3102"/>
                    <a:pt x="3846" y="3218"/>
                    <a:pt x="3826" y="3230"/>
                  </a:cubicBezTo>
                  <a:cubicBezTo>
                    <a:pt x="3827" y="3233"/>
                    <a:pt x="3828" y="3235"/>
                    <a:pt x="3829" y="3235"/>
                  </a:cubicBezTo>
                  <a:cubicBezTo>
                    <a:pt x="3833" y="3235"/>
                    <a:pt x="3835" y="3210"/>
                    <a:pt x="3836" y="3210"/>
                  </a:cubicBezTo>
                  <a:cubicBezTo>
                    <a:pt x="3837" y="3210"/>
                    <a:pt x="3838" y="3217"/>
                    <a:pt x="3838" y="3238"/>
                  </a:cubicBezTo>
                  <a:cubicBezTo>
                    <a:pt x="3819" y="3257"/>
                    <a:pt x="3838" y="3317"/>
                    <a:pt x="3829" y="3377"/>
                  </a:cubicBezTo>
                  <a:cubicBezTo>
                    <a:pt x="3822" y="3365"/>
                    <a:pt x="3823" y="3335"/>
                    <a:pt x="3821" y="3335"/>
                  </a:cubicBezTo>
                  <a:cubicBezTo>
                    <a:pt x="3820" y="3335"/>
                    <a:pt x="3819" y="3342"/>
                    <a:pt x="3815" y="3360"/>
                  </a:cubicBezTo>
                  <a:cubicBezTo>
                    <a:pt x="3829" y="3396"/>
                    <a:pt x="3806" y="3476"/>
                    <a:pt x="3806" y="3525"/>
                  </a:cubicBezTo>
                  <a:cubicBezTo>
                    <a:pt x="3819" y="3528"/>
                    <a:pt x="3806" y="3635"/>
                    <a:pt x="3799" y="3718"/>
                  </a:cubicBezTo>
                  <a:cubicBezTo>
                    <a:pt x="3799" y="3718"/>
                    <a:pt x="3799" y="3717"/>
                    <a:pt x="3799" y="3717"/>
                  </a:cubicBezTo>
                  <a:cubicBezTo>
                    <a:pt x="3795" y="3717"/>
                    <a:pt x="3779" y="3877"/>
                    <a:pt x="3766" y="3953"/>
                  </a:cubicBezTo>
                  <a:lnTo>
                    <a:pt x="3763" y="3950"/>
                  </a:lnTo>
                  <a:lnTo>
                    <a:pt x="3763" y="3950"/>
                  </a:lnTo>
                  <a:cubicBezTo>
                    <a:pt x="3776" y="3966"/>
                    <a:pt x="3766" y="4045"/>
                    <a:pt x="3759" y="4105"/>
                  </a:cubicBezTo>
                  <a:cubicBezTo>
                    <a:pt x="3753" y="4101"/>
                    <a:pt x="3749" y="4092"/>
                    <a:pt x="3753" y="4058"/>
                  </a:cubicBezTo>
                  <a:lnTo>
                    <a:pt x="3753" y="4058"/>
                  </a:lnTo>
                  <a:lnTo>
                    <a:pt x="3746" y="4115"/>
                  </a:lnTo>
                  <a:lnTo>
                    <a:pt x="3746" y="4181"/>
                  </a:lnTo>
                  <a:lnTo>
                    <a:pt x="3736" y="4164"/>
                  </a:lnTo>
                  <a:cubicBezTo>
                    <a:pt x="3730" y="4237"/>
                    <a:pt x="3730" y="4314"/>
                    <a:pt x="3710" y="4407"/>
                  </a:cubicBezTo>
                  <a:cubicBezTo>
                    <a:pt x="3710" y="4407"/>
                    <a:pt x="3710" y="4407"/>
                    <a:pt x="3711" y="4407"/>
                  </a:cubicBezTo>
                  <a:cubicBezTo>
                    <a:pt x="3715" y="4407"/>
                    <a:pt x="3727" y="4382"/>
                    <a:pt x="3733" y="4382"/>
                  </a:cubicBezTo>
                  <a:cubicBezTo>
                    <a:pt x="3738" y="4382"/>
                    <a:pt x="3740" y="4394"/>
                    <a:pt x="3736" y="4433"/>
                  </a:cubicBezTo>
                  <a:cubicBezTo>
                    <a:pt x="3735" y="4434"/>
                    <a:pt x="3733" y="4435"/>
                    <a:pt x="3731" y="4435"/>
                  </a:cubicBezTo>
                  <a:cubicBezTo>
                    <a:pt x="3728" y="4435"/>
                    <a:pt x="3723" y="4431"/>
                    <a:pt x="3723" y="4413"/>
                  </a:cubicBezTo>
                  <a:cubicBezTo>
                    <a:pt x="3723" y="4422"/>
                    <a:pt x="3723" y="4442"/>
                    <a:pt x="3719" y="4462"/>
                  </a:cubicBezTo>
                  <a:lnTo>
                    <a:pt x="3716" y="4419"/>
                  </a:lnTo>
                  <a:lnTo>
                    <a:pt x="3716" y="4419"/>
                  </a:lnTo>
                  <a:cubicBezTo>
                    <a:pt x="3707" y="4462"/>
                    <a:pt x="3719" y="4442"/>
                    <a:pt x="3713" y="4476"/>
                  </a:cubicBezTo>
                  <a:cubicBezTo>
                    <a:pt x="3707" y="4476"/>
                    <a:pt x="3707" y="4497"/>
                    <a:pt x="3701" y="4497"/>
                  </a:cubicBezTo>
                  <a:cubicBezTo>
                    <a:pt x="3701" y="4497"/>
                    <a:pt x="3700" y="4496"/>
                    <a:pt x="3699" y="4496"/>
                  </a:cubicBezTo>
                  <a:cubicBezTo>
                    <a:pt x="3699" y="4486"/>
                    <a:pt x="3707" y="4466"/>
                    <a:pt x="3707" y="4453"/>
                  </a:cubicBezTo>
                  <a:lnTo>
                    <a:pt x="3707" y="4453"/>
                  </a:lnTo>
                  <a:cubicBezTo>
                    <a:pt x="3699" y="4492"/>
                    <a:pt x="3687" y="4535"/>
                    <a:pt x="3680" y="4552"/>
                  </a:cubicBezTo>
                  <a:cubicBezTo>
                    <a:pt x="3680" y="4551"/>
                    <a:pt x="3681" y="4551"/>
                    <a:pt x="3682" y="4551"/>
                  </a:cubicBezTo>
                  <a:cubicBezTo>
                    <a:pt x="3686" y="4551"/>
                    <a:pt x="3689" y="4558"/>
                    <a:pt x="3687" y="4581"/>
                  </a:cubicBezTo>
                  <a:cubicBezTo>
                    <a:pt x="3673" y="4655"/>
                    <a:pt x="3673" y="4605"/>
                    <a:pt x="3664" y="4645"/>
                  </a:cubicBezTo>
                  <a:cubicBezTo>
                    <a:pt x="3664" y="4665"/>
                    <a:pt x="3650" y="4708"/>
                    <a:pt x="3660" y="4711"/>
                  </a:cubicBezTo>
                  <a:cubicBezTo>
                    <a:pt x="3656" y="4734"/>
                    <a:pt x="3650" y="4737"/>
                    <a:pt x="3647" y="4744"/>
                  </a:cubicBezTo>
                  <a:cubicBezTo>
                    <a:pt x="3647" y="4776"/>
                    <a:pt x="3621" y="4887"/>
                    <a:pt x="3628" y="4887"/>
                  </a:cubicBezTo>
                  <a:cubicBezTo>
                    <a:pt x="3629" y="4887"/>
                    <a:pt x="3631" y="4884"/>
                    <a:pt x="3633" y="4879"/>
                  </a:cubicBezTo>
                  <a:lnTo>
                    <a:pt x="3637" y="4870"/>
                  </a:lnTo>
                  <a:lnTo>
                    <a:pt x="3637" y="4876"/>
                  </a:lnTo>
                  <a:cubicBezTo>
                    <a:pt x="3624" y="4999"/>
                    <a:pt x="3580" y="5128"/>
                    <a:pt x="3544" y="5244"/>
                  </a:cubicBezTo>
                  <a:lnTo>
                    <a:pt x="3540" y="5241"/>
                  </a:lnTo>
                  <a:cubicBezTo>
                    <a:pt x="3521" y="5313"/>
                    <a:pt x="3481" y="5393"/>
                    <a:pt x="3461" y="5440"/>
                  </a:cubicBezTo>
                  <a:cubicBezTo>
                    <a:pt x="3453" y="5456"/>
                    <a:pt x="3437" y="5472"/>
                    <a:pt x="3432" y="5472"/>
                  </a:cubicBezTo>
                  <a:cubicBezTo>
                    <a:pt x="3431" y="5472"/>
                    <a:pt x="3431" y="5471"/>
                    <a:pt x="3432" y="5469"/>
                  </a:cubicBezTo>
                  <a:lnTo>
                    <a:pt x="3432" y="5469"/>
                  </a:lnTo>
                  <a:cubicBezTo>
                    <a:pt x="3401" y="5515"/>
                    <a:pt x="3401" y="5526"/>
                    <a:pt x="3342" y="5579"/>
                  </a:cubicBezTo>
                  <a:cubicBezTo>
                    <a:pt x="3354" y="5563"/>
                    <a:pt x="3355" y="5560"/>
                    <a:pt x="3354" y="5560"/>
                  </a:cubicBezTo>
                  <a:lnTo>
                    <a:pt x="3354" y="5560"/>
                  </a:lnTo>
                  <a:cubicBezTo>
                    <a:pt x="3354" y="5560"/>
                    <a:pt x="3352" y="5561"/>
                    <a:pt x="3352" y="5561"/>
                  </a:cubicBezTo>
                  <a:cubicBezTo>
                    <a:pt x="3352" y="5561"/>
                    <a:pt x="3357" y="5557"/>
                    <a:pt x="3377" y="5536"/>
                  </a:cubicBezTo>
                  <a:lnTo>
                    <a:pt x="3377" y="5536"/>
                  </a:lnTo>
                  <a:cubicBezTo>
                    <a:pt x="3329" y="5585"/>
                    <a:pt x="3312" y="5592"/>
                    <a:pt x="3256" y="5638"/>
                  </a:cubicBezTo>
                  <a:cubicBezTo>
                    <a:pt x="3260" y="5634"/>
                    <a:pt x="3259" y="5632"/>
                    <a:pt x="3256" y="5632"/>
                  </a:cubicBezTo>
                  <a:cubicBezTo>
                    <a:pt x="3244" y="5632"/>
                    <a:pt x="3200" y="5653"/>
                    <a:pt x="3176" y="5658"/>
                  </a:cubicBezTo>
                  <a:cubicBezTo>
                    <a:pt x="3193" y="5658"/>
                    <a:pt x="3207" y="5654"/>
                    <a:pt x="3223" y="5651"/>
                  </a:cubicBezTo>
                  <a:lnTo>
                    <a:pt x="3223" y="5651"/>
                  </a:lnTo>
                  <a:cubicBezTo>
                    <a:pt x="3190" y="5668"/>
                    <a:pt x="3157" y="5674"/>
                    <a:pt x="3127" y="5674"/>
                  </a:cubicBezTo>
                  <a:lnTo>
                    <a:pt x="3140" y="5662"/>
                  </a:lnTo>
                  <a:lnTo>
                    <a:pt x="3140" y="5662"/>
                  </a:lnTo>
                  <a:cubicBezTo>
                    <a:pt x="3128" y="5662"/>
                    <a:pt x="3116" y="5662"/>
                    <a:pt x="3104" y="5662"/>
                  </a:cubicBezTo>
                  <a:cubicBezTo>
                    <a:pt x="3002" y="5662"/>
                    <a:pt x="2907" y="5639"/>
                    <a:pt x="2849" y="5570"/>
                  </a:cubicBezTo>
                  <a:lnTo>
                    <a:pt x="2849" y="5570"/>
                  </a:lnTo>
                  <a:cubicBezTo>
                    <a:pt x="2877" y="5531"/>
                    <a:pt x="2928" y="5479"/>
                    <a:pt x="2924" y="5463"/>
                  </a:cubicBezTo>
                  <a:lnTo>
                    <a:pt x="2924" y="5463"/>
                  </a:lnTo>
                  <a:cubicBezTo>
                    <a:pt x="2925" y="5463"/>
                    <a:pt x="2926" y="5464"/>
                    <a:pt x="2926" y="5464"/>
                  </a:cubicBezTo>
                  <a:cubicBezTo>
                    <a:pt x="2943" y="5464"/>
                    <a:pt x="3022" y="5347"/>
                    <a:pt x="3041" y="5297"/>
                  </a:cubicBezTo>
                  <a:lnTo>
                    <a:pt x="3041" y="5297"/>
                  </a:lnTo>
                  <a:cubicBezTo>
                    <a:pt x="3040" y="5300"/>
                    <a:pt x="3040" y="5301"/>
                    <a:pt x="3041" y="5301"/>
                  </a:cubicBezTo>
                  <a:cubicBezTo>
                    <a:pt x="3046" y="5301"/>
                    <a:pt x="3062" y="5276"/>
                    <a:pt x="3064" y="5276"/>
                  </a:cubicBezTo>
                  <a:lnTo>
                    <a:pt x="3064" y="5276"/>
                  </a:lnTo>
                  <a:cubicBezTo>
                    <a:pt x="3065" y="5276"/>
                    <a:pt x="3065" y="5278"/>
                    <a:pt x="3064" y="5281"/>
                  </a:cubicBezTo>
                  <a:cubicBezTo>
                    <a:pt x="3096" y="5233"/>
                    <a:pt x="3115" y="5181"/>
                    <a:pt x="3108" y="5181"/>
                  </a:cubicBezTo>
                  <a:cubicBezTo>
                    <a:pt x="3108" y="5181"/>
                    <a:pt x="3108" y="5181"/>
                    <a:pt x="3107" y="5181"/>
                  </a:cubicBezTo>
                  <a:cubicBezTo>
                    <a:pt x="3180" y="5092"/>
                    <a:pt x="3183" y="4969"/>
                    <a:pt x="3230" y="4919"/>
                  </a:cubicBezTo>
                  <a:cubicBezTo>
                    <a:pt x="3276" y="4740"/>
                    <a:pt x="3289" y="4569"/>
                    <a:pt x="3279" y="4403"/>
                  </a:cubicBezTo>
                  <a:lnTo>
                    <a:pt x="3279" y="4403"/>
                  </a:lnTo>
                  <a:cubicBezTo>
                    <a:pt x="3299" y="4410"/>
                    <a:pt x="3283" y="4582"/>
                    <a:pt x="3295" y="4582"/>
                  </a:cubicBezTo>
                  <a:cubicBezTo>
                    <a:pt x="3295" y="4582"/>
                    <a:pt x="3295" y="4581"/>
                    <a:pt x="3296" y="4581"/>
                  </a:cubicBezTo>
                  <a:cubicBezTo>
                    <a:pt x="3292" y="4422"/>
                    <a:pt x="3292" y="4327"/>
                    <a:pt x="3213" y="4181"/>
                  </a:cubicBezTo>
                  <a:cubicBezTo>
                    <a:pt x="3208" y="4171"/>
                    <a:pt x="3207" y="4167"/>
                    <a:pt x="3208" y="4167"/>
                  </a:cubicBezTo>
                  <a:lnTo>
                    <a:pt x="3208" y="4167"/>
                  </a:lnTo>
                  <a:cubicBezTo>
                    <a:pt x="3212" y="4167"/>
                    <a:pt x="3236" y="4198"/>
                    <a:pt x="3242" y="4210"/>
                  </a:cubicBezTo>
                  <a:lnTo>
                    <a:pt x="3242" y="4210"/>
                  </a:lnTo>
                  <a:cubicBezTo>
                    <a:pt x="3202" y="4131"/>
                    <a:pt x="3130" y="4069"/>
                    <a:pt x="3044" y="4058"/>
                  </a:cubicBezTo>
                  <a:cubicBezTo>
                    <a:pt x="3030" y="4056"/>
                    <a:pt x="3016" y="4055"/>
                    <a:pt x="3002" y="4055"/>
                  </a:cubicBezTo>
                  <a:cubicBezTo>
                    <a:pt x="2930" y="4055"/>
                    <a:pt x="2867" y="4089"/>
                    <a:pt x="2822" y="4132"/>
                  </a:cubicBezTo>
                  <a:cubicBezTo>
                    <a:pt x="2822" y="4132"/>
                    <a:pt x="2828" y="4124"/>
                    <a:pt x="2836" y="4116"/>
                  </a:cubicBezTo>
                  <a:lnTo>
                    <a:pt x="2836" y="4116"/>
                  </a:lnTo>
                  <a:cubicBezTo>
                    <a:pt x="2815" y="4134"/>
                    <a:pt x="2793" y="4152"/>
                    <a:pt x="2799" y="4155"/>
                  </a:cubicBezTo>
                  <a:cubicBezTo>
                    <a:pt x="2805" y="4148"/>
                    <a:pt x="2812" y="4141"/>
                    <a:pt x="2819" y="4135"/>
                  </a:cubicBezTo>
                  <a:cubicBezTo>
                    <a:pt x="2823" y="4133"/>
                    <a:pt x="2826" y="4132"/>
                    <a:pt x="2827" y="4132"/>
                  </a:cubicBezTo>
                  <a:cubicBezTo>
                    <a:pt x="2834" y="4132"/>
                    <a:pt x="2815" y="4150"/>
                    <a:pt x="2799" y="4175"/>
                  </a:cubicBezTo>
                  <a:cubicBezTo>
                    <a:pt x="2780" y="4200"/>
                    <a:pt x="2761" y="4231"/>
                    <a:pt x="2759" y="4237"/>
                  </a:cubicBezTo>
                  <a:lnTo>
                    <a:pt x="2759" y="4237"/>
                  </a:lnTo>
                  <a:cubicBezTo>
                    <a:pt x="2761" y="4229"/>
                    <a:pt x="2760" y="4226"/>
                    <a:pt x="2758" y="4226"/>
                  </a:cubicBezTo>
                  <a:cubicBezTo>
                    <a:pt x="2748" y="4226"/>
                    <a:pt x="2709" y="4291"/>
                    <a:pt x="2697" y="4291"/>
                  </a:cubicBezTo>
                  <a:cubicBezTo>
                    <a:pt x="2694" y="4291"/>
                    <a:pt x="2693" y="4286"/>
                    <a:pt x="2696" y="4271"/>
                  </a:cubicBezTo>
                  <a:lnTo>
                    <a:pt x="2696" y="4271"/>
                  </a:lnTo>
                  <a:cubicBezTo>
                    <a:pt x="2686" y="4287"/>
                    <a:pt x="2680" y="4310"/>
                    <a:pt x="2686" y="4310"/>
                  </a:cubicBezTo>
                  <a:cubicBezTo>
                    <a:pt x="2677" y="4321"/>
                    <a:pt x="2672" y="4329"/>
                    <a:pt x="2671" y="4329"/>
                  </a:cubicBezTo>
                  <a:cubicBezTo>
                    <a:pt x="2669" y="4329"/>
                    <a:pt x="2670" y="4324"/>
                    <a:pt x="2673" y="4310"/>
                  </a:cubicBezTo>
                  <a:lnTo>
                    <a:pt x="2673" y="4310"/>
                  </a:lnTo>
                  <a:cubicBezTo>
                    <a:pt x="2634" y="4403"/>
                    <a:pt x="2653" y="4376"/>
                    <a:pt x="2626" y="4459"/>
                  </a:cubicBezTo>
                  <a:cubicBezTo>
                    <a:pt x="2623" y="4459"/>
                    <a:pt x="2626" y="4439"/>
                    <a:pt x="2623" y="4430"/>
                  </a:cubicBezTo>
                  <a:cubicBezTo>
                    <a:pt x="2620" y="4476"/>
                    <a:pt x="2614" y="4519"/>
                    <a:pt x="2597" y="4592"/>
                  </a:cubicBezTo>
                  <a:cubicBezTo>
                    <a:pt x="2594" y="4589"/>
                    <a:pt x="2591" y="4595"/>
                    <a:pt x="2594" y="4575"/>
                  </a:cubicBezTo>
                  <a:lnTo>
                    <a:pt x="2594" y="4575"/>
                  </a:lnTo>
                  <a:cubicBezTo>
                    <a:pt x="2571" y="4701"/>
                    <a:pt x="2577" y="4790"/>
                    <a:pt x="2571" y="4930"/>
                  </a:cubicBezTo>
                  <a:cubicBezTo>
                    <a:pt x="2568" y="4922"/>
                    <a:pt x="2566" y="4919"/>
                    <a:pt x="2564" y="4919"/>
                  </a:cubicBezTo>
                  <a:lnTo>
                    <a:pt x="2564" y="4919"/>
                  </a:lnTo>
                  <a:cubicBezTo>
                    <a:pt x="2558" y="4919"/>
                    <a:pt x="2564" y="4978"/>
                    <a:pt x="2554" y="4986"/>
                  </a:cubicBezTo>
                  <a:lnTo>
                    <a:pt x="2560" y="5058"/>
                  </a:lnTo>
                  <a:lnTo>
                    <a:pt x="2567" y="5029"/>
                  </a:lnTo>
                  <a:cubicBezTo>
                    <a:pt x="2571" y="5095"/>
                    <a:pt x="2587" y="5151"/>
                    <a:pt x="2597" y="5208"/>
                  </a:cubicBezTo>
                  <a:lnTo>
                    <a:pt x="2580" y="5162"/>
                  </a:lnTo>
                  <a:lnTo>
                    <a:pt x="2580" y="5162"/>
                  </a:lnTo>
                  <a:cubicBezTo>
                    <a:pt x="2591" y="5201"/>
                    <a:pt x="2600" y="5244"/>
                    <a:pt x="2614" y="5281"/>
                  </a:cubicBezTo>
                  <a:cubicBezTo>
                    <a:pt x="2607" y="5261"/>
                    <a:pt x="2603" y="5234"/>
                    <a:pt x="2600" y="5214"/>
                  </a:cubicBezTo>
                  <a:lnTo>
                    <a:pt x="2600" y="5214"/>
                  </a:lnTo>
                  <a:cubicBezTo>
                    <a:pt x="2610" y="5239"/>
                    <a:pt x="2614" y="5241"/>
                    <a:pt x="2617" y="5241"/>
                  </a:cubicBezTo>
                  <a:cubicBezTo>
                    <a:pt x="2617" y="5241"/>
                    <a:pt x="2618" y="5241"/>
                    <a:pt x="2618" y="5241"/>
                  </a:cubicBezTo>
                  <a:cubicBezTo>
                    <a:pt x="2621" y="5241"/>
                    <a:pt x="2624" y="5244"/>
                    <a:pt x="2634" y="5287"/>
                  </a:cubicBezTo>
                  <a:cubicBezTo>
                    <a:pt x="2633" y="5286"/>
                    <a:pt x="2633" y="5285"/>
                    <a:pt x="2633" y="5285"/>
                  </a:cubicBezTo>
                  <a:lnTo>
                    <a:pt x="2633" y="5285"/>
                  </a:lnTo>
                  <a:cubicBezTo>
                    <a:pt x="2632" y="5285"/>
                    <a:pt x="2657" y="5350"/>
                    <a:pt x="2663" y="5383"/>
                  </a:cubicBezTo>
                  <a:cubicBezTo>
                    <a:pt x="2680" y="5410"/>
                    <a:pt x="2700" y="5436"/>
                    <a:pt x="2723" y="5480"/>
                  </a:cubicBezTo>
                  <a:cubicBezTo>
                    <a:pt x="2724" y="5485"/>
                    <a:pt x="2721" y="5486"/>
                    <a:pt x="2717" y="5486"/>
                  </a:cubicBezTo>
                  <a:cubicBezTo>
                    <a:pt x="2715" y="5486"/>
                    <a:pt x="2712" y="5485"/>
                    <a:pt x="2710" y="5485"/>
                  </a:cubicBezTo>
                  <a:cubicBezTo>
                    <a:pt x="2707" y="5485"/>
                    <a:pt x="2705" y="5486"/>
                    <a:pt x="2706" y="5489"/>
                  </a:cubicBezTo>
                  <a:cubicBezTo>
                    <a:pt x="2718" y="5501"/>
                    <a:pt x="2744" y="5535"/>
                    <a:pt x="2772" y="5566"/>
                  </a:cubicBezTo>
                  <a:lnTo>
                    <a:pt x="2772" y="5566"/>
                  </a:lnTo>
                  <a:cubicBezTo>
                    <a:pt x="2749" y="5593"/>
                    <a:pt x="2727" y="5616"/>
                    <a:pt x="2706" y="5631"/>
                  </a:cubicBezTo>
                  <a:cubicBezTo>
                    <a:pt x="2657" y="5687"/>
                    <a:pt x="2598" y="5757"/>
                    <a:pt x="2548" y="5803"/>
                  </a:cubicBezTo>
                  <a:lnTo>
                    <a:pt x="2548" y="5803"/>
                  </a:lnTo>
                  <a:cubicBezTo>
                    <a:pt x="2549" y="5801"/>
                    <a:pt x="2549" y="5801"/>
                    <a:pt x="2550" y="5799"/>
                  </a:cubicBezTo>
                  <a:lnTo>
                    <a:pt x="2550" y="5799"/>
                  </a:lnTo>
                  <a:cubicBezTo>
                    <a:pt x="2487" y="5853"/>
                    <a:pt x="2528" y="5852"/>
                    <a:pt x="2444" y="5917"/>
                  </a:cubicBezTo>
                  <a:cubicBezTo>
                    <a:pt x="2437" y="5921"/>
                    <a:pt x="2433" y="5923"/>
                    <a:pt x="2431" y="5923"/>
                  </a:cubicBezTo>
                  <a:cubicBezTo>
                    <a:pt x="2424" y="5923"/>
                    <a:pt x="2464" y="5889"/>
                    <a:pt x="2461" y="5889"/>
                  </a:cubicBezTo>
                  <a:lnTo>
                    <a:pt x="2461" y="5889"/>
                  </a:lnTo>
                  <a:cubicBezTo>
                    <a:pt x="2460" y="5889"/>
                    <a:pt x="2459" y="5890"/>
                    <a:pt x="2455" y="5893"/>
                  </a:cubicBezTo>
                  <a:cubicBezTo>
                    <a:pt x="2454" y="5893"/>
                    <a:pt x="2453" y="5892"/>
                    <a:pt x="2452" y="5892"/>
                  </a:cubicBezTo>
                  <a:cubicBezTo>
                    <a:pt x="2424" y="5892"/>
                    <a:pt x="2360" y="5984"/>
                    <a:pt x="2299" y="6016"/>
                  </a:cubicBezTo>
                  <a:lnTo>
                    <a:pt x="2309" y="6006"/>
                  </a:lnTo>
                  <a:lnTo>
                    <a:pt x="2309" y="6006"/>
                  </a:lnTo>
                  <a:cubicBezTo>
                    <a:pt x="2262" y="6036"/>
                    <a:pt x="2213" y="6099"/>
                    <a:pt x="2140" y="6151"/>
                  </a:cubicBezTo>
                  <a:cubicBezTo>
                    <a:pt x="2140" y="6151"/>
                    <a:pt x="2142" y="6147"/>
                    <a:pt x="2141" y="6147"/>
                  </a:cubicBezTo>
                  <a:lnTo>
                    <a:pt x="2141" y="6147"/>
                  </a:lnTo>
                  <a:cubicBezTo>
                    <a:pt x="2141" y="6147"/>
                    <a:pt x="2141" y="6147"/>
                    <a:pt x="2140" y="6148"/>
                  </a:cubicBezTo>
                  <a:cubicBezTo>
                    <a:pt x="2097" y="6195"/>
                    <a:pt x="2004" y="6261"/>
                    <a:pt x="1928" y="6304"/>
                  </a:cubicBezTo>
                  <a:cubicBezTo>
                    <a:pt x="1948" y="6284"/>
                    <a:pt x="1958" y="6281"/>
                    <a:pt x="1941" y="6281"/>
                  </a:cubicBezTo>
                  <a:cubicBezTo>
                    <a:pt x="1908" y="6297"/>
                    <a:pt x="1958" y="6287"/>
                    <a:pt x="1888" y="6324"/>
                  </a:cubicBezTo>
                  <a:cubicBezTo>
                    <a:pt x="1870" y="6329"/>
                    <a:pt x="1833" y="6340"/>
                    <a:pt x="1814" y="6340"/>
                  </a:cubicBezTo>
                  <a:cubicBezTo>
                    <a:pt x="1808" y="6340"/>
                    <a:pt x="1804" y="6339"/>
                    <a:pt x="1802" y="6337"/>
                  </a:cubicBezTo>
                  <a:cubicBezTo>
                    <a:pt x="1822" y="6330"/>
                    <a:pt x="1845" y="6320"/>
                    <a:pt x="1868" y="6310"/>
                  </a:cubicBezTo>
                  <a:lnTo>
                    <a:pt x="1868" y="6310"/>
                  </a:lnTo>
                  <a:cubicBezTo>
                    <a:pt x="1829" y="6314"/>
                    <a:pt x="1782" y="6347"/>
                    <a:pt x="1746" y="6354"/>
                  </a:cubicBezTo>
                  <a:lnTo>
                    <a:pt x="1749" y="6347"/>
                  </a:lnTo>
                  <a:lnTo>
                    <a:pt x="1749" y="6347"/>
                  </a:lnTo>
                  <a:cubicBezTo>
                    <a:pt x="1643" y="6374"/>
                    <a:pt x="1643" y="6390"/>
                    <a:pt x="1527" y="6390"/>
                  </a:cubicBezTo>
                  <a:lnTo>
                    <a:pt x="1538" y="6393"/>
                  </a:lnTo>
                  <a:cubicBezTo>
                    <a:pt x="1524" y="6396"/>
                    <a:pt x="1514" y="6397"/>
                    <a:pt x="1505" y="6397"/>
                  </a:cubicBezTo>
                  <a:cubicBezTo>
                    <a:pt x="1475" y="6397"/>
                    <a:pt x="1471" y="6383"/>
                    <a:pt x="1422" y="6383"/>
                  </a:cubicBezTo>
                  <a:lnTo>
                    <a:pt x="1405" y="6366"/>
                  </a:lnTo>
                  <a:cubicBezTo>
                    <a:pt x="1362" y="6363"/>
                    <a:pt x="1256" y="6340"/>
                    <a:pt x="1186" y="6304"/>
                  </a:cubicBezTo>
                  <a:lnTo>
                    <a:pt x="1186" y="6304"/>
                  </a:lnTo>
                  <a:cubicBezTo>
                    <a:pt x="1232" y="6317"/>
                    <a:pt x="1315" y="6343"/>
                    <a:pt x="1368" y="6350"/>
                  </a:cubicBezTo>
                  <a:cubicBezTo>
                    <a:pt x="1329" y="6343"/>
                    <a:pt x="1236" y="6307"/>
                    <a:pt x="1213" y="6300"/>
                  </a:cubicBezTo>
                  <a:lnTo>
                    <a:pt x="1213" y="6300"/>
                  </a:lnTo>
                  <a:cubicBezTo>
                    <a:pt x="1229" y="6307"/>
                    <a:pt x="1249" y="6314"/>
                    <a:pt x="1266" y="6324"/>
                  </a:cubicBezTo>
                  <a:cubicBezTo>
                    <a:pt x="1213" y="6314"/>
                    <a:pt x="1147" y="6287"/>
                    <a:pt x="1081" y="6238"/>
                  </a:cubicBezTo>
                  <a:cubicBezTo>
                    <a:pt x="1093" y="6231"/>
                    <a:pt x="1047" y="6198"/>
                    <a:pt x="1001" y="6155"/>
                  </a:cubicBezTo>
                  <a:cubicBezTo>
                    <a:pt x="954" y="6111"/>
                    <a:pt x="905" y="6056"/>
                    <a:pt x="895" y="6026"/>
                  </a:cubicBezTo>
                  <a:cubicBezTo>
                    <a:pt x="795" y="5917"/>
                    <a:pt x="743" y="5778"/>
                    <a:pt x="693" y="5615"/>
                  </a:cubicBezTo>
                  <a:cubicBezTo>
                    <a:pt x="692" y="5629"/>
                    <a:pt x="691" y="5634"/>
                    <a:pt x="690" y="5634"/>
                  </a:cubicBezTo>
                  <a:cubicBezTo>
                    <a:pt x="685" y="5634"/>
                    <a:pt x="677" y="5580"/>
                    <a:pt x="663" y="5580"/>
                  </a:cubicBezTo>
                  <a:cubicBezTo>
                    <a:pt x="662" y="5580"/>
                    <a:pt x="661" y="5581"/>
                    <a:pt x="659" y="5582"/>
                  </a:cubicBezTo>
                  <a:cubicBezTo>
                    <a:pt x="650" y="5542"/>
                    <a:pt x="647" y="5526"/>
                    <a:pt x="647" y="5522"/>
                  </a:cubicBezTo>
                  <a:cubicBezTo>
                    <a:pt x="644" y="5483"/>
                    <a:pt x="640" y="5440"/>
                    <a:pt x="640" y="5400"/>
                  </a:cubicBezTo>
                  <a:cubicBezTo>
                    <a:pt x="640" y="5394"/>
                    <a:pt x="641" y="5392"/>
                    <a:pt x="642" y="5392"/>
                  </a:cubicBezTo>
                  <a:cubicBezTo>
                    <a:pt x="646" y="5392"/>
                    <a:pt x="650" y="5433"/>
                    <a:pt x="653" y="5433"/>
                  </a:cubicBezTo>
                  <a:cubicBezTo>
                    <a:pt x="653" y="5433"/>
                    <a:pt x="653" y="5433"/>
                    <a:pt x="653" y="5433"/>
                  </a:cubicBezTo>
                  <a:cubicBezTo>
                    <a:pt x="644" y="5344"/>
                    <a:pt x="659" y="5393"/>
                    <a:pt x="659" y="5336"/>
                  </a:cubicBezTo>
                  <a:lnTo>
                    <a:pt x="659" y="5336"/>
                  </a:lnTo>
                  <a:cubicBezTo>
                    <a:pt x="658" y="5338"/>
                    <a:pt x="657" y="5339"/>
                    <a:pt x="656" y="5339"/>
                  </a:cubicBezTo>
                  <a:cubicBezTo>
                    <a:pt x="648" y="5339"/>
                    <a:pt x="644" y="5301"/>
                    <a:pt x="644" y="5257"/>
                  </a:cubicBezTo>
                  <a:lnTo>
                    <a:pt x="636" y="5327"/>
                  </a:lnTo>
                  <a:cubicBezTo>
                    <a:pt x="617" y="5205"/>
                    <a:pt x="650" y="5221"/>
                    <a:pt x="636" y="5095"/>
                  </a:cubicBezTo>
                  <a:lnTo>
                    <a:pt x="636" y="5095"/>
                  </a:lnTo>
                  <a:lnTo>
                    <a:pt x="644" y="5135"/>
                  </a:lnTo>
                  <a:cubicBezTo>
                    <a:pt x="636" y="5072"/>
                    <a:pt x="653" y="4899"/>
                    <a:pt x="644" y="4837"/>
                  </a:cubicBezTo>
                  <a:cubicBezTo>
                    <a:pt x="645" y="4829"/>
                    <a:pt x="649" y="4822"/>
                    <a:pt x="652" y="4822"/>
                  </a:cubicBezTo>
                  <a:cubicBezTo>
                    <a:pt x="654" y="4822"/>
                    <a:pt x="654" y="4826"/>
                    <a:pt x="653" y="4837"/>
                  </a:cubicBezTo>
                  <a:cubicBezTo>
                    <a:pt x="673" y="4685"/>
                    <a:pt x="686" y="4496"/>
                    <a:pt x="726" y="4380"/>
                  </a:cubicBezTo>
                  <a:lnTo>
                    <a:pt x="729" y="4393"/>
                  </a:lnTo>
                  <a:cubicBezTo>
                    <a:pt x="736" y="4367"/>
                    <a:pt x="733" y="4343"/>
                    <a:pt x="746" y="4307"/>
                  </a:cubicBezTo>
                  <a:cubicBezTo>
                    <a:pt x="748" y="4309"/>
                    <a:pt x="749" y="4314"/>
                    <a:pt x="750" y="4314"/>
                  </a:cubicBezTo>
                  <a:cubicBezTo>
                    <a:pt x="750" y="4314"/>
                    <a:pt x="751" y="4312"/>
                    <a:pt x="752" y="4307"/>
                  </a:cubicBezTo>
                  <a:cubicBezTo>
                    <a:pt x="756" y="4294"/>
                    <a:pt x="763" y="4231"/>
                    <a:pt x="775" y="4194"/>
                  </a:cubicBezTo>
                  <a:lnTo>
                    <a:pt x="775" y="4194"/>
                  </a:lnTo>
                  <a:lnTo>
                    <a:pt x="772" y="4228"/>
                  </a:lnTo>
                  <a:cubicBezTo>
                    <a:pt x="822" y="4085"/>
                    <a:pt x="826" y="4002"/>
                    <a:pt x="862" y="3880"/>
                  </a:cubicBezTo>
                  <a:cubicBezTo>
                    <a:pt x="863" y="3880"/>
                    <a:pt x="863" y="3880"/>
                    <a:pt x="863" y="3880"/>
                  </a:cubicBezTo>
                  <a:cubicBezTo>
                    <a:pt x="881" y="3880"/>
                    <a:pt x="926" y="3773"/>
                    <a:pt x="948" y="3721"/>
                  </a:cubicBezTo>
                  <a:lnTo>
                    <a:pt x="948" y="3724"/>
                  </a:lnTo>
                  <a:cubicBezTo>
                    <a:pt x="969" y="3671"/>
                    <a:pt x="986" y="3623"/>
                    <a:pt x="1002" y="3577"/>
                  </a:cubicBezTo>
                  <a:lnTo>
                    <a:pt x="1002" y="3577"/>
                  </a:lnTo>
                  <a:cubicBezTo>
                    <a:pt x="1017" y="3573"/>
                    <a:pt x="1031" y="3569"/>
                    <a:pt x="1044" y="3565"/>
                  </a:cubicBezTo>
                  <a:lnTo>
                    <a:pt x="1044" y="3565"/>
                  </a:lnTo>
                  <a:lnTo>
                    <a:pt x="1024" y="3575"/>
                  </a:lnTo>
                  <a:cubicBezTo>
                    <a:pt x="1113" y="3545"/>
                    <a:pt x="1110" y="3516"/>
                    <a:pt x="1186" y="3485"/>
                  </a:cubicBezTo>
                  <a:lnTo>
                    <a:pt x="1186" y="3485"/>
                  </a:lnTo>
                  <a:lnTo>
                    <a:pt x="1173" y="3496"/>
                  </a:lnTo>
                  <a:cubicBezTo>
                    <a:pt x="1345" y="3403"/>
                    <a:pt x="1504" y="3261"/>
                    <a:pt x="1617" y="3168"/>
                  </a:cubicBezTo>
                  <a:cubicBezTo>
                    <a:pt x="1627" y="3138"/>
                    <a:pt x="1752" y="3032"/>
                    <a:pt x="1743" y="3005"/>
                  </a:cubicBezTo>
                  <a:cubicBezTo>
                    <a:pt x="1779" y="2966"/>
                    <a:pt x="1796" y="2952"/>
                    <a:pt x="1812" y="2932"/>
                  </a:cubicBezTo>
                  <a:cubicBezTo>
                    <a:pt x="1829" y="2909"/>
                    <a:pt x="1852" y="2883"/>
                    <a:pt x="1879" y="2800"/>
                  </a:cubicBezTo>
                  <a:cubicBezTo>
                    <a:pt x="1888" y="2753"/>
                    <a:pt x="1875" y="2730"/>
                    <a:pt x="1865" y="2674"/>
                  </a:cubicBezTo>
                  <a:lnTo>
                    <a:pt x="1879" y="2671"/>
                  </a:lnTo>
                  <a:cubicBezTo>
                    <a:pt x="1868" y="2645"/>
                    <a:pt x="1859" y="2622"/>
                    <a:pt x="1842" y="2602"/>
                  </a:cubicBezTo>
                  <a:cubicBezTo>
                    <a:pt x="1842" y="2585"/>
                    <a:pt x="1839" y="2572"/>
                    <a:pt x="1836" y="2555"/>
                  </a:cubicBezTo>
                  <a:cubicBezTo>
                    <a:pt x="1822" y="2542"/>
                    <a:pt x="1809" y="2525"/>
                    <a:pt x="1792" y="2515"/>
                  </a:cubicBezTo>
                  <a:lnTo>
                    <a:pt x="1792" y="2515"/>
                  </a:lnTo>
                  <a:cubicBezTo>
                    <a:pt x="1811" y="2528"/>
                    <a:pt x="1821" y="2552"/>
                    <a:pt x="1819" y="2552"/>
                  </a:cubicBezTo>
                  <a:cubicBezTo>
                    <a:pt x="1819" y="2552"/>
                    <a:pt x="1819" y="2552"/>
                    <a:pt x="1819" y="2552"/>
                  </a:cubicBezTo>
                  <a:cubicBezTo>
                    <a:pt x="1789" y="2519"/>
                    <a:pt x="1746" y="2486"/>
                    <a:pt x="1703" y="2472"/>
                  </a:cubicBezTo>
                  <a:cubicBezTo>
                    <a:pt x="1663" y="2459"/>
                    <a:pt x="1630" y="2455"/>
                    <a:pt x="1630" y="2452"/>
                  </a:cubicBezTo>
                  <a:cubicBezTo>
                    <a:pt x="1558" y="2459"/>
                    <a:pt x="1494" y="2492"/>
                    <a:pt x="1448" y="2532"/>
                  </a:cubicBezTo>
                  <a:cubicBezTo>
                    <a:pt x="1448" y="2527"/>
                    <a:pt x="1459" y="2516"/>
                    <a:pt x="1474" y="2505"/>
                  </a:cubicBezTo>
                  <a:lnTo>
                    <a:pt x="1474" y="2505"/>
                  </a:lnTo>
                  <a:cubicBezTo>
                    <a:pt x="1454" y="2519"/>
                    <a:pt x="1447" y="2521"/>
                    <a:pt x="1443" y="2521"/>
                  </a:cubicBezTo>
                  <a:cubicBezTo>
                    <a:pt x="1442" y="2521"/>
                    <a:pt x="1441" y="2521"/>
                    <a:pt x="1440" y="2521"/>
                  </a:cubicBezTo>
                  <a:cubicBezTo>
                    <a:pt x="1436" y="2521"/>
                    <a:pt x="1432" y="2524"/>
                    <a:pt x="1402" y="2555"/>
                  </a:cubicBezTo>
                  <a:cubicBezTo>
                    <a:pt x="1404" y="2554"/>
                    <a:pt x="1405" y="2553"/>
                    <a:pt x="1405" y="2553"/>
                  </a:cubicBezTo>
                  <a:lnTo>
                    <a:pt x="1405" y="2553"/>
                  </a:lnTo>
                  <a:cubicBezTo>
                    <a:pt x="1407" y="2553"/>
                    <a:pt x="1399" y="2563"/>
                    <a:pt x="1399" y="2565"/>
                  </a:cubicBezTo>
                  <a:cubicBezTo>
                    <a:pt x="1359" y="2591"/>
                    <a:pt x="1292" y="2674"/>
                    <a:pt x="1259" y="2741"/>
                  </a:cubicBezTo>
                  <a:lnTo>
                    <a:pt x="1263" y="2724"/>
                  </a:lnTo>
                  <a:lnTo>
                    <a:pt x="1263" y="2724"/>
                  </a:lnTo>
                  <a:cubicBezTo>
                    <a:pt x="1190" y="2843"/>
                    <a:pt x="1147" y="2979"/>
                    <a:pt x="1087" y="3111"/>
                  </a:cubicBezTo>
                  <a:cubicBezTo>
                    <a:pt x="1097" y="3092"/>
                    <a:pt x="1104" y="3083"/>
                    <a:pt x="1108" y="3083"/>
                  </a:cubicBezTo>
                  <a:cubicBezTo>
                    <a:pt x="1114" y="3083"/>
                    <a:pt x="1113" y="3099"/>
                    <a:pt x="1104" y="3121"/>
                  </a:cubicBezTo>
                  <a:lnTo>
                    <a:pt x="1097" y="3125"/>
                  </a:lnTo>
                  <a:lnTo>
                    <a:pt x="1097" y="3125"/>
                  </a:lnTo>
                  <a:cubicBezTo>
                    <a:pt x="1097" y="3125"/>
                    <a:pt x="1097" y="3124"/>
                    <a:pt x="1097" y="3124"/>
                  </a:cubicBezTo>
                  <a:lnTo>
                    <a:pt x="1097" y="3124"/>
                  </a:lnTo>
                  <a:cubicBezTo>
                    <a:pt x="1096" y="3124"/>
                    <a:pt x="1095" y="3126"/>
                    <a:pt x="1094" y="3127"/>
                  </a:cubicBezTo>
                  <a:lnTo>
                    <a:pt x="1094" y="3127"/>
                  </a:lnTo>
                  <a:lnTo>
                    <a:pt x="1097" y="3125"/>
                  </a:lnTo>
                  <a:lnTo>
                    <a:pt x="1097" y="3125"/>
                  </a:lnTo>
                  <a:cubicBezTo>
                    <a:pt x="1098" y="3127"/>
                    <a:pt x="1097" y="3134"/>
                    <a:pt x="1093" y="3148"/>
                  </a:cubicBezTo>
                  <a:cubicBezTo>
                    <a:pt x="1084" y="3169"/>
                    <a:pt x="1077" y="3177"/>
                    <a:pt x="1074" y="3177"/>
                  </a:cubicBezTo>
                  <a:cubicBezTo>
                    <a:pt x="1069" y="3177"/>
                    <a:pt x="1070" y="3162"/>
                    <a:pt x="1074" y="3145"/>
                  </a:cubicBezTo>
                  <a:lnTo>
                    <a:pt x="1074" y="3145"/>
                  </a:lnTo>
                  <a:lnTo>
                    <a:pt x="1054" y="3207"/>
                  </a:lnTo>
                  <a:cubicBezTo>
                    <a:pt x="1053" y="3208"/>
                    <a:pt x="1053" y="3208"/>
                    <a:pt x="1052" y="3208"/>
                  </a:cubicBezTo>
                  <a:cubicBezTo>
                    <a:pt x="1048" y="3208"/>
                    <a:pt x="1053" y="3194"/>
                    <a:pt x="1050" y="3191"/>
                  </a:cubicBezTo>
                  <a:lnTo>
                    <a:pt x="1050" y="3191"/>
                  </a:lnTo>
                  <a:cubicBezTo>
                    <a:pt x="1047" y="3218"/>
                    <a:pt x="994" y="3290"/>
                    <a:pt x="991" y="3330"/>
                  </a:cubicBezTo>
                  <a:lnTo>
                    <a:pt x="988" y="3334"/>
                  </a:lnTo>
                  <a:cubicBezTo>
                    <a:pt x="952" y="3417"/>
                    <a:pt x="930" y="3472"/>
                    <a:pt x="908" y="3530"/>
                  </a:cubicBezTo>
                  <a:lnTo>
                    <a:pt x="908" y="3530"/>
                  </a:lnTo>
                  <a:cubicBezTo>
                    <a:pt x="892" y="3536"/>
                    <a:pt x="876" y="3542"/>
                    <a:pt x="862" y="3545"/>
                  </a:cubicBezTo>
                  <a:lnTo>
                    <a:pt x="868" y="3536"/>
                  </a:lnTo>
                  <a:lnTo>
                    <a:pt x="868" y="3536"/>
                  </a:lnTo>
                  <a:cubicBezTo>
                    <a:pt x="815" y="3555"/>
                    <a:pt x="812" y="3562"/>
                    <a:pt x="733" y="3572"/>
                  </a:cubicBezTo>
                  <a:cubicBezTo>
                    <a:pt x="716" y="3569"/>
                    <a:pt x="715" y="3564"/>
                    <a:pt x="730" y="3564"/>
                  </a:cubicBezTo>
                  <a:cubicBezTo>
                    <a:pt x="732" y="3564"/>
                    <a:pt x="733" y="3564"/>
                    <a:pt x="735" y="3564"/>
                  </a:cubicBezTo>
                  <a:lnTo>
                    <a:pt x="735" y="3564"/>
                  </a:lnTo>
                  <a:cubicBezTo>
                    <a:pt x="728" y="3564"/>
                    <a:pt x="721" y="3563"/>
                    <a:pt x="716" y="3563"/>
                  </a:cubicBezTo>
                  <a:cubicBezTo>
                    <a:pt x="694" y="3563"/>
                    <a:pt x="685" y="3567"/>
                    <a:pt x="666" y="3567"/>
                  </a:cubicBezTo>
                  <a:cubicBezTo>
                    <a:pt x="655" y="3567"/>
                    <a:pt x="640" y="3566"/>
                    <a:pt x="617" y="3562"/>
                  </a:cubicBezTo>
                  <a:lnTo>
                    <a:pt x="644" y="3559"/>
                  </a:lnTo>
                  <a:cubicBezTo>
                    <a:pt x="580" y="3548"/>
                    <a:pt x="587" y="3552"/>
                    <a:pt x="547" y="3548"/>
                  </a:cubicBezTo>
                  <a:cubicBezTo>
                    <a:pt x="508" y="3545"/>
                    <a:pt x="435" y="3502"/>
                    <a:pt x="431" y="3485"/>
                  </a:cubicBezTo>
                  <a:cubicBezTo>
                    <a:pt x="430" y="3486"/>
                    <a:pt x="429" y="3486"/>
                    <a:pt x="428" y="3486"/>
                  </a:cubicBezTo>
                  <a:cubicBezTo>
                    <a:pt x="414" y="3486"/>
                    <a:pt x="383" y="3473"/>
                    <a:pt x="358" y="3449"/>
                  </a:cubicBezTo>
                  <a:cubicBezTo>
                    <a:pt x="357" y="3447"/>
                    <a:pt x="358" y="3446"/>
                    <a:pt x="359" y="3446"/>
                  </a:cubicBezTo>
                  <a:cubicBezTo>
                    <a:pt x="363" y="3446"/>
                    <a:pt x="371" y="3450"/>
                    <a:pt x="375" y="3453"/>
                  </a:cubicBezTo>
                  <a:cubicBezTo>
                    <a:pt x="299" y="3380"/>
                    <a:pt x="253" y="3346"/>
                    <a:pt x="219" y="3277"/>
                  </a:cubicBezTo>
                  <a:cubicBezTo>
                    <a:pt x="222" y="3274"/>
                    <a:pt x="219" y="3267"/>
                    <a:pt x="216" y="3261"/>
                  </a:cubicBezTo>
                  <a:lnTo>
                    <a:pt x="216" y="3261"/>
                  </a:lnTo>
                  <a:cubicBezTo>
                    <a:pt x="259" y="3332"/>
                    <a:pt x="303" y="3380"/>
                    <a:pt x="306" y="3383"/>
                  </a:cubicBezTo>
                  <a:lnTo>
                    <a:pt x="306" y="3383"/>
                  </a:lnTo>
                  <a:cubicBezTo>
                    <a:pt x="311" y="3378"/>
                    <a:pt x="287" y="3346"/>
                    <a:pt x="294" y="3346"/>
                  </a:cubicBezTo>
                  <a:cubicBezTo>
                    <a:pt x="297" y="3346"/>
                    <a:pt x="302" y="3349"/>
                    <a:pt x="312" y="3357"/>
                  </a:cubicBezTo>
                  <a:cubicBezTo>
                    <a:pt x="272" y="3323"/>
                    <a:pt x="206" y="3250"/>
                    <a:pt x="183" y="3184"/>
                  </a:cubicBezTo>
                  <a:cubicBezTo>
                    <a:pt x="179" y="3181"/>
                    <a:pt x="179" y="3178"/>
                    <a:pt x="179" y="3175"/>
                  </a:cubicBezTo>
                  <a:lnTo>
                    <a:pt x="179" y="3175"/>
                  </a:lnTo>
                  <a:lnTo>
                    <a:pt x="187" y="3181"/>
                  </a:lnTo>
                  <a:cubicBezTo>
                    <a:pt x="179" y="3164"/>
                    <a:pt x="173" y="3155"/>
                    <a:pt x="167" y="3141"/>
                  </a:cubicBezTo>
                  <a:cubicBezTo>
                    <a:pt x="160" y="3121"/>
                    <a:pt x="156" y="3108"/>
                    <a:pt x="150" y="3088"/>
                  </a:cubicBezTo>
                  <a:cubicBezTo>
                    <a:pt x="153" y="3079"/>
                    <a:pt x="127" y="3012"/>
                    <a:pt x="120" y="2976"/>
                  </a:cubicBezTo>
                  <a:cubicBezTo>
                    <a:pt x="119" y="2976"/>
                    <a:pt x="119" y="2977"/>
                    <a:pt x="118" y="2977"/>
                  </a:cubicBezTo>
                  <a:cubicBezTo>
                    <a:pt x="114" y="2977"/>
                    <a:pt x="109" y="2961"/>
                    <a:pt x="106" y="2961"/>
                  </a:cubicBezTo>
                  <a:cubicBezTo>
                    <a:pt x="104" y="2961"/>
                    <a:pt x="103" y="2965"/>
                    <a:pt x="103" y="2979"/>
                  </a:cubicBezTo>
                  <a:cubicBezTo>
                    <a:pt x="103" y="2979"/>
                    <a:pt x="103" y="2979"/>
                    <a:pt x="103" y="2979"/>
                  </a:cubicBezTo>
                  <a:cubicBezTo>
                    <a:pt x="104" y="2979"/>
                    <a:pt x="108" y="2988"/>
                    <a:pt x="113" y="3009"/>
                  </a:cubicBezTo>
                  <a:cubicBezTo>
                    <a:pt x="113" y="3016"/>
                    <a:pt x="117" y="3019"/>
                    <a:pt x="117" y="3022"/>
                  </a:cubicBezTo>
                  <a:cubicBezTo>
                    <a:pt x="123" y="3045"/>
                    <a:pt x="133" y="3071"/>
                    <a:pt x="143" y="3105"/>
                  </a:cubicBezTo>
                  <a:cubicBezTo>
                    <a:pt x="130" y="3079"/>
                    <a:pt x="113" y="3056"/>
                    <a:pt x="110" y="3016"/>
                  </a:cubicBezTo>
                  <a:cubicBezTo>
                    <a:pt x="100" y="2999"/>
                    <a:pt x="90" y="2979"/>
                    <a:pt x="83" y="2969"/>
                  </a:cubicBezTo>
                  <a:cubicBezTo>
                    <a:pt x="83" y="2920"/>
                    <a:pt x="83" y="2827"/>
                    <a:pt x="94" y="2813"/>
                  </a:cubicBezTo>
                  <a:cubicBezTo>
                    <a:pt x="80" y="2707"/>
                    <a:pt x="100" y="2562"/>
                    <a:pt x="100" y="2492"/>
                  </a:cubicBezTo>
                  <a:cubicBezTo>
                    <a:pt x="107" y="2459"/>
                    <a:pt x="113" y="2455"/>
                    <a:pt x="120" y="2446"/>
                  </a:cubicBezTo>
                  <a:lnTo>
                    <a:pt x="120" y="2446"/>
                  </a:lnTo>
                  <a:cubicBezTo>
                    <a:pt x="117" y="2466"/>
                    <a:pt x="113" y="2486"/>
                    <a:pt x="113" y="2495"/>
                  </a:cubicBezTo>
                  <a:cubicBezTo>
                    <a:pt x="120" y="2432"/>
                    <a:pt x="163" y="2320"/>
                    <a:pt x="156" y="2300"/>
                  </a:cubicBezTo>
                  <a:cubicBezTo>
                    <a:pt x="165" y="2282"/>
                    <a:pt x="169" y="2277"/>
                    <a:pt x="171" y="2277"/>
                  </a:cubicBezTo>
                  <a:cubicBezTo>
                    <a:pt x="173" y="2277"/>
                    <a:pt x="171" y="2289"/>
                    <a:pt x="172" y="2289"/>
                  </a:cubicBezTo>
                  <a:cubicBezTo>
                    <a:pt x="173" y="2289"/>
                    <a:pt x="177" y="2279"/>
                    <a:pt x="190" y="2244"/>
                  </a:cubicBezTo>
                  <a:lnTo>
                    <a:pt x="190" y="2244"/>
                  </a:lnTo>
                  <a:lnTo>
                    <a:pt x="187" y="2261"/>
                  </a:lnTo>
                  <a:cubicBezTo>
                    <a:pt x="286" y="2080"/>
                    <a:pt x="301" y="1937"/>
                    <a:pt x="437" y="1755"/>
                  </a:cubicBezTo>
                  <a:lnTo>
                    <a:pt x="437" y="1755"/>
                  </a:lnTo>
                  <a:cubicBezTo>
                    <a:pt x="434" y="1758"/>
                    <a:pt x="431" y="1760"/>
                    <a:pt x="428" y="1760"/>
                  </a:cubicBezTo>
                  <a:cubicBezTo>
                    <a:pt x="577" y="1532"/>
                    <a:pt x="716" y="1280"/>
                    <a:pt x="868" y="1058"/>
                  </a:cubicBezTo>
                  <a:cubicBezTo>
                    <a:pt x="908" y="992"/>
                    <a:pt x="905" y="982"/>
                    <a:pt x="922" y="939"/>
                  </a:cubicBezTo>
                  <a:lnTo>
                    <a:pt x="942" y="930"/>
                  </a:lnTo>
                  <a:lnTo>
                    <a:pt x="968" y="853"/>
                  </a:lnTo>
                  <a:cubicBezTo>
                    <a:pt x="1011" y="747"/>
                    <a:pt x="1081" y="687"/>
                    <a:pt x="1120" y="548"/>
                  </a:cubicBezTo>
                  <a:lnTo>
                    <a:pt x="1120" y="548"/>
                  </a:lnTo>
                  <a:lnTo>
                    <a:pt x="1107" y="562"/>
                  </a:lnTo>
                  <a:cubicBezTo>
                    <a:pt x="1126" y="518"/>
                    <a:pt x="1159" y="421"/>
                    <a:pt x="1166" y="421"/>
                  </a:cubicBezTo>
                  <a:cubicBezTo>
                    <a:pt x="1166" y="421"/>
                    <a:pt x="1166" y="422"/>
                    <a:pt x="1166" y="422"/>
                  </a:cubicBezTo>
                  <a:cubicBezTo>
                    <a:pt x="1166" y="416"/>
                    <a:pt x="1166" y="403"/>
                    <a:pt x="1176" y="386"/>
                  </a:cubicBezTo>
                  <a:lnTo>
                    <a:pt x="1183" y="386"/>
                  </a:lnTo>
                  <a:lnTo>
                    <a:pt x="1216" y="264"/>
                  </a:lnTo>
                  <a:cubicBezTo>
                    <a:pt x="1230" y="223"/>
                    <a:pt x="1235" y="222"/>
                    <a:pt x="1240" y="222"/>
                  </a:cubicBezTo>
                  <a:cubicBezTo>
                    <a:pt x="1240" y="222"/>
                    <a:pt x="1241" y="222"/>
                    <a:pt x="1241" y="222"/>
                  </a:cubicBezTo>
                  <a:cubicBezTo>
                    <a:pt x="1247" y="222"/>
                    <a:pt x="1253" y="219"/>
                    <a:pt x="1275" y="147"/>
                  </a:cubicBezTo>
                  <a:cubicBezTo>
                    <a:pt x="1288" y="100"/>
                    <a:pt x="1297" y="13"/>
                    <a:pt x="1291" y="13"/>
                  </a:cubicBezTo>
                  <a:lnTo>
                    <a:pt x="1291" y="13"/>
                  </a:lnTo>
                  <a:cubicBezTo>
                    <a:pt x="1291" y="13"/>
                    <a:pt x="1290" y="14"/>
                    <a:pt x="1289" y="16"/>
                  </a:cubicBezTo>
                  <a:cubicBezTo>
                    <a:pt x="1286" y="35"/>
                    <a:pt x="1272" y="68"/>
                    <a:pt x="1266" y="68"/>
                  </a:cubicBezTo>
                  <a:lnTo>
                    <a:pt x="1275" y="19"/>
                  </a:lnTo>
                  <a:cubicBezTo>
                    <a:pt x="1270" y="13"/>
                    <a:pt x="1264" y="1"/>
                    <a:pt x="1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4" name="Google Shape;5146;p60">
              <a:extLst>
                <a:ext uri="{FF2B5EF4-FFF2-40B4-BE49-F238E27FC236}">
                  <a16:creationId xmlns:a16="http://schemas.microsoft.com/office/drawing/2014/main" id="{21A7B9FC-46A6-4895-A4F8-7D13F99CF991}"/>
                </a:ext>
              </a:extLst>
            </p:cNvPr>
            <p:cNvSpPr/>
            <p:nvPr/>
          </p:nvSpPr>
          <p:spPr>
            <a:xfrm>
              <a:off x="7318807" y="3598645"/>
              <a:ext cx="1121" cy="3845"/>
            </a:xfrm>
            <a:custGeom>
              <a:avLst/>
              <a:gdLst/>
              <a:ahLst/>
              <a:cxnLst/>
              <a:rect l="l" t="t" r="r" b="b"/>
              <a:pathLst>
                <a:path w="7" h="24" extrusionOk="0">
                  <a:moveTo>
                    <a:pt x="0" y="0"/>
                  </a:moveTo>
                  <a:lnTo>
                    <a:pt x="0" y="17"/>
                  </a:lnTo>
                  <a:lnTo>
                    <a:pt x="7" y="23"/>
                  </a:lnTo>
                  <a:lnTo>
                    <a:pt x="3" y="10"/>
                  </a:lnTo>
                  <a:cubicBezTo>
                    <a:pt x="0" y="6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Google Shape;5147;p60">
              <a:extLst>
                <a:ext uri="{FF2B5EF4-FFF2-40B4-BE49-F238E27FC236}">
                  <a16:creationId xmlns:a16="http://schemas.microsoft.com/office/drawing/2014/main" id="{D91B4D3C-ABE2-4F8B-886C-0AAA281E2C1A}"/>
                </a:ext>
              </a:extLst>
            </p:cNvPr>
            <p:cNvSpPr/>
            <p:nvPr/>
          </p:nvSpPr>
          <p:spPr>
            <a:xfrm>
              <a:off x="7883215" y="3899354"/>
              <a:ext cx="641" cy="641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3"/>
                  </a:move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Google Shape;5148;p60">
              <a:extLst>
                <a:ext uri="{FF2B5EF4-FFF2-40B4-BE49-F238E27FC236}">
                  <a16:creationId xmlns:a16="http://schemas.microsoft.com/office/drawing/2014/main" id="{4ABD7D7D-8EE8-4186-9ED0-8C0E45A92B02}"/>
                </a:ext>
              </a:extLst>
            </p:cNvPr>
            <p:cNvSpPr/>
            <p:nvPr/>
          </p:nvSpPr>
          <p:spPr>
            <a:xfrm>
              <a:off x="7602052" y="3545937"/>
              <a:ext cx="641" cy="288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1" y="1"/>
                  </a:moveTo>
                  <a:lnTo>
                    <a:pt x="4" y="1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" name="Google Shape;5149;p60">
              <a:extLst>
                <a:ext uri="{FF2B5EF4-FFF2-40B4-BE49-F238E27FC236}">
                  <a16:creationId xmlns:a16="http://schemas.microsoft.com/office/drawing/2014/main" id="{A8961BA4-5356-450E-8559-8C183386D10C}"/>
                </a:ext>
              </a:extLst>
            </p:cNvPr>
            <p:cNvSpPr/>
            <p:nvPr/>
          </p:nvSpPr>
          <p:spPr>
            <a:xfrm>
              <a:off x="7909649" y="3765581"/>
              <a:ext cx="1282" cy="1922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cubicBezTo>
                    <a:pt x="5" y="1"/>
                    <a:pt x="5" y="8"/>
                    <a:pt x="1" y="11"/>
                  </a:cubicBezTo>
                  <a:cubicBezTo>
                    <a:pt x="5" y="11"/>
                    <a:pt x="5" y="8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" name="Google Shape;5150;p60">
              <a:extLst>
                <a:ext uri="{FF2B5EF4-FFF2-40B4-BE49-F238E27FC236}">
                  <a16:creationId xmlns:a16="http://schemas.microsoft.com/office/drawing/2014/main" id="{65C11020-4F31-48B6-83B5-2E154ABD9173}"/>
                </a:ext>
              </a:extLst>
            </p:cNvPr>
            <p:cNvSpPr/>
            <p:nvPr/>
          </p:nvSpPr>
          <p:spPr>
            <a:xfrm>
              <a:off x="7916057" y="3701018"/>
              <a:ext cx="1282" cy="8651"/>
            </a:xfrm>
            <a:custGeom>
              <a:avLst/>
              <a:gdLst/>
              <a:ahLst/>
              <a:cxnLst/>
              <a:rect l="l" t="t" r="r" b="b"/>
              <a:pathLst>
                <a:path w="8" h="54" extrusionOk="0">
                  <a:moveTo>
                    <a:pt x="8" y="0"/>
                  </a:moveTo>
                  <a:cubicBezTo>
                    <a:pt x="4" y="23"/>
                    <a:pt x="0" y="40"/>
                    <a:pt x="0" y="53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Google Shape;5151;p60">
              <a:extLst>
                <a:ext uri="{FF2B5EF4-FFF2-40B4-BE49-F238E27FC236}">
                  <a16:creationId xmlns:a16="http://schemas.microsoft.com/office/drawing/2014/main" id="{73212164-1F3F-4628-A9B6-DD5BC3ADA741}"/>
                </a:ext>
              </a:extLst>
            </p:cNvPr>
            <p:cNvSpPr/>
            <p:nvPr/>
          </p:nvSpPr>
          <p:spPr>
            <a:xfrm>
              <a:off x="7919261" y="3663690"/>
              <a:ext cx="801" cy="144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0" y="1"/>
                  </a:moveTo>
                  <a:cubicBezTo>
                    <a:pt x="0" y="1"/>
                    <a:pt x="0" y="4"/>
                    <a:pt x="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Google Shape;5152;p60">
              <a:extLst>
                <a:ext uri="{FF2B5EF4-FFF2-40B4-BE49-F238E27FC236}">
                  <a16:creationId xmlns:a16="http://schemas.microsoft.com/office/drawing/2014/main" id="{57FC755D-18E8-4842-8709-F90BB7217039}"/>
                </a:ext>
              </a:extLst>
            </p:cNvPr>
            <p:cNvSpPr/>
            <p:nvPr/>
          </p:nvSpPr>
          <p:spPr>
            <a:xfrm>
              <a:off x="7756972" y="3773912"/>
              <a:ext cx="3685" cy="2563"/>
            </a:xfrm>
            <a:custGeom>
              <a:avLst/>
              <a:gdLst/>
              <a:ahLst/>
              <a:cxnLst/>
              <a:rect l="l" t="t" r="r" b="b"/>
              <a:pathLst>
                <a:path w="23" h="16" extrusionOk="0">
                  <a:moveTo>
                    <a:pt x="22" y="1"/>
                  </a:moveTo>
                  <a:cubicBezTo>
                    <a:pt x="21" y="1"/>
                    <a:pt x="18" y="3"/>
                    <a:pt x="10" y="8"/>
                  </a:cubicBezTo>
                  <a:lnTo>
                    <a:pt x="0" y="16"/>
                  </a:lnTo>
                  <a:cubicBezTo>
                    <a:pt x="11" y="9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Google Shape;5153;p60">
              <a:extLst>
                <a:ext uri="{FF2B5EF4-FFF2-40B4-BE49-F238E27FC236}">
                  <a16:creationId xmlns:a16="http://schemas.microsoft.com/office/drawing/2014/main" id="{A422E04D-EFAB-418D-951E-2E0DFE50AB2A}"/>
                </a:ext>
              </a:extLst>
            </p:cNvPr>
            <p:cNvSpPr/>
            <p:nvPr/>
          </p:nvSpPr>
          <p:spPr>
            <a:xfrm>
              <a:off x="7723969" y="3974171"/>
              <a:ext cx="4005" cy="6569"/>
            </a:xfrm>
            <a:custGeom>
              <a:avLst/>
              <a:gdLst/>
              <a:ahLst/>
              <a:cxnLst/>
              <a:rect l="l" t="t" r="r" b="b"/>
              <a:pathLst>
                <a:path w="25" h="4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4"/>
                    <a:pt x="18" y="40"/>
                    <a:pt x="24" y="40"/>
                  </a:cubicBezTo>
                  <a:cubicBezTo>
                    <a:pt x="14" y="27"/>
                    <a:pt x="11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Google Shape;5154;p60">
              <a:extLst>
                <a:ext uri="{FF2B5EF4-FFF2-40B4-BE49-F238E27FC236}">
                  <a16:creationId xmlns:a16="http://schemas.microsoft.com/office/drawing/2014/main" id="{B1E3D05D-DE0B-417A-B6E2-FB032051610A}"/>
                </a:ext>
              </a:extLst>
            </p:cNvPr>
            <p:cNvSpPr/>
            <p:nvPr/>
          </p:nvSpPr>
          <p:spPr>
            <a:xfrm>
              <a:off x="7791416" y="3964078"/>
              <a:ext cx="641" cy="1762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"/>
                  </a:moveTo>
                  <a:lnTo>
                    <a:pt x="4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Google Shape;5155;p60">
              <a:extLst>
                <a:ext uri="{FF2B5EF4-FFF2-40B4-BE49-F238E27FC236}">
                  <a16:creationId xmlns:a16="http://schemas.microsoft.com/office/drawing/2014/main" id="{483347AD-528F-47D1-902E-B1C8E6DB464E}"/>
                </a:ext>
              </a:extLst>
            </p:cNvPr>
            <p:cNvSpPr/>
            <p:nvPr/>
          </p:nvSpPr>
          <p:spPr>
            <a:xfrm>
              <a:off x="7720926" y="3964719"/>
              <a:ext cx="3204" cy="9612"/>
            </a:xfrm>
            <a:custGeom>
              <a:avLst/>
              <a:gdLst/>
              <a:ahLst/>
              <a:cxnLst/>
              <a:rect l="l" t="t" r="r" b="b"/>
              <a:pathLst>
                <a:path w="2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"/>
                    <a:pt x="14" y="43"/>
                    <a:pt x="20" y="60"/>
                  </a:cubicBezTo>
                  <a:cubicBezTo>
                    <a:pt x="14" y="43"/>
                    <a:pt x="6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Google Shape;5156;p60">
              <a:extLst>
                <a:ext uri="{FF2B5EF4-FFF2-40B4-BE49-F238E27FC236}">
                  <a16:creationId xmlns:a16="http://schemas.microsoft.com/office/drawing/2014/main" id="{5886652C-3DBB-45C9-A184-A26B8DEA797D}"/>
                </a:ext>
              </a:extLst>
            </p:cNvPr>
            <p:cNvSpPr/>
            <p:nvPr/>
          </p:nvSpPr>
          <p:spPr>
            <a:xfrm>
              <a:off x="7919261" y="3468077"/>
              <a:ext cx="160" cy="2243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Google Shape;5157;p60">
              <a:extLst>
                <a:ext uri="{FF2B5EF4-FFF2-40B4-BE49-F238E27FC236}">
                  <a16:creationId xmlns:a16="http://schemas.microsoft.com/office/drawing/2014/main" id="{DE2CDC66-C604-4ECB-990A-01C652E99F1E}"/>
                </a:ext>
              </a:extLst>
            </p:cNvPr>
            <p:cNvSpPr/>
            <p:nvPr/>
          </p:nvSpPr>
          <p:spPr>
            <a:xfrm>
              <a:off x="7918781" y="3465353"/>
              <a:ext cx="641" cy="288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cubicBezTo>
                    <a:pt x="0" y="7"/>
                    <a:pt x="0" y="14"/>
                    <a:pt x="3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Google Shape;5158;p60">
              <a:extLst>
                <a:ext uri="{FF2B5EF4-FFF2-40B4-BE49-F238E27FC236}">
                  <a16:creationId xmlns:a16="http://schemas.microsoft.com/office/drawing/2014/main" id="{76ED4A1B-77AB-4AEC-A300-6F98E781B646}"/>
                </a:ext>
              </a:extLst>
            </p:cNvPr>
            <p:cNvSpPr/>
            <p:nvPr/>
          </p:nvSpPr>
          <p:spPr>
            <a:xfrm>
              <a:off x="7918140" y="3460547"/>
              <a:ext cx="801" cy="4966"/>
            </a:xfrm>
            <a:custGeom>
              <a:avLst/>
              <a:gdLst/>
              <a:ahLst/>
              <a:cxnLst/>
              <a:rect l="l" t="t" r="r" b="b"/>
              <a:pathLst>
                <a:path w="5" h="31" extrusionOk="0">
                  <a:moveTo>
                    <a:pt x="1" y="1"/>
                  </a:moveTo>
                  <a:lnTo>
                    <a:pt x="4" y="31"/>
                  </a:lnTo>
                  <a:cubicBezTo>
                    <a:pt x="4" y="20"/>
                    <a:pt x="4" y="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Google Shape;5159;p60">
              <a:extLst>
                <a:ext uri="{FF2B5EF4-FFF2-40B4-BE49-F238E27FC236}">
                  <a16:creationId xmlns:a16="http://schemas.microsoft.com/office/drawing/2014/main" id="{9D8D930B-55F7-4458-B0D9-00D0FD0AC94C}"/>
                </a:ext>
              </a:extLst>
            </p:cNvPr>
            <p:cNvSpPr/>
            <p:nvPr/>
          </p:nvSpPr>
          <p:spPr>
            <a:xfrm>
              <a:off x="7921344" y="3529596"/>
              <a:ext cx="801" cy="641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ubicBezTo>
                    <a:pt x="4" y="4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Google Shape;5160;p60">
              <a:extLst>
                <a:ext uri="{FF2B5EF4-FFF2-40B4-BE49-F238E27FC236}">
                  <a16:creationId xmlns:a16="http://schemas.microsoft.com/office/drawing/2014/main" id="{62DE88B5-3406-400D-9941-F276ADD23F19}"/>
                </a:ext>
              </a:extLst>
            </p:cNvPr>
            <p:cNvSpPr/>
            <p:nvPr/>
          </p:nvSpPr>
          <p:spPr>
            <a:xfrm>
              <a:off x="7920864" y="3530077"/>
              <a:ext cx="2403" cy="17783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7" y="1"/>
                  </a:moveTo>
                  <a:cubicBezTo>
                    <a:pt x="14" y="20"/>
                    <a:pt x="1" y="83"/>
                    <a:pt x="7" y="110"/>
                  </a:cubicBezTo>
                  <a:cubicBezTo>
                    <a:pt x="7" y="83"/>
                    <a:pt x="14" y="43"/>
                    <a:pt x="10" y="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Google Shape;5161;p60">
              <a:extLst>
                <a:ext uri="{FF2B5EF4-FFF2-40B4-BE49-F238E27FC236}">
                  <a16:creationId xmlns:a16="http://schemas.microsoft.com/office/drawing/2014/main" id="{686312F4-D83F-4422-BECF-994282A398B7}"/>
                </a:ext>
              </a:extLst>
            </p:cNvPr>
            <p:cNvSpPr/>
            <p:nvPr/>
          </p:nvSpPr>
          <p:spPr>
            <a:xfrm>
              <a:off x="7912533" y="3606976"/>
              <a:ext cx="2724" cy="16021"/>
            </a:xfrm>
            <a:custGeom>
              <a:avLst/>
              <a:gdLst/>
              <a:ahLst/>
              <a:cxnLst/>
              <a:rect l="l" t="t" r="r" b="b"/>
              <a:pathLst>
                <a:path w="17" h="100" extrusionOk="0">
                  <a:moveTo>
                    <a:pt x="7" y="1"/>
                  </a:moveTo>
                  <a:cubicBezTo>
                    <a:pt x="1" y="43"/>
                    <a:pt x="0" y="52"/>
                    <a:pt x="2" y="52"/>
                  </a:cubicBezTo>
                  <a:cubicBezTo>
                    <a:pt x="3" y="52"/>
                    <a:pt x="5" y="46"/>
                    <a:pt x="7" y="46"/>
                  </a:cubicBezTo>
                  <a:cubicBezTo>
                    <a:pt x="10" y="46"/>
                    <a:pt x="12" y="56"/>
                    <a:pt x="10" y="100"/>
                  </a:cubicBezTo>
                  <a:lnTo>
                    <a:pt x="16" y="5"/>
                  </a:lnTo>
                  <a:lnTo>
                    <a:pt x="16" y="5"/>
                  </a:lnTo>
                  <a:cubicBezTo>
                    <a:pt x="12" y="14"/>
                    <a:pt x="10" y="25"/>
                    <a:pt x="8" y="25"/>
                  </a:cubicBezTo>
                  <a:cubicBezTo>
                    <a:pt x="7" y="25"/>
                    <a:pt x="7" y="19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Google Shape;5162;p60">
              <a:extLst>
                <a:ext uri="{FF2B5EF4-FFF2-40B4-BE49-F238E27FC236}">
                  <a16:creationId xmlns:a16="http://schemas.microsoft.com/office/drawing/2014/main" id="{D37D33A6-AB51-4290-848C-F1372BD3E91D}"/>
                </a:ext>
              </a:extLst>
            </p:cNvPr>
            <p:cNvSpPr/>
            <p:nvPr/>
          </p:nvSpPr>
          <p:spPr>
            <a:xfrm>
              <a:off x="7909649" y="3665772"/>
              <a:ext cx="1922" cy="7690"/>
            </a:xfrm>
            <a:custGeom>
              <a:avLst/>
              <a:gdLst/>
              <a:ahLst/>
              <a:cxnLst/>
              <a:rect l="l" t="t" r="r" b="b"/>
              <a:pathLst>
                <a:path w="12" h="48" extrusionOk="0">
                  <a:moveTo>
                    <a:pt x="9" y="1"/>
                  </a:moveTo>
                  <a:cubicBezTo>
                    <a:pt x="7" y="1"/>
                    <a:pt x="4" y="22"/>
                    <a:pt x="1" y="22"/>
                  </a:cubicBezTo>
                  <a:cubicBezTo>
                    <a:pt x="1" y="22"/>
                    <a:pt x="1" y="21"/>
                    <a:pt x="1" y="21"/>
                  </a:cubicBezTo>
                  <a:lnTo>
                    <a:pt x="1" y="21"/>
                  </a:lnTo>
                  <a:cubicBezTo>
                    <a:pt x="3" y="38"/>
                    <a:pt x="4" y="48"/>
                    <a:pt x="5" y="48"/>
                  </a:cubicBezTo>
                  <a:cubicBezTo>
                    <a:pt x="7" y="48"/>
                    <a:pt x="8" y="41"/>
                    <a:pt x="11" y="25"/>
                  </a:cubicBezTo>
                  <a:cubicBezTo>
                    <a:pt x="11" y="7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Google Shape;5163;p60">
              <a:extLst>
                <a:ext uri="{FF2B5EF4-FFF2-40B4-BE49-F238E27FC236}">
                  <a16:creationId xmlns:a16="http://schemas.microsoft.com/office/drawing/2014/main" id="{7A3C897F-15ED-4F75-B3BE-D34114EACF3B}"/>
                </a:ext>
              </a:extLst>
            </p:cNvPr>
            <p:cNvSpPr/>
            <p:nvPr/>
          </p:nvSpPr>
          <p:spPr>
            <a:xfrm>
              <a:off x="7846207" y="3995319"/>
              <a:ext cx="2083" cy="2563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3" y="10"/>
                  </a:moveTo>
                  <a:lnTo>
                    <a:pt x="13" y="11"/>
                  </a:ln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0" y="1"/>
                  </a:moveTo>
                  <a:cubicBezTo>
                    <a:pt x="2" y="12"/>
                    <a:pt x="1" y="15"/>
                    <a:pt x="2" y="15"/>
                  </a:cubicBezTo>
                  <a:cubicBezTo>
                    <a:pt x="4" y="15"/>
                    <a:pt x="10" y="10"/>
                    <a:pt x="12" y="10"/>
                  </a:cubicBezTo>
                  <a:cubicBezTo>
                    <a:pt x="12" y="10"/>
                    <a:pt x="12" y="10"/>
                    <a:pt x="13" y="10"/>
                  </a:cubicBezTo>
                  <a:lnTo>
                    <a:pt x="13" y="1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Google Shape;5164;p60">
              <a:extLst>
                <a:ext uri="{FF2B5EF4-FFF2-40B4-BE49-F238E27FC236}">
                  <a16:creationId xmlns:a16="http://schemas.microsoft.com/office/drawing/2014/main" id="{2033415A-B5CD-46C4-BDF3-9D13C7B7F8EF}"/>
                </a:ext>
              </a:extLst>
            </p:cNvPr>
            <p:cNvSpPr/>
            <p:nvPr/>
          </p:nvSpPr>
          <p:spPr>
            <a:xfrm>
              <a:off x="7798946" y="4034089"/>
              <a:ext cx="9612" cy="2243"/>
            </a:xfrm>
            <a:custGeom>
              <a:avLst/>
              <a:gdLst/>
              <a:ahLst/>
              <a:cxnLst/>
              <a:rect l="l" t="t" r="r" b="b"/>
              <a:pathLst>
                <a:path w="60" h="14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7"/>
                    <a:pt x="20" y="7"/>
                    <a:pt x="0" y="10"/>
                  </a:cubicBezTo>
                  <a:lnTo>
                    <a:pt x="40" y="14"/>
                  </a:lnTo>
                  <a:cubicBezTo>
                    <a:pt x="46" y="10"/>
                    <a:pt x="53" y="7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Google Shape;5165;p60">
              <a:extLst>
                <a:ext uri="{FF2B5EF4-FFF2-40B4-BE49-F238E27FC236}">
                  <a16:creationId xmlns:a16="http://schemas.microsoft.com/office/drawing/2014/main" id="{9BC1A7A7-9AA5-4936-9B3C-54FA4417C30D}"/>
                </a:ext>
              </a:extLst>
            </p:cNvPr>
            <p:cNvSpPr/>
            <p:nvPr/>
          </p:nvSpPr>
          <p:spPr>
            <a:xfrm>
              <a:off x="7760657" y="4011179"/>
              <a:ext cx="8171" cy="5607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2"/>
                    <a:pt x="5" y="4"/>
                    <a:pt x="6" y="5"/>
                  </a:cubicBezTo>
                  <a:lnTo>
                    <a:pt x="6" y="5"/>
                  </a:lnTo>
                  <a:cubicBezTo>
                    <a:pt x="5" y="4"/>
                    <a:pt x="3" y="2"/>
                    <a:pt x="1" y="1"/>
                  </a:cubicBezTo>
                  <a:close/>
                  <a:moveTo>
                    <a:pt x="6" y="5"/>
                  </a:moveTo>
                  <a:cubicBezTo>
                    <a:pt x="17" y="14"/>
                    <a:pt x="26" y="22"/>
                    <a:pt x="37" y="28"/>
                  </a:cubicBezTo>
                  <a:lnTo>
                    <a:pt x="50" y="34"/>
                  </a:lnTo>
                  <a:cubicBezTo>
                    <a:pt x="35" y="26"/>
                    <a:pt x="21" y="17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Google Shape;5166;p60">
              <a:extLst>
                <a:ext uri="{FF2B5EF4-FFF2-40B4-BE49-F238E27FC236}">
                  <a16:creationId xmlns:a16="http://schemas.microsoft.com/office/drawing/2014/main" id="{9D4BED2E-9D24-4378-AC81-3946CB877E14}"/>
                </a:ext>
              </a:extLst>
            </p:cNvPr>
            <p:cNvSpPr/>
            <p:nvPr/>
          </p:nvSpPr>
          <p:spPr>
            <a:xfrm>
              <a:off x="7741592" y="4005732"/>
              <a:ext cx="4486" cy="368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24" y="1"/>
                  </a:moveTo>
                  <a:cubicBezTo>
                    <a:pt x="20" y="1"/>
                    <a:pt x="13" y="7"/>
                    <a:pt x="1" y="22"/>
                  </a:cubicBezTo>
                  <a:lnTo>
                    <a:pt x="17" y="22"/>
                  </a:lnTo>
                  <a:cubicBezTo>
                    <a:pt x="26" y="10"/>
                    <a:pt x="28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" name="Google Shape;5167;p60">
              <a:extLst>
                <a:ext uri="{FF2B5EF4-FFF2-40B4-BE49-F238E27FC236}">
                  <a16:creationId xmlns:a16="http://schemas.microsoft.com/office/drawing/2014/main" id="{6CA911B7-9069-4B9D-BF50-7A3A4CD31F38}"/>
                </a:ext>
              </a:extLst>
            </p:cNvPr>
            <p:cNvSpPr/>
            <p:nvPr/>
          </p:nvSpPr>
          <p:spPr>
            <a:xfrm>
              <a:off x="7534765" y="4139024"/>
              <a:ext cx="13297" cy="1922"/>
            </a:xfrm>
            <a:custGeom>
              <a:avLst/>
              <a:gdLst/>
              <a:ahLst/>
              <a:cxnLst/>
              <a:rect l="l" t="t" r="r" b="b"/>
              <a:pathLst>
                <a:path w="83" h="12" extrusionOk="0">
                  <a:moveTo>
                    <a:pt x="17" y="0"/>
                  </a:moveTo>
                  <a:cubicBezTo>
                    <a:pt x="11" y="0"/>
                    <a:pt x="5" y="1"/>
                    <a:pt x="0" y="2"/>
                  </a:cubicBezTo>
                  <a:cubicBezTo>
                    <a:pt x="33" y="8"/>
                    <a:pt x="66" y="11"/>
                    <a:pt x="83" y="11"/>
                  </a:cubicBezTo>
                  <a:cubicBezTo>
                    <a:pt x="69" y="6"/>
                    <a:pt x="41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" name="Google Shape;5168;p60">
              <a:extLst>
                <a:ext uri="{FF2B5EF4-FFF2-40B4-BE49-F238E27FC236}">
                  <a16:creationId xmlns:a16="http://schemas.microsoft.com/office/drawing/2014/main" id="{9E7A174F-1F62-4316-8C08-EC05AB775B4A}"/>
                </a:ext>
              </a:extLst>
            </p:cNvPr>
            <p:cNvSpPr/>
            <p:nvPr/>
          </p:nvSpPr>
          <p:spPr>
            <a:xfrm>
              <a:off x="7545339" y="3529116"/>
              <a:ext cx="7049" cy="3845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43" y="0"/>
                  </a:moveTo>
                  <a:lnTo>
                    <a:pt x="20" y="7"/>
                  </a:lnTo>
                  <a:lnTo>
                    <a:pt x="0" y="23"/>
                  </a:lnTo>
                  <a:cubicBezTo>
                    <a:pt x="14" y="14"/>
                    <a:pt x="26" y="7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9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990-FC11-4B67-A24A-BF0AE0E4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44" y="1885355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CẢM ƠN THẦY VÀ CÁC BẠN ĐÃ THEO DÕI</a:t>
            </a:r>
          </a:p>
        </p:txBody>
      </p:sp>
    </p:spTree>
    <p:extLst>
      <p:ext uri="{BB962C8B-B14F-4D97-AF65-F5344CB8AC3E}">
        <p14:creationId xmlns:p14="http://schemas.microsoft.com/office/powerpoint/2010/main" val="10239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8"/>
          <p:cNvSpPr txBox="1">
            <a:spLocks noGrp="1"/>
          </p:cNvSpPr>
          <p:nvPr>
            <p:ph type="title"/>
          </p:nvPr>
        </p:nvSpPr>
        <p:spPr>
          <a:xfrm>
            <a:off x="1391313" y="1322336"/>
            <a:ext cx="29055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8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8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8" name="Google Shape;2368;p48"/>
          <p:cNvSpPr txBox="1">
            <a:spLocks noGrp="1"/>
          </p:cNvSpPr>
          <p:nvPr>
            <p:ph type="title" idx="3"/>
          </p:nvPr>
        </p:nvSpPr>
        <p:spPr>
          <a:xfrm>
            <a:off x="5041457" y="1007429"/>
            <a:ext cx="3075254" cy="1040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tay</a:t>
            </a:r>
            <a:endParaRPr sz="2800" b="1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69" name="Google Shape;2369;p48"/>
          <p:cNvGrpSpPr/>
          <p:nvPr/>
        </p:nvGrpSpPr>
        <p:grpSpPr>
          <a:xfrm>
            <a:off x="2072645" y="2765150"/>
            <a:ext cx="1646566" cy="1856144"/>
            <a:chOff x="1797275" y="3254825"/>
            <a:chExt cx="836925" cy="943450"/>
          </a:xfrm>
        </p:grpSpPr>
        <p:sp>
          <p:nvSpPr>
            <p:cNvPr id="2370" name="Google Shape;2370;p48"/>
            <p:cNvSpPr/>
            <p:nvPr/>
          </p:nvSpPr>
          <p:spPr>
            <a:xfrm>
              <a:off x="1797275" y="4041025"/>
              <a:ext cx="817950" cy="147550"/>
            </a:xfrm>
            <a:custGeom>
              <a:avLst/>
              <a:gdLst/>
              <a:ahLst/>
              <a:cxnLst/>
              <a:rect l="l" t="t" r="r" b="b"/>
              <a:pathLst>
                <a:path w="32718" h="5902" extrusionOk="0">
                  <a:moveTo>
                    <a:pt x="16359" y="0"/>
                  </a:moveTo>
                  <a:cubicBezTo>
                    <a:pt x="7322" y="0"/>
                    <a:pt x="1" y="1321"/>
                    <a:pt x="1" y="2950"/>
                  </a:cubicBezTo>
                  <a:cubicBezTo>
                    <a:pt x="1" y="4580"/>
                    <a:pt x="7322" y="5901"/>
                    <a:pt x="16359" y="5901"/>
                  </a:cubicBezTo>
                  <a:cubicBezTo>
                    <a:pt x="25393" y="5901"/>
                    <a:pt x="32718" y="4580"/>
                    <a:pt x="32718" y="2950"/>
                  </a:cubicBezTo>
                  <a:cubicBezTo>
                    <a:pt x="32718" y="2547"/>
                    <a:pt x="32268" y="2162"/>
                    <a:pt x="31456" y="1812"/>
                  </a:cubicBezTo>
                  <a:lnTo>
                    <a:pt x="30764" y="3815"/>
                  </a:lnTo>
                  <a:lnTo>
                    <a:pt x="28045" y="3430"/>
                  </a:lnTo>
                  <a:lnTo>
                    <a:pt x="26794" y="3252"/>
                  </a:lnTo>
                  <a:lnTo>
                    <a:pt x="23767" y="2825"/>
                  </a:lnTo>
                  <a:lnTo>
                    <a:pt x="24337" y="374"/>
                  </a:lnTo>
                  <a:cubicBezTo>
                    <a:pt x="21976" y="135"/>
                    <a:pt x="19254" y="0"/>
                    <a:pt x="16359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2391450" y="3954325"/>
              <a:ext cx="223775" cy="182100"/>
            </a:xfrm>
            <a:custGeom>
              <a:avLst/>
              <a:gdLst/>
              <a:ahLst/>
              <a:cxnLst/>
              <a:rect l="l" t="t" r="r" b="b"/>
              <a:pathLst>
                <a:path w="8951" h="7284" extrusionOk="0">
                  <a:moveTo>
                    <a:pt x="1460" y="1"/>
                  </a:moveTo>
                  <a:lnTo>
                    <a:pt x="0" y="6293"/>
                  </a:lnTo>
                  <a:lnTo>
                    <a:pt x="6997" y="7283"/>
                  </a:lnTo>
                  <a:lnTo>
                    <a:pt x="8951" y="1627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2391450" y="3908125"/>
              <a:ext cx="242750" cy="104425"/>
            </a:xfrm>
            <a:custGeom>
              <a:avLst/>
              <a:gdLst/>
              <a:ahLst/>
              <a:cxnLst/>
              <a:rect l="l" t="t" r="r" b="b"/>
              <a:pathLst>
                <a:path w="9710" h="4177" extrusionOk="0">
                  <a:moveTo>
                    <a:pt x="1460" y="1"/>
                  </a:moveTo>
                  <a:lnTo>
                    <a:pt x="0" y="2329"/>
                  </a:lnTo>
                  <a:lnTo>
                    <a:pt x="9710" y="4177"/>
                  </a:lnTo>
                  <a:lnTo>
                    <a:pt x="9710" y="4177"/>
                  </a:lnTo>
                  <a:lnTo>
                    <a:pt x="9524" y="1849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2526875" y="3850025"/>
              <a:ext cx="89875" cy="95150"/>
            </a:xfrm>
            <a:custGeom>
              <a:avLst/>
              <a:gdLst/>
              <a:ahLst/>
              <a:cxnLst/>
              <a:rect l="l" t="t" r="r" b="b"/>
              <a:pathLst>
                <a:path w="3595" h="3806" extrusionOk="0">
                  <a:moveTo>
                    <a:pt x="2509" y="0"/>
                  </a:moveTo>
                  <a:cubicBezTo>
                    <a:pt x="2509" y="0"/>
                    <a:pt x="2508" y="0"/>
                    <a:pt x="2508" y="0"/>
                  </a:cubicBezTo>
                  <a:cubicBezTo>
                    <a:pt x="1421" y="7"/>
                    <a:pt x="1" y="3806"/>
                    <a:pt x="1" y="3806"/>
                  </a:cubicBezTo>
                  <a:cubicBezTo>
                    <a:pt x="1" y="3806"/>
                    <a:pt x="3594" y="0"/>
                    <a:pt x="2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2529025" y="3883925"/>
              <a:ext cx="94000" cy="59000"/>
            </a:xfrm>
            <a:custGeom>
              <a:avLst/>
              <a:gdLst/>
              <a:ahLst/>
              <a:cxnLst/>
              <a:rect l="l" t="t" r="r" b="b"/>
              <a:pathLst>
                <a:path w="3760" h="2360" extrusionOk="0">
                  <a:moveTo>
                    <a:pt x="3006" y="1"/>
                  </a:moveTo>
                  <a:cubicBezTo>
                    <a:pt x="2204" y="1"/>
                    <a:pt x="1" y="2360"/>
                    <a:pt x="1" y="2360"/>
                  </a:cubicBezTo>
                  <a:cubicBezTo>
                    <a:pt x="1" y="2360"/>
                    <a:pt x="3759" y="552"/>
                    <a:pt x="3183" y="58"/>
                  </a:cubicBezTo>
                  <a:cubicBezTo>
                    <a:pt x="3137" y="19"/>
                    <a:pt x="3077" y="1"/>
                    <a:pt x="3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2467100" y="3922125"/>
              <a:ext cx="93675" cy="204675"/>
            </a:xfrm>
            <a:custGeom>
              <a:avLst/>
              <a:gdLst/>
              <a:ahLst/>
              <a:cxnLst/>
              <a:rect l="l" t="t" r="r" b="b"/>
              <a:pathLst>
                <a:path w="3747" h="8187" extrusionOk="0">
                  <a:moveTo>
                    <a:pt x="1955" y="1"/>
                  </a:moveTo>
                  <a:lnTo>
                    <a:pt x="1" y="8008"/>
                  </a:lnTo>
                  <a:lnTo>
                    <a:pt x="1252" y="8186"/>
                  </a:lnTo>
                  <a:lnTo>
                    <a:pt x="3746" y="49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2423725" y="3972475"/>
              <a:ext cx="76450" cy="31825"/>
            </a:xfrm>
            <a:custGeom>
              <a:avLst/>
              <a:gdLst/>
              <a:ahLst/>
              <a:cxnLst/>
              <a:rect l="l" t="t" r="r" b="b"/>
              <a:pathLst>
                <a:path w="3058" h="1273" extrusionOk="0">
                  <a:moveTo>
                    <a:pt x="1" y="0"/>
                  </a:moveTo>
                  <a:lnTo>
                    <a:pt x="2888" y="1272"/>
                  </a:lnTo>
                  <a:lnTo>
                    <a:pt x="3057" y="5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2423725" y="3972475"/>
              <a:ext cx="76450" cy="14575"/>
            </a:xfrm>
            <a:custGeom>
              <a:avLst/>
              <a:gdLst/>
              <a:ahLst/>
              <a:cxnLst/>
              <a:rect l="l" t="t" r="r" b="b"/>
              <a:pathLst>
                <a:path w="3058" h="583" extrusionOk="0">
                  <a:moveTo>
                    <a:pt x="1" y="0"/>
                  </a:moveTo>
                  <a:lnTo>
                    <a:pt x="1" y="0"/>
                  </a:lnTo>
                  <a:lnTo>
                    <a:pt x="3057" y="583"/>
                  </a:lnTo>
                  <a:lnTo>
                    <a:pt x="3057" y="583"/>
                  </a:ln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2596675" y="4008050"/>
              <a:ext cx="14000" cy="40525"/>
            </a:xfrm>
            <a:custGeom>
              <a:avLst/>
              <a:gdLst/>
              <a:ahLst/>
              <a:cxnLst/>
              <a:rect l="l" t="t" r="r" b="b"/>
              <a:pathLst>
                <a:path w="560" h="1621" extrusionOk="0">
                  <a:moveTo>
                    <a:pt x="560" y="1"/>
                  </a:moveTo>
                  <a:lnTo>
                    <a:pt x="0" y="1621"/>
                  </a:lnTo>
                  <a:lnTo>
                    <a:pt x="0" y="1621"/>
                  </a:lnTo>
                  <a:close/>
                </a:path>
              </a:pathLst>
            </a:custGeom>
            <a:solidFill>
              <a:srgbClr val="EA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2532925" y="3994825"/>
              <a:ext cx="77750" cy="53750"/>
            </a:xfrm>
            <a:custGeom>
              <a:avLst/>
              <a:gdLst/>
              <a:ahLst/>
              <a:cxnLst/>
              <a:rect l="l" t="t" r="r" b="b"/>
              <a:pathLst>
                <a:path w="3110" h="2150" extrusionOk="0">
                  <a:moveTo>
                    <a:pt x="331" y="1"/>
                  </a:moveTo>
                  <a:lnTo>
                    <a:pt x="1" y="1027"/>
                  </a:lnTo>
                  <a:lnTo>
                    <a:pt x="2550" y="2150"/>
                  </a:lnTo>
                  <a:lnTo>
                    <a:pt x="3110" y="530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E9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2541200" y="3994825"/>
              <a:ext cx="69475" cy="13250"/>
            </a:xfrm>
            <a:custGeom>
              <a:avLst/>
              <a:gdLst/>
              <a:ahLst/>
              <a:cxnLst/>
              <a:rect l="l" t="t" r="r" b="b"/>
              <a:pathLst>
                <a:path w="2779" h="530" extrusionOk="0">
                  <a:moveTo>
                    <a:pt x="0" y="1"/>
                  </a:moveTo>
                  <a:lnTo>
                    <a:pt x="0" y="1"/>
                  </a:lnTo>
                  <a:lnTo>
                    <a:pt x="2779" y="530"/>
                  </a:lnTo>
                  <a:lnTo>
                    <a:pt x="2779" y="530"/>
                  </a:lnTo>
                  <a:lnTo>
                    <a:pt x="2779" y="530"/>
                  </a:lnTo>
                  <a:close/>
                </a:path>
              </a:pathLst>
            </a:custGeom>
            <a:solidFill>
              <a:srgbClr val="B2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2495900" y="3987025"/>
              <a:ext cx="45325" cy="33475"/>
            </a:xfrm>
            <a:custGeom>
              <a:avLst/>
              <a:gdLst/>
              <a:ahLst/>
              <a:cxnLst/>
              <a:rect l="l" t="t" r="r" b="b"/>
              <a:pathLst>
                <a:path w="1813" h="1339" extrusionOk="0">
                  <a:moveTo>
                    <a:pt x="170" y="1"/>
                  </a:moveTo>
                  <a:lnTo>
                    <a:pt x="1" y="690"/>
                  </a:lnTo>
                  <a:lnTo>
                    <a:pt x="1482" y="1339"/>
                  </a:lnTo>
                  <a:lnTo>
                    <a:pt x="1812" y="313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D4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2045225" y="3254825"/>
              <a:ext cx="323800" cy="174075"/>
            </a:xfrm>
            <a:custGeom>
              <a:avLst/>
              <a:gdLst/>
              <a:ahLst/>
              <a:cxnLst/>
              <a:rect l="l" t="t" r="r" b="b"/>
              <a:pathLst>
                <a:path w="12952" h="6963" extrusionOk="0">
                  <a:moveTo>
                    <a:pt x="6147" y="1"/>
                  </a:moveTo>
                  <a:cubicBezTo>
                    <a:pt x="6006" y="1"/>
                    <a:pt x="5862" y="6"/>
                    <a:pt x="5716" y="16"/>
                  </a:cubicBezTo>
                  <a:cubicBezTo>
                    <a:pt x="1252" y="323"/>
                    <a:pt x="1" y="4499"/>
                    <a:pt x="1" y="4601"/>
                  </a:cubicBezTo>
                  <a:lnTo>
                    <a:pt x="10971" y="6963"/>
                  </a:lnTo>
                  <a:lnTo>
                    <a:pt x="10687" y="3638"/>
                  </a:lnTo>
                  <a:lnTo>
                    <a:pt x="10676" y="3493"/>
                  </a:lnTo>
                  <a:lnTo>
                    <a:pt x="10667" y="3374"/>
                  </a:lnTo>
                  <a:lnTo>
                    <a:pt x="10660" y="3324"/>
                  </a:lnTo>
                  <a:lnTo>
                    <a:pt x="10849" y="3400"/>
                  </a:lnTo>
                  <a:lnTo>
                    <a:pt x="12952" y="4280"/>
                  </a:lnTo>
                  <a:cubicBezTo>
                    <a:pt x="12952" y="4280"/>
                    <a:pt x="10355" y="1"/>
                    <a:pt x="6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2281750" y="3330800"/>
              <a:ext cx="30650" cy="15000"/>
            </a:xfrm>
            <a:custGeom>
              <a:avLst/>
              <a:gdLst/>
              <a:ahLst/>
              <a:cxnLst/>
              <a:rect l="l" t="t" r="r" b="b"/>
              <a:pathLst>
                <a:path w="1226" h="600" extrusionOk="0">
                  <a:moveTo>
                    <a:pt x="81" y="0"/>
                  </a:moveTo>
                  <a:cubicBezTo>
                    <a:pt x="22" y="0"/>
                    <a:pt x="0" y="101"/>
                    <a:pt x="66" y="119"/>
                  </a:cubicBezTo>
                  <a:cubicBezTo>
                    <a:pt x="474" y="242"/>
                    <a:pt x="875" y="378"/>
                    <a:pt x="1226" y="599"/>
                  </a:cubicBezTo>
                  <a:lnTo>
                    <a:pt x="1215" y="454"/>
                  </a:lnTo>
                  <a:cubicBezTo>
                    <a:pt x="871" y="248"/>
                    <a:pt x="488" y="119"/>
                    <a:pt x="100" y="3"/>
                  </a:cubicBezTo>
                  <a:cubicBezTo>
                    <a:pt x="93" y="1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2294525" y="3321725"/>
              <a:ext cx="21925" cy="18100"/>
            </a:xfrm>
            <a:custGeom>
              <a:avLst/>
              <a:gdLst/>
              <a:ahLst/>
              <a:cxnLst/>
              <a:rect l="l" t="t" r="r" b="b"/>
              <a:pathLst>
                <a:path w="877" h="724" extrusionOk="0">
                  <a:moveTo>
                    <a:pt x="80" y="0"/>
                  </a:moveTo>
                  <a:cubicBezTo>
                    <a:pt x="32" y="0"/>
                    <a:pt x="0" y="79"/>
                    <a:pt x="52" y="114"/>
                  </a:cubicBezTo>
                  <a:cubicBezTo>
                    <a:pt x="290" y="284"/>
                    <a:pt x="503" y="479"/>
                    <a:pt x="695" y="698"/>
                  </a:cubicBezTo>
                  <a:lnTo>
                    <a:pt x="688" y="648"/>
                  </a:lnTo>
                  <a:lnTo>
                    <a:pt x="877" y="724"/>
                  </a:lnTo>
                  <a:cubicBezTo>
                    <a:pt x="658" y="452"/>
                    <a:pt x="400" y="217"/>
                    <a:pt x="112" y="12"/>
                  </a:cubicBezTo>
                  <a:cubicBezTo>
                    <a:pt x="101" y="4"/>
                    <a:pt x="90" y="0"/>
                    <a:pt x="8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1993650" y="3896125"/>
              <a:ext cx="407325" cy="195175"/>
            </a:xfrm>
            <a:custGeom>
              <a:avLst/>
              <a:gdLst/>
              <a:ahLst/>
              <a:cxnLst/>
              <a:rect l="l" t="t" r="r" b="b"/>
              <a:pathLst>
                <a:path w="16293" h="7807" extrusionOk="0">
                  <a:moveTo>
                    <a:pt x="12856" y="1"/>
                  </a:moveTo>
                  <a:lnTo>
                    <a:pt x="0" y="359"/>
                  </a:lnTo>
                  <a:lnTo>
                    <a:pt x="408" y="4634"/>
                  </a:lnTo>
                  <a:lnTo>
                    <a:pt x="6716" y="7806"/>
                  </a:lnTo>
                  <a:lnTo>
                    <a:pt x="14763" y="5796"/>
                  </a:lnTo>
                  <a:lnTo>
                    <a:pt x="16293" y="2868"/>
                  </a:lnTo>
                  <a:lnTo>
                    <a:pt x="12856" y="1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2036450" y="3924200"/>
              <a:ext cx="470750" cy="233625"/>
            </a:xfrm>
            <a:custGeom>
              <a:avLst/>
              <a:gdLst/>
              <a:ahLst/>
              <a:cxnLst/>
              <a:rect l="l" t="t" r="r" b="b"/>
              <a:pathLst>
                <a:path w="18830" h="9345" extrusionOk="0">
                  <a:moveTo>
                    <a:pt x="14237" y="0"/>
                  </a:moveTo>
                  <a:lnTo>
                    <a:pt x="10786" y="3223"/>
                  </a:lnTo>
                  <a:cubicBezTo>
                    <a:pt x="10786" y="3223"/>
                    <a:pt x="3484" y="3488"/>
                    <a:pt x="0" y="6683"/>
                  </a:cubicBezTo>
                  <a:lnTo>
                    <a:pt x="639" y="8395"/>
                  </a:lnTo>
                  <a:cubicBezTo>
                    <a:pt x="639" y="8395"/>
                    <a:pt x="4497" y="9344"/>
                    <a:pt x="8250" y="9344"/>
                  </a:cubicBezTo>
                  <a:cubicBezTo>
                    <a:pt x="9868" y="9344"/>
                    <a:pt x="11466" y="9168"/>
                    <a:pt x="12727" y="8663"/>
                  </a:cubicBezTo>
                  <a:cubicBezTo>
                    <a:pt x="16912" y="6988"/>
                    <a:pt x="18830" y="3249"/>
                    <a:pt x="14237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1825175" y="3909750"/>
              <a:ext cx="305500" cy="220175"/>
            </a:xfrm>
            <a:custGeom>
              <a:avLst/>
              <a:gdLst/>
              <a:ahLst/>
              <a:cxnLst/>
              <a:rect l="l" t="t" r="r" b="b"/>
              <a:pathLst>
                <a:path w="12220" h="8807" extrusionOk="0">
                  <a:moveTo>
                    <a:pt x="3708" y="1"/>
                  </a:moveTo>
                  <a:cubicBezTo>
                    <a:pt x="1004" y="1"/>
                    <a:pt x="0" y="1671"/>
                    <a:pt x="308" y="3615"/>
                  </a:cubicBezTo>
                  <a:cubicBezTo>
                    <a:pt x="619" y="5567"/>
                    <a:pt x="3175" y="8807"/>
                    <a:pt x="8109" y="8807"/>
                  </a:cubicBezTo>
                  <a:cubicBezTo>
                    <a:pt x="8708" y="8807"/>
                    <a:pt x="9342" y="8759"/>
                    <a:pt x="10011" y="8655"/>
                  </a:cubicBezTo>
                  <a:cubicBezTo>
                    <a:pt x="12220" y="8314"/>
                    <a:pt x="11839" y="6675"/>
                    <a:pt x="11839" y="6675"/>
                  </a:cubicBezTo>
                  <a:cubicBezTo>
                    <a:pt x="11839" y="6675"/>
                    <a:pt x="8375" y="592"/>
                    <a:pt x="4829" y="85"/>
                  </a:cubicBezTo>
                  <a:cubicBezTo>
                    <a:pt x="4427" y="28"/>
                    <a:pt x="4054" y="1"/>
                    <a:pt x="3708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2003300" y="3937900"/>
              <a:ext cx="308850" cy="156825"/>
            </a:xfrm>
            <a:custGeom>
              <a:avLst/>
              <a:gdLst/>
              <a:ahLst/>
              <a:cxnLst/>
              <a:rect l="l" t="t" r="r" b="b"/>
              <a:pathLst>
                <a:path w="12354" h="6273" extrusionOk="0">
                  <a:moveTo>
                    <a:pt x="93" y="1"/>
                  </a:moveTo>
                  <a:cubicBezTo>
                    <a:pt x="45" y="1"/>
                    <a:pt x="1" y="63"/>
                    <a:pt x="45" y="101"/>
                  </a:cubicBezTo>
                  <a:cubicBezTo>
                    <a:pt x="1508" y="1413"/>
                    <a:pt x="2998" y="2850"/>
                    <a:pt x="3207" y="4907"/>
                  </a:cubicBezTo>
                  <a:cubicBezTo>
                    <a:pt x="2529" y="5281"/>
                    <a:pt x="1870" y="5698"/>
                    <a:pt x="1237" y="6158"/>
                  </a:cubicBezTo>
                  <a:cubicBezTo>
                    <a:pt x="1185" y="6194"/>
                    <a:pt x="1217" y="6272"/>
                    <a:pt x="1265" y="6272"/>
                  </a:cubicBezTo>
                  <a:cubicBezTo>
                    <a:pt x="1275" y="6272"/>
                    <a:pt x="1286" y="6269"/>
                    <a:pt x="1297" y="6261"/>
                  </a:cubicBezTo>
                  <a:cubicBezTo>
                    <a:pt x="1936" y="5797"/>
                    <a:pt x="2598" y="5380"/>
                    <a:pt x="3284" y="5003"/>
                  </a:cubicBezTo>
                  <a:cubicBezTo>
                    <a:pt x="3300" y="5003"/>
                    <a:pt x="3316" y="4996"/>
                    <a:pt x="3327" y="4983"/>
                  </a:cubicBezTo>
                  <a:cubicBezTo>
                    <a:pt x="6062" y="3482"/>
                    <a:pt x="9128" y="2668"/>
                    <a:pt x="12277" y="2628"/>
                  </a:cubicBezTo>
                  <a:cubicBezTo>
                    <a:pt x="12353" y="2625"/>
                    <a:pt x="12353" y="2506"/>
                    <a:pt x="12277" y="2506"/>
                  </a:cubicBezTo>
                  <a:cubicBezTo>
                    <a:pt x="9132" y="2545"/>
                    <a:pt x="6062" y="3357"/>
                    <a:pt x="3320" y="4847"/>
                  </a:cubicBezTo>
                  <a:cubicBezTo>
                    <a:pt x="3085" y="2787"/>
                    <a:pt x="1608" y="1340"/>
                    <a:pt x="131" y="16"/>
                  </a:cubicBezTo>
                  <a:cubicBezTo>
                    <a:pt x="119" y="5"/>
                    <a:pt x="106" y="1"/>
                    <a:pt x="93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1870375" y="3990375"/>
              <a:ext cx="9325" cy="10025"/>
            </a:xfrm>
            <a:custGeom>
              <a:avLst/>
              <a:gdLst/>
              <a:ahLst/>
              <a:cxnLst/>
              <a:rect l="l" t="t" r="r" b="b"/>
              <a:pathLst>
                <a:path w="373" h="401" extrusionOk="0">
                  <a:moveTo>
                    <a:pt x="81" y="1"/>
                  </a:moveTo>
                  <a:cubicBezTo>
                    <a:pt x="40" y="1"/>
                    <a:pt x="0" y="41"/>
                    <a:pt x="30" y="82"/>
                  </a:cubicBezTo>
                  <a:cubicBezTo>
                    <a:pt x="103" y="182"/>
                    <a:pt x="173" y="278"/>
                    <a:pt x="242" y="377"/>
                  </a:cubicBezTo>
                  <a:cubicBezTo>
                    <a:pt x="255" y="393"/>
                    <a:pt x="272" y="400"/>
                    <a:pt x="289" y="400"/>
                  </a:cubicBezTo>
                  <a:cubicBezTo>
                    <a:pt x="331" y="400"/>
                    <a:pt x="372" y="360"/>
                    <a:pt x="342" y="318"/>
                  </a:cubicBezTo>
                  <a:cubicBezTo>
                    <a:pt x="269" y="221"/>
                    <a:pt x="199" y="122"/>
                    <a:pt x="129" y="26"/>
                  </a:cubicBezTo>
                  <a:cubicBezTo>
                    <a:pt x="117" y="8"/>
                    <a:pt x="99" y="1"/>
                    <a:pt x="81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1881425" y="3979900"/>
              <a:ext cx="9100" cy="13275"/>
            </a:xfrm>
            <a:custGeom>
              <a:avLst/>
              <a:gdLst/>
              <a:ahLst/>
              <a:cxnLst/>
              <a:rect l="l" t="t" r="r" b="b"/>
              <a:pathLst>
                <a:path w="364" h="531" extrusionOk="0">
                  <a:moveTo>
                    <a:pt x="78" y="0"/>
                  </a:moveTo>
                  <a:cubicBezTo>
                    <a:pt x="41" y="0"/>
                    <a:pt x="0" y="42"/>
                    <a:pt x="25" y="87"/>
                  </a:cubicBezTo>
                  <a:cubicBezTo>
                    <a:pt x="95" y="223"/>
                    <a:pt x="168" y="362"/>
                    <a:pt x="241" y="501"/>
                  </a:cubicBezTo>
                  <a:cubicBezTo>
                    <a:pt x="252" y="522"/>
                    <a:pt x="269" y="530"/>
                    <a:pt x="286" y="530"/>
                  </a:cubicBezTo>
                  <a:cubicBezTo>
                    <a:pt x="324" y="530"/>
                    <a:pt x="363" y="488"/>
                    <a:pt x="340" y="445"/>
                  </a:cubicBezTo>
                  <a:cubicBezTo>
                    <a:pt x="268" y="306"/>
                    <a:pt x="195" y="167"/>
                    <a:pt x="121" y="28"/>
                  </a:cubicBezTo>
                  <a:cubicBezTo>
                    <a:pt x="111" y="8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2001750" y="4017675"/>
              <a:ext cx="10250" cy="11125"/>
            </a:xfrm>
            <a:custGeom>
              <a:avLst/>
              <a:gdLst/>
              <a:ahLst/>
              <a:cxnLst/>
              <a:rect l="l" t="t" r="r" b="b"/>
              <a:pathLst>
                <a:path w="410" h="445" extrusionOk="0">
                  <a:moveTo>
                    <a:pt x="83" y="0"/>
                  </a:moveTo>
                  <a:cubicBezTo>
                    <a:pt x="41" y="0"/>
                    <a:pt x="0" y="41"/>
                    <a:pt x="31" y="83"/>
                  </a:cubicBezTo>
                  <a:cubicBezTo>
                    <a:pt x="114" y="195"/>
                    <a:pt x="199" y="308"/>
                    <a:pt x="283" y="421"/>
                  </a:cubicBezTo>
                  <a:cubicBezTo>
                    <a:pt x="295" y="437"/>
                    <a:pt x="312" y="444"/>
                    <a:pt x="329" y="444"/>
                  </a:cubicBezTo>
                  <a:cubicBezTo>
                    <a:pt x="370" y="444"/>
                    <a:pt x="409" y="404"/>
                    <a:pt x="378" y="361"/>
                  </a:cubicBezTo>
                  <a:cubicBezTo>
                    <a:pt x="296" y="248"/>
                    <a:pt x="213" y="136"/>
                    <a:pt x="130" y="24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2022575" y="4017725"/>
              <a:ext cx="8675" cy="11075"/>
            </a:xfrm>
            <a:custGeom>
              <a:avLst/>
              <a:gdLst/>
              <a:ahLst/>
              <a:cxnLst/>
              <a:rect l="l" t="t" r="r" b="b"/>
              <a:pathLst>
                <a:path w="347" h="443" extrusionOk="0">
                  <a:moveTo>
                    <a:pt x="82" y="1"/>
                  </a:moveTo>
                  <a:cubicBezTo>
                    <a:pt x="39" y="1"/>
                    <a:pt x="1" y="60"/>
                    <a:pt x="36" y="107"/>
                  </a:cubicBezTo>
                  <a:cubicBezTo>
                    <a:pt x="109" y="200"/>
                    <a:pt x="171" y="303"/>
                    <a:pt x="221" y="412"/>
                  </a:cubicBezTo>
                  <a:cubicBezTo>
                    <a:pt x="231" y="433"/>
                    <a:pt x="248" y="442"/>
                    <a:pt x="265" y="442"/>
                  </a:cubicBezTo>
                  <a:cubicBezTo>
                    <a:pt x="304" y="442"/>
                    <a:pt x="347" y="397"/>
                    <a:pt x="324" y="349"/>
                  </a:cubicBezTo>
                  <a:cubicBezTo>
                    <a:pt x="271" y="233"/>
                    <a:pt x="201" y="124"/>
                    <a:pt x="121" y="22"/>
                  </a:cubicBezTo>
                  <a:cubicBezTo>
                    <a:pt x="109" y="7"/>
                    <a:pt x="95" y="1"/>
                    <a:pt x="82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2010175" y="3989300"/>
              <a:ext cx="10150" cy="12225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79" y="1"/>
                  </a:moveTo>
                  <a:cubicBezTo>
                    <a:pt x="39" y="1"/>
                    <a:pt x="1" y="42"/>
                    <a:pt x="28" y="86"/>
                  </a:cubicBezTo>
                  <a:cubicBezTo>
                    <a:pt x="111" y="211"/>
                    <a:pt x="197" y="337"/>
                    <a:pt x="280" y="463"/>
                  </a:cubicBezTo>
                  <a:cubicBezTo>
                    <a:pt x="292" y="481"/>
                    <a:pt x="309" y="488"/>
                    <a:pt x="326" y="488"/>
                  </a:cubicBezTo>
                  <a:cubicBezTo>
                    <a:pt x="366" y="488"/>
                    <a:pt x="406" y="448"/>
                    <a:pt x="376" y="407"/>
                  </a:cubicBezTo>
                  <a:cubicBezTo>
                    <a:pt x="293" y="281"/>
                    <a:pt x="210" y="155"/>
                    <a:pt x="125" y="26"/>
                  </a:cubicBezTo>
                  <a:cubicBezTo>
                    <a:pt x="113" y="8"/>
                    <a:pt x="96" y="1"/>
                    <a:pt x="79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2201700" y="4106850"/>
              <a:ext cx="17250" cy="5725"/>
            </a:xfrm>
            <a:custGeom>
              <a:avLst/>
              <a:gdLst/>
              <a:ahLst/>
              <a:cxnLst/>
              <a:rect l="l" t="t" r="r" b="b"/>
              <a:pathLst>
                <a:path w="690" h="229" extrusionOk="0">
                  <a:moveTo>
                    <a:pt x="603" y="0"/>
                  </a:moveTo>
                  <a:cubicBezTo>
                    <a:pt x="598" y="0"/>
                    <a:pt x="592" y="1"/>
                    <a:pt x="586" y="3"/>
                  </a:cubicBezTo>
                  <a:cubicBezTo>
                    <a:pt x="418" y="50"/>
                    <a:pt x="245" y="85"/>
                    <a:pt x="73" y="112"/>
                  </a:cubicBezTo>
                  <a:cubicBezTo>
                    <a:pt x="0" y="122"/>
                    <a:pt x="27" y="229"/>
                    <a:pt x="94" y="229"/>
                  </a:cubicBezTo>
                  <a:cubicBezTo>
                    <a:pt x="97" y="229"/>
                    <a:pt x="100" y="229"/>
                    <a:pt x="103" y="228"/>
                  </a:cubicBezTo>
                  <a:cubicBezTo>
                    <a:pt x="278" y="201"/>
                    <a:pt x="451" y="165"/>
                    <a:pt x="619" y="119"/>
                  </a:cubicBezTo>
                  <a:cubicBezTo>
                    <a:pt x="690" y="100"/>
                    <a:pt x="667" y="0"/>
                    <a:pt x="603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2210625" y="4113600"/>
              <a:ext cx="16175" cy="4600"/>
            </a:xfrm>
            <a:custGeom>
              <a:avLst/>
              <a:gdLst/>
              <a:ahLst/>
              <a:cxnLst/>
              <a:rect l="l" t="t" r="r" b="b"/>
              <a:pathLst>
                <a:path w="647" h="184" extrusionOk="0">
                  <a:moveTo>
                    <a:pt x="556" y="0"/>
                  </a:moveTo>
                  <a:cubicBezTo>
                    <a:pt x="552" y="0"/>
                    <a:pt x="548" y="1"/>
                    <a:pt x="544" y="1"/>
                  </a:cubicBezTo>
                  <a:cubicBezTo>
                    <a:pt x="385" y="21"/>
                    <a:pt x="229" y="44"/>
                    <a:pt x="74" y="67"/>
                  </a:cubicBezTo>
                  <a:cubicBezTo>
                    <a:pt x="1" y="77"/>
                    <a:pt x="28" y="184"/>
                    <a:pt x="98" y="184"/>
                  </a:cubicBezTo>
                  <a:cubicBezTo>
                    <a:pt x="101" y="184"/>
                    <a:pt x="104" y="184"/>
                    <a:pt x="107" y="183"/>
                  </a:cubicBezTo>
                  <a:cubicBezTo>
                    <a:pt x="262" y="160"/>
                    <a:pt x="418" y="137"/>
                    <a:pt x="574" y="117"/>
                  </a:cubicBezTo>
                  <a:cubicBezTo>
                    <a:pt x="646" y="105"/>
                    <a:pt x="623" y="0"/>
                    <a:pt x="556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2298575" y="4024700"/>
              <a:ext cx="17575" cy="7500"/>
            </a:xfrm>
            <a:custGeom>
              <a:avLst/>
              <a:gdLst/>
              <a:ahLst/>
              <a:cxnLst/>
              <a:rect l="l" t="t" r="r" b="b"/>
              <a:pathLst>
                <a:path w="703" h="300" extrusionOk="0">
                  <a:moveTo>
                    <a:pt x="624" y="1"/>
                  </a:moveTo>
                  <a:cubicBezTo>
                    <a:pt x="618" y="1"/>
                    <a:pt x="612" y="2"/>
                    <a:pt x="605" y="4"/>
                  </a:cubicBezTo>
                  <a:lnTo>
                    <a:pt x="66" y="180"/>
                  </a:lnTo>
                  <a:cubicBezTo>
                    <a:pt x="1" y="203"/>
                    <a:pt x="20" y="300"/>
                    <a:pt x="78" y="300"/>
                  </a:cubicBezTo>
                  <a:cubicBezTo>
                    <a:pt x="85" y="300"/>
                    <a:pt x="92" y="298"/>
                    <a:pt x="99" y="296"/>
                  </a:cubicBezTo>
                  <a:lnTo>
                    <a:pt x="635" y="120"/>
                  </a:lnTo>
                  <a:cubicBezTo>
                    <a:pt x="702" y="9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2310750" y="4030700"/>
              <a:ext cx="12150" cy="6000"/>
            </a:xfrm>
            <a:custGeom>
              <a:avLst/>
              <a:gdLst/>
              <a:ahLst/>
              <a:cxnLst/>
              <a:rect l="l" t="t" r="r" b="b"/>
              <a:pathLst>
                <a:path w="486" h="240" extrusionOk="0">
                  <a:moveTo>
                    <a:pt x="398" y="0"/>
                  </a:moveTo>
                  <a:cubicBezTo>
                    <a:pt x="388" y="0"/>
                    <a:pt x="378" y="3"/>
                    <a:pt x="367" y="9"/>
                  </a:cubicBezTo>
                  <a:cubicBezTo>
                    <a:pt x="274" y="62"/>
                    <a:pt x="178" y="99"/>
                    <a:pt x="72" y="122"/>
                  </a:cubicBezTo>
                  <a:cubicBezTo>
                    <a:pt x="1" y="137"/>
                    <a:pt x="25" y="239"/>
                    <a:pt x="91" y="239"/>
                  </a:cubicBezTo>
                  <a:cubicBezTo>
                    <a:pt x="96" y="239"/>
                    <a:pt x="100" y="239"/>
                    <a:pt x="106" y="238"/>
                  </a:cubicBezTo>
                  <a:cubicBezTo>
                    <a:pt x="218" y="211"/>
                    <a:pt x="327" y="168"/>
                    <a:pt x="430" y="111"/>
                  </a:cubicBezTo>
                  <a:cubicBezTo>
                    <a:pt x="486" y="81"/>
                    <a:pt x="452" y="0"/>
                    <a:pt x="398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2322025" y="4041925"/>
              <a:ext cx="14700" cy="7275"/>
            </a:xfrm>
            <a:custGeom>
              <a:avLst/>
              <a:gdLst/>
              <a:ahLst/>
              <a:cxnLst/>
              <a:rect l="l" t="t" r="r" b="b"/>
              <a:pathLst>
                <a:path w="588" h="291" extrusionOk="0">
                  <a:moveTo>
                    <a:pt x="513" y="0"/>
                  </a:moveTo>
                  <a:cubicBezTo>
                    <a:pt x="507" y="0"/>
                    <a:pt x="500" y="1"/>
                    <a:pt x="492" y="4"/>
                  </a:cubicBezTo>
                  <a:cubicBezTo>
                    <a:pt x="350" y="60"/>
                    <a:pt x="208" y="113"/>
                    <a:pt x="61" y="169"/>
                  </a:cubicBezTo>
                  <a:cubicBezTo>
                    <a:pt x="0" y="196"/>
                    <a:pt x="16" y="290"/>
                    <a:pt x="72" y="290"/>
                  </a:cubicBezTo>
                  <a:cubicBezTo>
                    <a:pt x="79" y="290"/>
                    <a:pt x="87" y="289"/>
                    <a:pt x="95" y="285"/>
                  </a:cubicBezTo>
                  <a:cubicBezTo>
                    <a:pt x="237" y="232"/>
                    <a:pt x="379" y="176"/>
                    <a:pt x="526" y="119"/>
                  </a:cubicBezTo>
                  <a:cubicBezTo>
                    <a:pt x="588" y="96"/>
                    <a:pt x="570" y="0"/>
                    <a:pt x="513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2398950" y="3993200"/>
              <a:ext cx="11150" cy="8550"/>
            </a:xfrm>
            <a:custGeom>
              <a:avLst/>
              <a:gdLst/>
              <a:ahLst/>
              <a:cxnLst/>
              <a:rect l="l" t="t" r="r" b="b"/>
              <a:pathLst>
                <a:path w="446" h="342" extrusionOk="0">
                  <a:moveTo>
                    <a:pt x="352" y="1"/>
                  </a:moveTo>
                  <a:cubicBezTo>
                    <a:pt x="339" y="1"/>
                    <a:pt x="325" y="5"/>
                    <a:pt x="313" y="15"/>
                  </a:cubicBezTo>
                  <a:cubicBezTo>
                    <a:pt x="223" y="92"/>
                    <a:pt x="134" y="168"/>
                    <a:pt x="47" y="240"/>
                  </a:cubicBezTo>
                  <a:cubicBezTo>
                    <a:pt x="0" y="280"/>
                    <a:pt x="43" y="342"/>
                    <a:pt x="92" y="342"/>
                  </a:cubicBezTo>
                  <a:cubicBezTo>
                    <a:pt x="105" y="342"/>
                    <a:pt x="118" y="337"/>
                    <a:pt x="131" y="327"/>
                  </a:cubicBezTo>
                  <a:cubicBezTo>
                    <a:pt x="220" y="251"/>
                    <a:pt x="310" y="178"/>
                    <a:pt x="399" y="101"/>
                  </a:cubicBezTo>
                  <a:cubicBezTo>
                    <a:pt x="446" y="62"/>
                    <a:pt x="402" y="1"/>
                    <a:pt x="352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2404275" y="4003300"/>
              <a:ext cx="10775" cy="8225"/>
            </a:xfrm>
            <a:custGeom>
              <a:avLst/>
              <a:gdLst/>
              <a:ahLst/>
              <a:cxnLst/>
              <a:rect l="l" t="t" r="r" b="b"/>
              <a:pathLst>
                <a:path w="431" h="329" extrusionOk="0">
                  <a:moveTo>
                    <a:pt x="350" y="1"/>
                  </a:moveTo>
                  <a:cubicBezTo>
                    <a:pt x="340" y="1"/>
                    <a:pt x="329" y="4"/>
                    <a:pt x="318" y="12"/>
                  </a:cubicBezTo>
                  <a:cubicBezTo>
                    <a:pt x="229" y="79"/>
                    <a:pt x="140" y="148"/>
                    <a:pt x="50" y="214"/>
                  </a:cubicBezTo>
                  <a:cubicBezTo>
                    <a:pt x="1" y="252"/>
                    <a:pt x="33" y="329"/>
                    <a:pt x="80" y="329"/>
                  </a:cubicBezTo>
                  <a:cubicBezTo>
                    <a:pt x="91" y="329"/>
                    <a:pt x="102" y="325"/>
                    <a:pt x="113" y="317"/>
                  </a:cubicBezTo>
                  <a:cubicBezTo>
                    <a:pt x="202" y="250"/>
                    <a:pt x="291" y="184"/>
                    <a:pt x="381" y="115"/>
                  </a:cubicBezTo>
                  <a:cubicBezTo>
                    <a:pt x="431" y="79"/>
                    <a:pt x="398" y="1"/>
                    <a:pt x="350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2278925" y="4093700"/>
              <a:ext cx="14275" cy="5600"/>
            </a:xfrm>
            <a:custGeom>
              <a:avLst/>
              <a:gdLst/>
              <a:ahLst/>
              <a:cxnLst/>
              <a:rect l="l" t="t" r="r" b="b"/>
              <a:pathLst>
                <a:path w="571" h="224" extrusionOk="0">
                  <a:moveTo>
                    <a:pt x="485" y="0"/>
                  </a:moveTo>
                  <a:cubicBezTo>
                    <a:pt x="479" y="0"/>
                    <a:pt x="474" y="1"/>
                    <a:pt x="468" y="3"/>
                  </a:cubicBezTo>
                  <a:cubicBezTo>
                    <a:pt x="335" y="35"/>
                    <a:pt x="203" y="69"/>
                    <a:pt x="70" y="105"/>
                  </a:cubicBezTo>
                  <a:cubicBezTo>
                    <a:pt x="0" y="123"/>
                    <a:pt x="23" y="223"/>
                    <a:pt x="87" y="223"/>
                  </a:cubicBezTo>
                  <a:cubicBezTo>
                    <a:pt x="92" y="223"/>
                    <a:pt x="98" y="223"/>
                    <a:pt x="104" y="221"/>
                  </a:cubicBezTo>
                  <a:cubicBezTo>
                    <a:pt x="236" y="188"/>
                    <a:pt x="368" y="151"/>
                    <a:pt x="501" y="119"/>
                  </a:cubicBezTo>
                  <a:cubicBezTo>
                    <a:pt x="571" y="100"/>
                    <a:pt x="549" y="0"/>
                    <a:pt x="485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2279600" y="4099875"/>
              <a:ext cx="19725" cy="8325"/>
            </a:xfrm>
            <a:custGeom>
              <a:avLst/>
              <a:gdLst/>
              <a:ahLst/>
              <a:cxnLst/>
              <a:rect l="l" t="t" r="r" b="b"/>
              <a:pathLst>
                <a:path w="789" h="333" extrusionOk="0">
                  <a:moveTo>
                    <a:pt x="707" y="1"/>
                  </a:moveTo>
                  <a:cubicBezTo>
                    <a:pt x="702" y="1"/>
                    <a:pt x="695" y="2"/>
                    <a:pt x="689" y="4"/>
                  </a:cubicBezTo>
                  <a:cubicBezTo>
                    <a:pt x="481" y="74"/>
                    <a:pt x="271" y="143"/>
                    <a:pt x="66" y="213"/>
                  </a:cubicBezTo>
                  <a:cubicBezTo>
                    <a:pt x="1" y="236"/>
                    <a:pt x="19" y="332"/>
                    <a:pt x="76" y="332"/>
                  </a:cubicBezTo>
                  <a:cubicBezTo>
                    <a:pt x="82" y="332"/>
                    <a:pt x="89" y="331"/>
                    <a:pt x="97" y="329"/>
                  </a:cubicBezTo>
                  <a:lnTo>
                    <a:pt x="722" y="120"/>
                  </a:lnTo>
                  <a:cubicBezTo>
                    <a:pt x="789" y="99"/>
                    <a:pt x="767" y="1"/>
                    <a:pt x="707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2331750" y="3593750"/>
              <a:ext cx="180750" cy="318150"/>
            </a:xfrm>
            <a:custGeom>
              <a:avLst/>
              <a:gdLst/>
              <a:ahLst/>
              <a:cxnLst/>
              <a:rect l="l" t="t" r="r" b="b"/>
              <a:pathLst>
                <a:path w="7230" h="12726" extrusionOk="0">
                  <a:moveTo>
                    <a:pt x="631" y="1"/>
                  </a:moveTo>
                  <a:cubicBezTo>
                    <a:pt x="618" y="1"/>
                    <a:pt x="609" y="4"/>
                    <a:pt x="606" y="9"/>
                  </a:cubicBezTo>
                  <a:cubicBezTo>
                    <a:pt x="1" y="1182"/>
                    <a:pt x="1762" y="4102"/>
                    <a:pt x="2371" y="5804"/>
                  </a:cubicBezTo>
                  <a:cubicBezTo>
                    <a:pt x="2981" y="7506"/>
                    <a:pt x="1875" y="9410"/>
                    <a:pt x="1875" y="9410"/>
                  </a:cubicBezTo>
                  <a:lnTo>
                    <a:pt x="4706" y="12725"/>
                  </a:lnTo>
                  <a:cubicBezTo>
                    <a:pt x="4905" y="12662"/>
                    <a:pt x="5100" y="12586"/>
                    <a:pt x="5289" y="12493"/>
                  </a:cubicBezTo>
                  <a:cubicBezTo>
                    <a:pt x="6888" y="11715"/>
                    <a:pt x="7230" y="9990"/>
                    <a:pt x="6968" y="8357"/>
                  </a:cubicBezTo>
                  <a:cubicBezTo>
                    <a:pt x="6617" y="6172"/>
                    <a:pt x="5882" y="4145"/>
                    <a:pt x="4438" y="2433"/>
                  </a:cubicBezTo>
                  <a:cubicBezTo>
                    <a:pt x="3762" y="1631"/>
                    <a:pt x="2865" y="1006"/>
                    <a:pt x="1928" y="535"/>
                  </a:cubicBezTo>
                  <a:cubicBezTo>
                    <a:pt x="1860" y="498"/>
                    <a:pt x="808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1976675" y="3620125"/>
              <a:ext cx="444250" cy="364650"/>
            </a:xfrm>
            <a:custGeom>
              <a:avLst/>
              <a:gdLst/>
              <a:ahLst/>
              <a:cxnLst/>
              <a:rect l="l" t="t" r="r" b="b"/>
              <a:pathLst>
                <a:path w="17770" h="14586" extrusionOk="0">
                  <a:moveTo>
                    <a:pt x="802" y="0"/>
                  </a:moveTo>
                  <a:lnTo>
                    <a:pt x="1" y="5514"/>
                  </a:lnTo>
                  <a:lnTo>
                    <a:pt x="1087" y="12369"/>
                  </a:lnTo>
                  <a:cubicBezTo>
                    <a:pt x="1087" y="12369"/>
                    <a:pt x="2637" y="14524"/>
                    <a:pt x="7928" y="14584"/>
                  </a:cubicBezTo>
                  <a:lnTo>
                    <a:pt x="8054" y="14584"/>
                  </a:lnTo>
                  <a:cubicBezTo>
                    <a:pt x="8098" y="14585"/>
                    <a:pt x="8143" y="14585"/>
                    <a:pt x="8188" y="14585"/>
                  </a:cubicBezTo>
                  <a:cubicBezTo>
                    <a:pt x="8277" y="14585"/>
                    <a:pt x="8368" y="14584"/>
                    <a:pt x="8458" y="14584"/>
                  </a:cubicBezTo>
                  <a:cubicBezTo>
                    <a:pt x="14177" y="14498"/>
                    <a:pt x="16187" y="13011"/>
                    <a:pt x="16975" y="11670"/>
                  </a:cubicBezTo>
                  <a:cubicBezTo>
                    <a:pt x="17767" y="10329"/>
                    <a:pt x="17770" y="5878"/>
                    <a:pt x="17770" y="5878"/>
                  </a:cubicBezTo>
                  <a:lnTo>
                    <a:pt x="1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2174875" y="3715975"/>
              <a:ext cx="30475" cy="268750"/>
            </a:xfrm>
            <a:custGeom>
              <a:avLst/>
              <a:gdLst/>
              <a:ahLst/>
              <a:cxnLst/>
              <a:rect l="l" t="t" r="r" b="b"/>
              <a:pathLst>
                <a:path w="1219" h="10750" extrusionOk="0">
                  <a:moveTo>
                    <a:pt x="897" y="1"/>
                  </a:moveTo>
                  <a:cubicBezTo>
                    <a:pt x="867" y="1"/>
                    <a:pt x="838" y="21"/>
                    <a:pt x="841" y="61"/>
                  </a:cubicBezTo>
                  <a:cubicBezTo>
                    <a:pt x="991" y="2157"/>
                    <a:pt x="1047" y="4303"/>
                    <a:pt x="934" y="6402"/>
                  </a:cubicBezTo>
                  <a:cubicBezTo>
                    <a:pt x="858" y="7823"/>
                    <a:pt x="480" y="9330"/>
                    <a:pt x="0" y="10750"/>
                  </a:cubicBezTo>
                  <a:lnTo>
                    <a:pt x="126" y="10750"/>
                  </a:lnTo>
                  <a:cubicBezTo>
                    <a:pt x="570" y="9426"/>
                    <a:pt x="924" y="8035"/>
                    <a:pt x="1037" y="6700"/>
                  </a:cubicBezTo>
                  <a:cubicBezTo>
                    <a:pt x="1219" y="4521"/>
                    <a:pt x="1116" y="2240"/>
                    <a:pt x="960" y="61"/>
                  </a:cubicBezTo>
                  <a:cubicBezTo>
                    <a:pt x="959" y="21"/>
                    <a:pt x="927" y="1"/>
                    <a:pt x="89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1924450" y="3700275"/>
              <a:ext cx="191250" cy="243600"/>
            </a:xfrm>
            <a:custGeom>
              <a:avLst/>
              <a:gdLst/>
              <a:ahLst/>
              <a:cxnLst/>
              <a:rect l="l" t="t" r="r" b="b"/>
              <a:pathLst>
                <a:path w="7650" h="9744" extrusionOk="0">
                  <a:moveTo>
                    <a:pt x="4566" y="1"/>
                  </a:moveTo>
                  <a:cubicBezTo>
                    <a:pt x="4499" y="1"/>
                    <a:pt x="4432" y="28"/>
                    <a:pt x="4375" y="63"/>
                  </a:cubicBezTo>
                  <a:cubicBezTo>
                    <a:pt x="4185" y="182"/>
                    <a:pt x="4063" y="374"/>
                    <a:pt x="3957" y="566"/>
                  </a:cubicBezTo>
                  <a:cubicBezTo>
                    <a:pt x="3852" y="748"/>
                    <a:pt x="3748" y="940"/>
                    <a:pt x="3705" y="1146"/>
                  </a:cubicBezTo>
                  <a:cubicBezTo>
                    <a:pt x="3593" y="1676"/>
                    <a:pt x="3855" y="2206"/>
                    <a:pt x="4143" y="2663"/>
                  </a:cubicBezTo>
                  <a:cubicBezTo>
                    <a:pt x="4143" y="2663"/>
                    <a:pt x="4026" y="2712"/>
                    <a:pt x="3838" y="2808"/>
                  </a:cubicBezTo>
                  <a:cubicBezTo>
                    <a:pt x="3037" y="3215"/>
                    <a:pt x="894" y="4431"/>
                    <a:pt x="172" y="6176"/>
                  </a:cubicBezTo>
                  <a:cubicBezTo>
                    <a:pt x="172" y="6176"/>
                    <a:pt x="0" y="9610"/>
                    <a:pt x="1613" y="9726"/>
                  </a:cubicBezTo>
                  <a:cubicBezTo>
                    <a:pt x="1780" y="9738"/>
                    <a:pt x="1943" y="9743"/>
                    <a:pt x="2102" y="9743"/>
                  </a:cubicBezTo>
                  <a:cubicBezTo>
                    <a:pt x="7059" y="9743"/>
                    <a:pt x="7603" y="4103"/>
                    <a:pt x="7603" y="4103"/>
                  </a:cubicBezTo>
                  <a:lnTo>
                    <a:pt x="7603" y="4080"/>
                  </a:lnTo>
                  <a:cubicBezTo>
                    <a:pt x="7650" y="3470"/>
                    <a:pt x="7468" y="2848"/>
                    <a:pt x="7103" y="2358"/>
                  </a:cubicBezTo>
                  <a:cubicBezTo>
                    <a:pt x="6927" y="2122"/>
                    <a:pt x="6709" y="1917"/>
                    <a:pt x="6530" y="1685"/>
                  </a:cubicBezTo>
                  <a:cubicBezTo>
                    <a:pt x="6351" y="1451"/>
                    <a:pt x="6206" y="1176"/>
                    <a:pt x="6206" y="881"/>
                  </a:cubicBezTo>
                  <a:cubicBezTo>
                    <a:pt x="6206" y="685"/>
                    <a:pt x="6256" y="453"/>
                    <a:pt x="6103" y="334"/>
                  </a:cubicBezTo>
                  <a:cubicBezTo>
                    <a:pt x="6067" y="305"/>
                    <a:pt x="6024" y="288"/>
                    <a:pt x="5978" y="278"/>
                  </a:cubicBezTo>
                  <a:cubicBezTo>
                    <a:pt x="5940" y="269"/>
                    <a:pt x="5900" y="265"/>
                    <a:pt x="5861" y="265"/>
                  </a:cubicBezTo>
                  <a:cubicBezTo>
                    <a:pt x="5676" y="265"/>
                    <a:pt x="5487" y="365"/>
                    <a:pt x="5394" y="526"/>
                  </a:cubicBezTo>
                  <a:cubicBezTo>
                    <a:pt x="5424" y="351"/>
                    <a:pt x="5315" y="159"/>
                    <a:pt x="5149" y="96"/>
                  </a:cubicBezTo>
                  <a:cubicBezTo>
                    <a:pt x="5109" y="82"/>
                    <a:pt x="5068" y="75"/>
                    <a:pt x="5026" y="75"/>
                  </a:cubicBezTo>
                  <a:cubicBezTo>
                    <a:pt x="4920" y="75"/>
                    <a:pt x="4815" y="118"/>
                    <a:pt x="4739" y="192"/>
                  </a:cubicBezTo>
                  <a:cubicBezTo>
                    <a:pt x="4752" y="132"/>
                    <a:pt x="4722" y="53"/>
                    <a:pt x="4662" y="23"/>
                  </a:cubicBezTo>
                  <a:cubicBezTo>
                    <a:pt x="4631" y="8"/>
                    <a:pt x="4599" y="1"/>
                    <a:pt x="4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2164675" y="3790250"/>
              <a:ext cx="27675" cy="28900"/>
            </a:xfrm>
            <a:custGeom>
              <a:avLst/>
              <a:gdLst/>
              <a:ahLst/>
              <a:cxnLst/>
              <a:rect l="l" t="t" r="r" b="b"/>
              <a:pathLst>
                <a:path w="1107" h="1156" extrusionOk="0">
                  <a:moveTo>
                    <a:pt x="517" y="0"/>
                  </a:moveTo>
                  <a:cubicBezTo>
                    <a:pt x="512" y="0"/>
                    <a:pt x="507" y="0"/>
                    <a:pt x="501" y="1"/>
                  </a:cubicBezTo>
                  <a:lnTo>
                    <a:pt x="474" y="1"/>
                  </a:lnTo>
                  <a:cubicBezTo>
                    <a:pt x="326" y="10"/>
                    <a:pt x="187" y="126"/>
                    <a:pt x="113" y="305"/>
                  </a:cubicBezTo>
                  <a:cubicBezTo>
                    <a:pt x="1" y="583"/>
                    <a:pt x="104" y="898"/>
                    <a:pt x="355" y="1063"/>
                  </a:cubicBezTo>
                  <a:cubicBezTo>
                    <a:pt x="438" y="1118"/>
                    <a:pt x="542" y="1156"/>
                    <a:pt x="644" y="1156"/>
                  </a:cubicBezTo>
                  <a:cubicBezTo>
                    <a:pt x="705" y="1156"/>
                    <a:pt x="765" y="1142"/>
                    <a:pt x="819" y="1110"/>
                  </a:cubicBezTo>
                  <a:cubicBezTo>
                    <a:pt x="965" y="1020"/>
                    <a:pt x="1050" y="832"/>
                    <a:pt x="1070" y="666"/>
                  </a:cubicBezTo>
                  <a:cubicBezTo>
                    <a:pt x="1107" y="365"/>
                    <a:pt x="911" y="80"/>
                    <a:pt x="624" y="21"/>
                  </a:cubicBezTo>
                  <a:cubicBezTo>
                    <a:pt x="589" y="9"/>
                    <a:pt x="552" y="0"/>
                    <a:pt x="517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2160975" y="3868525"/>
              <a:ext cx="22450" cy="28325"/>
            </a:xfrm>
            <a:custGeom>
              <a:avLst/>
              <a:gdLst/>
              <a:ahLst/>
              <a:cxnLst/>
              <a:rect l="l" t="t" r="r" b="b"/>
              <a:pathLst>
                <a:path w="898" h="1133" extrusionOk="0">
                  <a:moveTo>
                    <a:pt x="441" y="1"/>
                  </a:moveTo>
                  <a:cubicBezTo>
                    <a:pt x="397" y="1"/>
                    <a:pt x="351" y="7"/>
                    <a:pt x="301" y="26"/>
                  </a:cubicBezTo>
                  <a:cubicBezTo>
                    <a:pt x="145" y="75"/>
                    <a:pt x="43" y="214"/>
                    <a:pt x="17" y="373"/>
                  </a:cubicBezTo>
                  <a:cubicBezTo>
                    <a:pt x="0" y="463"/>
                    <a:pt x="10" y="545"/>
                    <a:pt x="29" y="628"/>
                  </a:cubicBezTo>
                  <a:cubicBezTo>
                    <a:pt x="29" y="741"/>
                    <a:pt x="56" y="853"/>
                    <a:pt x="122" y="936"/>
                  </a:cubicBezTo>
                  <a:cubicBezTo>
                    <a:pt x="162" y="1022"/>
                    <a:pt x="225" y="1091"/>
                    <a:pt x="327" y="1118"/>
                  </a:cubicBezTo>
                  <a:cubicBezTo>
                    <a:pt x="362" y="1128"/>
                    <a:pt x="396" y="1133"/>
                    <a:pt x="430" y="1133"/>
                  </a:cubicBezTo>
                  <a:cubicBezTo>
                    <a:pt x="685" y="1133"/>
                    <a:pt x="885" y="861"/>
                    <a:pt x="891" y="615"/>
                  </a:cubicBezTo>
                  <a:cubicBezTo>
                    <a:pt x="897" y="391"/>
                    <a:pt x="736" y="2"/>
                    <a:pt x="477" y="2"/>
                  </a:cubicBezTo>
                  <a:cubicBezTo>
                    <a:pt x="476" y="2"/>
                    <a:pt x="475" y="2"/>
                    <a:pt x="474" y="2"/>
                  </a:cubicBezTo>
                  <a:cubicBezTo>
                    <a:pt x="463" y="1"/>
                    <a:pt x="452" y="1"/>
                    <a:pt x="441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1836600" y="3593525"/>
              <a:ext cx="282575" cy="350650"/>
            </a:xfrm>
            <a:custGeom>
              <a:avLst/>
              <a:gdLst/>
              <a:ahLst/>
              <a:cxnLst/>
              <a:rect l="l" t="t" r="r" b="b"/>
              <a:pathLst>
                <a:path w="11303" h="14026" extrusionOk="0">
                  <a:moveTo>
                    <a:pt x="7085" y="0"/>
                  </a:moveTo>
                  <a:cubicBezTo>
                    <a:pt x="6834" y="0"/>
                    <a:pt x="5360" y="686"/>
                    <a:pt x="5209" y="760"/>
                  </a:cubicBezTo>
                  <a:cubicBezTo>
                    <a:pt x="3981" y="1350"/>
                    <a:pt x="2955" y="2144"/>
                    <a:pt x="2153" y="3250"/>
                  </a:cubicBezTo>
                  <a:cubicBezTo>
                    <a:pt x="1504" y="4154"/>
                    <a:pt x="1008" y="5171"/>
                    <a:pt x="679" y="6233"/>
                  </a:cubicBezTo>
                  <a:cubicBezTo>
                    <a:pt x="63" y="8220"/>
                    <a:pt x="1" y="10651"/>
                    <a:pt x="1451" y="12307"/>
                  </a:cubicBezTo>
                  <a:cubicBezTo>
                    <a:pt x="1752" y="12651"/>
                    <a:pt x="2107" y="12946"/>
                    <a:pt x="2498" y="13184"/>
                  </a:cubicBezTo>
                  <a:cubicBezTo>
                    <a:pt x="3424" y="13754"/>
                    <a:pt x="4528" y="13976"/>
                    <a:pt x="5604" y="14022"/>
                  </a:cubicBezTo>
                  <a:cubicBezTo>
                    <a:pt x="5653" y="14024"/>
                    <a:pt x="5702" y="14025"/>
                    <a:pt x="5750" y="14025"/>
                  </a:cubicBezTo>
                  <a:cubicBezTo>
                    <a:pt x="11303" y="14025"/>
                    <a:pt x="7127" y="41"/>
                    <a:pt x="7120" y="14"/>
                  </a:cubicBezTo>
                  <a:cubicBezTo>
                    <a:pt x="7117" y="5"/>
                    <a:pt x="7105" y="0"/>
                    <a:pt x="7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1914250" y="3754300"/>
              <a:ext cx="87400" cy="95550"/>
            </a:xfrm>
            <a:custGeom>
              <a:avLst/>
              <a:gdLst/>
              <a:ahLst/>
              <a:cxnLst/>
              <a:rect l="l" t="t" r="r" b="b"/>
              <a:pathLst>
                <a:path w="3496" h="3822" extrusionOk="0">
                  <a:moveTo>
                    <a:pt x="1344" y="0"/>
                  </a:moveTo>
                  <a:cubicBezTo>
                    <a:pt x="1314" y="0"/>
                    <a:pt x="1282" y="19"/>
                    <a:pt x="1279" y="57"/>
                  </a:cubicBezTo>
                  <a:cubicBezTo>
                    <a:pt x="1263" y="256"/>
                    <a:pt x="1272" y="452"/>
                    <a:pt x="1299" y="644"/>
                  </a:cubicBezTo>
                  <a:cubicBezTo>
                    <a:pt x="1272" y="670"/>
                    <a:pt x="1286" y="707"/>
                    <a:pt x="1312" y="727"/>
                  </a:cubicBezTo>
                  <a:cubicBezTo>
                    <a:pt x="1391" y="1167"/>
                    <a:pt x="1584" y="1578"/>
                    <a:pt x="1879" y="1935"/>
                  </a:cubicBezTo>
                  <a:cubicBezTo>
                    <a:pt x="1143" y="2396"/>
                    <a:pt x="488" y="2952"/>
                    <a:pt x="28" y="3733"/>
                  </a:cubicBezTo>
                  <a:cubicBezTo>
                    <a:pt x="0" y="3779"/>
                    <a:pt x="42" y="3822"/>
                    <a:pt x="84" y="3822"/>
                  </a:cubicBezTo>
                  <a:cubicBezTo>
                    <a:pt x="102" y="3822"/>
                    <a:pt x="121" y="3813"/>
                    <a:pt x="133" y="3793"/>
                  </a:cubicBezTo>
                  <a:cubicBezTo>
                    <a:pt x="584" y="3021"/>
                    <a:pt x="1240" y="2472"/>
                    <a:pt x="1968" y="2018"/>
                  </a:cubicBezTo>
                  <a:cubicBezTo>
                    <a:pt x="1991" y="2018"/>
                    <a:pt x="2014" y="2005"/>
                    <a:pt x="2024" y="1985"/>
                  </a:cubicBezTo>
                  <a:cubicBezTo>
                    <a:pt x="2475" y="1707"/>
                    <a:pt x="2955" y="1465"/>
                    <a:pt x="3435" y="1227"/>
                  </a:cubicBezTo>
                  <a:cubicBezTo>
                    <a:pt x="3495" y="1198"/>
                    <a:pt x="3456" y="1117"/>
                    <a:pt x="3400" y="1117"/>
                  </a:cubicBezTo>
                  <a:cubicBezTo>
                    <a:pt x="3391" y="1117"/>
                    <a:pt x="3381" y="1119"/>
                    <a:pt x="3372" y="1124"/>
                  </a:cubicBezTo>
                  <a:cubicBezTo>
                    <a:pt x="2898" y="1359"/>
                    <a:pt x="2428" y="1598"/>
                    <a:pt x="1981" y="1869"/>
                  </a:cubicBezTo>
                  <a:cubicBezTo>
                    <a:pt x="1686" y="1521"/>
                    <a:pt x="1504" y="1121"/>
                    <a:pt x="1428" y="690"/>
                  </a:cubicBezTo>
                  <a:cubicBezTo>
                    <a:pt x="1554" y="584"/>
                    <a:pt x="1680" y="478"/>
                    <a:pt x="1805" y="375"/>
                  </a:cubicBezTo>
                  <a:cubicBezTo>
                    <a:pt x="1850" y="336"/>
                    <a:pt x="1808" y="274"/>
                    <a:pt x="1759" y="274"/>
                  </a:cubicBezTo>
                  <a:cubicBezTo>
                    <a:pt x="1746" y="274"/>
                    <a:pt x="1732" y="279"/>
                    <a:pt x="1720" y="289"/>
                  </a:cubicBezTo>
                  <a:cubicBezTo>
                    <a:pt x="1613" y="375"/>
                    <a:pt x="1511" y="465"/>
                    <a:pt x="1408" y="551"/>
                  </a:cubicBezTo>
                  <a:cubicBezTo>
                    <a:pt x="1388" y="392"/>
                    <a:pt x="1385" y="227"/>
                    <a:pt x="1399" y="57"/>
                  </a:cubicBezTo>
                  <a:cubicBezTo>
                    <a:pt x="1402" y="19"/>
                    <a:pt x="1373" y="0"/>
                    <a:pt x="134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2008950" y="3817300"/>
              <a:ext cx="98725" cy="124950"/>
            </a:xfrm>
            <a:custGeom>
              <a:avLst/>
              <a:gdLst/>
              <a:ahLst/>
              <a:cxnLst/>
              <a:rect l="l" t="t" r="r" b="b"/>
              <a:pathLst>
                <a:path w="3949" h="4998" extrusionOk="0">
                  <a:moveTo>
                    <a:pt x="3890" y="0"/>
                  </a:moveTo>
                  <a:cubicBezTo>
                    <a:pt x="3861" y="0"/>
                    <a:pt x="3829" y="19"/>
                    <a:pt x="3826" y="58"/>
                  </a:cubicBezTo>
                  <a:cubicBezTo>
                    <a:pt x="3614" y="2078"/>
                    <a:pt x="2110" y="4383"/>
                    <a:pt x="67" y="4879"/>
                  </a:cubicBezTo>
                  <a:cubicBezTo>
                    <a:pt x="0" y="4895"/>
                    <a:pt x="20" y="4998"/>
                    <a:pt x="84" y="4998"/>
                  </a:cubicBezTo>
                  <a:cubicBezTo>
                    <a:pt x="89" y="4998"/>
                    <a:pt x="95" y="4997"/>
                    <a:pt x="100" y="4995"/>
                  </a:cubicBezTo>
                  <a:cubicBezTo>
                    <a:pt x="2207" y="4482"/>
                    <a:pt x="3730" y="2134"/>
                    <a:pt x="3945" y="58"/>
                  </a:cubicBezTo>
                  <a:cubicBezTo>
                    <a:pt x="3948" y="19"/>
                    <a:pt x="3920" y="0"/>
                    <a:pt x="389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2365525" y="3640775"/>
              <a:ext cx="56825" cy="180575"/>
            </a:xfrm>
            <a:custGeom>
              <a:avLst/>
              <a:gdLst/>
              <a:ahLst/>
              <a:cxnLst/>
              <a:rect l="l" t="t" r="r" b="b"/>
              <a:pathLst>
                <a:path w="2273" h="7223" extrusionOk="0">
                  <a:moveTo>
                    <a:pt x="85" y="1"/>
                  </a:moveTo>
                  <a:cubicBezTo>
                    <a:pt x="41" y="1"/>
                    <a:pt x="0" y="44"/>
                    <a:pt x="30" y="88"/>
                  </a:cubicBezTo>
                  <a:cubicBezTo>
                    <a:pt x="1342" y="2006"/>
                    <a:pt x="2147" y="4950"/>
                    <a:pt x="1001" y="7132"/>
                  </a:cubicBezTo>
                  <a:cubicBezTo>
                    <a:pt x="976" y="7180"/>
                    <a:pt x="1016" y="7222"/>
                    <a:pt x="1055" y="7222"/>
                  </a:cubicBezTo>
                  <a:cubicBezTo>
                    <a:pt x="1074" y="7222"/>
                    <a:pt x="1092" y="7213"/>
                    <a:pt x="1103" y="7192"/>
                  </a:cubicBezTo>
                  <a:cubicBezTo>
                    <a:pt x="2272" y="4970"/>
                    <a:pt x="1474" y="1983"/>
                    <a:pt x="137" y="29"/>
                  </a:cubicBez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1906700" y="3682700"/>
              <a:ext cx="5875" cy="17950"/>
            </a:xfrm>
            <a:custGeom>
              <a:avLst/>
              <a:gdLst/>
              <a:ahLst/>
              <a:cxnLst/>
              <a:rect l="l" t="t" r="r" b="b"/>
              <a:pathLst>
                <a:path w="235" h="718" extrusionOk="0">
                  <a:moveTo>
                    <a:pt x="160" y="1"/>
                  </a:moveTo>
                  <a:cubicBezTo>
                    <a:pt x="137" y="1"/>
                    <a:pt x="116" y="14"/>
                    <a:pt x="111" y="44"/>
                  </a:cubicBezTo>
                  <a:cubicBezTo>
                    <a:pt x="74" y="242"/>
                    <a:pt x="41" y="445"/>
                    <a:pt x="8" y="644"/>
                  </a:cubicBezTo>
                  <a:cubicBezTo>
                    <a:pt x="0" y="689"/>
                    <a:pt x="38" y="717"/>
                    <a:pt x="73" y="717"/>
                  </a:cubicBezTo>
                  <a:cubicBezTo>
                    <a:pt x="96" y="717"/>
                    <a:pt x="119" y="704"/>
                    <a:pt x="124" y="673"/>
                  </a:cubicBezTo>
                  <a:cubicBezTo>
                    <a:pt x="157" y="474"/>
                    <a:pt x="194" y="276"/>
                    <a:pt x="226" y="77"/>
                  </a:cubicBezTo>
                  <a:cubicBezTo>
                    <a:pt x="234" y="31"/>
                    <a:pt x="195" y="1"/>
                    <a:pt x="16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1913175" y="3689900"/>
              <a:ext cx="5400" cy="13125"/>
            </a:xfrm>
            <a:custGeom>
              <a:avLst/>
              <a:gdLst/>
              <a:ahLst/>
              <a:cxnLst/>
              <a:rect l="l" t="t" r="r" b="b"/>
              <a:pathLst>
                <a:path w="216" h="525" extrusionOk="0">
                  <a:moveTo>
                    <a:pt x="142" y="1"/>
                  </a:moveTo>
                  <a:cubicBezTo>
                    <a:pt x="119" y="1"/>
                    <a:pt x="97" y="14"/>
                    <a:pt x="90" y="44"/>
                  </a:cubicBezTo>
                  <a:cubicBezTo>
                    <a:pt x="63" y="180"/>
                    <a:pt x="37" y="316"/>
                    <a:pt x="11" y="451"/>
                  </a:cubicBezTo>
                  <a:cubicBezTo>
                    <a:pt x="1" y="495"/>
                    <a:pt x="39" y="525"/>
                    <a:pt x="74" y="525"/>
                  </a:cubicBezTo>
                  <a:cubicBezTo>
                    <a:pt x="98" y="525"/>
                    <a:pt x="120" y="512"/>
                    <a:pt x="126" y="481"/>
                  </a:cubicBezTo>
                  <a:cubicBezTo>
                    <a:pt x="153" y="345"/>
                    <a:pt x="179" y="213"/>
                    <a:pt x="206" y="77"/>
                  </a:cubicBezTo>
                  <a:cubicBezTo>
                    <a:pt x="216" y="3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1921175" y="3670125"/>
              <a:ext cx="5100" cy="15600"/>
            </a:xfrm>
            <a:custGeom>
              <a:avLst/>
              <a:gdLst/>
              <a:ahLst/>
              <a:cxnLst/>
              <a:rect l="l" t="t" r="r" b="b"/>
              <a:pathLst>
                <a:path w="204" h="624" extrusionOk="0">
                  <a:moveTo>
                    <a:pt x="129" y="0"/>
                  </a:moveTo>
                  <a:cubicBezTo>
                    <a:pt x="106" y="0"/>
                    <a:pt x="85" y="13"/>
                    <a:pt x="81" y="44"/>
                  </a:cubicBezTo>
                  <a:cubicBezTo>
                    <a:pt x="58" y="213"/>
                    <a:pt x="32" y="378"/>
                    <a:pt x="9" y="547"/>
                  </a:cubicBezTo>
                  <a:cubicBezTo>
                    <a:pt x="1" y="593"/>
                    <a:pt x="40" y="623"/>
                    <a:pt x="75" y="623"/>
                  </a:cubicBezTo>
                  <a:cubicBezTo>
                    <a:pt x="98" y="623"/>
                    <a:pt x="119" y="610"/>
                    <a:pt x="124" y="580"/>
                  </a:cubicBezTo>
                  <a:cubicBezTo>
                    <a:pt x="148" y="412"/>
                    <a:pt x="174" y="242"/>
                    <a:pt x="197" y="77"/>
                  </a:cubicBezTo>
                  <a:cubicBezTo>
                    <a:pt x="203" y="31"/>
                    <a:pt x="164" y="0"/>
                    <a:pt x="129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1997275" y="3869100"/>
              <a:ext cx="11600" cy="11200"/>
            </a:xfrm>
            <a:custGeom>
              <a:avLst/>
              <a:gdLst/>
              <a:ahLst/>
              <a:cxnLst/>
              <a:rect l="l" t="t" r="r" b="b"/>
              <a:pathLst>
                <a:path w="464" h="448" extrusionOk="0">
                  <a:moveTo>
                    <a:pt x="376" y="0"/>
                  </a:moveTo>
                  <a:cubicBezTo>
                    <a:pt x="366" y="0"/>
                    <a:pt x="356" y="3"/>
                    <a:pt x="346" y="9"/>
                  </a:cubicBezTo>
                  <a:cubicBezTo>
                    <a:pt x="203" y="89"/>
                    <a:pt x="91" y="208"/>
                    <a:pt x="21" y="356"/>
                  </a:cubicBezTo>
                  <a:cubicBezTo>
                    <a:pt x="1" y="404"/>
                    <a:pt x="42" y="447"/>
                    <a:pt x="81" y="447"/>
                  </a:cubicBezTo>
                  <a:cubicBezTo>
                    <a:pt x="99" y="447"/>
                    <a:pt x="117" y="438"/>
                    <a:pt x="127" y="416"/>
                  </a:cubicBezTo>
                  <a:cubicBezTo>
                    <a:pt x="187" y="284"/>
                    <a:pt x="279" y="182"/>
                    <a:pt x="405" y="112"/>
                  </a:cubicBezTo>
                  <a:cubicBezTo>
                    <a:pt x="464" y="81"/>
                    <a:pt x="428" y="0"/>
                    <a:pt x="376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2000900" y="3871825"/>
              <a:ext cx="13100" cy="12200"/>
            </a:xfrm>
            <a:custGeom>
              <a:avLst/>
              <a:gdLst/>
              <a:ahLst/>
              <a:cxnLst/>
              <a:rect l="l" t="t" r="r" b="b"/>
              <a:pathLst>
                <a:path w="524" h="488" extrusionOk="0">
                  <a:moveTo>
                    <a:pt x="437" y="1"/>
                  </a:moveTo>
                  <a:cubicBezTo>
                    <a:pt x="423" y="1"/>
                    <a:pt x="409" y="6"/>
                    <a:pt x="396" y="19"/>
                  </a:cubicBezTo>
                  <a:cubicBezTo>
                    <a:pt x="280" y="142"/>
                    <a:pt x="161" y="264"/>
                    <a:pt x="42" y="383"/>
                  </a:cubicBezTo>
                  <a:cubicBezTo>
                    <a:pt x="1" y="427"/>
                    <a:pt x="42" y="488"/>
                    <a:pt x="88" y="488"/>
                  </a:cubicBezTo>
                  <a:cubicBezTo>
                    <a:pt x="102" y="488"/>
                    <a:pt x="115" y="483"/>
                    <a:pt x="128" y="470"/>
                  </a:cubicBezTo>
                  <a:cubicBezTo>
                    <a:pt x="247" y="347"/>
                    <a:pt x="363" y="227"/>
                    <a:pt x="482" y="105"/>
                  </a:cubicBezTo>
                  <a:cubicBezTo>
                    <a:pt x="523" y="62"/>
                    <a:pt x="483" y="1"/>
                    <a:pt x="43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1869725" y="3779150"/>
              <a:ext cx="3000" cy="13725"/>
            </a:xfrm>
            <a:custGeom>
              <a:avLst/>
              <a:gdLst/>
              <a:ahLst/>
              <a:cxnLst/>
              <a:rect l="l" t="t" r="r" b="b"/>
              <a:pathLst>
                <a:path w="120" h="549" extrusionOk="0">
                  <a:moveTo>
                    <a:pt x="60" y="0"/>
                  </a:moveTo>
                  <a:cubicBezTo>
                    <a:pt x="30" y="0"/>
                    <a:pt x="1" y="20"/>
                    <a:pt x="1" y="60"/>
                  </a:cubicBezTo>
                  <a:lnTo>
                    <a:pt x="1" y="491"/>
                  </a:lnTo>
                  <a:cubicBezTo>
                    <a:pt x="1" y="529"/>
                    <a:pt x="30" y="548"/>
                    <a:pt x="60" y="548"/>
                  </a:cubicBezTo>
                  <a:cubicBezTo>
                    <a:pt x="90" y="548"/>
                    <a:pt x="120" y="529"/>
                    <a:pt x="120" y="491"/>
                  </a:cubicBezTo>
                  <a:lnTo>
                    <a:pt x="120" y="60"/>
                  </a:lnTo>
                  <a:cubicBezTo>
                    <a:pt x="120" y="20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1879650" y="3780900"/>
              <a:ext cx="3825" cy="13800"/>
            </a:xfrm>
            <a:custGeom>
              <a:avLst/>
              <a:gdLst/>
              <a:ahLst/>
              <a:cxnLst/>
              <a:rect l="l" t="t" r="r" b="b"/>
              <a:pathLst>
                <a:path w="153" h="552" extrusionOk="0">
                  <a:moveTo>
                    <a:pt x="78" y="0"/>
                  </a:moveTo>
                  <a:cubicBezTo>
                    <a:pt x="55" y="0"/>
                    <a:pt x="34" y="13"/>
                    <a:pt x="30" y="43"/>
                  </a:cubicBezTo>
                  <a:cubicBezTo>
                    <a:pt x="7" y="193"/>
                    <a:pt x="1" y="341"/>
                    <a:pt x="14" y="494"/>
                  </a:cubicBezTo>
                  <a:cubicBezTo>
                    <a:pt x="15" y="532"/>
                    <a:pt x="47" y="551"/>
                    <a:pt x="77" y="551"/>
                  </a:cubicBezTo>
                  <a:cubicBezTo>
                    <a:pt x="107" y="551"/>
                    <a:pt x="136" y="532"/>
                    <a:pt x="133" y="494"/>
                  </a:cubicBezTo>
                  <a:cubicBezTo>
                    <a:pt x="123" y="355"/>
                    <a:pt x="126" y="216"/>
                    <a:pt x="146" y="77"/>
                  </a:cubicBezTo>
                  <a:cubicBezTo>
                    <a:pt x="152" y="31"/>
                    <a:pt x="112" y="0"/>
                    <a:pt x="78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2109275" y="3900825"/>
              <a:ext cx="3950" cy="11925"/>
            </a:xfrm>
            <a:custGeom>
              <a:avLst/>
              <a:gdLst/>
              <a:ahLst/>
              <a:cxnLst/>
              <a:rect l="l" t="t" r="r" b="b"/>
              <a:pathLst>
                <a:path w="158" h="477" extrusionOk="0">
                  <a:moveTo>
                    <a:pt x="81" y="1"/>
                  </a:moveTo>
                  <a:cubicBezTo>
                    <a:pt x="51" y="1"/>
                    <a:pt x="22" y="20"/>
                    <a:pt x="25" y="58"/>
                  </a:cubicBezTo>
                  <a:cubicBezTo>
                    <a:pt x="38" y="174"/>
                    <a:pt x="31" y="287"/>
                    <a:pt x="8" y="403"/>
                  </a:cubicBezTo>
                  <a:cubicBezTo>
                    <a:pt x="0" y="448"/>
                    <a:pt x="38" y="476"/>
                    <a:pt x="73" y="476"/>
                  </a:cubicBezTo>
                  <a:cubicBezTo>
                    <a:pt x="96" y="476"/>
                    <a:pt x="119" y="463"/>
                    <a:pt x="124" y="432"/>
                  </a:cubicBezTo>
                  <a:cubicBezTo>
                    <a:pt x="150" y="310"/>
                    <a:pt x="157" y="184"/>
                    <a:pt x="147" y="58"/>
                  </a:cubicBezTo>
                  <a:cubicBezTo>
                    <a:pt x="144" y="20"/>
                    <a:pt x="112" y="1"/>
                    <a:pt x="8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2117750" y="3903175"/>
              <a:ext cx="3000" cy="10725"/>
            </a:xfrm>
            <a:custGeom>
              <a:avLst/>
              <a:gdLst/>
              <a:ahLst/>
              <a:cxnLst/>
              <a:rect l="l" t="t" r="r" b="b"/>
              <a:pathLst>
                <a:path w="120" h="429" extrusionOk="0">
                  <a:moveTo>
                    <a:pt x="60" y="0"/>
                  </a:moveTo>
                  <a:cubicBezTo>
                    <a:pt x="30" y="0"/>
                    <a:pt x="0" y="20"/>
                    <a:pt x="0" y="60"/>
                  </a:cubicBezTo>
                  <a:lnTo>
                    <a:pt x="0" y="371"/>
                  </a:lnTo>
                  <a:cubicBezTo>
                    <a:pt x="0" y="410"/>
                    <a:pt x="30" y="429"/>
                    <a:pt x="60" y="429"/>
                  </a:cubicBezTo>
                  <a:cubicBezTo>
                    <a:pt x="90" y="429"/>
                    <a:pt x="120" y="410"/>
                    <a:pt x="120" y="371"/>
                  </a:cubicBezTo>
                  <a:lnTo>
                    <a:pt x="120" y="60"/>
                  </a:lnTo>
                  <a:cubicBezTo>
                    <a:pt x="120" y="20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2122375" y="3879225"/>
              <a:ext cx="3950" cy="17300"/>
            </a:xfrm>
            <a:custGeom>
              <a:avLst/>
              <a:gdLst/>
              <a:ahLst/>
              <a:cxnLst/>
              <a:rect l="l" t="t" r="r" b="b"/>
              <a:pathLst>
                <a:path w="158" h="692" extrusionOk="0">
                  <a:moveTo>
                    <a:pt x="98" y="1"/>
                  </a:moveTo>
                  <a:cubicBezTo>
                    <a:pt x="67" y="1"/>
                    <a:pt x="36" y="20"/>
                    <a:pt x="34" y="58"/>
                  </a:cubicBezTo>
                  <a:cubicBezTo>
                    <a:pt x="24" y="249"/>
                    <a:pt x="14" y="442"/>
                    <a:pt x="4" y="634"/>
                  </a:cubicBezTo>
                  <a:cubicBezTo>
                    <a:pt x="1" y="672"/>
                    <a:pt x="30" y="691"/>
                    <a:pt x="60" y="691"/>
                  </a:cubicBezTo>
                  <a:cubicBezTo>
                    <a:pt x="90" y="691"/>
                    <a:pt x="121" y="672"/>
                    <a:pt x="123" y="634"/>
                  </a:cubicBezTo>
                  <a:cubicBezTo>
                    <a:pt x="133" y="442"/>
                    <a:pt x="143" y="249"/>
                    <a:pt x="156" y="58"/>
                  </a:cubicBezTo>
                  <a:cubicBezTo>
                    <a:pt x="158" y="20"/>
                    <a:pt x="128" y="1"/>
                    <a:pt x="98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2352625" y="3737825"/>
              <a:ext cx="3000" cy="11900"/>
            </a:xfrm>
            <a:custGeom>
              <a:avLst/>
              <a:gdLst/>
              <a:ahLst/>
              <a:cxnLst/>
              <a:rect l="l" t="t" r="r" b="b"/>
              <a:pathLst>
                <a:path w="120" h="476" extrusionOk="0">
                  <a:moveTo>
                    <a:pt x="60" y="0"/>
                  </a:moveTo>
                  <a:cubicBezTo>
                    <a:pt x="30" y="0"/>
                    <a:pt x="0" y="19"/>
                    <a:pt x="0" y="58"/>
                  </a:cubicBezTo>
                  <a:lnTo>
                    <a:pt x="0" y="418"/>
                  </a:lnTo>
                  <a:cubicBezTo>
                    <a:pt x="0" y="457"/>
                    <a:pt x="30" y="476"/>
                    <a:pt x="60" y="476"/>
                  </a:cubicBezTo>
                  <a:cubicBezTo>
                    <a:pt x="90" y="476"/>
                    <a:pt x="119" y="457"/>
                    <a:pt x="119" y="418"/>
                  </a:cubicBezTo>
                  <a:lnTo>
                    <a:pt x="119" y="58"/>
                  </a:lnTo>
                  <a:cubicBezTo>
                    <a:pt x="119" y="19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2361975" y="3740225"/>
              <a:ext cx="4000" cy="10150"/>
            </a:xfrm>
            <a:custGeom>
              <a:avLst/>
              <a:gdLst/>
              <a:ahLst/>
              <a:cxnLst/>
              <a:rect l="l" t="t" r="r" b="b"/>
              <a:pathLst>
                <a:path w="160" h="406" extrusionOk="0">
                  <a:moveTo>
                    <a:pt x="76" y="1"/>
                  </a:moveTo>
                  <a:cubicBezTo>
                    <a:pt x="46" y="1"/>
                    <a:pt x="13" y="20"/>
                    <a:pt x="10" y="58"/>
                  </a:cubicBezTo>
                  <a:cubicBezTo>
                    <a:pt x="1" y="163"/>
                    <a:pt x="7" y="263"/>
                    <a:pt x="33" y="362"/>
                  </a:cubicBezTo>
                  <a:cubicBezTo>
                    <a:pt x="40" y="393"/>
                    <a:pt x="62" y="406"/>
                    <a:pt x="86" y="406"/>
                  </a:cubicBezTo>
                  <a:cubicBezTo>
                    <a:pt x="121" y="406"/>
                    <a:pt x="159" y="376"/>
                    <a:pt x="149" y="333"/>
                  </a:cubicBezTo>
                  <a:cubicBezTo>
                    <a:pt x="126" y="240"/>
                    <a:pt x="120" y="151"/>
                    <a:pt x="129" y="58"/>
                  </a:cubicBezTo>
                  <a:cubicBezTo>
                    <a:pt x="134" y="20"/>
                    <a:pt x="106" y="1"/>
                    <a:pt x="76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2362800" y="3716300"/>
              <a:ext cx="3000" cy="13050"/>
            </a:xfrm>
            <a:custGeom>
              <a:avLst/>
              <a:gdLst/>
              <a:ahLst/>
              <a:cxnLst/>
              <a:rect l="l" t="t" r="r" b="b"/>
              <a:pathLst>
                <a:path w="120" h="522" extrusionOk="0">
                  <a:moveTo>
                    <a:pt x="60" y="1"/>
                  </a:moveTo>
                  <a:cubicBezTo>
                    <a:pt x="30" y="1"/>
                    <a:pt x="0" y="20"/>
                    <a:pt x="0" y="58"/>
                  </a:cubicBezTo>
                  <a:lnTo>
                    <a:pt x="0" y="465"/>
                  </a:lnTo>
                  <a:cubicBezTo>
                    <a:pt x="0" y="503"/>
                    <a:pt x="30" y="522"/>
                    <a:pt x="60" y="522"/>
                  </a:cubicBezTo>
                  <a:cubicBezTo>
                    <a:pt x="90" y="522"/>
                    <a:pt x="119" y="503"/>
                    <a:pt x="119" y="465"/>
                  </a:cubicBezTo>
                  <a:lnTo>
                    <a:pt x="119" y="58"/>
                  </a:lnTo>
                  <a:cubicBezTo>
                    <a:pt x="119" y="20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2468025" y="3763675"/>
              <a:ext cx="5500" cy="13050"/>
            </a:xfrm>
            <a:custGeom>
              <a:avLst/>
              <a:gdLst/>
              <a:ahLst/>
              <a:cxnLst/>
              <a:rect l="l" t="t" r="r" b="b"/>
              <a:pathLst>
                <a:path w="220" h="522" extrusionOk="0">
                  <a:moveTo>
                    <a:pt x="147" y="0"/>
                  </a:moveTo>
                  <a:cubicBezTo>
                    <a:pt x="123" y="0"/>
                    <a:pt x="99" y="13"/>
                    <a:pt x="90" y="43"/>
                  </a:cubicBezTo>
                  <a:cubicBezTo>
                    <a:pt x="46" y="179"/>
                    <a:pt x="17" y="318"/>
                    <a:pt x="3" y="464"/>
                  </a:cubicBezTo>
                  <a:cubicBezTo>
                    <a:pt x="0" y="502"/>
                    <a:pt x="28" y="521"/>
                    <a:pt x="59" y="521"/>
                  </a:cubicBezTo>
                  <a:cubicBezTo>
                    <a:pt x="89" y="521"/>
                    <a:pt x="121" y="502"/>
                    <a:pt x="126" y="464"/>
                  </a:cubicBezTo>
                  <a:cubicBezTo>
                    <a:pt x="136" y="329"/>
                    <a:pt x="165" y="199"/>
                    <a:pt x="205" y="73"/>
                  </a:cubicBezTo>
                  <a:cubicBezTo>
                    <a:pt x="220" y="30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2476925" y="3766000"/>
              <a:ext cx="4575" cy="12525"/>
            </a:xfrm>
            <a:custGeom>
              <a:avLst/>
              <a:gdLst/>
              <a:ahLst/>
              <a:cxnLst/>
              <a:rect l="l" t="t" r="r" b="b"/>
              <a:pathLst>
                <a:path w="183" h="501" extrusionOk="0">
                  <a:moveTo>
                    <a:pt x="123" y="0"/>
                  </a:moveTo>
                  <a:cubicBezTo>
                    <a:pt x="94" y="0"/>
                    <a:pt x="63" y="20"/>
                    <a:pt x="61" y="60"/>
                  </a:cubicBezTo>
                  <a:cubicBezTo>
                    <a:pt x="58" y="182"/>
                    <a:pt x="42" y="305"/>
                    <a:pt x="12" y="424"/>
                  </a:cubicBezTo>
                  <a:cubicBezTo>
                    <a:pt x="0" y="470"/>
                    <a:pt x="37" y="500"/>
                    <a:pt x="73" y="500"/>
                  </a:cubicBezTo>
                  <a:cubicBezTo>
                    <a:pt x="97" y="500"/>
                    <a:pt x="119" y="487"/>
                    <a:pt x="127" y="457"/>
                  </a:cubicBezTo>
                  <a:cubicBezTo>
                    <a:pt x="161" y="325"/>
                    <a:pt x="177" y="193"/>
                    <a:pt x="181" y="60"/>
                  </a:cubicBezTo>
                  <a:cubicBezTo>
                    <a:pt x="182" y="20"/>
                    <a:pt x="153" y="0"/>
                    <a:pt x="12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2481475" y="3741475"/>
              <a:ext cx="3750" cy="14275"/>
            </a:xfrm>
            <a:custGeom>
              <a:avLst/>
              <a:gdLst/>
              <a:ahLst/>
              <a:cxnLst/>
              <a:rect l="l" t="t" r="r" b="b"/>
              <a:pathLst>
                <a:path w="150" h="571" extrusionOk="0">
                  <a:moveTo>
                    <a:pt x="89" y="0"/>
                  </a:moveTo>
                  <a:cubicBezTo>
                    <a:pt x="58" y="0"/>
                    <a:pt x="27" y="19"/>
                    <a:pt x="25" y="57"/>
                  </a:cubicBezTo>
                  <a:cubicBezTo>
                    <a:pt x="18" y="210"/>
                    <a:pt x="12" y="362"/>
                    <a:pt x="2" y="511"/>
                  </a:cubicBezTo>
                  <a:cubicBezTo>
                    <a:pt x="0" y="551"/>
                    <a:pt x="29" y="570"/>
                    <a:pt x="59" y="570"/>
                  </a:cubicBezTo>
                  <a:cubicBezTo>
                    <a:pt x="90" y="570"/>
                    <a:pt x="121" y="551"/>
                    <a:pt x="124" y="511"/>
                  </a:cubicBezTo>
                  <a:cubicBezTo>
                    <a:pt x="131" y="362"/>
                    <a:pt x="138" y="210"/>
                    <a:pt x="148" y="57"/>
                  </a:cubicBezTo>
                  <a:cubicBezTo>
                    <a:pt x="150" y="19"/>
                    <a:pt x="120" y="0"/>
                    <a:pt x="89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1986950" y="3322075"/>
              <a:ext cx="353100" cy="165200"/>
            </a:xfrm>
            <a:custGeom>
              <a:avLst/>
              <a:gdLst/>
              <a:ahLst/>
              <a:cxnLst/>
              <a:rect l="l" t="t" r="r" b="b"/>
              <a:pathLst>
                <a:path w="14124" h="6608" extrusionOk="0">
                  <a:moveTo>
                    <a:pt x="6736" y="1"/>
                  </a:moveTo>
                  <a:cubicBezTo>
                    <a:pt x="5729" y="1"/>
                    <a:pt x="4666" y="184"/>
                    <a:pt x="3590" y="607"/>
                  </a:cubicBezTo>
                  <a:cubicBezTo>
                    <a:pt x="1" y="2015"/>
                    <a:pt x="1358" y="5141"/>
                    <a:pt x="1358" y="5141"/>
                  </a:cubicBezTo>
                  <a:lnTo>
                    <a:pt x="13587" y="6608"/>
                  </a:lnTo>
                  <a:lnTo>
                    <a:pt x="14123" y="5614"/>
                  </a:lnTo>
                  <a:cubicBezTo>
                    <a:pt x="14123" y="5614"/>
                    <a:pt x="14097" y="4091"/>
                    <a:pt x="12355" y="2273"/>
                  </a:cubicBezTo>
                  <a:cubicBezTo>
                    <a:pt x="11136" y="998"/>
                    <a:pt x="9086" y="1"/>
                    <a:pt x="673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2062450" y="3346850"/>
              <a:ext cx="3000" cy="9225"/>
            </a:xfrm>
            <a:custGeom>
              <a:avLst/>
              <a:gdLst/>
              <a:ahLst/>
              <a:cxnLst/>
              <a:rect l="l" t="t" r="r" b="b"/>
              <a:pathLst>
                <a:path w="120" h="369" extrusionOk="0">
                  <a:moveTo>
                    <a:pt x="60" y="0"/>
                  </a:moveTo>
                  <a:cubicBezTo>
                    <a:pt x="30" y="0"/>
                    <a:pt x="1" y="20"/>
                    <a:pt x="1" y="60"/>
                  </a:cubicBezTo>
                  <a:lnTo>
                    <a:pt x="1" y="309"/>
                  </a:lnTo>
                  <a:cubicBezTo>
                    <a:pt x="1" y="348"/>
                    <a:pt x="30" y="368"/>
                    <a:pt x="60" y="368"/>
                  </a:cubicBezTo>
                  <a:cubicBezTo>
                    <a:pt x="90" y="368"/>
                    <a:pt x="120" y="348"/>
                    <a:pt x="120" y="309"/>
                  </a:cubicBezTo>
                  <a:lnTo>
                    <a:pt x="120" y="60"/>
                  </a:lnTo>
                  <a:cubicBezTo>
                    <a:pt x="120" y="20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2069800" y="3347900"/>
              <a:ext cx="3000" cy="11300"/>
            </a:xfrm>
            <a:custGeom>
              <a:avLst/>
              <a:gdLst/>
              <a:ahLst/>
              <a:cxnLst/>
              <a:rect l="l" t="t" r="r" b="b"/>
              <a:pathLst>
                <a:path w="120" h="452" extrusionOk="0">
                  <a:moveTo>
                    <a:pt x="60" y="0"/>
                  </a:moveTo>
                  <a:cubicBezTo>
                    <a:pt x="30" y="0"/>
                    <a:pt x="1" y="19"/>
                    <a:pt x="1" y="58"/>
                  </a:cubicBezTo>
                  <a:lnTo>
                    <a:pt x="1" y="392"/>
                  </a:lnTo>
                  <a:cubicBezTo>
                    <a:pt x="1" y="432"/>
                    <a:pt x="30" y="452"/>
                    <a:pt x="60" y="452"/>
                  </a:cubicBezTo>
                  <a:cubicBezTo>
                    <a:pt x="90" y="452"/>
                    <a:pt x="120" y="432"/>
                    <a:pt x="120" y="392"/>
                  </a:cubicBezTo>
                  <a:lnTo>
                    <a:pt x="120" y="58"/>
                  </a:lnTo>
                  <a:cubicBezTo>
                    <a:pt x="120" y="19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2187200" y="3329025"/>
              <a:ext cx="4550" cy="17125"/>
            </a:xfrm>
            <a:custGeom>
              <a:avLst/>
              <a:gdLst/>
              <a:ahLst/>
              <a:cxnLst/>
              <a:rect l="l" t="t" r="r" b="b"/>
              <a:pathLst>
                <a:path w="182" h="685" extrusionOk="0">
                  <a:moveTo>
                    <a:pt x="123" y="0"/>
                  </a:moveTo>
                  <a:cubicBezTo>
                    <a:pt x="93" y="0"/>
                    <a:pt x="60" y="19"/>
                    <a:pt x="57" y="57"/>
                  </a:cubicBezTo>
                  <a:cubicBezTo>
                    <a:pt x="37" y="247"/>
                    <a:pt x="21" y="435"/>
                    <a:pt x="4" y="627"/>
                  </a:cubicBezTo>
                  <a:cubicBezTo>
                    <a:pt x="1" y="665"/>
                    <a:pt x="29" y="685"/>
                    <a:pt x="59" y="685"/>
                  </a:cubicBezTo>
                  <a:cubicBezTo>
                    <a:pt x="89" y="685"/>
                    <a:pt x="120" y="665"/>
                    <a:pt x="123" y="627"/>
                  </a:cubicBezTo>
                  <a:cubicBezTo>
                    <a:pt x="140" y="435"/>
                    <a:pt x="157" y="247"/>
                    <a:pt x="177" y="57"/>
                  </a:cubicBezTo>
                  <a:cubicBezTo>
                    <a:pt x="181" y="19"/>
                    <a:pt x="15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2192625" y="3337950"/>
              <a:ext cx="3875" cy="13425"/>
            </a:xfrm>
            <a:custGeom>
              <a:avLst/>
              <a:gdLst/>
              <a:ahLst/>
              <a:cxnLst/>
              <a:rect l="l" t="t" r="r" b="b"/>
              <a:pathLst>
                <a:path w="155" h="537" extrusionOk="0">
                  <a:moveTo>
                    <a:pt x="83" y="1"/>
                  </a:moveTo>
                  <a:cubicBezTo>
                    <a:pt x="53" y="1"/>
                    <a:pt x="24" y="20"/>
                    <a:pt x="25" y="58"/>
                  </a:cubicBezTo>
                  <a:cubicBezTo>
                    <a:pt x="35" y="194"/>
                    <a:pt x="29" y="327"/>
                    <a:pt x="9" y="462"/>
                  </a:cubicBezTo>
                  <a:cubicBezTo>
                    <a:pt x="1" y="507"/>
                    <a:pt x="39" y="536"/>
                    <a:pt x="73" y="536"/>
                  </a:cubicBezTo>
                  <a:cubicBezTo>
                    <a:pt x="97" y="536"/>
                    <a:pt x="119" y="523"/>
                    <a:pt x="125" y="492"/>
                  </a:cubicBezTo>
                  <a:cubicBezTo>
                    <a:pt x="148" y="350"/>
                    <a:pt x="154" y="204"/>
                    <a:pt x="148" y="58"/>
                  </a:cubicBezTo>
                  <a:cubicBezTo>
                    <a:pt x="145" y="20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2274150" y="3385575"/>
              <a:ext cx="5225" cy="13925"/>
            </a:xfrm>
            <a:custGeom>
              <a:avLst/>
              <a:gdLst/>
              <a:ahLst/>
              <a:cxnLst/>
              <a:rect l="l" t="t" r="r" b="b"/>
              <a:pathLst>
                <a:path w="209" h="557" extrusionOk="0">
                  <a:moveTo>
                    <a:pt x="127" y="0"/>
                  </a:moveTo>
                  <a:cubicBezTo>
                    <a:pt x="97" y="0"/>
                    <a:pt x="69" y="19"/>
                    <a:pt x="72" y="57"/>
                  </a:cubicBezTo>
                  <a:cubicBezTo>
                    <a:pt x="86" y="206"/>
                    <a:pt x="66" y="345"/>
                    <a:pt x="17" y="484"/>
                  </a:cubicBezTo>
                  <a:cubicBezTo>
                    <a:pt x="0" y="528"/>
                    <a:pt x="36" y="556"/>
                    <a:pt x="72" y="556"/>
                  </a:cubicBezTo>
                  <a:cubicBezTo>
                    <a:pt x="96" y="556"/>
                    <a:pt x="121" y="544"/>
                    <a:pt x="132" y="514"/>
                  </a:cubicBezTo>
                  <a:cubicBezTo>
                    <a:pt x="185" y="369"/>
                    <a:pt x="208" y="216"/>
                    <a:pt x="191" y="57"/>
                  </a:cubicBezTo>
                  <a:cubicBezTo>
                    <a:pt x="188" y="19"/>
                    <a:pt x="15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2278350" y="3394975"/>
              <a:ext cx="6100" cy="10800"/>
            </a:xfrm>
            <a:custGeom>
              <a:avLst/>
              <a:gdLst/>
              <a:ahLst/>
              <a:cxnLst/>
              <a:rect l="l" t="t" r="r" b="b"/>
              <a:pathLst>
                <a:path w="244" h="432" extrusionOk="0">
                  <a:moveTo>
                    <a:pt x="170" y="0"/>
                  </a:moveTo>
                  <a:cubicBezTo>
                    <a:pt x="146" y="0"/>
                    <a:pt x="122" y="13"/>
                    <a:pt x="113" y="42"/>
                  </a:cubicBezTo>
                  <a:lnTo>
                    <a:pt x="14" y="357"/>
                  </a:lnTo>
                  <a:cubicBezTo>
                    <a:pt x="0" y="403"/>
                    <a:pt x="37" y="432"/>
                    <a:pt x="73" y="432"/>
                  </a:cubicBezTo>
                  <a:cubicBezTo>
                    <a:pt x="97" y="432"/>
                    <a:pt x="121" y="419"/>
                    <a:pt x="130" y="390"/>
                  </a:cubicBezTo>
                  <a:cubicBezTo>
                    <a:pt x="163" y="284"/>
                    <a:pt x="196" y="178"/>
                    <a:pt x="229" y="76"/>
                  </a:cubicBezTo>
                  <a:cubicBezTo>
                    <a:pt x="243" y="30"/>
                    <a:pt x="207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2272775" y="3354725"/>
              <a:ext cx="8800" cy="14875"/>
            </a:xfrm>
            <a:custGeom>
              <a:avLst/>
              <a:gdLst/>
              <a:ahLst/>
              <a:cxnLst/>
              <a:rect l="l" t="t" r="r" b="b"/>
              <a:pathLst>
                <a:path w="352" h="595" extrusionOk="0">
                  <a:moveTo>
                    <a:pt x="278" y="1"/>
                  </a:moveTo>
                  <a:cubicBezTo>
                    <a:pt x="254" y="1"/>
                    <a:pt x="231" y="14"/>
                    <a:pt x="223" y="43"/>
                  </a:cubicBezTo>
                  <a:cubicBezTo>
                    <a:pt x="184" y="208"/>
                    <a:pt x="118" y="361"/>
                    <a:pt x="28" y="506"/>
                  </a:cubicBezTo>
                  <a:cubicBezTo>
                    <a:pt x="0" y="552"/>
                    <a:pt x="41" y="595"/>
                    <a:pt x="83" y="595"/>
                  </a:cubicBezTo>
                  <a:cubicBezTo>
                    <a:pt x="102" y="595"/>
                    <a:pt x="121" y="586"/>
                    <a:pt x="134" y="566"/>
                  </a:cubicBezTo>
                  <a:cubicBezTo>
                    <a:pt x="227" y="414"/>
                    <a:pt x="297" y="248"/>
                    <a:pt x="339" y="76"/>
                  </a:cubicBezTo>
                  <a:cubicBezTo>
                    <a:pt x="351" y="30"/>
                    <a:pt x="314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2279150" y="3359925"/>
              <a:ext cx="7925" cy="12400"/>
            </a:xfrm>
            <a:custGeom>
              <a:avLst/>
              <a:gdLst/>
              <a:ahLst/>
              <a:cxnLst/>
              <a:rect l="l" t="t" r="r" b="b"/>
              <a:pathLst>
                <a:path w="317" h="496" extrusionOk="0">
                  <a:moveTo>
                    <a:pt x="245" y="0"/>
                  </a:moveTo>
                  <a:cubicBezTo>
                    <a:pt x="220" y="0"/>
                    <a:pt x="196" y="13"/>
                    <a:pt x="187" y="44"/>
                  </a:cubicBezTo>
                  <a:cubicBezTo>
                    <a:pt x="147" y="169"/>
                    <a:pt x="95" y="289"/>
                    <a:pt x="28" y="405"/>
                  </a:cubicBezTo>
                  <a:cubicBezTo>
                    <a:pt x="0" y="451"/>
                    <a:pt x="44" y="495"/>
                    <a:pt x="86" y="495"/>
                  </a:cubicBezTo>
                  <a:cubicBezTo>
                    <a:pt x="105" y="495"/>
                    <a:pt x="123" y="487"/>
                    <a:pt x="135" y="467"/>
                  </a:cubicBezTo>
                  <a:cubicBezTo>
                    <a:pt x="204" y="342"/>
                    <a:pt x="263" y="212"/>
                    <a:pt x="303" y="73"/>
                  </a:cubicBezTo>
                  <a:cubicBezTo>
                    <a:pt x="317" y="29"/>
                    <a:pt x="281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2094875" y="3321675"/>
              <a:ext cx="4475" cy="13450"/>
            </a:xfrm>
            <a:custGeom>
              <a:avLst/>
              <a:gdLst/>
              <a:ahLst/>
              <a:cxnLst/>
              <a:rect l="l" t="t" r="r" b="b"/>
              <a:pathLst>
                <a:path w="179" h="538" extrusionOk="0">
                  <a:moveTo>
                    <a:pt x="74" y="0"/>
                  </a:moveTo>
                  <a:cubicBezTo>
                    <a:pt x="39" y="0"/>
                    <a:pt x="0" y="31"/>
                    <a:pt x="8" y="76"/>
                  </a:cubicBezTo>
                  <a:cubicBezTo>
                    <a:pt x="35" y="209"/>
                    <a:pt x="51" y="342"/>
                    <a:pt x="58" y="481"/>
                  </a:cubicBezTo>
                  <a:cubicBezTo>
                    <a:pt x="59" y="519"/>
                    <a:pt x="90" y="538"/>
                    <a:pt x="120" y="538"/>
                  </a:cubicBezTo>
                  <a:cubicBezTo>
                    <a:pt x="150" y="538"/>
                    <a:pt x="179" y="519"/>
                    <a:pt x="177" y="481"/>
                  </a:cubicBezTo>
                  <a:cubicBezTo>
                    <a:pt x="170" y="332"/>
                    <a:pt x="154" y="186"/>
                    <a:pt x="124" y="44"/>
                  </a:cubicBezTo>
                  <a:cubicBezTo>
                    <a:pt x="118" y="14"/>
                    <a:pt x="97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2105000" y="3321750"/>
              <a:ext cx="4600" cy="13400"/>
            </a:xfrm>
            <a:custGeom>
              <a:avLst/>
              <a:gdLst/>
              <a:ahLst/>
              <a:cxnLst/>
              <a:rect l="l" t="t" r="r" b="b"/>
              <a:pathLst>
                <a:path w="184" h="536" extrusionOk="0">
                  <a:moveTo>
                    <a:pt x="85" y="0"/>
                  </a:moveTo>
                  <a:cubicBezTo>
                    <a:pt x="54" y="0"/>
                    <a:pt x="22" y="19"/>
                    <a:pt x="17" y="57"/>
                  </a:cubicBezTo>
                  <a:cubicBezTo>
                    <a:pt x="0" y="206"/>
                    <a:pt x="14" y="352"/>
                    <a:pt x="53" y="494"/>
                  </a:cubicBezTo>
                  <a:cubicBezTo>
                    <a:pt x="63" y="523"/>
                    <a:pt x="87" y="536"/>
                    <a:pt x="111" y="536"/>
                  </a:cubicBezTo>
                  <a:cubicBezTo>
                    <a:pt x="147" y="536"/>
                    <a:pt x="183" y="507"/>
                    <a:pt x="169" y="461"/>
                  </a:cubicBezTo>
                  <a:cubicBezTo>
                    <a:pt x="133" y="329"/>
                    <a:pt x="123" y="196"/>
                    <a:pt x="139" y="57"/>
                  </a:cubicBezTo>
                  <a:cubicBezTo>
                    <a:pt x="143" y="19"/>
                    <a:pt x="11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2018075" y="3361825"/>
              <a:ext cx="295400" cy="250775"/>
            </a:xfrm>
            <a:custGeom>
              <a:avLst/>
              <a:gdLst/>
              <a:ahLst/>
              <a:cxnLst/>
              <a:rect l="l" t="t" r="r" b="b"/>
              <a:pathLst>
                <a:path w="11816" h="10031" extrusionOk="0">
                  <a:moveTo>
                    <a:pt x="5304" y="1"/>
                  </a:moveTo>
                  <a:cubicBezTo>
                    <a:pt x="5192" y="1"/>
                    <a:pt x="5078" y="4"/>
                    <a:pt x="4964" y="11"/>
                  </a:cubicBezTo>
                  <a:cubicBezTo>
                    <a:pt x="3871" y="74"/>
                    <a:pt x="2673" y="451"/>
                    <a:pt x="1404" y="1309"/>
                  </a:cubicBezTo>
                  <a:cubicBezTo>
                    <a:pt x="1404" y="1309"/>
                    <a:pt x="0" y="3650"/>
                    <a:pt x="1259" y="6355"/>
                  </a:cubicBezTo>
                  <a:cubicBezTo>
                    <a:pt x="2517" y="9064"/>
                    <a:pt x="6647" y="10031"/>
                    <a:pt x="6647" y="10031"/>
                  </a:cubicBezTo>
                  <a:cubicBezTo>
                    <a:pt x="6647" y="10031"/>
                    <a:pt x="11027" y="8276"/>
                    <a:pt x="11700" y="5266"/>
                  </a:cubicBezTo>
                  <a:cubicBezTo>
                    <a:pt x="11796" y="4848"/>
                    <a:pt x="11816" y="4405"/>
                    <a:pt x="11746" y="3938"/>
                  </a:cubicBezTo>
                  <a:cubicBezTo>
                    <a:pt x="11746" y="3938"/>
                    <a:pt x="10511" y="2030"/>
                    <a:pt x="8444" y="871"/>
                  </a:cubicBezTo>
                  <a:cubicBezTo>
                    <a:pt x="8266" y="769"/>
                    <a:pt x="8080" y="676"/>
                    <a:pt x="7885" y="587"/>
                  </a:cubicBezTo>
                  <a:cubicBezTo>
                    <a:pt x="7118" y="232"/>
                    <a:pt x="6250" y="1"/>
                    <a:pt x="5304" y="1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2130400" y="3361825"/>
              <a:ext cx="84975" cy="84600"/>
            </a:xfrm>
            <a:custGeom>
              <a:avLst/>
              <a:gdLst/>
              <a:ahLst/>
              <a:cxnLst/>
              <a:rect l="l" t="t" r="r" b="b"/>
              <a:pathLst>
                <a:path w="3399" h="3384" extrusionOk="0">
                  <a:moveTo>
                    <a:pt x="811" y="1"/>
                  </a:moveTo>
                  <a:cubicBezTo>
                    <a:pt x="699" y="1"/>
                    <a:pt x="585" y="4"/>
                    <a:pt x="471" y="11"/>
                  </a:cubicBezTo>
                  <a:cubicBezTo>
                    <a:pt x="236" y="312"/>
                    <a:pt x="87" y="673"/>
                    <a:pt x="48" y="1053"/>
                  </a:cubicBezTo>
                  <a:cubicBezTo>
                    <a:pt x="1" y="1541"/>
                    <a:pt x="147" y="2041"/>
                    <a:pt x="438" y="2432"/>
                  </a:cubicBezTo>
                  <a:cubicBezTo>
                    <a:pt x="607" y="2656"/>
                    <a:pt x="819" y="2838"/>
                    <a:pt x="1051" y="2991"/>
                  </a:cubicBezTo>
                  <a:cubicBezTo>
                    <a:pt x="1393" y="3218"/>
                    <a:pt x="1787" y="3383"/>
                    <a:pt x="2195" y="3383"/>
                  </a:cubicBezTo>
                  <a:cubicBezTo>
                    <a:pt x="2222" y="3383"/>
                    <a:pt x="2249" y="3383"/>
                    <a:pt x="2276" y="3381"/>
                  </a:cubicBezTo>
                  <a:cubicBezTo>
                    <a:pt x="2339" y="3378"/>
                    <a:pt x="2405" y="3369"/>
                    <a:pt x="2458" y="3332"/>
                  </a:cubicBezTo>
                  <a:cubicBezTo>
                    <a:pt x="2603" y="3229"/>
                    <a:pt x="2548" y="2997"/>
                    <a:pt x="2432" y="2855"/>
                  </a:cubicBezTo>
                  <a:cubicBezTo>
                    <a:pt x="2322" y="2719"/>
                    <a:pt x="2163" y="2597"/>
                    <a:pt x="2140" y="2418"/>
                  </a:cubicBezTo>
                  <a:cubicBezTo>
                    <a:pt x="2111" y="2163"/>
                    <a:pt x="2365" y="1978"/>
                    <a:pt x="2580" y="1835"/>
                  </a:cubicBezTo>
                  <a:cubicBezTo>
                    <a:pt x="2971" y="1577"/>
                    <a:pt x="3352" y="1216"/>
                    <a:pt x="3392" y="749"/>
                  </a:cubicBezTo>
                  <a:cubicBezTo>
                    <a:pt x="3398" y="696"/>
                    <a:pt x="3398" y="639"/>
                    <a:pt x="3392" y="587"/>
                  </a:cubicBezTo>
                  <a:cubicBezTo>
                    <a:pt x="2625" y="232"/>
                    <a:pt x="1757" y="1"/>
                    <a:pt x="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229025" y="3383600"/>
              <a:ext cx="84450" cy="109875"/>
            </a:xfrm>
            <a:custGeom>
              <a:avLst/>
              <a:gdLst/>
              <a:ahLst/>
              <a:cxnLst/>
              <a:rect l="l" t="t" r="r" b="b"/>
              <a:pathLst>
                <a:path w="3378" h="4395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497"/>
                    <a:pt x="165" y="1150"/>
                    <a:pt x="1030" y="1312"/>
                  </a:cubicBezTo>
                  <a:cubicBezTo>
                    <a:pt x="1030" y="1312"/>
                    <a:pt x="705" y="3905"/>
                    <a:pt x="3262" y="4395"/>
                  </a:cubicBezTo>
                  <a:cubicBezTo>
                    <a:pt x="3358" y="3977"/>
                    <a:pt x="3378" y="3534"/>
                    <a:pt x="3308" y="3067"/>
                  </a:cubicBezTo>
                  <a:cubicBezTo>
                    <a:pt x="3308" y="3067"/>
                    <a:pt x="2073" y="1159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1963850" y="3428850"/>
              <a:ext cx="72625" cy="62225"/>
            </a:xfrm>
            <a:custGeom>
              <a:avLst/>
              <a:gdLst/>
              <a:ahLst/>
              <a:cxnLst/>
              <a:rect l="l" t="t" r="r" b="b"/>
              <a:pathLst>
                <a:path w="2905" h="2489" extrusionOk="0">
                  <a:moveTo>
                    <a:pt x="2904" y="770"/>
                  </a:moveTo>
                  <a:lnTo>
                    <a:pt x="2887" y="839"/>
                  </a:lnTo>
                  <a:lnTo>
                    <a:pt x="2887" y="839"/>
                  </a:lnTo>
                  <a:cubicBezTo>
                    <a:pt x="2898" y="852"/>
                    <a:pt x="2904" y="859"/>
                    <a:pt x="2904" y="859"/>
                  </a:cubicBezTo>
                  <a:lnTo>
                    <a:pt x="2904" y="770"/>
                  </a:lnTo>
                  <a:close/>
                  <a:moveTo>
                    <a:pt x="1444" y="1"/>
                  </a:moveTo>
                  <a:cubicBezTo>
                    <a:pt x="1275" y="1"/>
                    <a:pt x="1103" y="42"/>
                    <a:pt x="934" y="144"/>
                  </a:cubicBezTo>
                  <a:cubicBezTo>
                    <a:pt x="0" y="711"/>
                    <a:pt x="974" y="2320"/>
                    <a:pt x="2474" y="2488"/>
                  </a:cubicBezTo>
                  <a:lnTo>
                    <a:pt x="2887" y="839"/>
                  </a:lnTo>
                  <a:lnTo>
                    <a:pt x="2887" y="839"/>
                  </a:lnTo>
                  <a:cubicBezTo>
                    <a:pt x="2776" y="709"/>
                    <a:pt x="2140" y="1"/>
                    <a:pt x="1444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311700" y="3452425"/>
              <a:ext cx="63375" cy="62900"/>
            </a:xfrm>
            <a:custGeom>
              <a:avLst/>
              <a:gdLst/>
              <a:ahLst/>
              <a:cxnLst/>
              <a:rect l="l" t="t" r="r" b="b"/>
              <a:pathLst>
                <a:path w="2535" h="2516" extrusionOk="0">
                  <a:moveTo>
                    <a:pt x="967" y="1"/>
                  </a:moveTo>
                  <a:cubicBezTo>
                    <a:pt x="458" y="1"/>
                    <a:pt x="1" y="314"/>
                    <a:pt x="1" y="314"/>
                  </a:cubicBezTo>
                  <a:lnTo>
                    <a:pt x="375" y="2516"/>
                  </a:lnTo>
                  <a:cubicBezTo>
                    <a:pt x="375" y="2516"/>
                    <a:pt x="2534" y="1662"/>
                    <a:pt x="1935" y="605"/>
                  </a:cubicBezTo>
                  <a:cubicBezTo>
                    <a:pt x="1670" y="140"/>
                    <a:pt x="1307" y="1"/>
                    <a:pt x="967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320000" y="3463825"/>
              <a:ext cx="27675" cy="33975"/>
            </a:xfrm>
            <a:custGeom>
              <a:avLst/>
              <a:gdLst/>
              <a:ahLst/>
              <a:cxnLst/>
              <a:rect l="l" t="t" r="r" b="b"/>
              <a:pathLst>
                <a:path w="1107" h="1359" extrusionOk="0">
                  <a:moveTo>
                    <a:pt x="1107" y="1"/>
                  </a:moveTo>
                  <a:cubicBezTo>
                    <a:pt x="798" y="56"/>
                    <a:pt x="517" y="235"/>
                    <a:pt x="309" y="474"/>
                  </a:cubicBezTo>
                  <a:cubicBezTo>
                    <a:pt x="205" y="593"/>
                    <a:pt x="113" y="732"/>
                    <a:pt x="63" y="884"/>
                  </a:cubicBezTo>
                  <a:cubicBezTo>
                    <a:pt x="14" y="1037"/>
                    <a:pt x="0" y="1213"/>
                    <a:pt x="63" y="1358"/>
                  </a:cubicBezTo>
                  <a:cubicBezTo>
                    <a:pt x="70" y="1202"/>
                    <a:pt x="113" y="1063"/>
                    <a:pt x="179" y="935"/>
                  </a:cubicBezTo>
                  <a:cubicBezTo>
                    <a:pt x="245" y="805"/>
                    <a:pt x="332" y="689"/>
                    <a:pt x="428" y="580"/>
                  </a:cubicBezTo>
                  <a:cubicBezTo>
                    <a:pt x="623" y="358"/>
                    <a:pt x="851" y="172"/>
                    <a:pt x="1107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1991425" y="3441725"/>
              <a:ext cx="33200" cy="42400"/>
            </a:xfrm>
            <a:custGeom>
              <a:avLst/>
              <a:gdLst/>
              <a:ahLst/>
              <a:cxnLst/>
              <a:rect l="l" t="t" r="r" b="b"/>
              <a:pathLst>
                <a:path w="1328" h="1696" extrusionOk="0">
                  <a:moveTo>
                    <a:pt x="0" y="0"/>
                  </a:moveTo>
                  <a:cubicBezTo>
                    <a:pt x="166" y="99"/>
                    <a:pt x="334" y="185"/>
                    <a:pt x="477" y="295"/>
                  </a:cubicBezTo>
                  <a:cubicBezTo>
                    <a:pt x="623" y="404"/>
                    <a:pt x="736" y="540"/>
                    <a:pt x="831" y="696"/>
                  </a:cubicBezTo>
                  <a:cubicBezTo>
                    <a:pt x="930" y="848"/>
                    <a:pt x="1017" y="1017"/>
                    <a:pt x="1103" y="1179"/>
                  </a:cubicBezTo>
                  <a:cubicBezTo>
                    <a:pt x="1189" y="1345"/>
                    <a:pt x="1262" y="1513"/>
                    <a:pt x="1321" y="1695"/>
                  </a:cubicBezTo>
                  <a:cubicBezTo>
                    <a:pt x="1328" y="1504"/>
                    <a:pt x="1285" y="1311"/>
                    <a:pt x="1219" y="1129"/>
                  </a:cubicBezTo>
                  <a:cubicBezTo>
                    <a:pt x="1153" y="947"/>
                    <a:pt x="1069" y="775"/>
                    <a:pt x="967" y="610"/>
                  </a:cubicBezTo>
                  <a:cubicBezTo>
                    <a:pt x="864" y="444"/>
                    <a:pt x="722" y="289"/>
                    <a:pt x="546" y="192"/>
                  </a:cubicBezTo>
                  <a:cubicBezTo>
                    <a:pt x="374" y="93"/>
                    <a:pt x="189" y="37"/>
                    <a:pt x="0" y="0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114025" y="3483450"/>
              <a:ext cx="10550" cy="16475"/>
            </a:xfrm>
            <a:custGeom>
              <a:avLst/>
              <a:gdLst/>
              <a:ahLst/>
              <a:cxnLst/>
              <a:rect l="l" t="t" r="r" b="b"/>
              <a:pathLst>
                <a:path w="422" h="659" extrusionOk="0">
                  <a:moveTo>
                    <a:pt x="212" y="0"/>
                  </a:moveTo>
                  <a:cubicBezTo>
                    <a:pt x="96" y="0"/>
                    <a:pt x="0" y="150"/>
                    <a:pt x="0" y="332"/>
                  </a:cubicBezTo>
                  <a:cubicBezTo>
                    <a:pt x="0" y="514"/>
                    <a:pt x="96" y="659"/>
                    <a:pt x="212" y="659"/>
                  </a:cubicBezTo>
                  <a:cubicBezTo>
                    <a:pt x="328" y="659"/>
                    <a:pt x="421" y="514"/>
                    <a:pt x="421" y="332"/>
                  </a:cubicBezTo>
                  <a:cubicBezTo>
                    <a:pt x="421" y="150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D2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221650" y="3485200"/>
              <a:ext cx="10525" cy="16475"/>
            </a:xfrm>
            <a:custGeom>
              <a:avLst/>
              <a:gdLst/>
              <a:ahLst/>
              <a:cxnLst/>
              <a:rect l="l" t="t" r="r" b="b"/>
              <a:pathLst>
                <a:path w="421" h="659" extrusionOk="0">
                  <a:moveTo>
                    <a:pt x="212" y="0"/>
                  </a:moveTo>
                  <a:cubicBezTo>
                    <a:pt x="96" y="0"/>
                    <a:pt x="0" y="149"/>
                    <a:pt x="0" y="331"/>
                  </a:cubicBezTo>
                  <a:cubicBezTo>
                    <a:pt x="0" y="513"/>
                    <a:pt x="96" y="659"/>
                    <a:pt x="212" y="659"/>
                  </a:cubicBezTo>
                  <a:cubicBezTo>
                    <a:pt x="328" y="659"/>
                    <a:pt x="421" y="513"/>
                    <a:pt x="421" y="331"/>
                  </a:cubicBezTo>
                  <a:cubicBezTo>
                    <a:pt x="421" y="14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D2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098800" y="3456575"/>
              <a:ext cx="32550" cy="18600"/>
            </a:xfrm>
            <a:custGeom>
              <a:avLst/>
              <a:gdLst/>
              <a:ahLst/>
              <a:cxnLst/>
              <a:rect l="l" t="t" r="r" b="b"/>
              <a:pathLst>
                <a:path w="1302" h="744" extrusionOk="0">
                  <a:moveTo>
                    <a:pt x="780" y="1"/>
                  </a:moveTo>
                  <a:cubicBezTo>
                    <a:pt x="661" y="1"/>
                    <a:pt x="543" y="47"/>
                    <a:pt x="424" y="98"/>
                  </a:cubicBezTo>
                  <a:cubicBezTo>
                    <a:pt x="288" y="155"/>
                    <a:pt x="159" y="241"/>
                    <a:pt x="73" y="363"/>
                  </a:cubicBezTo>
                  <a:cubicBezTo>
                    <a:pt x="33" y="419"/>
                    <a:pt x="0" y="489"/>
                    <a:pt x="10" y="562"/>
                  </a:cubicBezTo>
                  <a:cubicBezTo>
                    <a:pt x="23" y="655"/>
                    <a:pt x="109" y="724"/>
                    <a:pt x="199" y="741"/>
                  </a:cubicBezTo>
                  <a:cubicBezTo>
                    <a:pt x="214" y="743"/>
                    <a:pt x="229" y="744"/>
                    <a:pt x="244" y="744"/>
                  </a:cubicBezTo>
                  <a:cubicBezTo>
                    <a:pt x="322" y="744"/>
                    <a:pt x="400" y="716"/>
                    <a:pt x="467" y="675"/>
                  </a:cubicBezTo>
                  <a:cubicBezTo>
                    <a:pt x="514" y="644"/>
                    <a:pt x="560" y="605"/>
                    <a:pt x="609" y="585"/>
                  </a:cubicBezTo>
                  <a:cubicBezTo>
                    <a:pt x="702" y="545"/>
                    <a:pt x="805" y="552"/>
                    <a:pt x="904" y="549"/>
                  </a:cubicBezTo>
                  <a:cubicBezTo>
                    <a:pt x="1000" y="545"/>
                    <a:pt x="1110" y="522"/>
                    <a:pt x="1169" y="442"/>
                  </a:cubicBezTo>
                  <a:cubicBezTo>
                    <a:pt x="1301" y="257"/>
                    <a:pt x="1099" y="98"/>
                    <a:pt x="951" y="36"/>
                  </a:cubicBezTo>
                  <a:cubicBezTo>
                    <a:pt x="893" y="11"/>
                    <a:pt x="837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222975" y="3459975"/>
              <a:ext cx="29750" cy="21650"/>
            </a:xfrm>
            <a:custGeom>
              <a:avLst/>
              <a:gdLst/>
              <a:ahLst/>
              <a:cxnLst/>
              <a:rect l="l" t="t" r="r" b="b"/>
              <a:pathLst>
                <a:path w="1190" h="866" extrusionOk="0">
                  <a:moveTo>
                    <a:pt x="407" y="1"/>
                  </a:moveTo>
                  <a:cubicBezTo>
                    <a:pt x="360" y="1"/>
                    <a:pt x="315" y="8"/>
                    <a:pt x="271" y="25"/>
                  </a:cubicBezTo>
                  <a:cubicBezTo>
                    <a:pt x="159" y="75"/>
                    <a:pt x="0" y="250"/>
                    <a:pt x="100" y="376"/>
                  </a:cubicBezTo>
                  <a:cubicBezTo>
                    <a:pt x="126" y="409"/>
                    <a:pt x="163" y="429"/>
                    <a:pt x="202" y="449"/>
                  </a:cubicBezTo>
                  <a:cubicBezTo>
                    <a:pt x="318" y="515"/>
                    <a:pt x="430" y="601"/>
                    <a:pt x="527" y="697"/>
                  </a:cubicBezTo>
                  <a:cubicBezTo>
                    <a:pt x="606" y="777"/>
                    <a:pt x="685" y="865"/>
                    <a:pt x="798" y="865"/>
                  </a:cubicBezTo>
                  <a:cubicBezTo>
                    <a:pt x="818" y="865"/>
                    <a:pt x="839" y="862"/>
                    <a:pt x="861" y="856"/>
                  </a:cubicBezTo>
                  <a:cubicBezTo>
                    <a:pt x="1189" y="767"/>
                    <a:pt x="1014" y="366"/>
                    <a:pt x="848" y="204"/>
                  </a:cubicBezTo>
                  <a:cubicBezTo>
                    <a:pt x="778" y="135"/>
                    <a:pt x="676" y="68"/>
                    <a:pt x="569" y="28"/>
                  </a:cubicBezTo>
                  <a:cubicBezTo>
                    <a:pt x="516" y="11"/>
                    <a:pt x="461" y="1"/>
                    <a:pt x="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233825" y="3503150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87" y="0"/>
                  </a:moveTo>
                  <a:cubicBezTo>
                    <a:pt x="219" y="0"/>
                    <a:pt x="0" y="219"/>
                    <a:pt x="0" y="487"/>
                  </a:cubicBezTo>
                  <a:cubicBezTo>
                    <a:pt x="0" y="759"/>
                    <a:pt x="219" y="977"/>
                    <a:pt x="487" y="977"/>
                  </a:cubicBezTo>
                  <a:cubicBezTo>
                    <a:pt x="759" y="977"/>
                    <a:pt x="977" y="759"/>
                    <a:pt x="977" y="487"/>
                  </a:cubicBezTo>
                  <a:cubicBezTo>
                    <a:pt x="977" y="219"/>
                    <a:pt x="759" y="0"/>
                    <a:pt x="487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090000" y="3502900"/>
              <a:ext cx="25125" cy="25100"/>
            </a:xfrm>
            <a:custGeom>
              <a:avLst/>
              <a:gdLst/>
              <a:ahLst/>
              <a:cxnLst/>
              <a:rect l="l" t="t" r="r" b="b"/>
              <a:pathLst>
                <a:path w="1005" h="1004" extrusionOk="0">
                  <a:moveTo>
                    <a:pt x="501" y="0"/>
                  </a:moveTo>
                  <a:cubicBezTo>
                    <a:pt x="226" y="0"/>
                    <a:pt x="1" y="226"/>
                    <a:pt x="1" y="500"/>
                  </a:cubicBezTo>
                  <a:cubicBezTo>
                    <a:pt x="1" y="778"/>
                    <a:pt x="226" y="1004"/>
                    <a:pt x="501" y="1004"/>
                  </a:cubicBezTo>
                  <a:cubicBezTo>
                    <a:pt x="779" y="1004"/>
                    <a:pt x="1005" y="778"/>
                    <a:pt x="1005" y="500"/>
                  </a:cubicBezTo>
                  <a:cubicBezTo>
                    <a:pt x="1005" y="226"/>
                    <a:pt x="779" y="0"/>
                    <a:pt x="501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323000" y="3329350"/>
              <a:ext cx="118625" cy="94575"/>
            </a:xfrm>
            <a:custGeom>
              <a:avLst/>
              <a:gdLst/>
              <a:ahLst/>
              <a:cxnLst/>
              <a:rect l="l" t="t" r="r" b="b"/>
              <a:pathLst>
                <a:path w="4745" h="3783" extrusionOk="0">
                  <a:moveTo>
                    <a:pt x="1869" y="1"/>
                  </a:moveTo>
                  <a:cubicBezTo>
                    <a:pt x="1864" y="1"/>
                    <a:pt x="1859" y="1"/>
                    <a:pt x="1854" y="2"/>
                  </a:cubicBezTo>
                  <a:cubicBezTo>
                    <a:pt x="1500" y="44"/>
                    <a:pt x="2049" y="1571"/>
                    <a:pt x="2049" y="1571"/>
                  </a:cubicBezTo>
                  <a:cubicBezTo>
                    <a:pt x="2049" y="1571"/>
                    <a:pt x="1184" y="428"/>
                    <a:pt x="739" y="428"/>
                  </a:cubicBezTo>
                  <a:cubicBezTo>
                    <a:pt x="683" y="428"/>
                    <a:pt x="633" y="446"/>
                    <a:pt x="592" y="488"/>
                  </a:cubicBezTo>
                  <a:cubicBezTo>
                    <a:pt x="238" y="859"/>
                    <a:pt x="1765" y="1690"/>
                    <a:pt x="1765" y="1690"/>
                  </a:cubicBezTo>
                  <a:cubicBezTo>
                    <a:pt x="1765" y="1690"/>
                    <a:pt x="1218" y="1587"/>
                    <a:pt x="739" y="1587"/>
                  </a:cubicBezTo>
                  <a:cubicBezTo>
                    <a:pt x="383" y="1587"/>
                    <a:pt x="64" y="1644"/>
                    <a:pt x="33" y="1843"/>
                  </a:cubicBezTo>
                  <a:cubicBezTo>
                    <a:pt x="1" y="2039"/>
                    <a:pt x="285" y="2096"/>
                    <a:pt x="627" y="2096"/>
                  </a:cubicBezTo>
                  <a:cubicBezTo>
                    <a:pt x="1103" y="2096"/>
                    <a:pt x="1691" y="1985"/>
                    <a:pt x="1691" y="1985"/>
                  </a:cubicBezTo>
                  <a:lnTo>
                    <a:pt x="1691" y="1985"/>
                  </a:lnTo>
                  <a:cubicBezTo>
                    <a:pt x="1691" y="1985"/>
                    <a:pt x="476" y="2727"/>
                    <a:pt x="831" y="3068"/>
                  </a:cubicBezTo>
                  <a:cubicBezTo>
                    <a:pt x="879" y="3114"/>
                    <a:pt x="937" y="3134"/>
                    <a:pt x="999" y="3134"/>
                  </a:cubicBezTo>
                  <a:cubicBezTo>
                    <a:pt x="1395" y="3134"/>
                    <a:pt x="2003" y="2326"/>
                    <a:pt x="2003" y="2326"/>
                  </a:cubicBezTo>
                  <a:lnTo>
                    <a:pt x="2003" y="2326"/>
                  </a:lnTo>
                  <a:cubicBezTo>
                    <a:pt x="2003" y="2326"/>
                    <a:pt x="1470" y="3691"/>
                    <a:pt x="2092" y="3720"/>
                  </a:cubicBezTo>
                  <a:cubicBezTo>
                    <a:pt x="2099" y="3721"/>
                    <a:pt x="2106" y="3721"/>
                    <a:pt x="2113" y="3721"/>
                  </a:cubicBezTo>
                  <a:cubicBezTo>
                    <a:pt x="2706" y="3721"/>
                    <a:pt x="2301" y="2416"/>
                    <a:pt x="2301" y="2415"/>
                  </a:cubicBezTo>
                  <a:lnTo>
                    <a:pt x="2301" y="2415"/>
                  </a:lnTo>
                  <a:cubicBezTo>
                    <a:pt x="2301" y="2416"/>
                    <a:pt x="2905" y="3783"/>
                    <a:pt x="3333" y="3783"/>
                  </a:cubicBezTo>
                  <a:cubicBezTo>
                    <a:pt x="3359" y="3783"/>
                    <a:pt x="3385" y="3778"/>
                    <a:pt x="3411" y="3766"/>
                  </a:cubicBezTo>
                  <a:cubicBezTo>
                    <a:pt x="3840" y="3572"/>
                    <a:pt x="2835" y="2386"/>
                    <a:pt x="2834" y="2386"/>
                  </a:cubicBezTo>
                  <a:lnTo>
                    <a:pt x="2834" y="2386"/>
                  </a:lnTo>
                  <a:cubicBezTo>
                    <a:pt x="2835" y="2386"/>
                    <a:pt x="3715" y="3085"/>
                    <a:pt x="4170" y="3085"/>
                  </a:cubicBezTo>
                  <a:cubicBezTo>
                    <a:pt x="4278" y="3085"/>
                    <a:pt x="4361" y="3046"/>
                    <a:pt x="4404" y="2949"/>
                  </a:cubicBezTo>
                  <a:cubicBezTo>
                    <a:pt x="4626" y="2445"/>
                    <a:pt x="3116" y="2240"/>
                    <a:pt x="3116" y="2240"/>
                  </a:cubicBezTo>
                  <a:cubicBezTo>
                    <a:pt x="3116" y="2240"/>
                    <a:pt x="4745" y="2002"/>
                    <a:pt x="4702" y="1690"/>
                  </a:cubicBezTo>
                  <a:cubicBezTo>
                    <a:pt x="4690" y="1612"/>
                    <a:pt x="4582" y="1583"/>
                    <a:pt x="4427" y="1583"/>
                  </a:cubicBezTo>
                  <a:cubicBezTo>
                    <a:pt x="3965" y="1583"/>
                    <a:pt x="3085" y="1843"/>
                    <a:pt x="3085" y="1843"/>
                  </a:cubicBezTo>
                  <a:cubicBezTo>
                    <a:pt x="3085" y="1843"/>
                    <a:pt x="4152" y="405"/>
                    <a:pt x="3692" y="174"/>
                  </a:cubicBezTo>
                  <a:cubicBezTo>
                    <a:pt x="3661" y="159"/>
                    <a:pt x="3629" y="151"/>
                    <a:pt x="3596" y="151"/>
                  </a:cubicBezTo>
                  <a:cubicBezTo>
                    <a:pt x="3124" y="151"/>
                    <a:pt x="2374" y="1571"/>
                    <a:pt x="2374" y="1571"/>
                  </a:cubicBezTo>
                  <a:cubicBezTo>
                    <a:pt x="2374" y="1529"/>
                    <a:pt x="221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162300" y="3483450"/>
              <a:ext cx="22375" cy="33225"/>
            </a:xfrm>
            <a:custGeom>
              <a:avLst/>
              <a:gdLst/>
              <a:ahLst/>
              <a:cxnLst/>
              <a:rect l="l" t="t" r="r" b="b"/>
              <a:pathLst>
                <a:path w="895" h="1329" extrusionOk="0">
                  <a:moveTo>
                    <a:pt x="548" y="1"/>
                  </a:moveTo>
                  <a:cubicBezTo>
                    <a:pt x="524" y="1"/>
                    <a:pt x="499" y="13"/>
                    <a:pt x="487" y="40"/>
                  </a:cubicBezTo>
                  <a:cubicBezTo>
                    <a:pt x="331" y="444"/>
                    <a:pt x="172" y="848"/>
                    <a:pt x="13" y="1252"/>
                  </a:cubicBezTo>
                  <a:cubicBezTo>
                    <a:pt x="0" y="1288"/>
                    <a:pt x="36" y="1328"/>
                    <a:pt x="73" y="1328"/>
                  </a:cubicBezTo>
                  <a:lnTo>
                    <a:pt x="815" y="1328"/>
                  </a:lnTo>
                  <a:cubicBezTo>
                    <a:pt x="890" y="1328"/>
                    <a:pt x="894" y="1206"/>
                    <a:pt x="815" y="1206"/>
                  </a:cubicBezTo>
                  <a:lnTo>
                    <a:pt x="162" y="1206"/>
                  </a:lnTo>
                  <a:cubicBezTo>
                    <a:pt x="308" y="827"/>
                    <a:pt x="457" y="452"/>
                    <a:pt x="603" y="73"/>
                  </a:cubicBezTo>
                  <a:cubicBezTo>
                    <a:pt x="621" y="29"/>
                    <a:pt x="585" y="1"/>
                    <a:pt x="548" y="1"/>
                  </a:cubicBezTo>
                  <a:close/>
                </a:path>
              </a:pathLst>
            </a:custGeom>
            <a:solidFill>
              <a:srgbClr val="2D2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029575" y="3366375"/>
              <a:ext cx="84450" cy="92025"/>
            </a:xfrm>
            <a:custGeom>
              <a:avLst/>
              <a:gdLst/>
              <a:ahLst/>
              <a:cxnLst/>
              <a:rect l="l" t="t" r="r" b="b"/>
              <a:pathLst>
                <a:path w="3378" h="3681" extrusionOk="0">
                  <a:moveTo>
                    <a:pt x="3378" y="0"/>
                  </a:moveTo>
                  <a:lnTo>
                    <a:pt x="3378" y="0"/>
                  </a:lnTo>
                  <a:cubicBezTo>
                    <a:pt x="2236" y="147"/>
                    <a:pt x="914" y="1146"/>
                    <a:pt x="914" y="1146"/>
                  </a:cubicBezTo>
                  <a:cubicBezTo>
                    <a:pt x="179" y="2279"/>
                    <a:pt x="0" y="3680"/>
                    <a:pt x="0" y="3680"/>
                  </a:cubicBezTo>
                  <a:cubicBezTo>
                    <a:pt x="2418" y="2385"/>
                    <a:pt x="3378" y="0"/>
                    <a:pt x="3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247725" y="3829775"/>
              <a:ext cx="102100" cy="98200"/>
            </a:xfrm>
            <a:custGeom>
              <a:avLst/>
              <a:gdLst/>
              <a:ahLst/>
              <a:cxnLst/>
              <a:rect l="l" t="t" r="r" b="b"/>
              <a:pathLst>
                <a:path w="4084" h="3928" extrusionOk="0">
                  <a:moveTo>
                    <a:pt x="1948" y="1"/>
                  </a:moveTo>
                  <a:cubicBezTo>
                    <a:pt x="1788" y="1"/>
                    <a:pt x="1627" y="24"/>
                    <a:pt x="1467" y="72"/>
                  </a:cubicBezTo>
                  <a:cubicBezTo>
                    <a:pt x="517" y="360"/>
                    <a:pt x="1" y="1440"/>
                    <a:pt x="315" y="2486"/>
                  </a:cubicBezTo>
                  <a:cubicBezTo>
                    <a:pt x="579" y="3357"/>
                    <a:pt x="1336" y="3928"/>
                    <a:pt x="2132" y="3928"/>
                  </a:cubicBezTo>
                  <a:cubicBezTo>
                    <a:pt x="2292" y="3928"/>
                    <a:pt x="2453" y="3905"/>
                    <a:pt x="2613" y="3857"/>
                  </a:cubicBezTo>
                  <a:cubicBezTo>
                    <a:pt x="3567" y="3569"/>
                    <a:pt x="4083" y="2490"/>
                    <a:pt x="3765" y="1443"/>
                  </a:cubicBezTo>
                  <a:cubicBezTo>
                    <a:pt x="3503" y="571"/>
                    <a:pt x="2745" y="1"/>
                    <a:pt x="1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266525" y="3867525"/>
              <a:ext cx="6450" cy="4275"/>
            </a:xfrm>
            <a:custGeom>
              <a:avLst/>
              <a:gdLst/>
              <a:ahLst/>
              <a:cxnLst/>
              <a:rect l="l" t="t" r="r" b="b"/>
              <a:pathLst>
                <a:path w="258" h="171" extrusionOk="0">
                  <a:moveTo>
                    <a:pt x="89" y="0"/>
                  </a:moveTo>
                  <a:cubicBezTo>
                    <a:pt x="37" y="0"/>
                    <a:pt x="1" y="81"/>
                    <a:pt x="59" y="115"/>
                  </a:cubicBezTo>
                  <a:cubicBezTo>
                    <a:pt x="86" y="128"/>
                    <a:pt x="113" y="145"/>
                    <a:pt x="143" y="161"/>
                  </a:cubicBezTo>
                  <a:cubicBezTo>
                    <a:pt x="153" y="167"/>
                    <a:pt x="163" y="170"/>
                    <a:pt x="173" y="170"/>
                  </a:cubicBezTo>
                  <a:cubicBezTo>
                    <a:pt x="224" y="170"/>
                    <a:pt x="258" y="92"/>
                    <a:pt x="202" y="59"/>
                  </a:cubicBezTo>
                  <a:cubicBezTo>
                    <a:pt x="175" y="42"/>
                    <a:pt x="146" y="26"/>
                    <a:pt x="119" y="9"/>
                  </a:cubicBezTo>
                  <a:cubicBezTo>
                    <a:pt x="109" y="3"/>
                    <a:pt x="99" y="0"/>
                    <a:pt x="89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280200" y="3844100"/>
              <a:ext cx="8550" cy="3750"/>
            </a:xfrm>
            <a:custGeom>
              <a:avLst/>
              <a:gdLst/>
              <a:ahLst/>
              <a:cxnLst/>
              <a:rect l="l" t="t" r="r" b="b"/>
              <a:pathLst>
                <a:path w="342" h="150" extrusionOk="0">
                  <a:moveTo>
                    <a:pt x="253" y="0"/>
                  </a:moveTo>
                  <a:cubicBezTo>
                    <a:pt x="248" y="0"/>
                    <a:pt x="243" y="1"/>
                    <a:pt x="238" y="2"/>
                  </a:cubicBezTo>
                  <a:cubicBezTo>
                    <a:pt x="185" y="12"/>
                    <a:pt x="128" y="22"/>
                    <a:pt x="73" y="32"/>
                  </a:cubicBezTo>
                  <a:cubicBezTo>
                    <a:pt x="0" y="44"/>
                    <a:pt x="26" y="149"/>
                    <a:pt x="94" y="149"/>
                  </a:cubicBezTo>
                  <a:cubicBezTo>
                    <a:pt x="97" y="149"/>
                    <a:pt x="101" y="149"/>
                    <a:pt x="105" y="148"/>
                  </a:cubicBezTo>
                  <a:cubicBezTo>
                    <a:pt x="162" y="138"/>
                    <a:pt x="215" y="128"/>
                    <a:pt x="271" y="118"/>
                  </a:cubicBezTo>
                  <a:cubicBezTo>
                    <a:pt x="342" y="103"/>
                    <a:pt x="318" y="0"/>
                    <a:pt x="253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288250" y="3875300"/>
              <a:ext cx="7200" cy="5125"/>
            </a:xfrm>
            <a:custGeom>
              <a:avLst/>
              <a:gdLst/>
              <a:ahLst/>
              <a:cxnLst/>
              <a:rect l="l" t="t" r="r" b="b"/>
              <a:pathLst>
                <a:path w="288" h="205" extrusionOk="0">
                  <a:moveTo>
                    <a:pt x="86" y="0"/>
                  </a:moveTo>
                  <a:cubicBezTo>
                    <a:pt x="42" y="0"/>
                    <a:pt x="1" y="60"/>
                    <a:pt x="38" y="105"/>
                  </a:cubicBezTo>
                  <a:cubicBezTo>
                    <a:pt x="75" y="145"/>
                    <a:pt x="115" y="178"/>
                    <a:pt x="164" y="198"/>
                  </a:cubicBezTo>
                  <a:cubicBezTo>
                    <a:pt x="174" y="203"/>
                    <a:pt x="184" y="205"/>
                    <a:pt x="193" y="205"/>
                  </a:cubicBezTo>
                  <a:cubicBezTo>
                    <a:pt x="251" y="205"/>
                    <a:pt x="287" y="124"/>
                    <a:pt x="228" y="96"/>
                  </a:cubicBezTo>
                  <a:cubicBezTo>
                    <a:pt x="184" y="76"/>
                    <a:pt x="154" y="53"/>
                    <a:pt x="124" y="19"/>
                  </a:cubicBezTo>
                  <a:cubicBezTo>
                    <a:pt x="113" y="6"/>
                    <a:pt x="99" y="0"/>
                    <a:pt x="86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316850" y="3857550"/>
              <a:ext cx="10450" cy="3300"/>
            </a:xfrm>
            <a:custGeom>
              <a:avLst/>
              <a:gdLst/>
              <a:ahLst/>
              <a:cxnLst/>
              <a:rect l="l" t="t" r="r" b="b"/>
              <a:pathLst>
                <a:path w="418" h="132" extrusionOk="0">
                  <a:moveTo>
                    <a:pt x="167" y="1"/>
                  </a:moveTo>
                  <a:cubicBezTo>
                    <a:pt x="138" y="1"/>
                    <a:pt x="109" y="2"/>
                    <a:pt x="80" y="4"/>
                  </a:cubicBezTo>
                  <a:cubicBezTo>
                    <a:pt x="3" y="11"/>
                    <a:pt x="1" y="123"/>
                    <a:pt x="73" y="123"/>
                  </a:cubicBezTo>
                  <a:cubicBezTo>
                    <a:pt x="76" y="123"/>
                    <a:pt x="78" y="123"/>
                    <a:pt x="80" y="123"/>
                  </a:cubicBezTo>
                  <a:cubicBezTo>
                    <a:pt x="107" y="121"/>
                    <a:pt x="133" y="120"/>
                    <a:pt x="160" y="120"/>
                  </a:cubicBezTo>
                  <a:cubicBezTo>
                    <a:pt x="210" y="120"/>
                    <a:pt x="260" y="123"/>
                    <a:pt x="311" y="130"/>
                  </a:cubicBezTo>
                  <a:cubicBezTo>
                    <a:pt x="315" y="131"/>
                    <a:pt x="319" y="131"/>
                    <a:pt x="323" y="131"/>
                  </a:cubicBezTo>
                  <a:cubicBezTo>
                    <a:pt x="391" y="131"/>
                    <a:pt x="417" y="27"/>
                    <a:pt x="345" y="14"/>
                  </a:cubicBezTo>
                  <a:cubicBezTo>
                    <a:pt x="285" y="5"/>
                    <a:pt x="226" y="1"/>
                    <a:pt x="16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2297075" y="3901500"/>
              <a:ext cx="3000" cy="7850"/>
            </a:xfrm>
            <a:custGeom>
              <a:avLst/>
              <a:gdLst/>
              <a:ahLst/>
              <a:cxnLst/>
              <a:rect l="l" t="t" r="r" b="b"/>
              <a:pathLst>
                <a:path w="120" h="314" extrusionOk="0">
                  <a:moveTo>
                    <a:pt x="60" y="1"/>
                  </a:moveTo>
                  <a:cubicBezTo>
                    <a:pt x="30" y="1"/>
                    <a:pt x="0" y="20"/>
                    <a:pt x="0" y="58"/>
                  </a:cubicBezTo>
                  <a:lnTo>
                    <a:pt x="0" y="256"/>
                  </a:lnTo>
                  <a:cubicBezTo>
                    <a:pt x="0" y="294"/>
                    <a:pt x="30" y="313"/>
                    <a:pt x="60" y="313"/>
                  </a:cubicBezTo>
                  <a:cubicBezTo>
                    <a:pt x="89" y="313"/>
                    <a:pt x="119" y="294"/>
                    <a:pt x="119" y="256"/>
                  </a:cubicBezTo>
                  <a:lnTo>
                    <a:pt x="119" y="58"/>
                  </a:lnTo>
                  <a:cubicBezTo>
                    <a:pt x="119" y="20"/>
                    <a:pt x="89" y="1"/>
                    <a:pt x="60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2297975" y="3855975"/>
              <a:ext cx="7825" cy="4600"/>
            </a:xfrm>
            <a:custGeom>
              <a:avLst/>
              <a:gdLst/>
              <a:ahLst/>
              <a:cxnLst/>
              <a:rect l="l" t="t" r="r" b="b"/>
              <a:pathLst>
                <a:path w="313" h="184" extrusionOk="0">
                  <a:moveTo>
                    <a:pt x="219" y="1"/>
                  </a:moveTo>
                  <a:cubicBezTo>
                    <a:pt x="211" y="1"/>
                    <a:pt x="202" y="3"/>
                    <a:pt x="192" y="7"/>
                  </a:cubicBezTo>
                  <a:cubicBezTo>
                    <a:pt x="146" y="31"/>
                    <a:pt x="103" y="51"/>
                    <a:pt x="60" y="74"/>
                  </a:cubicBezTo>
                  <a:cubicBezTo>
                    <a:pt x="0" y="102"/>
                    <a:pt x="35" y="184"/>
                    <a:pt x="91" y="184"/>
                  </a:cubicBezTo>
                  <a:cubicBezTo>
                    <a:pt x="100" y="184"/>
                    <a:pt x="110" y="182"/>
                    <a:pt x="120" y="176"/>
                  </a:cubicBezTo>
                  <a:cubicBezTo>
                    <a:pt x="163" y="157"/>
                    <a:pt x="209" y="133"/>
                    <a:pt x="252" y="110"/>
                  </a:cubicBezTo>
                  <a:cubicBezTo>
                    <a:pt x="312" y="82"/>
                    <a:pt x="276" y="1"/>
                    <a:pt x="219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2319100" y="3887325"/>
              <a:ext cx="7275" cy="3475"/>
            </a:xfrm>
            <a:custGeom>
              <a:avLst/>
              <a:gdLst/>
              <a:ahLst/>
              <a:cxnLst/>
              <a:rect l="l" t="t" r="r" b="b"/>
              <a:pathLst>
                <a:path w="291" h="139" extrusionOk="0">
                  <a:moveTo>
                    <a:pt x="197" y="1"/>
                  </a:moveTo>
                  <a:cubicBezTo>
                    <a:pt x="193" y="1"/>
                    <a:pt x="190" y="1"/>
                    <a:pt x="186" y="2"/>
                  </a:cubicBezTo>
                  <a:cubicBezTo>
                    <a:pt x="149" y="9"/>
                    <a:pt x="109" y="15"/>
                    <a:pt x="73" y="22"/>
                  </a:cubicBezTo>
                  <a:cubicBezTo>
                    <a:pt x="1" y="34"/>
                    <a:pt x="24" y="139"/>
                    <a:pt x="90" y="139"/>
                  </a:cubicBezTo>
                  <a:cubicBezTo>
                    <a:pt x="94" y="139"/>
                    <a:pt x="98" y="138"/>
                    <a:pt x="102" y="138"/>
                  </a:cubicBezTo>
                  <a:cubicBezTo>
                    <a:pt x="142" y="131"/>
                    <a:pt x="182" y="124"/>
                    <a:pt x="218" y="118"/>
                  </a:cubicBezTo>
                  <a:cubicBezTo>
                    <a:pt x="291" y="105"/>
                    <a:pt x="264" y="1"/>
                    <a:pt x="19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2268500" y="3898450"/>
              <a:ext cx="14175" cy="3825"/>
            </a:xfrm>
            <a:custGeom>
              <a:avLst/>
              <a:gdLst/>
              <a:ahLst/>
              <a:cxnLst/>
              <a:rect l="l" t="t" r="r" b="b"/>
              <a:pathLst>
                <a:path w="567" h="153" extrusionOk="0">
                  <a:moveTo>
                    <a:pt x="494" y="1"/>
                  </a:moveTo>
                  <a:cubicBezTo>
                    <a:pt x="493" y="1"/>
                    <a:pt x="492" y="1"/>
                    <a:pt x="491" y="1"/>
                  </a:cubicBezTo>
                  <a:lnTo>
                    <a:pt x="77" y="30"/>
                  </a:lnTo>
                  <a:cubicBezTo>
                    <a:pt x="1" y="37"/>
                    <a:pt x="0" y="153"/>
                    <a:pt x="74" y="153"/>
                  </a:cubicBezTo>
                  <a:cubicBezTo>
                    <a:pt x="75" y="153"/>
                    <a:pt x="76" y="153"/>
                    <a:pt x="77" y="153"/>
                  </a:cubicBezTo>
                  <a:lnTo>
                    <a:pt x="491" y="123"/>
                  </a:lnTo>
                  <a:cubicBezTo>
                    <a:pt x="566" y="116"/>
                    <a:pt x="567" y="1"/>
                    <a:pt x="494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2286800" y="3806225"/>
              <a:ext cx="169725" cy="118475"/>
            </a:xfrm>
            <a:custGeom>
              <a:avLst/>
              <a:gdLst/>
              <a:ahLst/>
              <a:cxnLst/>
              <a:rect l="l" t="t" r="r" b="b"/>
              <a:pathLst>
                <a:path w="6789" h="4739" extrusionOk="0">
                  <a:moveTo>
                    <a:pt x="4107" y="1"/>
                  </a:moveTo>
                  <a:lnTo>
                    <a:pt x="3865" y="650"/>
                  </a:lnTo>
                  <a:cubicBezTo>
                    <a:pt x="3494" y="540"/>
                    <a:pt x="3107" y="487"/>
                    <a:pt x="2720" y="487"/>
                  </a:cubicBezTo>
                  <a:cubicBezTo>
                    <a:pt x="2007" y="487"/>
                    <a:pt x="1294" y="670"/>
                    <a:pt x="676" y="1024"/>
                  </a:cubicBezTo>
                  <a:cubicBezTo>
                    <a:pt x="484" y="1133"/>
                    <a:pt x="295" y="1262"/>
                    <a:pt x="173" y="1448"/>
                  </a:cubicBezTo>
                  <a:cubicBezTo>
                    <a:pt x="50" y="1630"/>
                    <a:pt x="0" y="1875"/>
                    <a:pt x="96" y="2073"/>
                  </a:cubicBezTo>
                  <a:cubicBezTo>
                    <a:pt x="167" y="2220"/>
                    <a:pt x="329" y="2321"/>
                    <a:pt x="486" y="2321"/>
                  </a:cubicBezTo>
                  <a:cubicBezTo>
                    <a:pt x="510" y="2321"/>
                    <a:pt x="534" y="2319"/>
                    <a:pt x="557" y="2314"/>
                  </a:cubicBezTo>
                  <a:lnTo>
                    <a:pt x="557" y="2314"/>
                  </a:lnTo>
                  <a:cubicBezTo>
                    <a:pt x="430" y="2397"/>
                    <a:pt x="389" y="2604"/>
                    <a:pt x="471" y="2746"/>
                  </a:cubicBezTo>
                  <a:cubicBezTo>
                    <a:pt x="561" y="2905"/>
                    <a:pt x="751" y="2981"/>
                    <a:pt x="936" y="3010"/>
                  </a:cubicBezTo>
                  <a:lnTo>
                    <a:pt x="936" y="3010"/>
                  </a:lnTo>
                  <a:cubicBezTo>
                    <a:pt x="934" y="3010"/>
                    <a:pt x="932" y="3010"/>
                    <a:pt x="930" y="3010"/>
                  </a:cubicBezTo>
                  <a:cubicBezTo>
                    <a:pt x="784" y="3010"/>
                    <a:pt x="671" y="3202"/>
                    <a:pt x="723" y="3348"/>
                  </a:cubicBezTo>
                  <a:cubicBezTo>
                    <a:pt x="782" y="3507"/>
                    <a:pt x="961" y="3594"/>
                    <a:pt x="1130" y="3614"/>
                  </a:cubicBezTo>
                  <a:cubicBezTo>
                    <a:pt x="1164" y="3617"/>
                    <a:pt x="1198" y="3618"/>
                    <a:pt x="1232" y="3618"/>
                  </a:cubicBezTo>
                  <a:cubicBezTo>
                    <a:pt x="1360" y="3618"/>
                    <a:pt x="1489" y="3600"/>
                    <a:pt x="1616" y="3600"/>
                  </a:cubicBezTo>
                  <a:cubicBezTo>
                    <a:pt x="1624" y="3600"/>
                    <a:pt x="1632" y="3600"/>
                    <a:pt x="1640" y="3600"/>
                  </a:cubicBezTo>
                  <a:cubicBezTo>
                    <a:pt x="2438" y="3623"/>
                    <a:pt x="2997" y="4425"/>
                    <a:pt x="3763" y="4660"/>
                  </a:cubicBezTo>
                  <a:cubicBezTo>
                    <a:pt x="3948" y="4716"/>
                    <a:pt x="4140" y="4738"/>
                    <a:pt x="4333" y="4738"/>
                  </a:cubicBezTo>
                  <a:cubicBezTo>
                    <a:pt x="4536" y="4738"/>
                    <a:pt x="4741" y="4714"/>
                    <a:pt x="4941" y="4679"/>
                  </a:cubicBezTo>
                  <a:cubicBezTo>
                    <a:pt x="5308" y="4620"/>
                    <a:pt x="5696" y="4511"/>
                    <a:pt x="5931" y="4226"/>
                  </a:cubicBezTo>
                  <a:lnTo>
                    <a:pt x="6729" y="4557"/>
                  </a:lnTo>
                  <a:cubicBezTo>
                    <a:pt x="6789" y="1474"/>
                    <a:pt x="4107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2307500" y="3874025"/>
              <a:ext cx="57800" cy="8950"/>
            </a:xfrm>
            <a:custGeom>
              <a:avLst/>
              <a:gdLst/>
              <a:ahLst/>
              <a:cxnLst/>
              <a:rect l="l" t="t" r="r" b="b"/>
              <a:pathLst>
                <a:path w="2312" h="358" extrusionOk="0">
                  <a:moveTo>
                    <a:pt x="1659" y="1"/>
                  </a:moveTo>
                  <a:cubicBezTo>
                    <a:pt x="1120" y="1"/>
                    <a:pt x="592" y="80"/>
                    <a:pt x="66" y="239"/>
                  </a:cubicBezTo>
                  <a:cubicBezTo>
                    <a:pt x="0" y="257"/>
                    <a:pt x="22" y="358"/>
                    <a:pt x="81" y="358"/>
                  </a:cubicBezTo>
                  <a:cubicBezTo>
                    <a:pt x="87" y="358"/>
                    <a:pt x="93" y="357"/>
                    <a:pt x="100" y="355"/>
                  </a:cubicBezTo>
                  <a:cubicBezTo>
                    <a:pt x="612" y="200"/>
                    <a:pt x="1130" y="123"/>
                    <a:pt x="1658" y="123"/>
                  </a:cubicBezTo>
                  <a:cubicBezTo>
                    <a:pt x="1849" y="123"/>
                    <a:pt x="2041" y="133"/>
                    <a:pt x="2235" y="153"/>
                  </a:cubicBezTo>
                  <a:cubicBezTo>
                    <a:pt x="2237" y="153"/>
                    <a:pt x="2239" y="153"/>
                    <a:pt x="2241" y="153"/>
                  </a:cubicBezTo>
                  <a:cubicBezTo>
                    <a:pt x="2311" y="153"/>
                    <a:pt x="2309" y="40"/>
                    <a:pt x="2235" y="31"/>
                  </a:cubicBezTo>
                  <a:cubicBezTo>
                    <a:pt x="2041" y="11"/>
                    <a:pt x="1850" y="1"/>
                    <a:pt x="1659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2299575" y="3854375"/>
              <a:ext cx="58525" cy="10575"/>
            </a:xfrm>
            <a:custGeom>
              <a:avLst/>
              <a:gdLst/>
              <a:ahLst/>
              <a:cxnLst/>
              <a:rect l="l" t="t" r="r" b="b"/>
              <a:pathLst>
                <a:path w="2341" h="423" extrusionOk="0">
                  <a:moveTo>
                    <a:pt x="2007" y="0"/>
                  </a:moveTo>
                  <a:cubicBezTo>
                    <a:pt x="1344" y="0"/>
                    <a:pt x="702" y="101"/>
                    <a:pt x="65" y="303"/>
                  </a:cubicBezTo>
                  <a:cubicBezTo>
                    <a:pt x="0" y="324"/>
                    <a:pt x="18" y="423"/>
                    <a:pt x="78" y="423"/>
                  </a:cubicBezTo>
                  <a:cubicBezTo>
                    <a:pt x="84" y="423"/>
                    <a:pt x="91" y="422"/>
                    <a:pt x="99" y="419"/>
                  </a:cubicBezTo>
                  <a:cubicBezTo>
                    <a:pt x="730" y="221"/>
                    <a:pt x="1373" y="120"/>
                    <a:pt x="2033" y="120"/>
                  </a:cubicBezTo>
                  <a:cubicBezTo>
                    <a:pt x="2110" y="120"/>
                    <a:pt x="2187" y="122"/>
                    <a:pt x="2264" y="124"/>
                  </a:cubicBezTo>
                  <a:cubicBezTo>
                    <a:pt x="2265" y="124"/>
                    <a:pt x="2266" y="124"/>
                    <a:pt x="2267" y="124"/>
                  </a:cubicBezTo>
                  <a:cubicBezTo>
                    <a:pt x="2341" y="124"/>
                    <a:pt x="2340" y="5"/>
                    <a:pt x="2264" y="5"/>
                  </a:cubicBezTo>
                  <a:cubicBezTo>
                    <a:pt x="2178" y="2"/>
                    <a:pt x="2092" y="0"/>
                    <a:pt x="2007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2382600" y="3822025"/>
              <a:ext cx="24775" cy="23325"/>
            </a:xfrm>
            <a:custGeom>
              <a:avLst/>
              <a:gdLst/>
              <a:ahLst/>
              <a:cxnLst/>
              <a:rect l="l" t="t" r="r" b="b"/>
              <a:pathLst>
                <a:path w="991" h="933" extrusionOk="0">
                  <a:moveTo>
                    <a:pt x="75" y="1"/>
                  </a:moveTo>
                  <a:cubicBezTo>
                    <a:pt x="18" y="1"/>
                    <a:pt x="0" y="96"/>
                    <a:pt x="62" y="121"/>
                  </a:cubicBezTo>
                  <a:cubicBezTo>
                    <a:pt x="427" y="266"/>
                    <a:pt x="709" y="544"/>
                    <a:pt x="864" y="902"/>
                  </a:cubicBezTo>
                  <a:cubicBezTo>
                    <a:pt x="875" y="924"/>
                    <a:pt x="892" y="933"/>
                    <a:pt x="910" y="933"/>
                  </a:cubicBezTo>
                  <a:cubicBezTo>
                    <a:pt x="948" y="933"/>
                    <a:pt x="990" y="889"/>
                    <a:pt x="970" y="839"/>
                  </a:cubicBezTo>
                  <a:cubicBezTo>
                    <a:pt x="801" y="451"/>
                    <a:pt x="490" y="160"/>
                    <a:pt x="96" y="5"/>
                  </a:cubicBezTo>
                  <a:cubicBezTo>
                    <a:pt x="88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1934950" y="3436900"/>
              <a:ext cx="471000" cy="340350"/>
            </a:xfrm>
            <a:custGeom>
              <a:avLst/>
              <a:gdLst/>
              <a:ahLst/>
              <a:cxnLst/>
              <a:rect l="l" t="t" r="r" b="b"/>
              <a:pathLst>
                <a:path w="18840" h="13614" extrusionOk="0">
                  <a:moveTo>
                    <a:pt x="4150" y="1"/>
                  </a:moveTo>
                  <a:cubicBezTo>
                    <a:pt x="4150" y="1"/>
                    <a:pt x="1" y="9253"/>
                    <a:pt x="2461" y="11072"/>
                  </a:cubicBezTo>
                  <a:cubicBezTo>
                    <a:pt x="2870" y="11374"/>
                    <a:pt x="3231" y="11500"/>
                    <a:pt x="3547" y="11500"/>
                  </a:cubicBezTo>
                  <a:cubicBezTo>
                    <a:pt x="4085" y="11500"/>
                    <a:pt x="4489" y="11133"/>
                    <a:pt x="4761" y="10643"/>
                  </a:cubicBezTo>
                  <a:lnTo>
                    <a:pt x="4761" y="10643"/>
                  </a:lnTo>
                  <a:cubicBezTo>
                    <a:pt x="5111" y="11706"/>
                    <a:pt x="5817" y="12736"/>
                    <a:pt x="6955" y="12843"/>
                  </a:cubicBezTo>
                  <a:cubicBezTo>
                    <a:pt x="7056" y="12853"/>
                    <a:pt x="7154" y="12857"/>
                    <a:pt x="7249" y="12857"/>
                  </a:cubicBezTo>
                  <a:cubicBezTo>
                    <a:pt x="8149" y="12857"/>
                    <a:pt x="8731" y="12445"/>
                    <a:pt x="9056" y="11954"/>
                  </a:cubicBezTo>
                  <a:lnTo>
                    <a:pt x="9056" y="11954"/>
                  </a:lnTo>
                  <a:cubicBezTo>
                    <a:pt x="9364" y="12781"/>
                    <a:pt x="9946" y="13613"/>
                    <a:pt x="10707" y="13613"/>
                  </a:cubicBezTo>
                  <a:cubicBezTo>
                    <a:pt x="10730" y="13613"/>
                    <a:pt x="10753" y="13612"/>
                    <a:pt x="10776" y="13611"/>
                  </a:cubicBezTo>
                  <a:cubicBezTo>
                    <a:pt x="11392" y="13571"/>
                    <a:pt x="11812" y="13079"/>
                    <a:pt x="12043" y="12492"/>
                  </a:cubicBezTo>
                  <a:lnTo>
                    <a:pt x="12043" y="12492"/>
                  </a:lnTo>
                  <a:cubicBezTo>
                    <a:pt x="12347" y="12983"/>
                    <a:pt x="12725" y="13367"/>
                    <a:pt x="13067" y="13367"/>
                  </a:cubicBezTo>
                  <a:cubicBezTo>
                    <a:pt x="13104" y="13367"/>
                    <a:pt x="13141" y="13362"/>
                    <a:pt x="13177" y="13353"/>
                  </a:cubicBezTo>
                  <a:cubicBezTo>
                    <a:pt x="13701" y="13218"/>
                    <a:pt x="14041" y="12683"/>
                    <a:pt x="14208" y="12074"/>
                  </a:cubicBezTo>
                  <a:lnTo>
                    <a:pt x="14208" y="12074"/>
                  </a:lnTo>
                  <a:cubicBezTo>
                    <a:pt x="14437" y="12262"/>
                    <a:pt x="14698" y="12383"/>
                    <a:pt x="14972" y="12383"/>
                  </a:cubicBezTo>
                  <a:cubicBezTo>
                    <a:pt x="15064" y="12383"/>
                    <a:pt x="15159" y="12369"/>
                    <a:pt x="15254" y="12339"/>
                  </a:cubicBezTo>
                  <a:cubicBezTo>
                    <a:pt x="16176" y="12051"/>
                    <a:pt x="16489" y="11301"/>
                    <a:pt x="16483" y="10576"/>
                  </a:cubicBezTo>
                  <a:lnTo>
                    <a:pt x="16483" y="10576"/>
                  </a:lnTo>
                  <a:cubicBezTo>
                    <a:pt x="16615" y="10576"/>
                    <a:pt x="16757" y="10559"/>
                    <a:pt x="16909" y="10522"/>
                  </a:cubicBezTo>
                  <a:cubicBezTo>
                    <a:pt x="18840" y="10051"/>
                    <a:pt x="16591" y="2955"/>
                    <a:pt x="14956" y="769"/>
                  </a:cubicBezTo>
                  <a:cubicBezTo>
                    <a:pt x="14956" y="769"/>
                    <a:pt x="13945" y="3874"/>
                    <a:pt x="12805" y="3874"/>
                  </a:cubicBezTo>
                  <a:cubicBezTo>
                    <a:pt x="12787" y="3874"/>
                    <a:pt x="12768" y="3874"/>
                    <a:pt x="12750" y="3872"/>
                  </a:cubicBezTo>
                  <a:cubicBezTo>
                    <a:pt x="11956" y="3800"/>
                    <a:pt x="11262" y="3143"/>
                    <a:pt x="10137" y="3143"/>
                  </a:cubicBezTo>
                  <a:cubicBezTo>
                    <a:pt x="9616" y="3143"/>
                    <a:pt x="9002" y="3284"/>
                    <a:pt x="8243" y="3690"/>
                  </a:cubicBezTo>
                  <a:cubicBezTo>
                    <a:pt x="7805" y="3924"/>
                    <a:pt x="7387" y="4028"/>
                    <a:pt x="6995" y="4028"/>
                  </a:cubicBezTo>
                  <a:cubicBezTo>
                    <a:pt x="5238" y="4028"/>
                    <a:pt x="4031" y="1929"/>
                    <a:pt x="4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2156575" y="3522750"/>
              <a:ext cx="59125" cy="34750"/>
            </a:xfrm>
            <a:custGeom>
              <a:avLst/>
              <a:gdLst/>
              <a:ahLst/>
              <a:cxnLst/>
              <a:rect l="l" t="t" r="r" b="b"/>
              <a:pathLst>
                <a:path w="2365" h="1390" extrusionOk="0">
                  <a:moveTo>
                    <a:pt x="1935" y="1"/>
                  </a:moveTo>
                  <a:cubicBezTo>
                    <a:pt x="1658" y="1"/>
                    <a:pt x="1472" y="306"/>
                    <a:pt x="1206" y="398"/>
                  </a:cubicBezTo>
                  <a:cubicBezTo>
                    <a:pt x="1144" y="419"/>
                    <a:pt x="1083" y="427"/>
                    <a:pt x="1022" y="427"/>
                  </a:cubicBezTo>
                  <a:cubicBezTo>
                    <a:pt x="888" y="427"/>
                    <a:pt x="755" y="391"/>
                    <a:pt x="619" y="391"/>
                  </a:cubicBezTo>
                  <a:cubicBezTo>
                    <a:pt x="586" y="391"/>
                    <a:pt x="553" y="393"/>
                    <a:pt x="520" y="398"/>
                  </a:cubicBezTo>
                  <a:cubicBezTo>
                    <a:pt x="352" y="428"/>
                    <a:pt x="193" y="511"/>
                    <a:pt x="123" y="673"/>
                  </a:cubicBezTo>
                  <a:cubicBezTo>
                    <a:pt x="0" y="965"/>
                    <a:pt x="315" y="1379"/>
                    <a:pt x="1024" y="1389"/>
                  </a:cubicBezTo>
                  <a:cubicBezTo>
                    <a:pt x="1037" y="1389"/>
                    <a:pt x="1050" y="1389"/>
                    <a:pt x="1064" y="1389"/>
                  </a:cubicBezTo>
                  <a:cubicBezTo>
                    <a:pt x="1184" y="1389"/>
                    <a:pt x="1314" y="1376"/>
                    <a:pt x="1454" y="1349"/>
                  </a:cubicBezTo>
                  <a:cubicBezTo>
                    <a:pt x="1454" y="1349"/>
                    <a:pt x="1924" y="1292"/>
                    <a:pt x="2180" y="942"/>
                  </a:cubicBezTo>
                  <a:cubicBezTo>
                    <a:pt x="2236" y="862"/>
                    <a:pt x="2282" y="769"/>
                    <a:pt x="2308" y="657"/>
                  </a:cubicBezTo>
                  <a:cubicBezTo>
                    <a:pt x="2365" y="425"/>
                    <a:pt x="2355" y="137"/>
                    <a:pt x="2097" y="34"/>
                  </a:cubicBezTo>
                  <a:cubicBezTo>
                    <a:pt x="2039" y="11"/>
                    <a:pt x="1985" y="1"/>
                    <a:pt x="1935" y="1"/>
                  </a:cubicBezTo>
                  <a:close/>
                </a:path>
              </a:pathLst>
            </a:custGeom>
            <a:solidFill>
              <a:srgbClr val="2D2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2182175" y="3545450"/>
              <a:ext cx="28900" cy="12050"/>
            </a:xfrm>
            <a:custGeom>
              <a:avLst/>
              <a:gdLst/>
              <a:ahLst/>
              <a:cxnLst/>
              <a:rect l="l" t="t" r="r" b="b"/>
              <a:pathLst>
                <a:path w="1156" h="482" extrusionOk="0">
                  <a:moveTo>
                    <a:pt x="886" y="1"/>
                  </a:moveTo>
                  <a:cubicBezTo>
                    <a:pt x="401" y="1"/>
                    <a:pt x="104" y="337"/>
                    <a:pt x="0" y="481"/>
                  </a:cubicBezTo>
                  <a:cubicBezTo>
                    <a:pt x="13" y="481"/>
                    <a:pt x="26" y="481"/>
                    <a:pt x="40" y="481"/>
                  </a:cubicBezTo>
                  <a:cubicBezTo>
                    <a:pt x="160" y="481"/>
                    <a:pt x="290" y="468"/>
                    <a:pt x="430" y="441"/>
                  </a:cubicBezTo>
                  <a:cubicBezTo>
                    <a:pt x="430" y="441"/>
                    <a:pt x="900" y="384"/>
                    <a:pt x="1156" y="34"/>
                  </a:cubicBezTo>
                  <a:cubicBezTo>
                    <a:pt x="1060" y="11"/>
                    <a:pt x="970" y="1"/>
                    <a:pt x="886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2141500" y="3381775"/>
              <a:ext cx="9250" cy="20025"/>
            </a:xfrm>
            <a:custGeom>
              <a:avLst/>
              <a:gdLst/>
              <a:ahLst/>
              <a:cxnLst/>
              <a:rect l="l" t="t" r="r" b="b"/>
              <a:pathLst>
                <a:path w="370" h="801" extrusionOk="0">
                  <a:moveTo>
                    <a:pt x="239" y="1"/>
                  </a:moveTo>
                  <a:cubicBezTo>
                    <a:pt x="226" y="1"/>
                    <a:pt x="212" y="6"/>
                    <a:pt x="200" y="17"/>
                  </a:cubicBezTo>
                  <a:cubicBezTo>
                    <a:pt x="1" y="203"/>
                    <a:pt x="30" y="616"/>
                    <a:pt x="236" y="786"/>
                  </a:cubicBezTo>
                  <a:cubicBezTo>
                    <a:pt x="249" y="796"/>
                    <a:pt x="262" y="800"/>
                    <a:pt x="276" y="800"/>
                  </a:cubicBezTo>
                  <a:cubicBezTo>
                    <a:pt x="325" y="800"/>
                    <a:pt x="369" y="739"/>
                    <a:pt x="322" y="700"/>
                  </a:cubicBezTo>
                  <a:cubicBezTo>
                    <a:pt x="166" y="573"/>
                    <a:pt x="133" y="246"/>
                    <a:pt x="285" y="104"/>
                  </a:cubicBezTo>
                  <a:cubicBezTo>
                    <a:pt x="330" y="62"/>
                    <a:pt x="287" y="1"/>
                    <a:pt x="23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2150700" y="3389975"/>
              <a:ext cx="10950" cy="12325"/>
            </a:xfrm>
            <a:custGeom>
              <a:avLst/>
              <a:gdLst/>
              <a:ahLst/>
              <a:cxnLst/>
              <a:rect l="l" t="t" r="r" b="b"/>
              <a:pathLst>
                <a:path w="438" h="493" extrusionOk="0">
                  <a:moveTo>
                    <a:pt x="108" y="0"/>
                  </a:moveTo>
                  <a:cubicBezTo>
                    <a:pt x="84" y="0"/>
                    <a:pt x="61" y="13"/>
                    <a:pt x="53" y="43"/>
                  </a:cubicBezTo>
                  <a:cubicBezTo>
                    <a:pt x="0" y="249"/>
                    <a:pt x="166" y="388"/>
                    <a:pt x="321" y="484"/>
                  </a:cubicBezTo>
                  <a:cubicBezTo>
                    <a:pt x="332" y="490"/>
                    <a:pt x="342" y="493"/>
                    <a:pt x="352" y="493"/>
                  </a:cubicBezTo>
                  <a:cubicBezTo>
                    <a:pt x="404" y="493"/>
                    <a:pt x="437" y="414"/>
                    <a:pt x="381" y="378"/>
                  </a:cubicBezTo>
                  <a:cubicBezTo>
                    <a:pt x="278" y="315"/>
                    <a:pt x="130" y="222"/>
                    <a:pt x="169" y="77"/>
                  </a:cubicBezTo>
                  <a:cubicBezTo>
                    <a:pt x="181" y="31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2271350" y="3440550"/>
              <a:ext cx="8725" cy="16250"/>
            </a:xfrm>
            <a:custGeom>
              <a:avLst/>
              <a:gdLst/>
              <a:ahLst/>
              <a:cxnLst/>
              <a:rect l="l" t="t" r="r" b="b"/>
              <a:pathLst>
                <a:path w="349" h="650" extrusionOk="0">
                  <a:moveTo>
                    <a:pt x="59" y="0"/>
                  </a:moveTo>
                  <a:cubicBezTo>
                    <a:pt x="30" y="0"/>
                    <a:pt x="1" y="19"/>
                    <a:pt x="2" y="57"/>
                  </a:cubicBezTo>
                  <a:cubicBezTo>
                    <a:pt x="9" y="272"/>
                    <a:pt x="85" y="468"/>
                    <a:pt x="224" y="630"/>
                  </a:cubicBezTo>
                  <a:cubicBezTo>
                    <a:pt x="236" y="644"/>
                    <a:pt x="250" y="650"/>
                    <a:pt x="264" y="650"/>
                  </a:cubicBezTo>
                  <a:cubicBezTo>
                    <a:pt x="307" y="650"/>
                    <a:pt x="348" y="590"/>
                    <a:pt x="311" y="547"/>
                  </a:cubicBezTo>
                  <a:cubicBezTo>
                    <a:pt x="191" y="408"/>
                    <a:pt x="129" y="239"/>
                    <a:pt x="121" y="57"/>
                  </a:cubicBezTo>
                  <a:cubicBezTo>
                    <a:pt x="120" y="19"/>
                    <a:pt x="89" y="0"/>
                    <a:pt x="5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2278850" y="3446025"/>
              <a:ext cx="8950" cy="14000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59" y="1"/>
                  </a:moveTo>
                  <a:cubicBezTo>
                    <a:pt x="29" y="1"/>
                    <a:pt x="0" y="20"/>
                    <a:pt x="3" y="60"/>
                  </a:cubicBezTo>
                  <a:cubicBezTo>
                    <a:pt x="14" y="245"/>
                    <a:pt x="162" y="355"/>
                    <a:pt x="226" y="520"/>
                  </a:cubicBezTo>
                  <a:cubicBezTo>
                    <a:pt x="236" y="548"/>
                    <a:pt x="261" y="560"/>
                    <a:pt x="285" y="560"/>
                  </a:cubicBezTo>
                  <a:cubicBezTo>
                    <a:pt x="321" y="560"/>
                    <a:pt x="358" y="531"/>
                    <a:pt x="341" y="487"/>
                  </a:cubicBezTo>
                  <a:cubicBezTo>
                    <a:pt x="286" y="342"/>
                    <a:pt x="133" y="219"/>
                    <a:pt x="123" y="60"/>
                  </a:cubicBezTo>
                  <a:cubicBezTo>
                    <a:pt x="121" y="20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2059100" y="3571200"/>
              <a:ext cx="6175" cy="14750"/>
            </a:xfrm>
            <a:custGeom>
              <a:avLst/>
              <a:gdLst/>
              <a:ahLst/>
              <a:cxnLst/>
              <a:rect l="l" t="t" r="r" b="b"/>
              <a:pathLst>
                <a:path w="247" h="590" extrusionOk="0">
                  <a:moveTo>
                    <a:pt x="169" y="0"/>
                  </a:moveTo>
                  <a:cubicBezTo>
                    <a:pt x="144" y="0"/>
                    <a:pt x="118" y="14"/>
                    <a:pt x="108" y="43"/>
                  </a:cubicBezTo>
                  <a:cubicBezTo>
                    <a:pt x="58" y="202"/>
                    <a:pt x="25" y="365"/>
                    <a:pt x="5" y="530"/>
                  </a:cubicBezTo>
                  <a:cubicBezTo>
                    <a:pt x="0" y="570"/>
                    <a:pt x="30" y="589"/>
                    <a:pt x="62" y="589"/>
                  </a:cubicBezTo>
                  <a:cubicBezTo>
                    <a:pt x="95" y="589"/>
                    <a:pt x="129" y="570"/>
                    <a:pt x="135" y="530"/>
                  </a:cubicBezTo>
                  <a:cubicBezTo>
                    <a:pt x="151" y="375"/>
                    <a:pt x="184" y="225"/>
                    <a:pt x="230" y="80"/>
                  </a:cubicBezTo>
                  <a:cubicBezTo>
                    <a:pt x="246" y="32"/>
                    <a:pt x="208" y="0"/>
                    <a:pt x="16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2065250" y="3576425"/>
              <a:ext cx="4175" cy="12775"/>
            </a:xfrm>
            <a:custGeom>
              <a:avLst/>
              <a:gdLst/>
              <a:ahLst/>
              <a:cxnLst/>
              <a:rect l="l" t="t" r="r" b="b"/>
              <a:pathLst>
                <a:path w="167" h="511" extrusionOk="0">
                  <a:moveTo>
                    <a:pt x="109" y="1"/>
                  </a:moveTo>
                  <a:cubicBezTo>
                    <a:pt x="79" y="1"/>
                    <a:pt x="47" y="21"/>
                    <a:pt x="44" y="59"/>
                  </a:cubicBezTo>
                  <a:cubicBezTo>
                    <a:pt x="31" y="189"/>
                    <a:pt x="17" y="321"/>
                    <a:pt x="4" y="454"/>
                  </a:cubicBezTo>
                  <a:cubicBezTo>
                    <a:pt x="1" y="492"/>
                    <a:pt x="29" y="511"/>
                    <a:pt x="59" y="511"/>
                  </a:cubicBezTo>
                  <a:cubicBezTo>
                    <a:pt x="89" y="511"/>
                    <a:pt x="122" y="492"/>
                    <a:pt x="127" y="454"/>
                  </a:cubicBezTo>
                  <a:cubicBezTo>
                    <a:pt x="137" y="321"/>
                    <a:pt x="150" y="189"/>
                    <a:pt x="163" y="59"/>
                  </a:cubicBezTo>
                  <a:cubicBezTo>
                    <a:pt x="166" y="2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2179550" y="3592125"/>
              <a:ext cx="4400" cy="11700"/>
            </a:xfrm>
            <a:custGeom>
              <a:avLst/>
              <a:gdLst/>
              <a:ahLst/>
              <a:cxnLst/>
              <a:rect l="l" t="t" r="r" b="b"/>
              <a:pathLst>
                <a:path w="176" h="468" extrusionOk="0">
                  <a:moveTo>
                    <a:pt x="117" y="0"/>
                  </a:moveTo>
                  <a:cubicBezTo>
                    <a:pt x="87" y="0"/>
                    <a:pt x="55" y="19"/>
                    <a:pt x="52" y="58"/>
                  </a:cubicBezTo>
                  <a:cubicBezTo>
                    <a:pt x="41" y="170"/>
                    <a:pt x="29" y="279"/>
                    <a:pt x="9" y="392"/>
                  </a:cubicBezTo>
                  <a:cubicBezTo>
                    <a:pt x="1" y="437"/>
                    <a:pt x="39" y="467"/>
                    <a:pt x="74" y="467"/>
                  </a:cubicBezTo>
                  <a:cubicBezTo>
                    <a:pt x="97" y="467"/>
                    <a:pt x="119" y="454"/>
                    <a:pt x="125" y="422"/>
                  </a:cubicBezTo>
                  <a:cubicBezTo>
                    <a:pt x="145" y="302"/>
                    <a:pt x="161" y="180"/>
                    <a:pt x="171" y="58"/>
                  </a:cubicBezTo>
                  <a:cubicBezTo>
                    <a:pt x="176" y="19"/>
                    <a:pt x="148" y="0"/>
                    <a:pt x="11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2186025" y="3597575"/>
              <a:ext cx="3350" cy="11650"/>
            </a:xfrm>
            <a:custGeom>
              <a:avLst/>
              <a:gdLst/>
              <a:ahLst/>
              <a:cxnLst/>
              <a:rect l="l" t="t" r="r" b="b"/>
              <a:pathLst>
                <a:path w="134" h="466" extrusionOk="0">
                  <a:moveTo>
                    <a:pt x="75" y="1"/>
                  </a:moveTo>
                  <a:cubicBezTo>
                    <a:pt x="44" y="1"/>
                    <a:pt x="13" y="20"/>
                    <a:pt x="11" y="58"/>
                  </a:cubicBezTo>
                  <a:cubicBezTo>
                    <a:pt x="1" y="177"/>
                    <a:pt x="1" y="293"/>
                    <a:pt x="5" y="409"/>
                  </a:cubicBezTo>
                  <a:cubicBezTo>
                    <a:pt x="7" y="447"/>
                    <a:pt x="37" y="466"/>
                    <a:pt x="67" y="466"/>
                  </a:cubicBezTo>
                  <a:cubicBezTo>
                    <a:pt x="97" y="466"/>
                    <a:pt x="126" y="447"/>
                    <a:pt x="124" y="409"/>
                  </a:cubicBezTo>
                  <a:cubicBezTo>
                    <a:pt x="120" y="293"/>
                    <a:pt x="120" y="177"/>
                    <a:pt x="131" y="58"/>
                  </a:cubicBezTo>
                  <a:cubicBezTo>
                    <a:pt x="134" y="20"/>
                    <a:pt x="105" y="1"/>
                    <a:pt x="7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2189075" y="3578450"/>
              <a:ext cx="4250" cy="11000"/>
            </a:xfrm>
            <a:custGeom>
              <a:avLst/>
              <a:gdLst/>
              <a:ahLst/>
              <a:cxnLst/>
              <a:rect l="l" t="t" r="r" b="b"/>
              <a:pathLst>
                <a:path w="170" h="440" extrusionOk="0">
                  <a:moveTo>
                    <a:pt x="111" y="1"/>
                  </a:moveTo>
                  <a:cubicBezTo>
                    <a:pt x="80" y="1"/>
                    <a:pt x="48" y="20"/>
                    <a:pt x="45" y="58"/>
                  </a:cubicBezTo>
                  <a:cubicBezTo>
                    <a:pt x="32" y="168"/>
                    <a:pt x="18" y="273"/>
                    <a:pt x="5" y="383"/>
                  </a:cubicBezTo>
                  <a:cubicBezTo>
                    <a:pt x="0" y="421"/>
                    <a:pt x="28" y="440"/>
                    <a:pt x="58" y="440"/>
                  </a:cubicBezTo>
                  <a:cubicBezTo>
                    <a:pt x="89" y="440"/>
                    <a:pt x="121" y="421"/>
                    <a:pt x="125" y="383"/>
                  </a:cubicBezTo>
                  <a:cubicBezTo>
                    <a:pt x="137" y="273"/>
                    <a:pt x="151" y="168"/>
                    <a:pt x="164" y="58"/>
                  </a:cubicBezTo>
                  <a:cubicBezTo>
                    <a:pt x="169" y="20"/>
                    <a:pt x="141" y="1"/>
                    <a:pt x="11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2307175" y="3554925"/>
              <a:ext cx="4900" cy="9650"/>
            </a:xfrm>
            <a:custGeom>
              <a:avLst/>
              <a:gdLst/>
              <a:ahLst/>
              <a:cxnLst/>
              <a:rect l="l" t="t" r="r" b="b"/>
              <a:pathLst>
                <a:path w="196" h="386" extrusionOk="0">
                  <a:moveTo>
                    <a:pt x="74" y="0"/>
                  </a:moveTo>
                  <a:cubicBezTo>
                    <a:pt x="38" y="0"/>
                    <a:pt x="0" y="29"/>
                    <a:pt x="10" y="75"/>
                  </a:cubicBezTo>
                  <a:lnTo>
                    <a:pt x="70" y="343"/>
                  </a:lnTo>
                  <a:cubicBezTo>
                    <a:pt x="76" y="372"/>
                    <a:pt x="99" y="385"/>
                    <a:pt x="122" y="385"/>
                  </a:cubicBezTo>
                  <a:cubicBezTo>
                    <a:pt x="157" y="385"/>
                    <a:pt x="195" y="356"/>
                    <a:pt x="186" y="311"/>
                  </a:cubicBezTo>
                  <a:lnTo>
                    <a:pt x="126" y="42"/>
                  </a:lnTo>
                  <a:cubicBezTo>
                    <a:pt x="120" y="13"/>
                    <a:pt x="97" y="0"/>
                    <a:pt x="7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2315975" y="3559850"/>
              <a:ext cx="7725" cy="13125"/>
            </a:xfrm>
            <a:custGeom>
              <a:avLst/>
              <a:gdLst/>
              <a:ahLst/>
              <a:cxnLst/>
              <a:rect l="l" t="t" r="r" b="b"/>
              <a:pathLst>
                <a:path w="309" h="525" extrusionOk="0">
                  <a:moveTo>
                    <a:pt x="73" y="0"/>
                  </a:moveTo>
                  <a:cubicBezTo>
                    <a:pt x="38" y="0"/>
                    <a:pt x="1" y="30"/>
                    <a:pt x="13" y="74"/>
                  </a:cubicBezTo>
                  <a:cubicBezTo>
                    <a:pt x="52" y="219"/>
                    <a:pt x="108" y="362"/>
                    <a:pt x="181" y="494"/>
                  </a:cubicBezTo>
                  <a:cubicBezTo>
                    <a:pt x="193" y="516"/>
                    <a:pt x="211" y="525"/>
                    <a:pt x="229" y="525"/>
                  </a:cubicBezTo>
                  <a:cubicBezTo>
                    <a:pt x="268" y="525"/>
                    <a:pt x="309" y="482"/>
                    <a:pt x="284" y="435"/>
                  </a:cubicBezTo>
                  <a:cubicBezTo>
                    <a:pt x="218" y="308"/>
                    <a:pt x="168" y="180"/>
                    <a:pt x="128" y="44"/>
                  </a:cubicBezTo>
                  <a:cubicBezTo>
                    <a:pt x="120" y="13"/>
                    <a:pt x="97" y="0"/>
                    <a:pt x="7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2319875" y="3543900"/>
              <a:ext cx="5625" cy="12525"/>
            </a:xfrm>
            <a:custGeom>
              <a:avLst/>
              <a:gdLst/>
              <a:ahLst/>
              <a:cxnLst/>
              <a:rect l="l" t="t" r="r" b="b"/>
              <a:pathLst>
                <a:path w="225" h="501" extrusionOk="0">
                  <a:moveTo>
                    <a:pt x="58" y="1"/>
                  </a:moveTo>
                  <a:cubicBezTo>
                    <a:pt x="28" y="1"/>
                    <a:pt x="0" y="20"/>
                    <a:pt x="5" y="59"/>
                  </a:cubicBezTo>
                  <a:cubicBezTo>
                    <a:pt x="22" y="195"/>
                    <a:pt x="51" y="327"/>
                    <a:pt x="95" y="460"/>
                  </a:cubicBezTo>
                  <a:cubicBezTo>
                    <a:pt x="104" y="489"/>
                    <a:pt x="127" y="501"/>
                    <a:pt x="151" y="501"/>
                  </a:cubicBezTo>
                  <a:cubicBezTo>
                    <a:pt x="187" y="501"/>
                    <a:pt x="225" y="471"/>
                    <a:pt x="210" y="427"/>
                  </a:cubicBezTo>
                  <a:cubicBezTo>
                    <a:pt x="171" y="307"/>
                    <a:pt x="141" y="185"/>
                    <a:pt x="128" y="59"/>
                  </a:cubicBezTo>
                  <a:cubicBezTo>
                    <a:pt x="123" y="21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2228175" y="3672500"/>
              <a:ext cx="5150" cy="12925"/>
            </a:xfrm>
            <a:custGeom>
              <a:avLst/>
              <a:gdLst/>
              <a:ahLst/>
              <a:cxnLst/>
              <a:rect l="l" t="t" r="r" b="b"/>
              <a:pathLst>
                <a:path w="206" h="517" extrusionOk="0">
                  <a:moveTo>
                    <a:pt x="79" y="0"/>
                  </a:moveTo>
                  <a:cubicBezTo>
                    <a:pt x="55" y="0"/>
                    <a:pt x="33" y="14"/>
                    <a:pt x="28" y="45"/>
                  </a:cubicBezTo>
                  <a:cubicBezTo>
                    <a:pt x="1" y="197"/>
                    <a:pt x="17" y="343"/>
                    <a:pt x="80" y="485"/>
                  </a:cubicBezTo>
                  <a:cubicBezTo>
                    <a:pt x="90" y="507"/>
                    <a:pt x="107" y="516"/>
                    <a:pt x="124" y="516"/>
                  </a:cubicBezTo>
                  <a:cubicBezTo>
                    <a:pt x="163" y="516"/>
                    <a:pt x="206" y="472"/>
                    <a:pt x="183" y="422"/>
                  </a:cubicBezTo>
                  <a:cubicBezTo>
                    <a:pt x="137" y="313"/>
                    <a:pt x="123" y="193"/>
                    <a:pt x="143" y="74"/>
                  </a:cubicBezTo>
                  <a:cubicBezTo>
                    <a:pt x="151" y="29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2235275" y="3676050"/>
              <a:ext cx="3950" cy="8375"/>
            </a:xfrm>
            <a:custGeom>
              <a:avLst/>
              <a:gdLst/>
              <a:ahLst/>
              <a:cxnLst/>
              <a:rect l="l" t="t" r="r" b="b"/>
              <a:pathLst>
                <a:path w="158" h="335" extrusionOk="0">
                  <a:moveTo>
                    <a:pt x="56" y="0"/>
                  </a:moveTo>
                  <a:cubicBezTo>
                    <a:pt x="27" y="0"/>
                    <a:pt x="0" y="19"/>
                    <a:pt x="5" y="58"/>
                  </a:cubicBezTo>
                  <a:cubicBezTo>
                    <a:pt x="15" y="131"/>
                    <a:pt x="22" y="204"/>
                    <a:pt x="31" y="277"/>
                  </a:cubicBezTo>
                  <a:cubicBezTo>
                    <a:pt x="37" y="315"/>
                    <a:pt x="69" y="334"/>
                    <a:pt x="99" y="334"/>
                  </a:cubicBezTo>
                  <a:cubicBezTo>
                    <a:pt x="129" y="334"/>
                    <a:pt x="157" y="315"/>
                    <a:pt x="154" y="277"/>
                  </a:cubicBezTo>
                  <a:cubicBezTo>
                    <a:pt x="144" y="204"/>
                    <a:pt x="134" y="131"/>
                    <a:pt x="124" y="58"/>
                  </a:cubicBezTo>
                  <a:cubicBezTo>
                    <a:pt x="119" y="20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2240900" y="3661225"/>
              <a:ext cx="3775" cy="7800"/>
            </a:xfrm>
            <a:custGeom>
              <a:avLst/>
              <a:gdLst/>
              <a:ahLst/>
              <a:cxnLst/>
              <a:rect l="l" t="t" r="r" b="b"/>
              <a:pathLst>
                <a:path w="151" h="312" extrusionOk="0">
                  <a:moveTo>
                    <a:pt x="57" y="0"/>
                  </a:moveTo>
                  <a:cubicBezTo>
                    <a:pt x="27" y="0"/>
                    <a:pt x="0" y="19"/>
                    <a:pt x="5" y="59"/>
                  </a:cubicBezTo>
                  <a:cubicBezTo>
                    <a:pt x="11" y="121"/>
                    <a:pt x="19" y="187"/>
                    <a:pt x="25" y="254"/>
                  </a:cubicBezTo>
                  <a:cubicBezTo>
                    <a:pt x="30" y="292"/>
                    <a:pt x="62" y="311"/>
                    <a:pt x="93" y="311"/>
                  </a:cubicBezTo>
                  <a:cubicBezTo>
                    <a:pt x="123" y="311"/>
                    <a:pt x="151" y="292"/>
                    <a:pt x="147" y="254"/>
                  </a:cubicBezTo>
                  <a:cubicBezTo>
                    <a:pt x="138" y="187"/>
                    <a:pt x="131" y="121"/>
                    <a:pt x="124" y="59"/>
                  </a:cubicBezTo>
                  <a:cubicBezTo>
                    <a:pt x="119" y="20"/>
                    <a:pt x="87" y="0"/>
                    <a:pt x="5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1978000" y="3564825"/>
              <a:ext cx="399225" cy="214125"/>
            </a:xfrm>
            <a:custGeom>
              <a:avLst/>
              <a:gdLst/>
              <a:ahLst/>
              <a:cxnLst/>
              <a:rect l="l" t="t" r="r" b="b"/>
              <a:pathLst>
                <a:path w="15969" h="8565" extrusionOk="0">
                  <a:moveTo>
                    <a:pt x="3146" y="3125"/>
                  </a:moveTo>
                  <a:cubicBezTo>
                    <a:pt x="3147" y="3125"/>
                    <a:pt x="3148" y="3125"/>
                    <a:pt x="3150" y="3126"/>
                  </a:cubicBezTo>
                  <a:cubicBezTo>
                    <a:pt x="3156" y="3129"/>
                    <a:pt x="3166" y="3133"/>
                    <a:pt x="3173" y="3143"/>
                  </a:cubicBezTo>
                  <a:cubicBezTo>
                    <a:pt x="3213" y="3176"/>
                    <a:pt x="3240" y="3242"/>
                    <a:pt x="3263" y="3302"/>
                  </a:cubicBezTo>
                  <a:cubicBezTo>
                    <a:pt x="3282" y="3365"/>
                    <a:pt x="3299" y="3427"/>
                    <a:pt x="3312" y="3494"/>
                  </a:cubicBezTo>
                  <a:cubicBezTo>
                    <a:pt x="3408" y="4027"/>
                    <a:pt x="3385" y="4584"/>
                    <a:pt x="3252" y="5110"/>
                  </a:cubicBezTo>
                  <a:cubicBezTo>
                    <a:pt x="3233" y="5181"/>
                    <a:pt x="3211" y="5251"/>
                    <a:pt x="3187" y="5320"/>
                  </a:cubicBezTo>
                  <a:lnTo>
                    <a:pt x="3187" y="5320"/>
                  </a:lnTo>
                  <a:cubicBezTo>
                    <a:pt x="3098" y="4954"/>
                    <a:pt x="3045" y="4579"/>
                    <a:pt x="3024" y="4202"/>
                  </a:cubicBezTo>
                  <a:cubicBezTo>
                    <a:pt x="3007" y="3931"/>
                    <a:pt x="3007" y="3656"/>
                    <a:pt x="3047" y="3392"/>
                  </a:cubicBezTo>
                  <a:cubicBezTo>
                    <a:pt x="3057" y="3325"/>
                    <a:pt x="3073" y="3262"/>
                    <a:pt x="3093" y="3202"/>
                  </a:cubicBezTo>
                  <a:cubicBezTo>
                    <a:pt x="3107" y="3173"/>
                    <a:pt x="3120" y="3143"/>
                    <a:pt x="3136" y="3133"/>
                  </a:cubicBezTo>
                  <a:cubicBezTo>
                    <a:pt x="3141" y="3128"/>
                    <a:pt x="3143" y="3125"/>
                    <a:pt x="3146" y="3125"/>
                  </a:cubicBezTo>
                  <a:close/>
                  <a:moveTo>
                    <a:pt x="13895" y="3850"/>
                  </a:moveTo>
                  <a:cubicBezTo>
                    <a:pt x="13980" y="3850"/>
                    <a:pt x="14063" y="3909"/>
                    <a:pt x="14131" y="3984"/>
                  </a:cubicBezTo>
                  <a:cubicBezTo>
                    <a:pt x="14299" y="4182"/>
                    <a:pt x="14399" y="4445"/>
                    <a:pt x="14472" y="4699"/>
                  </a:cubicBezTo>
                  <a:cubicBezTo>
                    <a:pt x="14536" y="4941"/>
                    <a:pt x="14578" y="5188"/>
                    <a:pt x="14586" y="5436"/>
                  </a:cubicBezTo>
                  <a:lnTo>
                    <a:pt x="14586" y="5436"/>
                  </a:lnTo>
                  <a:cubicBezTo>
                    <a:pt x="14516" y="5433"/>
                    <a:pt x="14447" y="5423"/>
                    <a:pt x="14379" y="5405"/>
                  </a:cubicBezTo>
                  <a:cubicBezTo>
                    <a:pt x="14128" y="5342"/>
                    <a:pt x="13915" y="5150"/>
                    <a:pt x="13790" y="4922"/>
                  </a:cubicBezTo>
                  <a:cubicBezTo>
                    <a:pt x="13664" y="4689"/>
                    <a:pt x="13604" y="4414"/>
                    <a:pt x="13644" y="4159"/>
                  </a:cubicBezTo>
                  <a:cubicBezTo>
                    <a:pt x="13664" y="4034"/>
                    <a:pt x="13723" y="3908"/>
                    <a:pt x="13826" y="3865"/>
                  </a:cubicBezTo>
                  <a:cubicBezTo>
                    <a:pt x="13849" y="3855"/>
                    <a:pt x="13872" y="3850"/>
                    <a:pt x="13895" y="3850"/>
                  </a:cubicBezTo>
                  <a:close/>
                  <a:moveTo>
                    <a:pt x="7311" y="5275"/>
                  </a:moveTo>
                  <a:cubicBezTo>
                    <a:pt x="7313" y="5275"/>
                    <a:pt x="7316" y="5275"/>
                    <a:pt x="7319" y="5275"/>
                  </a:cubicBezTo>
                  <a:cubicBezTo>
                    <a:pt x="7372" y="5275"/>
                    <a:pt x="7428" y="5289"/>
                    <a:pt x="7472" y="5328"/>
                  </a:cubicBezTo>
                  <a:cubicBezTo>
                    <a:pt x="7557" y="5398"/>
                    <a:pt x="7600" y="5527"/>
                    <a:pt x="7620" y="5650"/>
                  </a:cubicBezTo>
                  <a:cubicBezTo>
                    <a:pt x="7654" y="5908"/>
                    <a:pt x="7597" y="6180"/>
                    <a:pt x="7501" y="6424"/>
                  </a:cubicBezTo>
                  <a:cubicBezTo>
                    <a:pt x="7466" y="6513"/>
                    <a:pt x="7424" y="6598"/>
                    <a:pt x="7377" y="6680"/>
                  </a:cubicBezTo>
                  <a:lnTo>
                    <a:pt x="7377" y="6680"/>
                  </a:lnTo>
                  <a:cubicBezTo>
                    <a:pt x="7303" y="6491"/>
                    <a:pt x="7243" y="6297"/>
                    <a:pt x="7197" y="6100"/>
                  </a:cubicBezTo>
                  <a:cubicBezTo>
                    <a:pt x="7166" y="5967"/>
                    <a:pt x="7143" y="5836"/>
                    <a:pt x="7137" y="5703"/>
                  </a:cubicBezTo>
                  <a:cubicBezTo>
                    <a:pt x="7134" y="5577"/>
                    <a:pt x="7140" y="5434"/>
                    <a:pt x="7200" y="5342"/>
                  </a:cubicBezTo>
                  <a:cubicBezTo>
                    <a:pt x="7228" y="5301"/>
                    <a:pt x="7262" y="5275"/>
                    <a:pt x="7311" y="5275"/>
                  </a:cubicBezTo>
                  <a:close/>
                  <a:moveTo>
                    <a:pt x="12014" y="4864"/>
                  </a:moveTo>
                  <a:cubicBezTo>
                    <a:pt x="12050" y="4864"/>
                    <a:pt x="12086" y="4874"/>
                    <a:pt x="12117" y="4895"/>
                  </a:cubicBezTo>
                  <a:cubicBezTo>
                    <a:pt x="12210" y="4951"/>
                    <a:pt x="12273" y="5073"/>
                    <a:pt x="12316" y="5193"/>
                  </a:cubicBezTo>
                  <a:cubicBezTo>
                    <a:pt x="12402" y="5438"/>
                    <a:pt x="12428" y="5712"/>
                    <a:pt x="12435" y="5981"/>
                  </a:cubicBezTo>
                  <a:cubicBezTo>
                    <a:pt x="12439" y="6249"/>
                    <a:pt x="12419" y="6521"/>
                    <a:pt x="12372" y="6785"/>
                  </a:cubicBezTo>
                  <a:cubicBezTo>
                    <a:pt x="12368" y="6808"/>
                    <a:pt x="12364" y="6831"/>
                    <a:pt x="12360" y="6854"/>
                  </a:cubicBezTo>
                  <a:lnTo>
                    <a:pt x="12360" y="6854"/>
                  </a:lnTo>
                  <a:cubicBezTo>
                    <a:pt x="12013" y="6566"/>
                    <a:pt x="11790" y="6129"/>
                    <a:pt x="11713" y="5683"/>
                  </a:cubicBezTo>
                  <a:cubicBezTo>
                    <a:pt x="11690" y="5550"/>
                    <a:pt x="11684" y="5418"/>
                    <a:pt x="11697" y="5289"/>
                  </a:cubicBezTo>
                  <a:cubicBezTo>
                    <a:pt x="11710" y="5163"/>
                    <a:pt x="11750" y="5037"/>
                    <a:pt x="11826" y="4951"/>
                  </a:cubicBezTo>
                  <a:cubicBezTo>
                    <a:pt x="11876" y="4897"/>
                    <a:pt x="11946" y="4864"/>
                    <a:pt x="12014" y="4864"/>
                  </a:cubicBezTo>
                  <a:close/>
                  <a:moveTo>
                    <a:pt x="10052" y="5370"/>
                  </a:moveTo>
                  <a:cubicBezTo>
                    <a:pt x="10065" y="5370"/>
                    <a:pt x="10078" y="5370"/>
                    <a:pt x="10090" y="5371"/>
                  </a:cubicBezTo>
                  <a:cubicBezTo>
                    <a:pt x="10206" y="5379"/>
                    <a:pt x="10303" y="5448"/>
                    <a:pt x="10365" y="5550"/>
                  </a:cubicBezTo>
                  <a:cubicBezTo>
                    <a:pt x="10428" y="5653"/>
                    <a:pt x="10468" y="5779"/>
                    <a:pt x="10488" y="5905"/>
                  </a:cubicBezTo>
                  <a:cubicBezTo>
                    <a:pt x="10527" y="6163"/>
                    <a:pt x="10512" y="6435"/>
                    <a:pt x="10465" y="6699"/>
                  </a:cubicBezTo>
                  <a:cubicBezTo>
                    <a:pt x="10435" y="6868"/>
                    <a:pt x="10391" y="7036"/>
                    <a:pt x="10335" y="7200"/>
                  </a:cubicBezTo>
                  <a:lnTo>
                    <a:pt x="10335" y="7200"/>
                  </a:lnTo>
                  <a:cubicBezTo>
                    <a:pt x="10200" y="7007"/>
                    <a:pt x="10081" y="6802"/>
                    <a:pt x="9981" y="6587"/>
                  </a:cubicBezTo>
                  <a:cubicBezTo>
                    <a:pt x="9869" y="6345"/>
                    <a:pt x="9776" y="6087"/>
                    <a:pt x="9749" y="5832"/>
                  </a:cubicBezTo>
                  <a:cubicBezTo>
                    <a:pt x="9740" y="5706"/>
                    <a:pt x="9749" y="5573"/>
                    <a:pt x="9806" y="5484"/>
                  </a:cubicBezTo>
                  <a:cubicBezTo>
                    <a:pt x="9853" y="5404"/>
                    <a:pt x="9950" y="5370"/>
                    <a:pt x="10052" y="5370"/>
                  </a:cubicBezTo>
                  <a:close/>
                  <a:moveTo>
                    <a:pt x="15229" y="1"/>
                  </a:moveTo>
                  <a:lnTo>
                    <a:pt x="15229" y="1"/>
                  </a:lnTo>
                  <a:cubicBezTo>
                    <a:pt x="15221" y="1"/>
                    <a:pt x="15281" y="268"/>
                    <a:pt x="15412" y="802"/>
                  </a:cubicBezTo>
                  <a:cubicBezTo>
                    <a:pt x="15542" y="1335"/>
                    <a:pt x="15658" y="1871"/>
                    <a:pt x="15747" y="2411"/>
                  </a:cubicBezTo>
                  <a:cubicBezTo>
                    <a:pt x="15832" y="2951"/>
                    <a:pt x="15899" y="3494"/>
                    <a:pt x="15879" y="4040"/>
                  </a:cubicBezTo>
                  <a:cubicBezTo>
                    <a:pt x="15866" y="4309"/>
                    <a:pt x="15840" y="4584"/>
                    <a:pt x="15733" y="4829"/>
                  </a:cubicBezTo>
                  <a:cubicBezTo>
                    <a:pt x="15684" y="4951"/>
                    <a:pt x="15611" y="5061"/>
                    <a:pt x="15508" y="5140"/>
                  </a:cubicBezTo>
                  <a:cubicBezTo>
                    <a:pt x="15406" y="5212"/>
                    <a:pt x="15276" y="5272"/>
                    <a:pt x="15154" y="5325"/>
                  </a:cubicBezTo>
                  <a:cubicBezTo>
                    <a:pt x="15007" y="5385"/>
                    <a:pt x="14850" y="5426"/>
                    <a:pt x="14692" y="5435"/>
                  </a:cubicBezTo>
                  <a:lnTo>
                    <a:pt x="14692" y="5435"/>
                  </a:lnTo>
                  <a:cubicBezTo>
                    <a:pt x="14684" y="5175"/>
                    <a:pt x="14642" y="4922"/>
                    <a:pt x="14571" y="4673"/>
                  </a:cubicBezTo>
                  <a:cubicBezTo>
                    <a:pt x="14492" y="4405"/>
                    <a:pt x="14392" y="4140"/>
                    <a:pt x="14203" y="3918"/>
                  </a:cubicBezTo>
                  <a:cubicBezTo>
                    <a:pt x="14154" y="3865"/>
                    <a:pt x="14101" y="3812"/>
                    <a:pt x="14028" y="3779"/>
                  </a:cubicBezTo>
                  <a:cubicBezTo>
                    <a:pt x="13991" y="3761"/>
                    <a:pt x="13946" y="3751"/>
                    <a:pt x="13902" y="3751"/>
                  </a:cubicBezTo>
                  <a:cubicBezTo>
                    <a:pt x="13863" y="3751"/>
                    <a:pt x="13824" y="3758"/>
                    <a:pt x="13790" y="3776"/>
                  </a:cubicBezTo>
                  <a:cubicBezTo>
                    <a:pt x="13634" y="3841"/>
                    <a:pt x="13571" y="4004"/>
                    <a:pt x="13547" y="4143"/>
                  </a:cubicBezTo>
                  <a:cubicBezTo>
                    <a:pt x="13505" y="4428"/>
                    <a:pt x="13575" y="4716"/>
                    <a:pt x="13710" y="4964"/>
                  </a:cubicBezTo>
                  <a:cubicBezTo>
                    <a:pt x="13846" y="5212"/>
                    <a:pt x="14074" y="5421"/>
                    <a:pt x="14356" y="5494"/>
                  </a:cubicBezTo>
                  <a:cubicBezTo>
                    <a:pt x="14433" y="5514"/>
                    <a:pt x="14510" y="5524"/>
                    <a:pt x="14588" y="5526"/>
                  </a:cubicBezTo>
                  <a:lnTo>
                    <a:pt x="14588" y="5526"/>
                  </a:lnTo>
                  <a:cubicBezTo>
                    <a:pt x="14589" y="5785"/>
                    <a:pt x="14558" y="6046"/>
                    <a:pt x="14475" y="6289"/>
                  </a:cubicBezTo>
                  <a:cubicBezTo>
                    <a:pt x="14389" y="6537"/>
                    <a:pt x="14243" y="6773"/>
                    <a:pt x="14028" y="6924"/>
                  </a:cubicBezTo>
                  <a:cubicBezTo>
                    <a:pt x="13819" y="7083"/>
                    <a:pt x="13555" y="7153"/>
                    <a:pt x="13293" y="7170"/>
                  </a:cubicBezTo>
                  <a:cubicBezTo>
                    <a:pt x="13268" y="7171"/>
                    <a:pt x="13243" y="7172"/>
                    <a:pt x="13217" y="7172"/>
                  </a:cubicBezTo>
                  <a:cubicBezTo>
                    <a:pt x="13110" y="7172"/>
                    <a:pt x="13004" y="7160"/>
                    <a:pt x="12902" y="7133"/>
                  </a:cubicBezTo>
                  <a:cubicBezTo>
                    <a:pt x="12773" y="7107"/>
                    <a:pt x="12650" y="7054"/>
                    <a:pt x="12541" y="6984"/>
                  </a:cubicBezTo>
                  <a:cubicBezTo>
                    <a:pt x="12522" y="6972"/>
                    <a:pt x="12503" y="6960"/>
                    <a:pt x="12484" y="6947"/>
                  </a:cubicBezTo>
                  <a:lnTo>
                    <a:pt x="12484" y="6947"/>
                  </a:lnTo>
                  <a:cubicBezTo>
                    <a:pt x="12494" y="6901"/>
                    <a:pt x="12503" y="6855"/>
                    <a:pt x="12511" y="6809"/>
                  </a:cubicBezTo>
                  <a:cubicBezTo>
                    <a:pt x="12558" y="6534"/>
                    <a:pt x="12578" y="6256"/>
                    <a:pt x="12571" y="5978"/>
                  </a:cubicBezTo>
                  <a:cubicBezTo>
                    <a:pt x="12564" y="5700"/>
                    <a:pt x="12538" y="5418"/>
                    <a:pt x="12442" y="5146"/>
                  </a:cubicBezTo>
                  <a:cubicBezTo>
                    <a:pt x="12389" y="5014"/>
                    <a:pt x="12329" y="4871"/>
                    <a:pt x="12184" y="4782"/>
                  </a:cubicBezTo>
                  <a:cubicBezTo>
                    <a:pt x="12136" y="4748"/>
                    <a:pt x="12076" y="4734"/>
                    <a:pt x="12017" y="4734"/>
                  </a:cubicBezTo>
                  <a:cubicBezTo>
                    <a:pt x="11990" y="4734"/>
                    <a:pt x="11963" y="4737"/>
                    <a:pt x="11938" y="4743"/>
                  </a:cubicBezTo>
                  <a:cubicBezTo>
                    <a:pt x="11859" y="4755"/>
                    <a:pt x="11786" y="4806"/>
                    <a:pt x="11730" y="4862"/>
                  </a:cubicBezTo>
                  <a:cubicBezTo>
                    <a:pt x="11624" y="4984"/>
                    <a:pt x="11584" y="5133"/>
                    <a:pt x="11568" y="5275"/>
                  </a:cubicBezTo>
                  <a:cubicBezTo>
                    <a:pt x="11554" y="5421"/>
                    <a:pt x="11565" y="5564"/>
                    <a:pt x="11588" y="5703"/>
                  </a:cubicBezTo>
                  <a:cubicBezTo>
                    <a:pt x="11637" y="5981"/>
                    <a:pt x="11736" y="6249"/>
                    <a:pt x="11886" y="6491"/>
                  </a:cubicBezTo>
                  <a:cubicBezTo>
                    <a:pt x="12003" y="6680"/>
                    <a:pt x="12151" y="6854"/>
                    <a:pt x="12330" y="6991"/>
                  </a:cubicBezTo>
                  <a:lnTo>
                    <a:pt x="12330" y="6991"/>
                  </a:lnTo>
                  <a:cubicBezTo>
                    <a:pt x="12285" y="7185"/>
                    <a:pt x="12224" y="7374"/>
                    <a:pt x="12141" y="7551"/>
                  </a:cubicBezTo>
                  <a:cubicBezTo>
                    <a:pt x="12028" y="7786"/>
                    <a:pt x="11863" y="8014"/>
                    <a:pt x="11627" y="8084"/>
                  </a:cubicBezTo>
                  <a:cubicBezTo>
                    <a:pt x="11585" y="8097"/>
                    <a:pt x="11541" y="8102"/>
                    <a:pt x="11497" y="8102"/>
                  </a:cubicBezTo>
                  <a:cubicBezTo>
                    <a:pt x="11303" y="8102"/>
                    <a:pt x="11103" y="7989"/>
                    <a:pt x="10938" y="7862"/>
                  </a:cubicBezTo>
                  <a:cubicBezTo>
                    <a:pt x="10751" y="7715"/>
                    <a:pt x="10587" y="7537"/>
                    <a:pt x="10440" y="7343"/>
                  </a:cubicBezTo>
                  <a:lnTo>
                    <a:pt x="10440" y="7343"/>
                  </a:lnTo>
                  <a:cubicBezTo>
                    <a:pt x="10516" y="7143"/>
                    <a:pt x="10576" y="6936"/>
                    <a:pt x="10614" y="6722"/>
                  </a:cubicBezTo>
                  <a:cubicBezTo>
                    <a:pt x="10663" y="6447"/>
                    <a:pt x="10680" y="6166"/>
                    <a:pt x="10640" y="5882"/>
                  </a:cubicBezTo>
                  <a:cubicBezTo>
                    <a:pt x="10617" y="5739"/>
                    <a:pt x="10577" y="5597"/>
                    <a:pt x="10495" y="5464"/>
                  </a:cubicBezTo>
                  <a:cubicBezTo>
                    <a:pt x="10455" y="5402"/>
                    <a:pt x="10399" y="5342"/>
                    <a:pt x="10336" y="5295"/>
                  </a:cubicBezTo>
                  <a:cubicBezTo>
                    <a:pt x="10299" y="5275"/>
                    <a:pt x="10263" y="5252"/>
                    <a:pt x="10226" y="5239"/>
                  </a:cubicBezTo>
                  <a:cubicBezTo>
                    <a:pt x="10189" y="5233"/>
                    <a:pt x="10153" y="5215"/>
                    <a:pt x="10116" y="5215"/>
                  </a:cubicBezTo>
                  <a:cubicBezTo>
                    <a:pt x="10113" y="5215"/>
                    <a:pt x="10110" y="5215"/>
                    <a:pt x="10107" y="5216"/>
                  </a:cubicBezTo>
                  <a:cubicBezTo>
                    <a:pt x="10086" y="5214"/>
                    <a:pt x="10064" y="5213"/>
                    <a:pt x="10043" y="5213"/>
                  </a:cubicBezTo>
                  <a:cubicBezTo>
                    <a:pt x="9985" y="5213"/>
                    <a:pt x="9927" y="5221"/>
                    <a:pt x="9869" y="5243"/>
                  </a:cubicBezTo>
                  <a:cubicBezTo>
                    <a:pt x="9789" y="5266"/>
                    <a:pt x="9720" y="5328"/>
                    <a:pt x="9670" y="5398"/>
                  </a:cubicBezTo>
                  <a:cubicBezTo>
                    <a:pt x="9584" y="5544"/>
                    <a:pt x="9581" y="5703"/>
                    <a:pt x="9590" y="5845"/>
                  </a:cubicBezTo>
                  <a:cubicBezTo>
                    <a:pt x="9604" y="5990"/>
                    <a:pt x="9640" y="6130"/>
                    <a:pt x="9683" y="6262"/>
                  </a:cubicBezTo>
                  <a:cubicBezTo>
                    <a:pt x="9726" y="6398"/>
                    <a:pt x="9780" y="6527"/>
                    <a:pt x="9839" y="6653"/>
                  </a:cubicBezTo>
                  <a:cubicBezTo>
                    <a:pt x="9958" y="6908"/>
                    <a:pt x="10101" y="7147"/>
                    <a:pt x="10266" y="7372"/>
                  </a:cubicBezTo>
                  <a:cubicBezTo>
                    <a:pt x="10267" y="7374"/>
                    <a:pt x="10269" y="7375"/>
                    <a:pt x="10270" y="7377"/>
                  </a:cubicBezTo>
                  <a:lnTo>
                    <a:pt x="10270" y="7377"/>
                  </a:lnTo>
                  <a:cubicBezTo>
                    <a:pt x="10258" y="7406"/>
                    <a:pt x="10246" y="7436"/>
                    <a:pt x="10233" y="7465"/>
                  </a:cubicBezTo>
                  <a:cubicBezTo>
                    <a:pt x="10121" y="7706"/>
                    <a:pt x="9981" y="7938"/>
                    <a:pt x="9789" y="8120"/>
                  </a:cubicBezTo>
                  <a:cubicBezTo>
                    <a:pt x="9612" y="8298"/>
                    <a:pt x="9374" y="8422"/>
                    <a:pt x="9126" y="8422"/>
                  </a:cubicBezTo>
                  <a:cubicBezTo>
                    <a:pt x="9120" y="8422"/>
                    <a:pt x="9113" y="8422"/>
                    <a:pt x="9107" y="8422"/>
                  </a:cubicBezTo>
                  <a:cubicBezTo>
                    <a:pt x="8982" y="8422"/>
                    <a:pt x="8852" y="8399"/>
                    <a:pt x="8733" y="8349"/>
                  </a:cubicBezTo>
                  <a:cubicBezTo>
                    <a:pt x="8614" y="8299"/>
                    <a:pt x="8498" y="8232"/>
                    <a:pt x="8395" y="8153"/>
                  </a:cubicBezTo>
                  <a:cubicBezTo>
                    <a:pt x="8183" y="7994"/>
                    <a:pt x="8004" y="7789"/>
                    <a:pt x="7852" y="7567"/>
                  </a:cubicBezTo>
                  <a:cubicBezTo>
                    <a:pt x="7687" y="7331"/>
                    <a:pt x="7546" y="7077"/>
                    <a:pt x="7431" y="6811"/>
                  </a:cubicBezTo>
                  <a:lnTo>
                    <a:pt x="7431" y="6811"/>
                  </a:lnTo>
                  <a:cubicBezTo>
                    <a:pt x="7500" y="6702"/>
                    <a:pt x="7558" y="6587"/>
                    <a:pt x="7607" y="6467"/>
                  </a:cubicBezTo>
                  <a:cubicBezTo>
                    <a:pt x="7710" y="6206"/>
                    <a:pt x="7773" y="5925"/>
                    <a:pt x="7739" y="5633"/>
                  </a:cubicBezTo>
                  <a:cubicBezTo>
                    <a:pt x="7716" y="5494"/>
                    <a:pt x="7673" y="5339"/>
                    <a:pt x="7547" y="5232"/>
                  </a:cubicBezTo>
                  <a:cubicBezTo>
                    <a:pt x="7484" y="5180"/>
                    <a:pt x="7402" y="5153"/>
                    <a:pt x="7319" y="5153"/>
                  </a:cubicBezTo>
                  <a:cubicBezTo>
                    <a:pt x="7315" y="5152"/>
                    <a:pt x="7310" y="5152"/>
                    <a:pt x="7306" y="5152"/>
                  </a:cubicBezTo>
                  <a:cubicBezTo>
                    <a:pt x="7223" y="5152"/>
                    <a:pt x="7135" y="5207"/>
                    <a:pt x="7097" y="5275"/>
                  </a:cubicBezTo>
                  <a:cubicBezTo>
                    <a:pt x="7007" y="5418"/>
                    <a:pt x="7015" y="5567"/>
                    <a:pt x="7015" y="5709"/>
                  </a:cubicBezTo>
                  <a:cubicBezTo>
                    <a:pt x="7018" y="5851"/>
                    <a:pt x="7044" y="5990"/>
                    <a:pt x="7070" y="6126"/>
                  </a:cubicBezTo>
                  <a:cubicBezTo>
                    <a:pt x="7125" y="6362"/>
                    <a:pt x="7200" y="6593"/>
                    <a:pt x="7292" y="6816"/>
                  </a:cubicBezTo>
                  <a:lnTo>
                    <a:pt x="7292" y="6816"/>
                  </a:lnTo>
                  <a:cubicBezTo>
                    <a:pt x="7225" y="6914"/>
                    <a:pt x="7150" y="7006"/>
                    <a:pt x="7067" y="7090"/>
                  </a:cubicBezTo>
                  <a:cubicBezTo>
                    <a:pt x="6693" y="7474"/>
                    <a:pt x="6160" y="7676"/>
                    <a:pt x="5624" y="7686"/>
                  </a:cubicBezTo>
                  <a:cubicBezTo>
                    <a:pt x="5594" y="7687"/>
                    <a:pt x="5564" y="7688"/>
                    <a:pt x="5534" y="7688"/>
                  </a:cubicBezTo>
                  <a:cubicBezTo>
                    <a:pt x="5295" y="7688"/>
                    <a:pt x="5055" y="7663"/>
                    <a:pt x="4832" y="7584"/>
                  </a:cubicBezTo>
                  <a:cubicBezTo>
                    <a:pt x="4577" y="7501"/>
                    <a:pt x="4345" y="7358"/>
                    <a:pt x="4150" y="7176"/>
                  </a:cubicBezTo>
                  <a:cubicBezTo>
                    <a:pt x="3756" y="6809"/>
                    <a:pt x="3498" y="6312"/>
                    <a:pt x="3325" y="5802"/>
                  </a:cubicBezTo>
                  <a:cubicBezTo>
                    <a:pt x="3283" y="5675"/>
                    <a:pt x="3245" y="5546"/>
                    <a:pt x="3211" y="5415"/>
                  </a:cubicBezTo>
                  <a:lnTo>
                    <a:pt x="3211" y="5415"/>
                  </a:lnTo>
                  <a:cubicBezTo>
                    <a:pt x="3249" y="5321"/>
                    <a:pt x="3281" y="5224"/>
                    <a:pt x="3309" y="5127"/>
                  </a:cubicBezTo>
                  <a:cubicBezTo>
                    <a:pt x="3448" y="4590"/>
                    <a:pt x="3481" y="4027"/>
                    <a:pt x="3391" y="3481"/>
                  </a:cubicBezTo>
                  <a:cubicBezTo>
                    <a:pt x="3375" y="3412"/>
                    <a:pt x="3362" y="3342"/>
                    <a:pt x="3339" y="3276"/>
                  </a:cubicBezTo>
                  <a:cubicBezTo>
                    <a:pt x="3312" y="3209"/>
                    <a:pt x="3289" y="3140"/>
                    <a:pt x="3226" y="3080"/>
                  </a:cubicBezTo>
                  <a:cubicBezTo>
                    <a:pt x="3213" y="3063"/>
                    <a:pt x="3189" y="3054"/>
                    <a:pt x="3163" y="3047"/>
                  </a:cubicBezTo>
                  <a:cubicBezTo>
                    <a:pt x="3157" y="3044"/>
                    <a:pt x="3150" y="3043"/>
                    <a:pt x="3143" y="3043"/>
                  </a:cubicBezTo>
                  <a:cubicBezTo>
                    <a:pt x="3120" y="3043"/>
                    <a:pt x="3096" y="3054"/>
                    <a:pt x="3084" y="3067"/>
                  </a:cubicBezTo>
                  <a:cubicBezTo>
                    <a:pt x="3047" y="3103"/>
                    <a:pt x="3034" y="3137"/>
                    <a:pt x="3017" y="3173"/>
                  </a:cubicBezTo>
                  <a:cubicBezTo>
                    <a:pt x="2991" y="3239"/>
                    <a:pt x="2977" y="3308"/>
                    <a:pt x="2965" y="3378"/>
                  </a:cubicBezTo>
                  <a:cubicBezTo>
                    <a:pt x="2925" y="3656"/>
                    <a:pt x="2925" y="3931"/>
                    <a:pt x="2938" y="4209"/>
                  </a:cubicBezTo>
                  <a:cubicBezTo>
                    <a:pt x="2961" y="4634"/>
                    <a:pt x="3024" y="5056"/>
                    <a:pt x="3130" y="5469"/>
                  </a:cubicBezTo>
                  <a:lnTo>
                    <a:pt x="3130" y="5469"/>
                  </a:lnTo>
                  <a:cubicBezTo>
                    <a:pt x="3074" y="5602"/>
                    <a:pt x="3006" y="5729"/>
                    <a:pt x="2922" y="5845"/>
                  </a:cubicBezTo>
                  <a:cubicBezTo>
                    <a:pt x="2763" y="6064"/>
                    <a:pt x="2537" y="6236"/>
                    <a:pt x="2272" y="6299"/>
                  </a:cubicBezTo>
                  <a:cubicBezTo>
                    <a:pt x="2210" y="6322"/>
                    <a:pt x="2140" y="6325"/>
                    <a:pt x="2074" y="6335"/>
                  </a:cubicBezTo>
                  <a:lnTo>
                    <a:pt x="1872" y="6339"/>
                  </a:lnTo>
                  <a:cubicBezTo>
                    <a:pt x="1863" y="6339"/>
                    <a:pt x="1854" y="6339"/>
                    <a:pt x="1845" y="6339"/>
                  </a:cubicBezTo>
                  <a:cubicBezTo>
                    <a:pt x="1785" y="6339"/>
                    <a:pt x="1727" y="6330"/>
                    <a:pt x="1670" y="6319"/>
                  </a:cubicBezTo>
                  <a:cubicBezTo>
                    <a:pt x="1603" y="6305"/>
                    <a:pt x="1534" y="6305"/>
                    <a:pt x="1471" y="6279"/>
                  </a:cubicBezTo>
                  <a:cubicBezTo>
                    <a:pt x="1206" y="6213"/>
                    <a:pt x="974" y="6054"/>
                    <a:pt x="776" y="5868"/>
                  </a:cubicBezTo>
                  <a:cubicBezTo>
                    <a:pt x="385" y="5484"/>
                    <a:pt x="140" y="4971"/>
                    <a:pt x="1" y="4445"/>
                  </a:cubicBezTo>
                  <a:lnTo>
                    <a:pt x="1" y="4445"/>
                  </a:lnTo>
                  <a:cubicBezTo>
                    <a:pt x="136" y="4971"/>
                    <a:pt x="374" y="5491"/>
                    <a:pt x="762" y="5882"/>
                  </a:cubicBezTo>
                  <a:cubicBezTo>
                    <a:pt x="958" y="6074"/>
                    <a:pt x="1193" y="6236"/>
                    <a:pt x="1461" y="6305"/>
                  </a:cubicBezTo>
                  <a:cubicBezTo>
                    <a:pt x="1527" y="6335"/>
                    <a:pt x="1597" y="6335"/>
                    <a:pt x="1666" y="6352"/>
                  </a:cubicBezTo>
                  <a:cubicBezTo>
                    <a:pt x="1724" y="6363"/>
                    <a:pt x="1785" y="6373"/>
                    <a:pt x="1846" y="6373"/>
                  </a:cubicBezTo>
                  <a:cubicBezTo>
                    <a:pt x="1854" y="6373"/>
                    <a:pt x="1863" y="6372"/>
                    <a:pt x="1872" y="6372"/>
                  </a:cubicBezTo>
                  <a:lnTo>
                    <a:pt x="2077" y="6372"/>
                  </a:lnTo>
                  <a:cubicBezTo>
                    <a:pt x="2147" y="6362"/>
                    <a:pt x="2216" y="6358"/>
                    <a:pt x="2282" y="6339"/>
                  </a:cubicBezTo>
                  <a:cubicBezTo>
                    <a:pt x="2557" y="6276"/>
                    <a:pt x="2795" y="6097"/>
                    <a:pt x="2957" y="5875"/>
                  </a:cubicBezTo>
                  <a:cubicBezTo>
                    <a:pt x="3034" y="5774"/>
                    <a:pt x="3098" y="5665"/>
                    <a:pt x="3152" y="5552"/>
                  </a:cubicBezTo>
                  <a:lnTo>
                    <a:pt x="3152" y="5552"/>
                  </a:lnTo>
                  <a:cubicBezTo>
                    <a:pt x="3177" y="5645"/>
                    <a:pt x="3205" y="5739"/>
                    <a:pt x="3236" y="5832"/>
                  </a:cubicBezTo>
                  <a:cubicBezTo>
                    <a:pt x="3411" y="6352"/>
                    <a:pt x="3670" y="6865"/>
                    <a:pt x="4080" y="7249"/>
                  </a:cubicBezTo>
                  <a:cubicBezTo>
                    <a:pt x="4285" y="7441"/>
                    <a:pt x="4531" y="7594"/>
                    <a:pt x="4799" y="7683"/>
                  </a:cubicBezTo>
                  <a:cubicBezTo>
                    <a:pt x="5050" y="7770"/>
                    <a:pt x="5313" y="7793"/>
                    <a:pt x="5573" y="7793"/>
                  </a:cubicBezTo>
                  <a:cubicBezTo>
                    <a:pt x="5591" y="7793"/>
                    <a:pt x="5609" y="7792"/>
                    <a:pt x="5627" y="7792"/>
                  </a:cubicBezTo>
                  <a:cubicBezTo>
                    <a:pt x="6183" y="7786"/>
                    <a:pt x="6752" y="7574"/>
                    <a:pt x="7147" y="7170"/>
                  </a:cubicBezTo>
                  <a:cubicBezTo>
                    <a:pt x="7218" y="7098"/>
                    <a:pt x="7285" y="7021"/>
                    <a:pt x="7345" y="6939"/>
                  </a:cubicBezTo>
                  <a:lnTo>
                    <a:pt x="7345" y="6939"/>
                  </a:lnTo>
                  <a:cubicBezTo>
                    <a:pt x="7455" y="7183"/>
                    <a:pt x="7588" y="7421"/>
                    <a:pt x="7743" y="7644"/>
                  </a:cubicBezTo>
                  <a:cubicBezTo>
                    <a:pt x="7902" y="7872"/>
                    <a:pt x="8088" y="8087"/>
                    <a:pt x="8312" y="8260"/>
                  </a:cubicBezTo>
                  <a:cubicBezTo>
                    <a:pt x="8425" y="8349"/>
                    <a:pt x="8548" y="8422"/>
                    <a:pt x="8684" y="8474"/>
                  </a:cubicBezTo>
                  <a:cubicBezTo>
                    <a:pt x="8816" y="8531"/>
                    <a:pt x="8962" y="8561"/>
                    <a:pt x="9107" y="8564"/>
                  </a:cubicBezTo>
                  <a:cubicBezTo>
                    <a:pt x="9113" y="8564"/>
                    <a:pt x="9120" y="8564"/>
                    <a:pt x="9126" y="8564"/>
                  </a:cubicBezTo>
                  <a:cubicBezTo>
                    <a:pt x="9417" y="8564"/>
                    <a:pt x="9691" y="8418"/>
                    <a:pt x="9888" y="8223"/>
                  </a:cubicBezTo>
                  <a:cubicBezTo>
                    <a:pt x="10097" y="8024"/>
                    <a:pt x="10246" y="7779"/>
                    <a:pt x="10365" y="7524"/>
                  </a:cubicBezTo>
                  <a:cubicBezTo>
                    <a:pt x="10368" y="7519"/>
                    <a:pt x="10370" y="7514"/>
                    <a:pt x="10372" y="7509"/>
                  </a:cubicBezTo>
                  <a:lnTo>
                    <a:pt x="10372" y="7509"/>
                  </a:lnTo>
                  <a:cubicBezTo>
                    <a:pt x="10512" y="7682"/>
                    <a:pt x="10667" y="7842"/>
                    <a:pt x="10845" y="7981"/>
                  </a:cubicBezTo>
                  <a:cubicBezTo>
                    <a:pt x="10958" y="8067"/>
                    <a:pt x="11081" y="8143"/>
                    <a:pt x="11220" y="8196"/>
                  </a:cubicBezTo>
                  <a:cubicBezTo>
                    <a:pt x="11307" y="8229"/>
                    <a:pt x="11401" y="8249"/>
                    <a:pt x="11497" y="8249"/>
                  </a:cubicBezTo>
                  <a:cubicBezTo>
                    <a:pt x="11555" y="8249"/>
                    <a:pt x="11613" y="8242"/>
                    <a:pt x="11670" y="8226"/>
                  </a:cubicBezTo>
                  <a:cubicBezTo>
                    <a:pt x="11819" y="8180"/>
                    <a:pt x="11945" y="8087"/>
                    <a:pt x="12041" y="7974"/>
                  </a:cubicBezTo>
                  <a:cubicBezTo>
                    <a:pt x="12137" y="7865"/>
                    <a:pt x="12210" y="7739"/>
                    <a:pt x="12270" y="7613"/>
                  </a:cubicBezTo>
                  <a:cubicBezTo>
                    <a:pt x="12352" y="7439"/>
                    <a:pt x="12411" y="7259"/>
                    <a:pt x="12455" y="7076"/>
                  </a:cubicBezTo>
                  <a:lnTo>
                    <a:pt x="12455" y="7076"/>
                  </a:lnTo>
                  <a:cubicBezTo>
                    <a:pt x="12463" y="7081"/>
                    <a:pt x="12471" y="7086"/>
                    <a:pt x="12479" y="7090"/>
                  </a:cubicBezTo>
                  <a:cubicBezTo>
                    <a:pt x="12695" y="7222"/>
                    <a:pt x="12949" y="7289"/>
                    <a:pt x="13201" y="7289"/>
                  </a:cubicBezTo>
                  <a:cubicBezTo>
                    <a:pt x="13234" y="7289"/>
                    <a:pt x="13267" y="7288"/>
                    <a:pt x="13300" y="7286"/>
                  </a:cubicBezTo>
                  <a:cubicBezTo>
                    <a:pt x="13581" y="7269"/>
                    <a:pt x="13865" y="7190"/>
                    <a:pt x="14097" y="7014"/>
                  </a:cubicBezTo>
                  <a:cubicBezTo>
                    <a:pt x="14330" y="6845"/>
                    <a:pt x="14488" y="6591"/>
                    <a:pt x="14577" y="6325"/>
                  </a:cubicBezTo>
                  <a:cubicBezTo>
                    <a:pt x="14667" y="6066"/>
                    <a:pt x="14698" y="5794"/>
                    <a:pt x="14694" y="5525"/>
                  </a:cubicBezTo>
                  <a:lnTo>
                    <a:pt x="14694" y="5525"/>
                  </a:lnTo>
                  <a:cubicBezTo>
                    <a:pt x="14865" y="5514"/>
                    <a:pt x="15033" y="5468"/>
                    <a:pt x="15187" y="5405"/>
                  </a:cubicBezTo>
                  <a:cubicBezTo>
                    <a:pt x="15316" y="5348"/>
                    <a:pt x="15439" y="5292"/>
                    <a:pt x="15561" y="5209"/>
                  </a:cubicBezTo>
                  <a:cubicBezTo>
                    <a:pt x="15677" y="5116"/>
                    <a:pt x="15757" y="4991"/>
                    <a:pt x="15809" y="4862"/>
                  </a:cubicBezTo>
                  <a:cubicBezTo>
                    <a:pt x="15919" y="4596"/>
                    <a:pt x="15948" y="4318"/>
                    <a:pt x="15959" y="4040"/>
                  </a:cubicBezTo>
                  <a:cubicBezTo>
                    <a:pt x="15968" y="3487"/>
                    <a:pt x="15896" y="2941"/>
                    <a:pt x="15803" y="2401"/>
                  </a:cubicBezTo>
                  <a:cubicBezTo>
                    <a:pt x="15710" y="1858"/>
                    <a:pt x="15584" y="1325"/>
                    <a:pt x="15449" y="792"/>
                  </a:cubicBezTo>
                  <a:cubicBezTo>
                    <a:pt x="15312" y="264"/>
                    <a:pt x="15237" y="1"/>
                    <a:pt x="15229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2037775" y="3660500"/>
              <a:ext cx="102100" cy="98250"/>
            </a:xfrm>
            <a:custGeom>
              <a:avLst/>
              <a:gdLst/>
              <a:ahLst/>
              <a:cxnLst/>
              <a:rect l="l" t="t" r="r" b="b"/>
              <a:pathLst>
                <a:path w="4084" h="3930" extrusionOk="0">
                  <a:moveTo>
                    <a:pt x="1950" y="1"/>
                  </a:moveTo>
                  <a:cubicBezTo>
                    <a:pt x="1791" y="1"/>
                    <a:pt x="1630" y="23"/>
                    <a:pt x="1471" y="71"/>
                  </a:cubicBezTo>
                  <a:cubicBezTo>
                    <a:pt x="517" y="359"/>
                    <a:pt x="1" y="1442"/>
                    <a:pt x="318" y="2485"/>
                  </a:cubicBezTo>
                  <a:cubicBezTo>
                    <a:pt x="581" y="3358"/>
                    <a:pt x="1342" y="3929"/>
                    <a:pt x="2140" y="3929"/>
                  </a:cubicBezTo>
                  <a:cubicBezTo>
                    <a:pt x="2299" y="3929"/>
                    <a:pt x="2459" y="3907"/>
                    <a:pt x="2617" y="3859"/>
                  </a:cubicBezTo>
                  <a:cubicBezTo>
                    <a:pt x="3567" y="3568"/>
                    <a:pt x="4083" y="2489"/>
                    <a:pt x="3769" y="1442"/>
                  </a:cubicBezTo>
                  <a:cubicBezTo>
                    <a:pt x="3683" y="1157"/>
                    <a:pt x="3544" y="905"/>
                    <a:pt x="3368" y="693"/>
                  </a:cubicBezTo>
                  <a:cubicBezTo>
                    <a:pt x="3340" y="941"/>
                    <a:pt x="3258" y="1312"/>
                    <a:pt x="3005" y="1312"/>
                  </a:cubicBezTo>
                  <a:cubicBezTo>
                    <a:pt x="2986" y="1312"/>
                    <a:pt x="2967" y="1310"/>
                    <a:pt x="2947" y="1306"/>
                  </a:cubicBezTo>
                  <a:cubicBezTo>
                    <a:pt x="2510" y="1220"/>
                    <a:pt x="2669" y="479"/>
                    <a:pt x="2669" y="479"/>
                  </a:cubicBezTo>
                  <a:lnTo>
                    <a:pt x="2669" y="479"/>
                  </a:lnTo>
                  <a:cubicBezTo>
                    <a:pt x="2669" y="479"/>
                    <a:pt x="2450" y="652"/>
                    <a:pt x="2265" y="652"/>
                  </a:cubicBezTo>
                  <a:cubicBezTo>
                    <a:pt x="2172" y="652"/>
                    <a:pt x="2088" y="609"/>
                    <a:pt x="2044" y="479"/>
                  </a:cubicBezTo>
                  <a:cubicBezTo>
                    <a:pt x="1971" y="273"/>
                    <a:pt x="2127" y="127"/>
                    <a:pt x="2292" y="34"/>
                  </a:cubicBezTo>
                  <a:cubicBezTo>
                    <a:pt x="2179" y="12"/>
                    <a:pt x="2065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2072525" y="3681900"/>
              <a:ext cx="10800" cy="5000"/>
            </a:xfrm>
            <a:custGeom>
              <a:avLst/>
              <a:gdLst/>
              <a:ahLst/>
              <a:cxnLst/>
              <a:rect l="l" t="t" r="r" b="b"/>
              <a:pathLst>
                <a:path w="432" h="200" extrusionOk="0">
                  <a:moveTo>
                    <a:pt x="97" y="0"/>
                  </a:moveTo>
                  <a:cubicBezTo>
                    <a:pt x="40" y="0"/>
                    <a:pt x="1" y="84"/>
                    <a:pt x="64" y="112"/>
                  </a:cubicBezTo>
                  <a:cubicBezTo>
                    <a:pt x="147" y="152"/>
                    <a:pt x="233" y="182"/>
                    <a:pt x="326" y="199"/>
                  </a:cubicBezTo>
                  <a:cubicBezTo>
                    <a:pt x="330" y="199"/>
                    <a:pt x="333" y="200"/>
                    <a:pt x="337" y="200"/>
                  </a:cubicBezTo>
                  <a:cubicBezTo>
                    <a:pt x="405" y="200"/>
                    <a:pt x="431" y="95"/>
                    <a:pt x="359" y="83"/>
                  </a:cubicBezTo>
                  <a:cubicBezTo>
                    <a:pt x="276" y="66"/>
                    <a:pt x="200" y="43"/>
                    <a:pt x="124" y="6"/>
                  </a:cubicBezTo>
                  <a:cubicBezTo>
                    <a:pt x="115" y="2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2091500" y="3701275"/>
              <a:ext cx="5150" cy="3075"/>
            </a:xfrm>
            <a:custGeom>
              <a:avLst/>
              <a:gdLst/>
              <a:ahLst/>
              <a:cxnLst/>
              <a:rect l="l" t="t" r="r" b="b"/>
              <a:pathLst>
                <a:path w="206" h="123" extrusionOk="0">
                  <a:moveTo>
                    <a:pt x="80" y="0"/>
                  </a:moveTo>
                  <a:cubicBezTo>
                    <a:pt x="1" y="0"/>
                    <a:pt x="1" y="122"/>
                    <a:pt x="80" y="122"/>
                  </a:cubicBezTo>
                  <a:lnTo>
                    <a:pt x="130" y="122"/>
                  </a:lnTo>
                  <a:cubicBezTo>
                    <a:pt x="206" y="122"/>
                    <a:pt x="206" y="0"/>
                    <a:pt x="130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2097725" y="3720725"/>
              <a:ext cx="6375" cy="3075"/>
            </a:xfrm>
            <a:custGeom>
              <a:avLst/>
              <a:gdLst/>
              <a:ahLst/>
              <a:cxnLst/>
              <a:rect l="l" t="t" r="r" b="b"/>
              <a:pathLst>
                <a:path w="255" h="123" extrusionOk="0">
                  <a:moveTo>
                    <a:pt x="76" y="0"/>
                  </a:moveTo>
                  <a:cubicBezTo>
                    <a:pt x="0" y="0"/>
                    <a:pt x="0" y="122"/>
                    <a:pt x="76" y="122"/>
                  </a:cubicBezTo>
                  <a:lnTo>
                    <a:pt x="175" y="122"/>
                  </a:lnTo>
                  <a:cubicBezTo>
                    <a:pt x="255" y="122"/>
                    <a:pt x="255" y="0"/>
                    <a:pt x="175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2114025" y="3705500"/>
              <a:ext cx="6725" cy="5450"/>
            </a:xfrm>
            <a:custGeom>
              <a:avLst/>
              <a:gdLst/>
              <a:ahLst/>
              <a:cxnLst/>
              <a:rect l="l" t="t" r="r" b="b"/>
              <a:pathLst>
                <a:path w="269" h="218" extrusionOk="0">
                  <a:moveTo>
                    <a:pt x="186" y="0"/>
                  </a:moveTo>
                  <a:cubicBezTo>
                    <a:pt x="167" y="0"/>
                    <a:pt x="148" y="9"/>
                    <a:pt x="136" y="30"/>
                  </a:cubicBezTo>
                  <a:cubicBezTo>
                    <a:pt x="113" y="59"/>
                    <a:pt x="90" y="85"/>
                    <a:pt x="56" y="105"/>
                  </a:cubicBezTo>
                  <a:cubicBezTo>
                    <a:pt x="1" y="139"/>
                    <a:pt x="34" y="217"/>
                    <a:pt x="86" y="217"/>
                  </a:cubicBezTo>
                  <a:cubicBezTo>
                    <a:pt x="96" y="217"/>
                    <a:pt x="106" y="215"/>
                    <a:pt x="116" y="209"/>
                  </a:cubicBezTo>
                  <a:cubicBezTo>
                    <a:pt x="169" y="178"/>
                    <a:pt x="206" y="139"/>
                    <a:pt x="238" y="89"/>
                  </a:cubicBezTo>
                  <a:cubicBezTo>
                    <a:pt x="269" y="43"/>
                    <a:pt x="227" y="0"/>
                    <a:pt x="186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2059525" y="3692175"/>
              <a:ext cx="6275" cy="5150"/>
            </a:xfrm>
            <a:custGeom>
              <a:avLst/>
              <a:gdLst/>
              <a:ahLst/>
              <a:cxnLst/>
              <a:rect l="l" t="t" r="r" b="b"/>
              <a:pathLst>
                <a:path w="251" h="206" extrusionOk="0">
                  <a:moveTo>
                    <a:pt x="165" y="1"/>
                  </a:moveTo>
                  <a:cubicBezTo>
                    <a:pt x="151" y="1"/>
                    <a:pt x="137" y="6"/>
                    <a:pt x="124" y="19"/>
                  </a:cubicBezTo>
                  <a:lnTo>
                    <a:pt x="41" y="102"/>
                  </a:lnTo>
                  <a:cubicBezTo>
                    <a:pt x="0" y="146"/>
                    <a:pt x="41" y="205"/>
                    <a:pt x="87" y="205"/>
                  </a:cubicBezTo>
                  <a:cubicBezTo>
                    <a:pt x="101" y="205"/>
                    <a:pt x="115" y="200"/>
                    <a:pt x="127" y="188"/>
                  </a:cubicBezTo>
                  <a:lnTo>
                    <a:pt x="210" y="106"/>
                  </a:lnTo>
                  <a:cubicBezTo>
                    <a:pt x="251" y="62"/>
                    <a:pt x="211" y="1"/>
                    <a:pt x="16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2062475" y="3672250"/>
              <a:ext cx="5700" cy="4400"/>
            </a:xfrm>
            <a:custGeom>
              <a:avLst/>
              <a:gdLst/>
              <a:ahLst/>
              <a:cxnLst/>
              <a:rect l="l" t="t" r="r" b="b"/>
              <a:pathLst>
                <a:path w="228" h="176" extrusionOk="0">
                  <a:moveTo>
                    <a:pt x="149" y="0"/>
                  </a:moveTo>
                  <a:cubicBezTo>
                    <a:pt x="140" y="0"/>
                    <a:pt x="129" y="4"/>
                    <a:pt x="119" y="12"/>
                  </a:cubicBezTo>
                  <a:cubicBezTo>
                    <a:pt x="95" y="28"/>
                    <a:pt x="72" y="44"/>
                    <a:pt x="52" y="61"/>
                  </a:cubicBezTo>
                  <a:cubicBezTo>
                    <a:pt x="1" y="100"/>
                    <a:pt x="31" y="176"/>
                    <a:pt x="79" y="176"/>
                  </a:cubicBezTo>
                  <a:cubicBezTo>
                    <a:pt x="89" y="176"/>
                    <a:pt x="100" y="172"/>
                    <a:pt x="112" y="164"/>
                  </a:cubicBezTo>
                  <a:cubicBezTo>
                    <a:pt x="135" y="148"/>
                    <a:pt x="155" y="131"/>
                    <a:pt x="178" y="114"/>
                  </a:cubicBezTo>
                  <a:cubicBezTo>
                    <a:pt x="228" y="79"/>
                    <a:pt x="196" y="0"/>
                    <a:pt x="149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2112200" y="3737150"/>
              <a:ext cx="8125" cy="6300"/>
            </a:xfrm>
            <a:custGeom>
              <a:avLst/>
              <a:gdLst/>
              <a:ahLst/>
              <a:cxnLst/>
              <a:rect l="l" t="t" r="r" b="b"/>
              <a:pathLst>
                <a:path w="325" h="252" extrusionOk="0">
                  <a:moveTo>
                    <a:pt x="244" y="0"/>
                  </a:moveTo>
                  <a:cubicBezTo>
                    <a:pt x="234" y="0"/>
                    <a:pt x="223" y="4"/>
                    <a:pt x="212" y="11"/>
                  </a:cubicBezTo>
                  <a:cubicBezTo>
                    <a:pt x="160" y="55"/>
                    <a:pt x="106" y="95"/>
                    <a:pt x="50" y="135"/>
                  </a:cubicBezTo>
                  <a:cubicBezTo>
                    <a:pt x="1" y="173"/>
                    <a:pt x="33" y="252"/>
                    <a:pt x="81" y="252"/>
                  </a:cubicBezTo>
                  <a:cubicBezTo>
                    <a:pt x="91" y="252"/>
                    <a:pt x="102" y="248"/>
                    <a:pt x="113" y="240"/>
                  </a:cubicBezTo>
                  <a:cubicBezTo>
                    <a:pt x="166" y="197"/>
                    <a:pt x="219" y="158"/>
                    <a:pt x="272" y="118"/>
                  </a:cubicBezTo>
                  <a:cubicBezTo>
                    <a:pt x="324" y="79"/>
                    <a:pt x="293" y="0"/>
                    <a:pt x="244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1993650" y="3700550"/>
              <a:ext cx="121150" cy="122650"/>
            </a:xfrm>
            <a:custGeom>
              <a:avLst/>
              <a:gdLst/>
              <a:ahLst/>
              <a:cxnLst/>
              <a:rect l="l" t="t" r="r" b="b"/>
              <a:pathLst>
                <a:path w="4846" h="4906" extrusionOk="0">
                  <a:moveTo>
                    <a:pt x="1798" y="0"/>
                  </a:moveTo>
                  <a:cubicBezTo>
                    <a:pt x="1732" y="0"/>
                    <a:pt x="1664" y="27"/>
                    <a:pt x="1607" y="62"/>
                  </a:cubicBezTo>
                  <a:cubicBezTo>
                    <a:pt x="1417" y="181"/>
                    <a:pt x="1295" y="373"/>
                    <a:pt x="1189" y="561"/>
                  </a:cubicBezTo>
                  <a:cubicBezTo>
                    <a:pt x="1084" y="747"/>
                    <a:pt x="980" y="939"/>
                    <a:pt x="937" y="1145"/>
                  </a:cubicBezTo>
                  <a:cubicBezTo>
                    <a:pt x="825" y="1674"/>
                    <a:pt x="1087" y="2204"/>
                    <a:pt x="1375" y="2661"/>
                  </a:cubicBezTo>
                  <a:lnTo>
                    <a:pt x="0" y="3065"/>
                  </a:lnTo>
                  <a:cubicBezTo>
                    <a:pt x="0" y="3065"/>
                    <a:pt x="1261" y="4906"/>
                    <a:pt x="4135" y="4906"/>
                  </a:cubicBezTo>
                  <a:cubicBezTo>
                    <a:pt x="4362" y="4906"/>
                    <a:pt x="4598" y="4895"/>
                    <a:pt x="4845" y="4870"/>
                  </a:cubicBezTo>
                  <a:cubicBezTo>
                    <a:pt x="4845" y="4870"/>
                    <a:pt x="4829" y="3516"/>
                    <a:pt x="4759" y="3248"/>
                  </a:cubicBezTo>
                  <a:lnTo>
                    <a:pt x="4759" y="3241"/>
                  </a:lnTo>
                  <a:lnTo>
                    <a:pt x="4755" y="3241"/>
                  </a:lnTo>
                  <a:cubicBezTo>
                    <a:pt x="4673" y="2923"/>
                    <a:pt x="4534" y="2618"/>
                    <a:pt x="4335" y="2357"/>
                  </a:cubicBezTo>
                  <a:cubicBezTo>
                    <a:pt x="4159" y="2122"/>
                    <a:pt x="3941" y="1917"/>
                    <a:pt x="3762" y="1684"/>
                  </a:cubicBezTo>
                  <a:cubicBezTo>
                    <a:pt x="3583" y="1449"/>
                    <a:pt x="3438" y="1174"/>
                    <a:pt x="3438" y="876"/>
                  </a:cubicBezTo>
                  <a:cubicBezTo>
                    <a:pt x="3438" y="685"/>
                    <a:pt x="3488" y="453"/>
                    <a:pt x="3335" y="333"/>
                  </a:cubicBezTo>
                  <a:cubicBezTo>
                    <a:pt x="3299" y="303"/>
                    <a:pt x="3256" y="287"/>
                    <a:pt x="3210" y="277"/>
                  </a:cubicBezTo>
                  <a:cubicBezTo>
                    <a:pt x="3172" y="268"/>
                    <a:pt x="3133" y="263"/>
                    <a:pt x="3094" y="263"/>
                  </a:cubicBezTo>
                  <a:cubicBezTo>
                    <a:pt x="2908" y="263"/>
                    <a:pt x="2720" y="364"/>
                    <a:pt x="2626" y="526"/>
                  </a:cubicBezTo>
                  <a:cubicBezTo>
                    <a:pt x="2656" y="347"/>
                    <a:pt x="2547" y="158"/>
                    <a:pt x="2381" y="95"/>
                  </a:cubicBezTo>
                  <a:cubicBezTo>
                    <a:pt x="2340" y="80"/>
                    <a:pt x="2297" y="74"/>
                    <a:pt x="2255" y="74"/>
                  </a:cubicBezTo>
                  <a:cubicBezTo>
                    <a:pt x="2150" y="74"/>
                    <a:pt x="2046" y="115"/>
                    <a:pt x="1971" y="191"/>
                  </a:cubicBezTo>
                  <a:cubicBezTo>
                    <a:pt x="1984" y="132"/>
                    <a:pt x="1954" y="52"/>
                    <a:pt x="1894" y="22"/>
                  </a:cubicBezTo>
                  <a:cubicBezTo>
                    <a:pt x="1864" y="7"/>
                    <a:pt x="1831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2047700" y="3711500"/>
              <a:ext cx="21950" cy="37350"/>
            </a:xfrm>
            <a:custGeom>
              <a:avLst/>
              <a:gdLst/>
              <a:ahLst/>
              <a:cxnLst/>
              <a:rect l="l" t="t" r="r" b="b"/>
              <a:pathLst>
                <a:path w="878" h="1494" extrusionOk="0">
                  <a:moveTo>
                    <a:pt x="465" y="1"/>
                  </a:moveTo>
                  <a:cubicBezTo>
                    <a:pt x="451" y="1"/>
                    <a:pt x="437" y="7"/>
                    <a:pt x="425" y="21"/>
                  </a:cubicBezTo>
                  <a:cubicBezTo>
                    <a:pt x="1" y="511"/>
                    <a:pt x="401" y="1084"/>
                    <a:pt x="753" y="1475"/>
                  </a:cubicBezTo>
                  <a:cubicBezTo>
                    <a:pt x="765" y="1488"/>
                    <a:pt x="779" y="1493"/>
                    <a:pt x="792" y="1493"/>
                  </a:cubicBezTo>
                  <a:cubicBezTo>
                    <a:pt x="837" y="1493"/>
                    <a:pt x="877" y="1432"/>
                    <a:pt x="839" y="1389"/>
                  </a:cubicBezTo>
                  <a:cubicBezTo>
                    <a:pt x="541" y="1054"/>
                    <a:pt x="134" y="541"/>
                    <a:pt x="511" y="108"/>
                  </a:cubicBezTo>
                  <a:cubicBezTo>
                    <a:pt x="549" y="62"/>
                    <a:pt x="510" y="1"/>
                    <a:pt x="465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2028250" y="3704700"/>
              <a:ext cx="15800" cy="41450"/>
            </a:xfrm>
            <a:custGeom>
              <a:avLst/>
              <a:gdLst/>
              <a:ahLst/>
              <a:cxnLst/>
              <a:rect l="l" t="t" r="r" b="b"/>
              <a:pathLst>
                <a:path w="632" h="1658" extrusionOk="0">
                  <a:moveTo>
                    <a:pt x="557" y="0"/>
                  </a:moveTo>
                  <a:cubicBezTo>
                    <a:pt x="550" y="0"/>
                    <a:pt x="542" y="2"/>
                    <a:pt x="534" y="5"/>
                  </a:cubicBezTo>
                  <a:cubicBezTo>
                    <a:pt x="232" y="128"/>
                    <a:pt x="50" y="399"/>
                    <a:pt x="21" y="724"/>
                  </a:cubicBezTo>
                  <a:cubicBezTo>
                    <a:pt x="1" y="929"/>
                    <a:pt x="47" y="1581"/>
                    <a:pt x="279" y="1654"/>
                  </a:cubicBezTo>
                  <a:cubicBezTo>
                    <a:pt x="285" y="1656"/>
                    <a:pt x="292" y="1657"/>
                    <a:pt x="297" y="1657"/>
                  </a:cubicBezTo>
                  <a:cubicBezTo>
                    <a:pt x="356" y="1657"/>
                    <a:pt x="378" y="1559"/>
                    <a:pt x="312" y="1538"/>
                  </a:cubicBezTo>
                  <a:cubicBezTo>
                    <a:pt x="279" y="1528"/>
                    <a:pt x="209" y="1267"/>
                    <a:pt x="203" y="1240"/>
                  </a:cubicBezTo>
                  <a:cubicBezTo>
                    <a:pt x="163" y="1108"/>
                    <a:pt x="137" y="969"/>
                    <a:pt x="133" y="833"/>
                  </a:cubicBezTo>
                  <a:cubicBezTo>
                    <a:pt x="133" y="528"/>
                    <a:pt x="276" y="237"/>
                    <a:pt x="567" y="121"/>
                  </a:cubicBezTo>
                  <a:cubicBezTo>
                    <a:pt x="632" y="95"/>
                    <a:pt x="613" y="0"/>
                    <a:pt x="557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2026300" y="3765100"/>
              <a:ext cx="43300" cy="8325"/>
            </a:xfrm>
            <a:custGeom>
              <a:avLst/>
              <a:gdLst/>
              <a:ahLst/>
              <a:cxnLst/>
              <a:rect l="l" t="t" r="r" b="b"/>
              <a:pathLst>
                <a:path w="1732" h="333" extrusionOk="0">
                  <a:moveTo>
                    <a:pt x="97" y="1"/>
                  </a:moveTo>
                  <a:cubicBezTo>
                    <a:pt x="39" y="1"/>
                    <a:pt x="1" y="83"/>
                    <a:pt x="62" y="109"/>
                  </a:cubicBezTo>
                  <a:cubicBezTo>
                    <a:pt x="476" y="296"/>
                    <a:pt x="913" y="332"/>
                    <a:pt x="1357" y="332"/>
                  </a:cubicBezTo>
                  <a:cubicBezTo>
                    <a:pt x="1456" y="332"/>
                    <a:pt x="1555" y="330"/>
                    <a:pt x="1655" y="328"/>
                  </a:cubicBezTo>
                  <a:cubicBezTo>
                    <a:pt x="1731" y="324"/>
                    <a:pt x="1731" y="205"/>
                    <a:pt x="1655" y="205"/>
                  </a:cubicBezTo>
                  <a:cubicBezTo>
                    <a:pt x="1537" y="209"/>
                    <a:pt x="1419" y="212"/>
                    <a:pt x="1301" y="212"/>
                  </a:cubicBezTo>
                  <a:cubicBezTo>
                    <a:pt x="898" y="212"/>
                    <a:pt x="498" y="175"/>
                    <a:pt x="122" y="6"/>
                  </a:cubicBezTo>
                  <a:cubicBezTo>
                    <a:pt x="113" y="2"/>
                    <a:pt x="105" y="1"/>
                    <a:pt x="97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1998450" y="4041025"/>
              <a:ext cx="119975" cy="157250"/>
            </a:xfrm>
            <a:custGeom>
              <a:avLst/>
              <a:gdLst/>
              <a:ahLst/>
              <a:cxnLst/>
              <a:rect l="l" t="t" r="r" b="b"/>
              <a:pathLst>
                <a:path w="4799" h="6290" extrusionOk="0">
                  <a:moveTo>
                    <a:pt x="4365" y="0"/>
                  </a:moveTo>
                  <a:lnTo>
                    <a:pt x="1368" y="2010"/>
                  </a:lnTo>
                  <a:cubicBezTo>
                    <a:pt x="1368" y="2010"/>
                    <a:pt x="1" y="5901"/>
                    <a:pt x="927" y="6259"/>
                  </a:cubicBezTo>
                  <a:cubicBezTo>
                    <a:pt x="982" y="6280"/>
                    <a:pt x="1036" y="6290"/>
                    <a:pt x="1089" y="6290"/>
                  </a:cubicBezTo>
                  <a:cubicBezTo>
                    <a:pt x="1746" y="6290"/>
                    <a:pt x="2210" y="4759"/>
                    <a:pt x="2382" y="4096"/>
                  </a:cubicBezTo>
                  <a:lnTo>
                    <a:pt x="4799" y="4444"/>
                  </a:lnTo>
                  <a:lnTo>
                    <a:pt x="43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2010625" y="3924200"/>
              <a:ext cx="385900" cy="73000"/>
            </a:xfrm>
            <a:custGeom>
              <a:avLst/>
              <a:gdLst/>
              <a:ahLst/>
              <a:cxnLst/>
              <a:rect l="l" t="t" r="r" b="b"/>
              <a:pathLst>
                <a:path w="15436" h="2920" extrusionOk="0">
                  <a:moveTo>
                    <a:pt x="15270" y="0"/>
                  </a:moveTo>
                  <a:cubicBezTo>
                    <a:pt x="15270" y="0"/>
                    <a:pt x="12610" y="1941"/>
                    <a:pt x="8620" y="2361"/>
                  </a:cubicBezTo>
                  <a:cubicBezTo>
                    <a:pt x="8100" y="2416"/>
                    <a:pt x="7561" y="2449"/>
                    <a:pt x="7004" y="2449"/>
                  </a:cubicBezTo>
                  <a:cubicBezTo>
                    <a:pt x="4994" y="2449"/>
                    <a:pt x="2739" y="2023"/>
                    <a:pt x="209" y="673"/>
                  </a:cubicBezTo>
                  <a:lnTo>
                    <a:pt x="0" y="723"/>
                  </a:lnTo>
                  <a:cubicBezTo>
                    <a:pt x="0" y="723"/>
                    <a:pt x="1875" y="2919"/>
                    <a:pt x="6851" y="2919"/>
                  </a:cubicBezTo>
                  <a:cubicBezTo>
                    <a:pt x="6925" y="2919"/>
                    <a:pt x="6999" y="2919"/>
                    <a:pt x="7073" y="2918"/>
                  </a:cubicBezTo>
                  <a:cubicBezTo>
                    <a:pt x="12216" y="2849"/>
                    <a:pt x="15435" y="119"/>
                    <a:pt x="15435" y="119"/>
                  </a:cubicBezTo>
                  <a:lnTo>
                    <a:pt x="15270" y="0"/>
                  </a:lnTo>
                  <a:close/>
                </a:path>
              </a:pathLst>
            </a:custGeom>
            <a:solidFill>
              <a:srgbClr val="2D2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2115850" y="3955825"/>
              <a:ext cx="90675" cy="54925"/>
            </a:xfrm>
            <a:custGeom>
              <a:avLst/>
              <a:gdLst/>
              <a:ahLst/>
              <a:cxnLst/>
              <a:rect l="l" t="t" r="r" b="b"/>
              <a:pathLst>
                <a:path w="3627" h="2197" extrusionOk="0">
                  <a:moveTo>
                    <a:pt x="742" y="517"/>
                  </a:moveTo>
                  <a:lnTo>
                    <a:pt x="2864" y="616"/>
                  </a:lnTo>
                  <a:lnTo>
                    <a:pt x="2864" y="1653"/>
                  </a:lnTo>
                  <a:lnTo>
                    <a:pt x="646" y="1504"/>
                  </a:lnTo>
                  <a:lnTo>
                    <a:pt x="742" y="517"/>
                  </a:lnTo>
                  <a:close/>
                  <a:moveTo>
                    <a:pt x="245" y="0"/>
                  </a:moveTo>
                  <a:lnTo>
                    <a:pt x="0" y="1874"/>
                  </a:lnTo>
                  <a:lnTo>
                    <a:pt x="3503" y="2196"/>
                  </a:lnTo>
                  <a:lnTo>
                    <a:pt x="3627" y="1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2059050" y="4127100"/>
              <a:ext cx="4650" cy="20575"/>
            </a:xfrm>
            <a:custGeom>
              <a:avLst/>
              <a:gdLst/>
              <a:ahLst/>
              <a:cxnLst/>
              <a:rect l="l" t="t" r="r" b="b"/>
              <a:pathLst>
                <a:path w="186" h="823" extrusionOk="0">
                  <a:moveTo>
                    <a:pt x="59" y="0"/>
                  </a:moveTo>
                  <a:cubicBezTo>
                    <a:pt x="29" y="0"/>
                    <a:pt x="1" y="19"/>
                    <a:pt x="4" y="57"/>
                  </a:cubicBezTo>
                  <a:lnTo>
                    <a:pt x="60" y="766"/>
                  </a:lnTo>
                  <a:cubicBezTo>
                    <a:pt x="64" y="804"/>
                    <a:pt x="96" y="823"/>
                    <a:pt x="126" y="823"/>
                  </a:cubicBezTo>
                  <a:cubicBezTo>
                    <a:pt x="157" y="823"/>
                    <a:pt x="186" y="804"/>
                    <a:pt x="183" y="766"/>
                  </a:cubicBezTo>
                  <a:lnTo>
                    <a:pt x="123" y="57"/>
                  </a:lnTo>
                  <a:cubicBezTo>
                    <a:pt x="120" y="19"/>
                    <a:pt x="89" y="0"/>
                    <a:pt x="59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2070350" y="4125525"/>
              <a:ext cx="4700" cy="23625"/>
            </a:xfrm>
            <a:custGeom>
              <a:avLst/>
              <a:gdLst/>
              <a:ahLst/>
              <a:cxnLst/>
              <a:rect l="l" t="t" r="r" b="b"/>
              <a:pathLst>
                <a:path w="188" h="945" extrusionOk="0">
                  <a:moveTo>
                    <a:pt x="98" y="1"/>
                  </a:moveTo>
                  <a:cubicBezTo>
                    <a:pt x="62" y="1"/>
                    <a:pt x="23" y="31"/>
                    <a:pt x="29" y="78"/>
                  </a:cubicBezTo>
                  <a:cubicBezTo>
                    <a:pt x="68" y="342"/>
                    <a:pt x="58" y="607"/>
                    <a:pt x="9" y="868"/>
                  </a:cubicBezTo>
                  <a:cubicBezTo>
                    <a:pt x="1" y="914"/>
                    <a:pt x="40" y="945"/>
                    <a:pt x="75" y="945"/>
                  </a:cubicBezTo>
                  <a:cubicBezTo>
                    <a:pt x="98" y="945"/>
                    <a:pt x="120" y="932"/>
                    <a:pt x="125" y="902"/>
                  </a:cubicBezTo>
                  <a:cubicBezTo>
                    <a:pt x="181" y="617"/>
                    <a:pt x="188" y="332"/>
                    <a:pt x="148" y="44"/>
                  </a:cubicBezTo>
                  <a:cubicBezTo>
                    <a:pt x="143" y="14"/>
                    <a:pt x="121" y="1"/>
                    <a:pt x="98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05" name="Google Shape;2505;p48"/>
          <p:cNvGrpSpPr/>
          <p:nvPr/>
        </p:nvGrpSpPr>
        <p:grpSpPr>
          <a:xfrm>
            <a:off x="5483173" y="2361065"/>
            <a:ext cx="1575508" cy="2260229"/>
            <a:chOff x="4216675" y="3204238"/>
            <a:chExt cx="877525" cy="1258900"/>
          </a:xfrm>
        </p:grpSpPr>
        <p:sp>
          <p:nvSpPr>
            <p:cNvPr id="2506" name="Google Shape;2506;p48"/>
            <p:cNvSpPr/>
            <p:nvPr/>
          </p:nvSpPr>
          <p:spPr>
            <a:xfrm>
              <a:off x="4426250" y="4284113"/>
              <a:ext cx="624325" cy="112625"/>
            </a:xfrm>
            <a:custGeom>
              <a:avLst/>
              <a:gdLst/>
              <a:ahLst/>
              <a:cxnLst/>
              <a:rect l="l" t="t" r="r" b="b"/>
              <a:pathLst>
                <a:path w="24973" h="4505" extrusionOk="0">
                  <a:moveTo>
                    <a:pt x="12485" y="0"/>
                  </a:moveTo>
                  <a:cubicBezTo>
                    <a:pt x="5591" y="0"/>
                    <a:pt x="1" y="1010"/>
                    <a:pt x="1" y="2252"/>
                  </a:cubicBezTo>
                  <a:cubicBezTo>
                    <a:pt x="1" y="3497"/>
                    <a:pt x="5591" y="4504"/>
                    <a:pt x="12485" y="4504"/>
                  </a:cubicBezTo>
                  <a:cubicBezTo>
                    <a:pt x="19383" y="4504"/>
                    <a:pt x="24973" y="3497"/>
                    <a:pt x="24973" y="2252"/>
                  </a:cubicBezTo>
                  <a:cubicBezTo>
                    <a:pt x="24973" y="1010"/>
                    <a:pt x="19383" y="0"/>
                    <a:pt x="12485" y="0"/>
                  </a:cubicBezTo>
                  <a:close/>
                </a:path>
              </a:pathLst>
            </a:custGeom>
            <a:solidFill>
              <a:srgbClr val="001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4856000" y="3957588"/>
              <a:ext cx="143500" cy="321650"/>
            </a:xfrm>
            <a:custGeom>
              <a:avLst/>
              <a:gdLst/>
              <a:ahLst/>
              <a:cxnLst/>
              <a:rect l="l" t="t" r="r" b="b"/>
              <a:pathLst>
                <a:path w="5740" h="12866" extrusionOk="0">
                  <a:moveTo>
                    <a:pt x="5739" y="1"/>
                  </a:moveTo>
                  <a:lnTo>
                    <a:pt x="0" y="2057"/>
                  </a:lnTo>
                  <a:cubicBezTo>
                    <a:pt x="573" y="3395"/>
                    <a:pt x="716" y="12866"/>
                    <a:pt x="716" y="12866"/>
                  </a:cubicBezTo>
                  <a:lnTo>
                    <a:pt x="2726" y="12866"/>
                  </a:lnTo>
                  <a:cubicBezTo>
                    <a:pt x="3922" y="10760"/>
                    <a:pt x="5739" y="1"/>
                    <a:pt x="5739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4886025" y="4033538"/>
              <a:ext cx="3950" cy="19450"/>
            </a:xfrm>
            <a:custGeom>
              <a:avLst/>
              <a:gdLst/>
              <a:ahLst/>
              <a:cxnLst/>
              <a:rect l="l" t="t" r="r" b="b"/>
              <a:pathLst>
                <a:path w="158" h="778" extrusionOk="0">
                  <a:moveTo>
                    <a:pt x="53" y="0"/>
                  </a:moveTo>
                  <a:cubicBezTo>
                    <a:pt x="26" y="0"/>
                    <a:pt x="0" y="18"/>
                    <a:pt x="2" y="52"/>
                  </a:cubicBezTo>
                  <a:lnTo>
                    <a:pt x="48" y="725"/>
                  </a:lnTo>
                  <a:cubicBezTo>
                    <a:pt x="50" y="760"/>
                    <a:pt x="78" y="777"/>
                    <a:pt x="105" y="777"/>
                  </a:cubicBezTo>
                  <a:cubicBezTo>
                    <a:pt x="132" y="777"/>
                    <a:pt x="158" y="760"/>
                    <a:pt x="154" y="725"/>
                  </a:cubicBezTo>
                  <a:lnTo>
                    <a:pt x="111" y="52"/>
                  </a:lnTo>
                  <a:cubicBezTo>
                    <a:pt x="108" y="18"/>
                    <a:pt x="80" y="0"/>
                    <a:pt x="53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4899050" y="4034088"/>
              <a:ext cx="3750" cy="11400"/>
            </a:xfrm>
            <a:custGeom>
              <a:avLst/>
              <a:gdLst/>
              <a:ahLst/>
              <a:cxnLst/>
              <a:rect l="l" t="t" r="r" b="b"/>
              <a:pathLst>
                <a:path w="150" h="456" extrusionOk="0">
                  <a:moveTo>
                    <a:pt x="84" y="1"/>
                  </a:moveTo>
                  <a:cubicBezTo>
                    <a:pt x="63" y="1"/>
                    <a:pt x="43" y="12"/>
                    <a:pt x="37" y="41"/>
                  </a:cubicBezTo>
                  <a:cubicBezTo>
                    <a:pt x="11" y="160"/>
                    <a:pt x="1" y="279"/>
                    <a:pt x="11" y="405"/>
                  </a:cubicBezTo>
                  <a:cubicBezTo>
                    <a:pt x="14" y="438"/>
                    <a:pt x="43" y="455"/>
                    <a:pt x="70" y="455"/>
                  </a:cubicBezTo>
                  <a:cubicBezTo>
                    <a:pt x="97" y="455"/>
                    <a:pt x="121" y="439"/>
                    <a:pt x="120" y="405"/>
                  </a:cubicBezTo>
                  <a:cubicBezTo>
                    <a:pt x="110" y="288"/>
                    <a:pt x="117" y="180"/>
                    <a:pt x="140" y="67"/>
                  </a:cubicBezTo>
                  <a:cubicBezTo>
                    <a:pt x="150" y="27"/>
                    <a:pt x="116" y="1"/>
                    <a:pt x="84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4936775" y="4074688"/>
              <a:ext cx="3500" cy="15775"/>
            </a:xfrm>
            <a:custGeom>
              <a:avLst/>
              <a:gdLst/>
              <a:ahLst/>
              <a:cxnLst/>
              <a:rect l="l" t="t" r="r" b="b"/>
              <a:pathLst>
                <a:path w="140" h="631" extrusionOk="0">
                  <a:moveTo>
                    <a:pt x="87" y="0"/>
                  </a:moveTo>
                  <a:cubicBezTo>
                    <a:pt x="60" y="0"/>
                    <a:pt x="31" y="18"/>
                    <a:pt x="28" y="52"/>
                  </a:cubicBezTo>
                  <a:cubicBezTo>
                    <a:pt x="21" y="228"/>
                    <a:pt x="12" y="403"/>
                    <a:pt x="2" y="579"/>
                  </a:cubicBezTo>
                  <a:cubicBezTo>
                    <a:pt x="0" y="614"/>
                    <a:pt x="26" y="631"/>
                    <a:pt x="53" y="631"/>
                  </a:cubicBezTo>
                  <a:cubicBezTo>
                    <a:pt x="80" y="631"/>
                    <a:pt x="108" y="614"/>
                    <a:pt x="111" y="579"/>
                  </a:cubicBezTo>
                  <a:cubicBezTo>
                    <a:pt x="118" y="403"/>
                    <a:pt x="127" y="228"/>
                    <a:pt x="138" y="52"/>
                  </a:cubicBezTo>
                  <a:cubicBezTo>
                    <a:pt x="139" y="18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4941700" y="4077763"/>
              <a:ext cx="5650" cy="13275"/>
            </a:xfrm>
            <a:custGeom>
              <a:avLst/>
              <a:gdLst/>
              <a:ahLst/>
              <a:cxnLst/>
              <a:rect l="l" t="t" r="r" b="b"/>
              <a:pathLst>
                <a:path w="226" h="531" extrusionOk="0">
                  <a:moveTo>
                    <a:pt x="152" y="1"/>
                  </a:moveTo>
                  <a:cubicBezTo>
                    <a:pt x="135" y="1"/>
                    <a:pt x="119" y="9"/>
                    <a:pt x="109" y="28"/>
                  </a:cubicBezTo>
                  <a:cubicBezTo>
                    <a:pt x="40" y="171"/>
                    <a:pt x="3" y="320"/>
                    <a:pt x="0" y="479"/>
                  </a:cubicBezTo>
                  <a:cubicBezTo>
                    <a:pt x="0" y="514"/>
                    <a:pt x="27" y="531"/>
                    <a:pt x="55" y="531"/>
                  </a:cubicBezTo>
                  <a:cubicBezTo>
                    <a:pt x="82" y="531"/>
                    <a:pt x="109" y="514"/>
                    <a:pt x="109" y="479"/>
                  </a:cubicBezTo>
                  <a:cubicBezTo>
                    <a:pt x="109" y="340"/>
                    <a:pt x="139" y="207"/>
                    <a:pt x="202" y="82"/>
                  </a:cubicBezTo>
                  <a:cubicBezTo>
                    <a:pt x="225" y="41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4946725" y="4055313"/>
              <a:ext cx="2775" cy="14550"/>
            </a:xfrm>
            <a:custGeom>
              <a:avLst/>
              <a:gdLst/>
              <a:ahLst/>
              <a:cxnLst/>
              <a:rect l="l" t="t" r="r" b="b"/>
              <a:pathLst>
                <a:path w="111" h="582" extrusionOk="0">
                  <a:moveTo>
                    <a:pt x="56" y="0"/>
                  </a:moveTo>
                  <a:cubicBezTo>
                    <a:pt x="28" y="0"/>
                    <a:pt x="1" y="18"/>
                    <a:pt x="1" y="52"/>
                  </a:cubicBezTo>
                  <a:lnTo>
                    <a:pt x="1" y="529"/>
                  </a:lnTo>
                  <a:cubicBezTo>
                    <a:pt x="1" y="564"/>
                    <a:pt x="28" y="582"/>
                    <a:pt x="56" y="582"/>
                  </a:cubicBezTo>
                  <a:cubicBezTo>
                    <a:pt x="83" y="582"/>
                    <a:pt x="111" y="564"/>
                    <a:pt x="111" y="529"/>
                  </a:cubicBezTo>
                  <a:lnTo>
                    <a:pt x="111" y="52"/>
                  </a:lnTo>
                  <a:cubicBezTo>
                    <a:pt x="111" y="18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4894250" y="4113438"/>
              <a:ext cx="2750" cy="13200"/>
            </a:xfrm>
            <a:custGeom>
              <a:avLst/>
              <a:gdLst/>
              <a:ahLst/>
              <a:cxnLst/>
              <a:rect l="l" t="t" r="r" b="b"/>
              <a:pathLst>
                <a:path w="110" h="528" extrusionOk="0">
                  <a:moveTo>
                    <a:pt x="55" y="0"/>
                  </a:moveTo>
                  <a:cubicBezTo>
                    <a:pt x="28" y="0"/>
                    <a:pt x="0" y="17"/>
                    <a:pt x="0" y="52"/>
                  </a:cubicBezTo>
                  <a:lnTo>
                    <a:pt x="0" y="476"/>
                  </a:lnTo>
                  <a:cubicBezTo>
                    <a:pt x="0" y="510"/>
                    <a:pt x="28" y="528"/>
                    <a:pt x="55" y="528"/>
                  </a:cubicBezTo>
                  <a:cubicBezTo>
                    <a:pt x="83" y="528"/>
                    <a:pt x="110" y="510"/>
                    <a:pt x="110" y="476"/>
                  </a:cubicBezTo>
                  <a:lnTo>
                    <a:pt x="110" y="52"/>
                  </a:lnTo>
                  <a:cubicBezTo>
                    <a:pt x="110" y="17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4901700" y="4117138"/>
              <a:ext cx="3650" cy="13300"/>
            </a:xfrm>
            <a:custGeom>
              <a:avLst/>
              <a:gdLst/>
              <a:ahLst/>
              <a:cxnLst/>
              <a:rect l="l" t="t" r="r" b="b"/>
              <a:pathLst>
                <a:path w="146" h="532" extrusionOk="0">
                  <a:moveTo>
                    <a:pt x="57" y="1"/>
                  </a:moveTo>
                  <a:cubicBezTo>
                    <a:pt x="31" y="1"/>
                    <a:pt x="4" y="18"/>
                    <a:pt x="4" y="53"/>
                  </a:cubicBezTo>
                  <a:cubicBezTo>
                    <a:pt x="0" y="202"/>
                    <a:pt x="14" y="347"/>
                    <a:pt x="34" y="494"/>
                  </a:cubicBezTo>
                  <a:cubicBezTo>
                    <a:pt x="38" y="520"/>
                    <a:pt x="57" y="532"/>
                    <a:pt x="78" y="532"/>
                  </a:cubicBezTo>
                  <a:cubicBezTo>
                    <a:pt x="110" y="532"/>
                    <a:pt x="146" y="505"/>
                    <a:pt x="139" y="463"/>
                  </a:cubicBezTo>
                  <a:cubicBezTo>
                    <a:pt x="120" y="328"/>
                    <a:pt x="110" y="192"/>
                    <a:pt x="110" y="53"/>
                  </a:cubicBezTo>
                  <a:cubicBezTo>
                    <a:pt x="110" y="18"/>
                    <a:pt x="84" y="1"/>
                    <a:pt x="5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4907925" y="4098413"/>
              <a:ext cx="3650" cy="15175"/>
            </a:xfrm>
            <a:custGeom>
              <a:avLst/>
              <a:gdLst/>
              <a:ahLst/>
              <a:cxnLst/>
              <a:rect l="l" t="t" r="r" b="b"/>
              <a:pathLst>
                <a:path w="146" h="607" extrusionOk="0">
                  <a:moveTo>
                    <a:pt x="66" y="1"/>
                  </a:moveTo>
                  <a:cubicBezTo>
                    <a:pt x="35" y="1"/>
                    <a:pt x="1" y="27"/>
                    <a:pt x="6" y="67"/>
                  </a:cubicBezTo>
                  <a:cubicBezTo>
                    <a:pt x="29" y="229"/>
                    <a:pt x="37" y="391"/>
                    <a:pt x="29" y="554"/>
                  </a:cubicBezTo>
                  <a:cubicBezTo>
                    <a:pt x="28" y="589"/>
                    <a:pt x="54" y="606"/>
                    <a:pt x="80" y="606"/>
                  </a:cubicBezTo>
                  <a:cubicBezTo>
                    <a:pt x="107" y="606"/>
                    <a:pt x="134" y="589"/>
                    <a:pt x="136" y="554"/>
                  </a:cubicBezTo>
                  <a:cubicBezTo>
                    <a:pt x="145" y="381"/>
                    <a:pt x="136" y="209"/>
                    <a:pt x="109" y="40"/>
                  </a:cubicBezTo>
                  <a:cubicBezTo>
                    <a:pt x="105" y="12"/>
                    <a:pt x="86" y="1"/>
                    <a:pt x="66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4922400" y="4193388"/>
              <a:ext cx="2775" cy="10100"/>
            </a:xfrm>
            <a:custGeom>
              <a:avLst/>
              <a:gdLst/>
              <a:ahLst/>
              <a:cxnLst/>
              <a:rect l="l" t="t" r="r" b="b"/>
              <a:pathLst>
                <a:path w="111" h="404" extrusionOk="0">
                  <a:moveTo>
                    <a:pt x="55" y="1"/>
                  </a:moveTo>
                  <a:cubicBezTo>
                    <a:pt x="28" y="1"/>
                    <a:pt x="0" y="18"/>
                    <a:pt x="0" y="53"/>
                  </a:cubicBezTo>
                  <a:lnTo>
                    <a:pt x="0" y="351"/>
                  </a:lnTo>
                  <a:cubicBezTo>
                    <a:pt x="0" y="386"/>
                    <a:pt x="28" y="403"/>
                    <a:pt x="55" y="403"/>
                  </a:cubicBezTo>
                  <a:cubicBezTo>
                    <a:pt x="83" y="403"/>
                    <a:pt x="110" y="386"/>
                    <a:pt x="110" y="351"/>
                  </a:cubicBezTo>
                  <a:lnTo>
                    <a:pt x="110" y="53"/>
                  </a:lnTo>
                  <a:cubicBezTo>
                    <a:pt x="110" y="18"/>
                    <a:pt x="83" y="1"/>
                    <a:pt x="5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4931175" y="4189013"/>
              <a:ext cx="2675" cy="13225"/>
            </a:xfrm>
            <a:custGeom>
              <a:avLst/>
              <a:gdLst/>
              <a:ahLst/>
              <a:cxnLst/>
              <a:rect l="l" t="t" r="r" b="b"/>
              <a:pathLst>
                <a:path w="107" h="529" extrusionOk="0">
                  <a:moveTo>
                    <a:pt x="54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477"/>
                  </a:lnTo>
                  <a:cubicBezTo>
                    <a:pt x="1" y="511"/>
                    <a:pt x="27" y="528"/>
                    <a:pt x="54" y="528"/>
                  </a:cubicBezTo>
                  <a:cubicBezTo>
                    <a:pt x="80" y="528"/>
                    <a:pt x="106" y="511"/>
                    <a:pt x="106" y="477"/>
                  </a:cubicBezTo>
                  <a:lnTo>
                    <a:pt x="106" y="52"/>
                  </a:lnTo>
                  <a:cubicBezTo>
                    <a:pt x="106" y="18"/>
                    <a:pt x="80" y="0"/>
                    <a:pt x="54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4720650" y="4129063"/>
              <a:ext cx="2750" cy="12575"/>
            </a:xfrm>
            <a:custGeom>
              <a:avLst/>
              <a:gdLst/>
              <a:ahLst/>
              <a:cxnLst/>
              <a:rect l="l" t="t" r="r" b="b"/>
              <a:pathLst>
                <a:path w="110" h="503" extrusionOk="0">
                  <a:moveTo>
                    <a:pt x="55" y="1"/>
                  </a:moveTo>
                  <a:cubicBezTo>
                    <a:pt x="28" y="1"/>
                    <a:pt x="0" y="18"/>
                    <a:pt x="0" y="53"/>
                  </a:cubicBezTo>
                  <a:lnTo>
                    <a:pt x="0" y="451"/>
                  </a:lnTo>
                  <a:cubicBezTo>
                    <a:pt x="0" y="485"/>
                    <a:pt x="28" y="502"/>
                    <a:pt x="55" y="502"/>
                  </a:cubicBezTo>
                  <a:cubicBezTo>
                    <a:pt x="82" y="502"/>
                    <a:pt x="109" y="485"/>
                    <a:pt x="109" y="451"/>
                  </a:cubicBezTo>
                  <a:lnTo>
                    <a:pt x="109" y="53"/>
                  </a:lnTo>
                  <a:cubicBezTo>
                    <a:pt x="109" y="18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4725275" y="4131538"/>
              <a:ext cx="4725" cy="8950"/>
            </a:xfrm>
            <a:custGeom>
              <a:avLst/>
              <a:gdLst/>
              <a:ahLst/>
              <a:cxnLst/>
              <a:rect l="l" t="t" r="r" b="b"/>
              <a:pathLst>
                <a:path w="189" h="358" extrusionOk="0">
                  <a:moveTo>
                    <a:pt x="66" y="0"/>
                  </a:moveTo>
                  <a:cubicBezTo>
                    <a:pt x="46" y="0"/>
                    <a:pt x="26" y="12"/>
                    <a:pt x="21" y="40"/>
                  </a:cubicBezTo>
                  <a:cubicBezTo>
                    <a:pt x="1" y="143"/>
                    <a:pt x="17" y="239"/>
                    <a:pt x="71" y="332"/>
                  </a:cubicBezTo>
                  <a:cubicBezTo>
                    <a:pt x="82" y="350"/>
                    <a:pt x="98" y="358"/>
                    <a:pt x="115" y="358"/>
                  </a:cubicBezTo>
                  <a:cubicBezTo>
                    <a:pt x="152" y="358"/>
                    <a:pt x="188" y="319"/>
                    <a:pt x="163" y="275"/>
                  </a:cubicBezTo>
                  <a:cubicBezTo>
                    <a:pt x="127" y="212"/>
                    <a:pt x="110" y="143"/>
                    <a:pt x="123" y="66"/>
                  </a:cubicBezTo>
                  <a:cubicBezTo>
                    <a:pt x="131" y="27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0" name="Google Shape;2520;p48"/>
            <p:cNvSpPr/>
            <p:nvPr/>
          </p:nvSpPr>
          <p:spPr>
            <a:xfrm>
              <a:off x="4701425" y="4091563"/>
              <a:ext cx="6000" cy="13875"/>
            </a:xfrm>
            <a:custGeom>
              <a:avLst/>
              <a:gdLst/>
              <a:ahLst/>
              <a:cxnLst/>
              <a:rect l="l" t="t" r="r" b="b"/>
              <a:pathLst>
                <a:path w="240" h="555" extrusionOk="0">
                  <a:moveTo>
                    <a:pt x="54" y="1"/>
                  </a:moveTo>
                  <a:cubicBezTo>
                    <a:pt x="27" y="1"/>
                    <a:pt x="1" y="18"/>
                    <a:pt x="4" y="53"/>
                  </a:cubicBezTo>
                  <a:cubicBezTo>
                    <a:pt x="21" y="215"/>
                    <a:pt x="57" y="367"/>
                    <a:pt x="117" y="520"/>
                  </a:cubicBezTo>
                  <a:cubicBezTo>
                    <a:pt x="127" y="544"/>
                    <a:pt x="149" y="555"/>
                    <a:pt x="171" y="555"/>
                  </a:cubicBezTo>
                  <a:cubicBezTo>
                    <a:pt x="206" y="555"/>
                    <a:pt x="239" y="528"/>
                    <a:pt x="223" y="490"/>
                  </a:cubicBezTo>
                  <a:cubicBezTo>
                    <a:pt x="163" y="348"/>
                    <a:pt x="127" y="205"/>
                    <a:pt x="114" y="53"/>
                  </a:cubicBezTo>
                  <a:cubicBezTo>
                    <a:pt x="111" y="18"/>
                    <a:pt x="82" y="1"/>
                    <a:pt x="54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1" name="Google Shape;2521;p48"/>
            <p:cNvSpPr/>
            <p:nvPr/>
          </p:nvSpPr>
          <p:spPr>
            <a:xfrm>
              <a:off x="4708975" y="4091538"/>
              <a:ext cx="4550" cy="13950"/>
            </a:xfrm>
            <a:custGeom>
              <a:avLst/>
              <a:gdLst/>
              <a:ahLst/>
              <a:cxnLst/>
              <a:rect l="l" t="t" r="r" b="b"/>
              <a:pathLst>
                <a:path w="182" h="558" extrusionOk="0">
                  <a:moveTo>
                    <a:pt x="67" y="1"/>
                  </a:moveTo>
                  <a:cubicBezTo>
                    <a:pt x="47" y="1"/>
                    <a:pt x="28" y="12"/>
                    <a:pt x="24" y="40"/>
                  </a:cubicBezTo>
                  <a:cubicBezTo>
                    <a:pt x="0" y="203"/>
                    <a:pt x="14" y="362"/>
                    <a:pt x="64" y="521"/>
                  </a:cubicBezTo>
                  <a:cubicBezTo>
                    <a:pt x="73" y="547"/>
                    <a:pt x="94" y="558"/>
                    <a:pt x="115" y="558"/>
                  </a:cubicBezTo>
                  <a:cubicBezTo>
                    <a:pt x="148" y="558"/>
                    <a:pt x="182" y="531"/>
                    <a:pt x="169" y="491"/>
                  </a:cubicBezTo>
                  <a:cubicBezTo>
                    <a:pt x="123" y="355"/>
                    <a:pt x="107" y="213"/>
                    <a:pt x="127" y="67"/>
                  </a:cubicBezTo>
                  <a:cubicBezTo>
                    <a:pt x="132" y="27"/>
                    <a:pt x="98" y="1"/>
                    <a:pt x="6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4644325" y="3989813"/>
              <a:ext cx="123200" cy="278675"/>
            </a:xfrm>
            <a:custGeom>
              <a:avLst/>
              <a:gdLst/>
              <a:ahLst/>
              <a:cxnLst/>
              <a:rect l="l" t="t" r="r" b="b"/>
              <a:pathLst>
                <a:path w="4928" h="11147" extrusionOk="0">
                  <a:moveTo>
                    <a:pt x="0" y="0"/>
                  </a:moveTo>
                  <a:lnTo>
                    <a:pt x="2146" y="11147"/>
                  </a:lnTo>
                  <a:lnTo>
                    <a:pt x="4928" y="11147"/>
                  </a:lnTo>
                  <a:lnTo>
                    <a:pt x="3252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4856000" y="4251663"/>
              <a:ext cx="119550" cy="88775"/>
            </a:xfrm>
            <a:custGeom>
              <a:avLst/>
              <a:gdLst/>
              <a:ahLst/>
              <a:cxnLst/>
              <a:rect l="l" t="t" r="r" b="b"/>
              <a:pathLst>
                <a:path w="4782" h="3551" extrusionOk="0">
                  <a:moveTo>
                    <a:pt x="190" y="0"/>
                  </a:moveTo>
                  <a:lnTo>
                    <a:pt x="0" y="3540"/>
                  </a:lnTo>
                  <a:cubicBezTo>
                    <a:pt x="0" y="3540"/>
                    <a:pt x="537" y="3551"/>
                    <a:pt x="1247" y="3551"/>
                  </a:cubicBezTo>
                  <a:cubicBezTo>
                    <a:pt x="2667" y="3551"/>
                    <a:pt x="4781" y="3508"/>
                    <a:pt x="4686" y="3252"/>
                  </a:cubicBezTo>
                  <a:cubicBezTo>
                    <a:pt x="4544" y="2871"/>
                    <a:pt x="2869" y="2775"/>
                    <a:pt x="2869" y="2775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4918125" y="4285663"/>
              <a:ext cx="32325" cy="8025"/>
            </a:xfrm>
            <a:custGeom>
              <a:avLst/>
              <a:gdLst/>
              <a:ahLst/>
              <a:cxnLst/>
              <a:rect l="l" t="t" r="r" b="b"/>
              <a:pathLst>
                <a:path w="1293" h="321" extrusionOk="0">
                  <a:moveTo>
                    <a:pt x="902" y="0"/>
                  </a:moveTo>
                  <a:cubicBezTo>
                    <a:pt x="610" y="0"/>
                    <a:pt x="282" y="122"/>
                    <a:pt x="55" y="223"/>
                  </a:cubicBezTo>
                  <a:cubicBezTo>
                    <a:pt x="0" y="246"/>
                    <a:pt x="37" y="320"/>
                    <a:pt x="89" y="320"/>
                  </a:cubicBezTo>
                  <a:cubicBezTo>
                    <a:pt x="97" y="320"/>
                    <a:pt x="104" y="319"/>
                    <a:pt x="112" y="316"/>
                  </a:cubicBezTo>
                  <a:cubicBezTo>
                    <a:pt x="313" y="227"/>
                    <a:pt x="632" y="107"/>
                    <a:pt x="904" y="107"/>
                  </a:cubicBezTo>
                  <a:cubicBezTo>
                    <a:pt x="1007" y="107"/>
                    <a:pt x="1104" y="124"/>
                    <a:pt x="1185" y="167"/>
                  </a:cubicBezTo>
                  <a:cubicBezTo>
                    <a:pt x="1193" y="171"/>
                    <a:pt x="1201" y="173"/>
                    <a:pt x="1208" y="173"/>
                  </a:cubicBezTo>
                  <a:cubicBezTo>
                    <a:pt x="1257" y="173"/>
                    <a:pt x="1292" y="100"/>
                    <a:pt x="1238" y="74"/>
                  </a:cubicBezTo>
                  <a:cubicBezTo>
                    <a:pt x="1139" y="22"/>
                    <a:pt x="1023" y="0"/>
                    <a:pt x="90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4920175" y="4299813"/>
              <a:ext cx="27925" cy="6125"/>
            </a:xfrm>
            <a:custGeom>
              <a:avLst/>
              <a:gdLst/>
              <a:ahLst/>
              <a:cxnLst/>
              <a:rect l="l" t="t" r="r" b="b"/>
              <a:pathLst>
                <a:path w="1117" h="245" extrusionOk="0">
                  <a:moveTo>
                    <a:pt x="820" y="0"/>
                  </a:moveTo>
                  <a:cubicBezTo>
                    <a:pt x="749" y="0"/>
                    <a:pt x="679" y="5"/>
                    <a:pt x="623" y="8"/>
                  </a:cubicBezTo>
                  <a:cubicBezTo>
                    <a:pt x="427" y="22"/>
                    <a:pt x="239" y="68"/>
                    <a:pt x="56" y="138"/>
                  </a:cubicBezTo>
                  <a:cubicBezTo>
                    <a:pt x="0" y="158"/>
                    <a:pt x="15" y="244"/>
                    <a:pt x="66" y="244"/>
                  </a:cubicBezTo>
                  <a:cubicBezTo>
                    <a:pt x="72" y="244"/>
                    <a:pt x="79" y="243"/>
                    <a:pt x="86" y="240"/>
                  </a:cubicBezTo>
                  <a:cubicBezTo>
                    <a:pt x="239" y="184"/>
                    <a:pt x="391" y="141"/>
                    <a:pt x="550" y="124"/>
                  </a:cubicBezTo>
                  <a:cubicBezTo>
                    <a:pt x="618" y="116"/>
                    <a:pt x="720" y="104"/>
                    <a:pt x="817" y="104"/>
                  </a:cubicBezTo>
                  <a:cubicBezTo>
                    <a:pt x="888" y="104"/>
                    <a:pt x="958" y="111"/>
                    <a:pt x="1010" y="130"/>
                  </a:cubicBezTo>
                  <a:cubicBezTo>
                    <a:pt x="1018" y="144"/>
                    <a:pt x="1033" y="155"/>
                    <a:pt x="1052" y="155"/>
                  </a:cubicBezTo>
                  <a:cubicBezTo>
                    <a:pt x="1057" y="155"/>
                    <a:pt x="1061" y="155"/>
                    <a:pt x="1066" y="153"/>
                  </a:cubicBezTo>
                  <a:lnTo>
                    <a:pt x="1073" y="153"/>
                  </a:lnTo>
                  <a:cubicBezTo>
                    <a:pt x="1089" y="150"/>
                    <a:pt x="1106" y="134"/>
                    <a:pt x="1109" y="114"/>
                  </a:cubicBezTo>
                  <a:cubicBezTo>
                    <a:pt x="1113" y="114"/>
                    <a:pt x="1113" y="111"/>
                    <a:pt x="1113" y="107"/>
                  </a:cubicBezTo>
                  <a:cubicBezTo>
                    <a:pt x="1116" y="84"/>
                    <a:pt x="1109" y="58"/>
                    <a:pt x="1086" y="48"/>
                  </a:cubicBezTo>
                  <a:cubicBezTo>
                    <a:pt x="1015" y="10"/>
                    <a:pt x="916" y="0"/>
                    <a:pt x="82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4640175" y="4246013"/>
              <a:ext cx="136975" cy="112650"/>
            </a:xfrm>
            <a:custGeom>
              <a:avLst/>
              <a:gdLst/>
              <a:ahLst/>
              <a:cxnLst/>
              <a:rect l="l" t="t" r="r" b="b"/>
              <a:pathLst>
                <a:path w="5479" h="4506" extrusionOk="0">
                  <a:moveTo>
                    <a:pt x="5213" y="1"/>
                  </a:moveTo>
                  <a:lnTo>
                    <a:pt x="2359" y="505"/>
                  </a:lnTo>
                  <a:lnTo>
                    <a:pt x="1769" y="561"/>
                  </a:lnTo>
                  <a:lnTo>
                    <a:pt x="2434" y="3386"/>
                  </a:lnTo>
                  <a:cubicBezTo>
                    <a:pt x="2434" y="3386"/>
                    <a:pt x="1" y="3478"/>
                    <a:pt x="288" y="4150"/>
                  </a:cubicBezTo>
                  <a:cubicBezTo>
                    <a:pt x="406" y="4425"/>
                    <a:pt x="1302" y="4506"/>
                    <a:pt x="2318" y="4506"/>
                  </a:cubicBezTo>
                  <a:cubicBezTo>
                    <a:pt x="3775" y="4506"/>
                    <a:pt x="5478" y="4339"/>
                    <a:pt x="5478" y="4339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4480150" y="3474213"/>
              <a:ext cx="614050" cy="490775"/>
            </a:xfrm>
            <a:custGeom>
              <a:avLst/>
              <a:gdLst/>
              <a:ahLst/>
              <a:cxnLst/>
              <a:rect l="l" t="t" r="r" b="b"/>
              <a:pathLst>
                <a:path w="24562" h="19631" extrusionOk="0">
                  <a:moveTo>
                    <a:pt x="15118" y="0"/>
                  </a:moveTo>
                  <a:lnTo>
                    <a:pt x="4872" y="3795"/>
                  </a:lnTo>
                  <a:cubicBezTo>
                    <a:pt x="4872" y="3795"/>
                    <a:pt x="666" y="6719"/>
                    <a:pt x="1" y="13279"/>
                  </a:cubicBezTo>
                  <a:lnTo>
                    <a:pt x="1719" y="16611"/>
                  </a:lnTo>
                  <a:cubicBezTo>
                    <a:pt x="2147" y="16611"/>
                    <a:pt x="2547" y="16465"/>
                    <a:pt x="2871" y="16220"/>
                  </a:cubicBezTo>
                  <a:cubicBezTo>
                    <a:pt x="3193" y="15971"/>
                    <a:pt x="3438" y="15620"/>
                    <a:pt x="3550" y="15206"/>
                  </a:cubicBezTo>
                  <a:lnTo>
                    <a:pt x="4265" y="12567"/>
                  </a:lnTo>
                  <a:lnTo>
                    <a:pt x="4265" y="12567"/>
                  </a:lnTo>
                  <a:cubicBezTo>
                    <a:pt x="4239" y="12732"/>
                    <a:pt x="3882" y="15508"/>
                    <a:pt x="6766" y="17994"/>
                  </a:cubicBezTo>
                  <a:cubicBezTo>
                    <a:pt x="7508" y="18633"/>
                    <a:pt x="8656" y="19117"/>
                    <a:pt x="10021" y="19385"/>
                  </a:cubicBezTo>
                  <a:cubicBezTo>
                    <a:pt x="10186" y="19419"/>
                    <a:pt x="10359" y="19448"/>
                    <a:pt x="10531" y="19475"/>
                  </a:cubicBezTo>
                  <a:cubicBezTo>
                    <a:pt x="11195" y="19577"/>
                    <a:pt x="11901" y="19631"/>
                    <a:pt x="12628" y="19631"/>
                  </a:cubicBezTo>
                  <a:cubicBezTo>
                    <a:pt x="16387" y="19631"/>
                    <a:pt x="20727" y="18192"/>
                    <a:pt x="22863" y="14508"/>
                  </a:cubicBezTo>
                  <a:cubicBezTo>
                    <a:pt x="24400" y="11855"/>
                    <a:pt x="24562" y="9405"/>
                    <a:pt x="24065" y="7368"/>
                  </a:cubicBezTo>
                  <a:cubicBezTo>
                    <a:pt x="24035" y="7253"/>
                    <a:pt x="24006" y="7140"/>
                    <a:pt x="23975" y="7027"/>
                  </a:cubicBezTo>
                  <a:cubicBezTo>
                    <a:pt x="23270" y="4560"/>
                    <a:pt x="21618" y="2749"/>
                    <a:pt x="20399" y="1983"/>
                  </a:cubicBezTo>
                  <a:cubicBezTo>
                    <a:pt x="18147" y="566"/>
                    <a:pt x="15118" y="0"/>
                    <a:pt x="15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4695975" y="3727188"/>
              <a:ext cx="206925" cy="150725"/>
            </a:xfrm>
            <a:custGeom>
              <a:avLst/>
              <a:gdLst/>
              <a:ahLst/>
              <a:cxnLst/>
              <a:rect l="l" t="t" r="r" b="b"/>
              <a:pathLst>
                <a:path w="8277" h="6029" extrusionOk="0">
                  <a:moveTo>
                    <a:pt x="8212" y="0"/>
                  </a:moveTo>
                  <a:cubicBezTo>
                    <a:pt x="8191" y="0"/>
                    <a:pt x="8169" y="11"/>
                    <a:pt x="8160" y="38"/>
                  </a:cubicBezTo>
                  <a:cubicBezTo>
                    <a:pt x="7001" y="3342"/>
                    <a:pt x="3369" y="5332"/>
                    <a:pt x="67" y="5922"/>
                  </a:cubicBezTo>
                  <a:cubicBezTo>
                    <a:pt x="1" y="5935"/>
                    <a:pt x="25" y="6028"/>
                    <a:pt x="87" y="6028"/>
                  </a:cubicBezTo>
                  <a:cubicBezTo>
                    <a:pt x="90" y="6028"/>
                    <a:pt x="93" y="6028"/>
                    <a:pt x="97" y="6028"/>
                  </a:cubicBezTo>
                  <a:cubicBezTo>
                    <a:pt x="3435" y="5428"/>
                    <a:pt x="7094" y="3408"/>
                    <a:pt x="8263" y="67"/>
                  </a:cubicBezTo>
                  <a:cubicBezTo>
                    <a:pt x="8277" y="27"/>
                    <a:pt x="8244" y="0"/>
                    <a:pt x="821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9" name="Google Shape;2529;p48"/>
            <p:cNvSpPr/>
            <p:nvPr/>
          </p:nvSpPr>
          <p:spPr>
            <a:xfrm>
              <a:off x="4710225" y="3677088"/>
              <a:ext cx="30725" cy="191050"/>
            </a:xfrm>
            <a:custGeom>
              <a:avLst/>
              <a:gdLst/>
              <a:ahLst/>
              <a:cxnLst/>
              <a:rect l="l" t="t" r="r" b="b"/>
              <a:pathLst>
                <a:path w="1229" h="7642" extrusionOk="0">
                  <a:moveTo>
                    <a:pt x="385" y="0"/>
                  </a:moveTo>
                  <a:cubicBezTo>
                    <a:pt x="358" y="0"/>
                    <a:pt x="328" y="18"/>
                    <a:pt x="325" y="51"/>
                  </a:cubicBezTo>
                  <a:cubicBezTo>
                    <a:pt x="0" y="2588"/>
                    <a:pt x="272" y="5147"/>
                    <a:pt x="1093" y="7538"/>
                  </a:cubicBezTo>
                  <a:cubicBezTo>
                    <a:pt x="1103" y="7571"/>
                    <a:pt x="1116" y="7605"/>
                    <a:pt x="1126" y="7641"/>
                  </a:cubicBezTo>
                  <a:lnTo>
                    <a:pt x="1229" y="7608"/>
                  </a:lnTo>
                  <a:cubicBezTo>
                    <a:pt x="1219" y="7571"/>
                    <a:pt x="1206" y="7538"/>
                    <a:pt x="1192" y="7505"/>
                  </a:cubicBezTo>
                  <a:cubicBezTo>
                    <a:pt x="378" y="5124"/>
                    <a:pt x="109" y="2578"/>
                    <a:pt x="431" y="51"/>
                  </a:cubicBezTo>
                  <a:cubicBezTo>
                    <a:pt x="436" y="17"/>
                    <a:pt x="412" y="0"/>
                    <a:pt x="385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0" name="Google Shape;2530;p48"/>
            <p:cNvSpPr/>
            <p:nvPr/>
          </p:nvSpPr>
          <p:spPr>
            <a:xfrm>
              <a:off x="4684225" y="3750363"/>
              <a:ext cx="18000" cy="24225"/>
            </a:xfrm>
            <a:custGeom>
              <a:avLst/>
              <a:gdLst/>
              <a:ahLst/>
              <a:cxnLst/>
              <a:rect l="l" t="t" r="r" b="b"/>
              <a:pathLst>
                <a:path w="720" h="969" extrusionOk="0">
                  <a:moveTo>
                    <a:pt x="306" y="0"/>
                  </a:moveTo>
                  <a:cubicBezTo>
                    <a:pt x="240" y="0"/>
                    <a:pt x="173" y="30"/>
                    <a:pt x="126" y="101"/>
                  </a:cubicBezTo>
                  <a:cubicBezTo>
                    <a:pt x="33" y="243"/>
                    <a:pt x="1" y="422"/>
                    <a:pt x="33" y="590"/>
                  </a:cubicBezTo>
                  <a:cubicBezTo>
                    <a:pt x="67" y="740"/>
                    <a:pt x="156" y="915"/>
                    <a:pt x="315" y="958"/>
                  </a:cubicBezTo>
                  <a:cubicBezTo>
                    <a:pt x="339" y="965"/>
                    <a:pt x="363" y="968"/>
                    <a:pt x="386" y="968"/>
                  </a:cubicBezTo>
                  <a:cubicBezTo>
                    <a:pt x="544" y="968"/>
                    <a:pt x="653" y="821"/>
                    <a:pt x="683" y="673"/>
                  </a:cubicBezTo>
                  <a:cubicBezTo>
                    <a:pt x="719" y="491"/>
                    <a:pt x="663" y="319"/>
                    <a:pt x="540" y="187"/>
                  </a:cubicBezTo>
                  <a:cubicBezTo>
                    <a:pt x="537" y="183"/>
                    <a:pt x="537" y="183"/>
                    <a:pt x="537" y="180"/>
                  </a:cubicBezTo>
                  <a:cubicBezTo>
                    <a:pt x="520" y="78"/>
                    <a:pt x="414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4692500" y="3811063"/>
              <a:ext cx="18900" cy="22725"/>
            </a:xfrm>
            <a:custGeom>
              <a:avLst/>
              <a:gdLst/>
              <a:ahLst/>
              <a:cxnLst/>
              <a:rect l="l" t="t" r="r" b="b"/>
              <a:pathLst>
                <a:path w="756" h="909" extrusionOk="0">
                  <a:moveTo>
                    <a:pt x="368" y="1"/>
                  </a:moveTo>
                  <a:cubicBezTo>
                    <a:pt x="351" y="1"/>
                    <a:pt x="335" y="2"/>
                    <a:pt x="318" y="4"/>
                  </a:cubicBezTo>
                  <a:cubicBezTo>
                    <a:pt x="47" y="40"/>
                    <a:pt x="0" y="319"/>
                    <a:pt x="54" y="540"/>
                  </a:cubicBezTo>
                  <a:cubicBezTo>
                    <a:pt x="67" y="586"/>
                    <a:pt x="90" y="623"/>
                    <a:pt x="116" y="646"/>
                  </a:cubicBezTo>
                  <a:cubicBezTo>
                    <a:pt x="153" y="742"/>
                    <a:pt x="219" y="825"/>
                    <a:pt x="309" y="875"/>
                  </a:cubicBezTo>
                  <a:cubicBezTo>
                    <a:pt x="349" y="898"/>
                    <a:pt x="393" y="908"/>
                    <a:pt x="437" y="908"/>
                  </a:cubicBezTo>
                  <a:cubicBezTo>
                    <a:pt x="531" y="908"/>
                    <a:pt x="624" y="858"/>
                    <a:pt x="676" y="772"/>
                  </a:cubicBezTo>
                  <a:cubicBezTo>
                    <a:pt x="735" y="679"/>
                    <a:pt x="755" y="540"/>
                    <a:pt x="755" y="431"/>
                  </a:cubicBezTo>
                  <a:cubicBezTo>
                    <a:pt x="755" y="212"/>
                    <a:pt x="594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4730325" y="3649863"/>
              <a:ext cx="354600" cy="311300"/>
            </a:xfrm>
            <a:custGeom>
              <a:avLst/>
              <a:gdLst/>
              <a:ahLst/>
              <a:cxnLst/>
              <a:rect l="l" t="t" r="r" b="b"/>
              <a:pathLst>
                <a:path w="14184" h="12452" extrusionOk="0">
                  <a:moveTo>
                    <a:pt x="13968" y="1"/>
                  </a:moveTo>
                  <a:cubicBezTo>
                    <a:pt x="13945" y="4"/>
                    <a:pt x="13922" y="21"/>
                    <a:pt x="13925" y="51"/>
                  </a:cubicBezTo>
                  <a:cubicBezTo>
                    <a:pt x="14072" y="1752"/>
                    <a:pt x="14068" y="3481"/>
                    <a:pt x="13436" y="5094"/>
                  </a:cubicBezTo>
                  <a:cubicBezTo>
                    <a:pt x="12787" y="6744"/>
                    <a:pt x="11591" y="8200"/>
                    <a:pt x="10253" y="9339"/>
                  </a:cubicBezTo>
                  <a:cubicBezTo>
                    <a:pt x="7603" y="11600"/>
                    <a:pt x="4262" y="12344"/>
                    <a:pt x="870" y="12344"/>
                  </a:cubicBezTo>
                  <a:cubicBezTo>
                    <a:pt x="600" y="12344"/>
                    <a:pt x="330" y="12339"/>
                    <a:pt x="60" y="12330"/>
                  </a:cubicBezTo>
                  <a:cubicBezTo>
                    <a:pt x="37" y="12330"/>
                    <a:pt x="20" y="12343"/>
                    <a:pt x="14" y="12359"/>
                  </a:cubicBezTo>
                  <a:cubicBezTo>
                    <a:pt x="1" y="12393"/>
                    <a:pt x="14" y="12436"/>
                    <a:pt x="60" y="12439"/>
                  </a:cubicBezTo>
                  <a:cubicBezTo>
                    <a:pt x="216" y="12442"/>
                    <a:pt x="372" y="12449"/>
                    <a:pt x="524" y="12449"/>
                  </a:cubicBezTo>
                  <a:cubicBezTo>
                    <a:pt x="641" y="12451"/>
                    <a:pt x="758" y="12452"/>
                    <a:pt x="875" y="12452"/>
                  </a:cubicBezTo>
                  <a:cubicBezTo>
                    <a:pt x="4294" y="12452"/>
                    <a:pt x="7655" y="11696"/>
                    <a:pt x="10329" y="9415"/>
                  </a:cubicBezTo>
                  <a:cubicBezTo>
                    <a:pt x="11621" y="8316"/>
                    <a:pt x="12780" y="6912"/>
                    <a:pt x="13449" y="5342"/>
                  </a:cubicBezTo>
                  <a:cubicBezTo>
                    <a:pt x="14127" y="3746"/>
                    <a:pt x="14184" y="2044"/>
                    <a:pt x="14058" y="342"/>
                  </a:cubicBezTo>
                  <a:cubicBezTo>
                    <a:pt x="14028" y="227"/>
                    <a:pt x="13999" y="114"/>
                    <a:pt x="13968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4576100" y="3722638"/>
              <a:ext cx="30450" cy="141300"/>
            </a:xfrm>
            <a:custGeom>
              <a:avLst/>
              <a:gdLst/>
              <a:ahLst/>
              <a:cxnLst/>
              <a:rect l="l" t="t" r="r" b="b"/>
              <a:pathLst>
                <a:path w="1218" h="5652" extrusionOk="0">
                  <a:moveTo>
                    <a:pt x="471" y="1"/>
                  </a:moveTo>
                  <a:cubicBezTo>
                    <a:pt x="450" y="1"/>
                    <a:pt x="430" y="13"/>
                    <a:pt x="424" y="41"/>
                  </a:cubicBezTo>
                  <a:cubicBezTo>
                    <a:pt x="97" y="1826"/>
                    <a:pt x="1" y="4080"/>
                    <a:pt x="1097" y="5627"/>
                  </a:cubicBezTo>
                  <a:cubicBezTo>
                    <a:pt x="1109" y="5644"/>
                    <a:pt x="1125" y="5651"/>
                    <a:pt x="1142" y="5651"/>
                  </a:cubicBezTo>
                  <a:cubicBezTo>
                    <a:pt x="1180" y="5651"/>
                    <a:pt x="1217" y="5613"/>
                    <a:pt x="1190" y="5574"/>
                  </a:cubicBezTo>
                  <a:cubicBezTo>
                    <a:pt x="117" y="4057"/>
                    <a:pt x="206" y="1826"/>
                    <a:pt x="531" y="70"/>
                  </a:cubicBezTo>
                  <a:cubicBezTo>
                    <a:pt x="538" y="28"/>
                    <a:pt x="503" y="1"/>
                    <a:pt x="47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4" name="Google Shape;2534;p48"/>
            <p:cNvSpPr/>
            <p:nvPr/>
          </p:nvSpPr>
          <p:spPr>
            <a:xfrm>
              <a:off x="4507475" y="3768513"/>
              <a:ext cx="61500" cy="23100"/>
            </a:xfrm>
            <a:custGeom>
              <a:avLst/>
              <a:gdLst/>
              <a:ahLst/>
              <a:cxnLst/>
              <a:rect l="l" t="t" r="r" b="b"/>
              <a:pathLst>
                <a:path w="2460" h="924" extrusionOk="0">
                  <a:moveTo>
                    <a:pt x="64" y="0"/>
                  </a:moveTo>
                  <a:cubicBezTo>
                    <a:pt x="1" y="0"/>
                    <a:pt x="3" y="103"/>
                    <a:pt x="70" y="110"/>
                  </a:cubicBezTo>
                  <a:cubicBezTo>
                    <a:pt x="892" y="193"/>
                    <a:pt x="1722" y="309"/>
                    <a:pt x="2342" y="908"/>
                  </a:cubicBezTo>
                  <a:cubicBezTo>
                    <a:pt x="2354" y="919"/>
                    <a:pt x="2367" y="924"/>
                    <a:pt x="2380" y="924"/>
                  </a:cubicBezTo>
                  <a:cubicBezTo>
                    <a:pt x="2423" y="924"/>
                    <a:pt x="2459" y="870"/>
                    <a:pt x="2421" y="832"/>
                  </a:cubicBezTo>
                  <a:cubicBezTo>
                    <a:pt x="1778" y="216"/>
                    <a:pt x="921" y="86"/>
                    <a:pt x="70" y="0"/>
                  </a:cubicBezTo>
                  <a:cubicBezTo>
                    <a:pt x="68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5" name="Google Shape;2535;p48"/>
            <p:cNvSpPr/>
            <p:nvPr/>
          </p:nvSpPr>
          <p:spPr>
            <a:xfrm>
              <a:off x="4923900" y="3543588"/>
              <a:ext cx="9750" cy="17875"/>
            </a:xfrm>
            <a:custGeom>
              <a:avLst/>
              <a:gdLst/>
              <a:ahLst/>
              <a:cxnLst/>
              <a:rect l="l" t="t" r="r" b="b"/>
              <a:pathLst>
                <a:path w="390" h="715" extrusionOk="0">
                  <a:moveTo>
                    <a:pt x="67" y="1"/>
                  </a:moveTo>
                  <a:cubicBezTo>
                    <a:pt x="40" y="1"/>
                    <a:pt x="12" y="18"/>
                    <a:pt x="10" y="53"/>
                  </a:cubicBezTo>
                  <a:cubicBezTo>
                    <a:pt x="0" y="298"/>
                    <a:pt x="93" y="530"/>
                    <a:pt x="275" y="698"/>
                  </a:cubicBezTo>
                  <a:cubicBezTo>
                    <a:pt x="286" y="710"/>
                    <a:pt x="299" y="715"/>
                    <a:pt x="311" y="715"/>
                  </a:cubicBezTo>
                  <a:cubicBezTo>
                    <a:pt x="353" y="715"/>
                    <a:pt x="389" y="661"/>
                    <a:pt x="351" y="623"/>
                  </a:cubicBezTo>
                  <a:cubicBezTo>
                    <a:pt x="189" y="474"/>
                    <a:pt x="110" y="272"/>
                    <a:pt x="119" y="53"/>
                  </a:cubicBezTo>
                  <a:cubicBezTo>
                    <a:pt x="121" y="18"/>
                    <a:pt x="94" y="1"/>
                    <a:pt x="6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6" name="Google Shape;2536;p48"/>
            <p:cNvSpPr/>
            <p:nvPr/>
          </p:nvSpPr>
          <p:spPr>
            <a:xfrm>
              <a:off x="4933500" y="3541038"/>
              <a:ext cx="7450" cy="21325"/>
            </a:xfrm>
            <a:custGeom>
              <a:avLst/>
              <a:gdLst/>
              <a:ahLst/>
              <a:cxnLst/>
              <a:rect l="l" t="t" r="r" b="b"/>
              <a:pathLst>
                <a:path w="298" h="853" extrusionOk="0">
                  <a:moveTo>
                    <a:pt x="53" y="0"/>
                  </a:moveTo>
                  <a:cubicBezTo>
                    <a:pt x="26" y="0"/>
                    <a:pt x="0" y="18"/>
                    <a:pt x="4" y="53"/>
                  </a:cubicBezTo>
                  <a:cubicBezTo>
                    <a:pt x="17" y="317"/>
                    <a:pt x="73" y="572"/>
                    <a:pt x="179" y="817"/>
                  </a:cubicBezTo>
                  <a:cubicBezTo>
                    <a:pt x="189" y="842"/>
                    <a:pt x="212" y="853"/>
                    <a:pt x="234" y="853"/>
                  </a:cubicBezTo>
                  <a:cubicBezTo>
                    <a:pt x="267" y="853"/>
                    <a:pt x="298" y="828"/>
                    <a:pt x="282" y="788"/>
                  </a:cubicBezTo>
                  <a:cubicBezTo>
                    <a:pt x="183" y="552"/>
                    <a:pt x="123" y="308"/>
                    <a:pt x="110" y="53"/>
                  </a:cubicBezTo>
                  <a:cubicBezTo>
                    <a:pt x="108" y="18"/>
                    <a:pt x="80" y="0"/>
                    <a:pt x="5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7" name="Google Shape;2537;p48"/>
            <p:cNvSpPr/>
            <p:nvPr/>
          </p:nvSpPr>
          <p:spPr>
            <a:xfrm>
              <a:off x="5010175" y="3636563"/>
              <a:ext cx="4900" cy="18025"/>
            </a:xfrm>
            <a:custGeom>
              <a:avLst/>
              <a:gdLst/>
              <a:ahLst/>
              <a:cxnLst/>
              <a:rect l="l" t="t" r="r" b="b"/>
              <a:pathLst>
                <a:path w="196" h="721" extrusionOk="0">
                  <a:moveTo>
                    <a:pt x="130" y="1"/>
                  </a:moveTo>
                  <a:cubicBezTo>
                    <a:pt x="103" y="1"/>
                    <a:pt x="78" y="18"/>
                    <a:pt x="79" y="53"/>
                  </a:cubicBezTo>
                  <a:cubicBezTo>
                    <a:pt x="86" y="258"/>
                    <a:pt x="66" y="457"/>
                    <a:pt x="13" y="652"/>
                  </a:cubicBezTo>
                  <a:cubicBezTo>
                    <a:pt x="1" y="694"/>
                    <a:pt x="34" y="720"/>
                    <a:pt x="67" y="720"/>
                  </a:cubicBezTo>
                  <a:cubicBezTo>
                    <a:pt x="88" y="720"/>
                    <a:pt x="109" y="709"/>
                    <a:pt x="116" y="682"/>
                  </a:cubicBezTo>
                  <a:cubicBezTo>
                    <a:pt x="172" y="476"/>
                    <a:pt x="195" y="268"/>
                    <a:pt x="185" y="53"/>
                  </a:cubicBezTo>
                  <a:cubicBezTo>
                    <a:pt x="183" y="18"/>
                    <a:pt x="156" y="1"/>
                    <a:pt x="13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8" name="Google Shape;2538;p48"/>
            <p:cNvSpPr/>
            <p:nvPr/>
          </p:nvSpPr>
          <p:spPr>
            <a:xfrm>
              <a:off x="5018100" y="3645088"/>
              <a:ext cx="2675" cy="10325"/>
            </a:xfrm>
            <a:custGeom>
              <a:avLst/>
              <a:gdLst/>
              <a:ahLst/>
              <a:cxnLst/>
              <a:rect l="l" t="t" r="r" b="b"/>
              <a:pathLst>
                <a:path w="107" h="413" extrusionOk="0">
                  <a:moveTo>
                    <a:pt x="54" y="1"/>
                  </a:moveTo>
                  <a:cubicBezTo>
                    <a:pt x="27" y="1"/>
                    <a:pt x="1" y="18"/>
                    <a:pt x="1" y="53"/>
                  </a:cubicBezTo>
                  <a:lnTo>
                    <a:pt x="1" y="361"/>
                  </a:lnTo>
                  <a:cubicBezTo>
                    <a:pt x="1" y="396"/>
                    <a:pt x="27" y="413"/>
                    <a:pt x="54" y="413"/>
                  </a:cubicBezTo>
                  <a:cubicBezTo>
                    <a:pt x="80" y="413"/>
                    <a:pt x="106" y="396"/>
                    <a:pt x="106" y="361"/>
                  </a:cubicBezTo>
                  <a:lnTo>
                    <a:pt x="106" y="53"/>
                  </a:lnTo>
                  <a:cubicBezTo>
                    <a:pt x="106" y="18"/>
                    <a:pt x="80" y="1"/>
                    <a:pt x="54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9" name="Google Shape;2539;p48"/>
            <p:cNvSpPr/>
            <p:nvPr/>
          </p:nvSpPr>
          <p:spPr>
            <a:xfrm>
              <a:off x="5001050" y="3630613"/>
              <a:ext cx="2675" cy="18850"/>
            </a:xfrm>
            <a:custGeom>
              <a:avLst/>
              <a:gdLst/>
              <a:ahLst/>
              <a:cxnLst/>
              <a:rect l="l" t="t" r="r" b="b"/>
              <a:pathLst>
                <a:path w="107" h="754" extrusionOk="0">
                  <a:moveTo>
                    <a:pt x="53" y="0"/>
                  </a:moveTo>
                  <a:cubicBezTo>
                    <a:pt x="27" y="0"/>
                    <a:pt x="0" y="18"/>
                    <a:pt x="0" y="52"/>
                  </a:cubicBezTo>
                  <a:lnTo>
                    <a:pt x="0" y="702"/>
                  </a:lnTo>
                  <a:cubicBezTo>
                    <a:pt x="0" y="736"/>
                    <a:pt x="27" y="754"/>
                    <a:pt x="53" y="754"/>
                  </a:cubicBezTo>
                  <a:cubicBezTo>
                    <a:pt x="80" y="754"/>
                    <a:pt x="107" y="736"/>
                    <a:pt x="107" y="702"/>
                  </a:cubicBezTo>
                  <a:lnTo>
                    <a:pt x="107" y="52"/>
                  </a:lnTo>
                  <a:cubicBezTo>
                    <a:pt x="107" y="18"/>
                    <a:pt x="80" y="0"/>
                    <a:pt x="5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0" name="Google Shape;2540;p48"/>
            <p:cNvSpPr/>
            <p:nvPr/>
          </p:nvSpPr>
          <p:spPr>
            <a:xfrm>
              <a:off x="4932100" y="3803088"/>
              <a:ext cx="13550" cy="22025"/>
            </a:xfrm>
            <a:custGeom>
              <a:avLst/>
              <a:gdLst/>
              <a:ahLst/>
              <a:cxnLst/>
              <a:rect l="l" t="t" r="r" b="b"/>
              <a:pathLst>
                <a:path w="542" h="881" extrusionOk="0">
                  <a:moveTo>
                    <a:pt x="476" y="1"/>
                  </a:moveTo>
                  <a:cubicBezTo>
                    <a:pt x="455" y="1"/>
                    <a:pt x="435" y="12"/>
                    <a:pt x="427" y="38"/>
                  </a:cubicBezTo>
                  <a:cubicBezTo>
                    <a:pt x="344" y="313"/>
                    <a:pt x="215" y="564"/>
                    <a:pt x="33" y="786"/>
                  </a:cubicBezTo>
                  <a:cubicBezTo>
                    <a:pt x="0" y="827"/>
                    <a:pt x="37" y="881"/>
                    <a:pt x="75" y="881"/>
                  </a:cubicBezTo>
                  <a:cubicBezTo>
                    <a:pt x="87" y="881"/>
                    <a:pt x="99" y="875"/>
                    <a:pt x="109" y="862"/>
                  </a:cubicBezTo>
                  <a:cubicBezTo>
                    <a:pt x="301" y="624"/>
                    <a:pt x="444" y="359"/>
                    <a:pt x="530" y="68"/>
                  </a:cubicBezTo>
                  <a:cubicBezTo>
                    <a:pt x="542" y="28"/>
                    <a:pt x="509" y="1"/>
                    <a:pt x="476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1" name="Google Shape;2541;p48"/>
            <p:cNvSpPr/>
            <p:nvPr/>
          </p:nvSpPr>
          <p:spPr>
            <a:xfrm>
              <a:off x="4940025" y="3818263"/>
              <a:ext cx="7550" cy="12225"/>
            </a:xfrm>
            <a:custGeom>
              <a:avLst/>
              <a:gdLst/>
              <a:ahLst/>
              <a:cxnLst/>
              <a:rect l="l" t="t" r="r" b="b"/>
              <a:pathLst>
                <a:path w="302" h="489" extrusionOk="0">
                  <a:moveTo>
                    <a:pt x="234" y="1"/>
                  </a:moveTo>
                  <a:cubicBezTo>
                    <a:pt x="213" y="1"/>
                    <a:pt x="194" y="13"/>
                    <a:pt x="190" y="40"/>
                  </a:cubicBezTo>
                  <a:cubicBezTo>
                    <a:pt x="173" y="173"/>
                    <a:pt x="124" y="292"/>
                    <a:pt x="34" y="395"/>
                  </a:cubicBezTo>
                  <a:cubicBezTo>
                    <a:pt x="1" y="433"/>
                    <a:pt x="38" y="489"/>
                    <a:pt x="76" y="489"/>
                  </a:cubicBezTo>
                  <a:cubicBezTo>
                    <a:pt x="88" y="489"/>
                    <a:pt x="100" y="483"/>
                    <a:pt x="110" y="471"/>
                  </a:cubicBezTo>
                  <a:cubicBezTo>
                    <a:pt x="209" y="355"/>
                    <a:pt x="275" y="219"/>
                    <a:pt x="295" y="70"/>
                  </a:cubicBezTo>
                  <a:cubicBezTo>
                    <a:pt x="301" y="28"/>
                    <a:pt x="266" y="1"/>
                    <a:pt x="234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2" name="Google Shape;2542;p48"/>
            <p:cNvSpPr/>
            <p:nvPr/>
          </p:nvSpPr>
          <p:spPr>
            <a:xfrm>
              <a:off x="4958150" y="3806313"/>
              <a:ext cx="7600" cy="12175"/>
            </a:xfrm>
            <a:custGeom>
              <a:avLst/>
              <a:gdLst/>
              <a:ahLst/>
              <a:cxnLst/>
              <a:rect l="l" t="t" r="r" b="b"/>
              <a:pathLst>
                <a:path w="304" h="487" extrusionOk="0">
                  <a:moveTo>
                    <a:pt x="230" y="1"/>
                  </a:moveTo>
                  <a:cubicBezTo>
                    <a:pt x="215" y="1"/>
                    <a:pt x="199" y="9"/>
                    <a:pt x="190" y="29"/>
                  </a:cubicBezTo>
                  <a:cubicBezTo>
                    <a:pt x="134" y="154"/>
                    <a:pt x="77" y="280"/>
                    <a:pt x="21" y="406"/>
                  </a:cubicBezTo>
                  <a:cubicBezTo>
                    <a:pt x="1" y="449"/>
                    <a:pt x="37" y="487"/>
                    <a:pt x="72" y="487"/>
                  </a:cubicBezTo>
                  <a:cubicBezTo>
                    <a:pt x="88" y="487"/>
                    <a:pt x="104" y="478"/>
                    <a:pt x="114" y="458"/>
                  </a:cubicBezTo>
                  <a:cubicBezTo>
                    <a:pt x="170" y="333"/>
                    <a:pt x="226" y="207"/>
                    <a:pt x="282" y="84"/>
                  </a:cubicBezTo>
                  <a:cubicBezTo>
                    <a:pt x="303" y="41"/>
                    <a:pt x="265" y="1"/>
                    <a:pt x="23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3" name="Google Shape;2543;p48"/>
            <p:cNvSpPr/>
            <p:nvPr/>
          </p:nvSpPr>
          <p:spPr>
            <a:xfrm>
              <a:off x="4828375" y="3732138"/>
              <a:ext cx="5675" cy="17175"/>
            </a:xfrm>
            <a:custGeom>
              <a:avLst/>
              <a:gdLst/>
              <a:ahLst/>
              <a:cxnLst/>
              <a:rect l="l" t="t" r="r" b="b"/>
              <a:pathLst>
                <a:path w="227" h="687" extrusionOk="0">
                  <a:moveTo>
                    <a:pt x="67" y="1"/>
                  </a:moveTo>
                  <a:cubicBezTo>
                    <a:pt x="34" y="1"/>
                    <a:pt x="1" y="28"/>
                    <a:pt x="13" y="68"/>
                  </a:cubicBezTo>
                  <a:cubicBezTo>
                    <a:pt x="76" y="250"/>
                    <a:pt x="109" y="439"/>
                    <a:pt x="119" y="634"/>
                  </a:cubicBezTo>
                  <a:cubicBezTo>
                    <a:pt x="119" y="669"/>
                    <a:pt x="146" y="686"/>
                    <a:pt x="173" y="686"/>
                  </a:cubicBezTo>
                  <a:cubicBezTo>
                    <a:pt x="200" y="686"/>
                    <a:pt x="226" y="669"/>
                    <a:pt x="225" y="634"/>
                  </a:cubicBezTo>
                  <a:cubicBezTo>
                    <a:pt x="218" y="428"/>
                    <a:pt x="182" y="234"/>
                    <a:pt x="119" y="38"/>
                  </a:cubicBezTo>
                  <a:cubicBezTo>
                    <a:pt x="110" y="12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4" name="Google Shape;2544;p48"/>
            <p:cNvSpPr/>
            <p:nvPr/>
          </p:nvSpPr>
          <p:spPr>
            <a:xfrm>
              <a:off x="4836875" y="3737213"/>
              <a:ext cx="4150" cy="9525"/>
            </a:xfrm>
            <a:custGeom>
              <a:avLst/>
              <a:gdLst/>
              <a:ahLst/>
              <a:cxnLst/>
              <a:rect l="l" t="t" r="r" b="b"/>
              <a:pathLst>
                <a:path w="166" h="381" extrusionOk="0">
                  <a:moveTo>
                    <a:pt x="63" y="1"/>
                  </a:moveTo>
                  <a:cubicBezTo>
                    <a:pt x="42" y="1"/>
                    <a:pt x="23" y="13"/>
                    <a:pt x="17" y="40"/>
                  </a:cubicBezTo>
                  <a:cubicBezTo>
                    <a:pt x="1" y="146"/>
                    <a:pt x="7" y="245"/>
                    <a:pt x="44" y="345"/>
                  </a:cubicBezTo>
                  <a:cubicBezTo>
                    <a:pt x="54" y="370"/>
                    <a:pt x="77" y="381"/>
                    <a:pt x="99" y="381"/>
                  </a:cubicBezTo>
                  <a:cubicBezTo>
                    <a:pt x="133" y="381"/>
                    <a:pt x="166" y="355"/>
                    <a:pt x="149" y="315"/>
                  </a:cubicBezTo>
                  <a:cubicBezTo>
                    <a:pt x="117" y="236"/>
                    <a:pt x="107" y="153"/>
                    <a:pt x="123" y="70"/>
                  </a:cubicBezTo>
                  <a:cubicBezTo>
                    <a:pt x="129" y="28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5" name="Google Shape;2545;p48"/>
            <p:cNvSpPr/>
            <p:nvPr/>
          </p:nvSpPr>
          <p:spPr>
            <a:xfrm>
              <a:off x="4545975" y="3688538"/>
              <a:ext cx="3725" cy="19800"/>
            </a:xfrm>
            <a:custGeom>
              <a:avLst/>
              <a:gdLst/>
              <a:ahLst/>
              <a:cxnLst/>
              <a:rect l="l" t="t" r="r" b="b"/>
              <a:pathLst>
                <a:path w="149" h="792" extrusionOk="0">
                  <a:moveTo>
                    <a:pt x="83" y="1"/>
                  </a:moveTo>
                  <a:cubicBezTo>
                    <a:pt x="63" y="1"/>
                    <a:pt x="44" y="13"/>
                    <a:pt x="40" y="40"/>
                  </a:cubicBezTo>
                  <a:cubicBezTo>
                    <a:pt x="7" y="272"/>
                    <a:pt x="0" y="503"/>
                    <a:pt x="17" y="739"/>
                  </a:cubicBezTo>
                  <a:cubicBezTo>
                    <a:pt x="18" y="774"/>
                    <a:pt x="47" y="791"/>
                    <a:pt x="73" y="791"/>
                  </a:cubicBezTo>
                  <a:cubicBezTo>
                    <a:pt x="100" y="791"/>
                    <a:pt x="126" y="774"/>
                    <a:pt x="122" y="739"/>
                  </a:cubicBezTo>
                  <a:cubicBezTo>
                    <a:pt x="110" y="514"/>
                    <a:pt x="113" y="292"/>
                    <a:pt x="142" y="70"/>
                  </a:cubicBezTo>
                  <a:cubicBezTo>
                    <a:pt x="149" y="28"/>
                    <a:pt x="114" y="1"/>
                    <a:pt x="83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6" name="Google Shape;2546;p48"/>
            <p:cNvSpPr/>
            <p:nvPr/>
          </p:nvSpPr>
          <p:spPr>
            <a:xfrm>
              <a:off x="4552250" y="3703138"/>
              <a:ext cx="2750" cy="11975"/>
            </a:xfrm>
            <a:custGeom>
              <a:avLst/>
              <a:gdLst/>
              <a:ahLst/>
              <a:cxnLst/>
              <a:rect l="l" t="t" r="r" b="b"/>
              <a:pathLst>
                <a:path w="110" h="479" extrusionOk="0">
                  <a:moveTo>
                    <a:pt x="55" y="0"/>
                  </a:moveTo>
                  <a:cubicBezTo>
                    <a:pt x="28" y="0"/>
                    <a:pt x="1" y="18"/>
                    <a:pt x="1" y="52"/>
                  </a:cubicBezTo>
                  <a:lnTo>
                    <a:pt x="1" y="427"/>
                  </a:lnTo>
                  <a:cubicBezTo>
                    <a:pt x="1" y="461"/>
                    <a:pt x="28" y="478"/>
                    <a:pt x="55" y="478"/>
                  </a:cubicBezTo>
                  <a:cubicBezTo>
                    <a:pt x="83" y="478"/>
                    <a:pt x="110" y="461"/>
                    <a:pt x="110" y="427"/>
                  </a:cubicBezTo>
                  <a:lnTo>
                    <a:pt x="110" y="52"/>
                  </a:lnTo>
                  <a:cubicBezTo>
                    <a:pt x="110" y="18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7" name="Google Shape;2547;p48"/>
            <p:cNvSpPr/>
            <p:nvPr/>
          </p:nvSpPr>
          <p:spPr>
            <a:xfrm>
              <a:off x="4565100" y="3650238"/>
              <a:ext cx="2675" cy="12900"/>
            </a:xfrm>
            <a:custGeom>
              <a:avLst/>
              <a:gdLst/>
              <a:ahLst/>
              <a:cxnLst/>
              <a:rect l="l" t="t" r="r" b="b"/>
              <a:pathLst>
                <a:path w="107" h="516" extrusionOk="0">
                  <a:moveTo>
                    <a:pt x="53" y="0"/>
                  </a:moveTo>
                  <a:cubicBezTo>
                    <a:pt x="27" y="0"/>
                    <a:pt x="0" y="18"/>
                    <a:pt x="0" y="53"/>
                  </a:cubicBezTo>
                  <a:lnTo>
                    <a:pt x="0" y="463"/>
                  </a:lnTo>
                  <a:cubicBezTo>
                    <a:pt x="0" y="498"/>
                    <a:pt x="27" y="515"/>
                    <a:pt x="53" y="515"/>
                  </a:cubicBezTo>
                  <a:cubicBezTo>
                    <a:pt x="80" y="515"/>
                    <a:pt x="106" y="498"/>
                    <a:pt x="106" y="463"/>
                  </a:cubicBezTo>
                  <a:lnTo>
                    <a:pt x="106" y="53"/>
                  </a:lnTo>
                  <a:cubicBezTo>
                    <a:pt x="106" y="18"/>
                    <a:pt x="80" y="0"/>
                    <a:pt x="5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8" name="Google Shape;2548;p48"/>
            <p:cNvSpPr/>
            <p:nvPr/>
          </p:nvSpPr>
          <p:spPr>
            <a:xfrm>
              <a:off x="4571875" y="3659588"/>
              <a:ext cx="2775" cy="12075"/>
            </a:xfrm>
            <a:custGeom>
              <a:avLst/>
              <a:gdLst/>
              <a:ahLst/>
              <a:cxnLst/>
              <a:rect l="l" t="t" r="r" b="b"/>
              <a:pathLst>
                <a:path w="111" h="483" extrusionOk="0">
                  <a:moveTo>
                    <a:pt x="55" y="0"/>
                  </a:moveTo>
                  <a:cubicBezTo>
                    <a:pt x="28" y="0"/>
                    <a:pt x="0" y="18"/>
                    <a:pt x="0" y="52"/>
                  </a:cubicBezTo>
                  <a:lnTo>
                    <a:pt x="0" y="430"/>
                  </a:lnTo>
                  <a:cubicBezTo>
                    <a:pt x="0" y="465"/>
                    <a:pt x="28" y="482"/>
                    <a:pt x="55" y="482"/>
                  </a:cubicBezTo>
                  <a:cubicBezTo>
                    <a:pt x="83" y="482"/>
                    <a:pt x="110" y="465"/>
                    <a:pt x="110" y="430"/>
                  </a:cubicBezTo>
                  <a:lnTo>
                    <a:pt x="110" y="52"/>
                  </a:lnTo>
                  <a:cubicBezTo>
                    <a:pt x="110" y="18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9" name="Google Shape;2549;p48"/>
            <p:cNvSpPr/>
            <p:nvPr/>
          </p:nvSpPr>
          <p:spPr>
            <a:xfrm>
              <a:off x="4793775" y="3881688"/>
              <a:ext cx="21200" cy="9075"/>
            </a:xfrm>
            <a:custGeom>
              <a:avLst/>
              <a:gdLst/>
              <a:ahLst/>
              <a:cxnLst/>
              <a:rect l="l" t="t" r="r" b="b"/>
              <a:pathLst>
                <a:path w="848" h="363" extrusionOk="0">
                  <a:moveTo>
                    <a:pt x="774" y="1"/>
                  </a:moveTo>
                  <a:cubicBezTo>
                    <a:pt x="769" y="1"/>
                    <a:pt x="763" y="2"/>
                    <a:pt x="758" y="3"/>
                  </a:cubicBezTo>
                  <a:cubicBezTo>
                    <a:pt x="516" y="73"/>
                    <a:pt x="284" y="162"/>
                    <a:pt x="56" y="262"/>
                  </a:cubicBezTo>
                  <a:cubicBezTo>
                    <a:pt x="1" y="288"/>
                    <a:pt x="34" y="362"/>
                    <a:pt x="86" y="362"/>
                  </a:cubicBezTo>
                  <a:cubicBezTo>
                    <a:pt x="94" y="362"/>
                    <a:pt x="101" y="361"/>
                    <a:pt x="109" y="358"/>
                  </a:cubicBezTo>
                  <a:cubicBezTo>
                    <a:pt x="331" y="259"/>
                    <a:pt x="556" y="176"/>
                    <a:pt x="788" y="106"/>
                  </a:cubicBezTo>
                  <a:cubicBezTo>
                    <a:pt x="848" y="88"/>
                    <a:pt x="829" y="1"/>
                    <a:pt x="774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0" name="Google Shape;2550;p48"/>
            <p:cNvSpPr/>
            <p:nvPr/>
          </p:nvSpPr>
          <p:spPr>
            <a:xfrm>
              <a:off x="4805725" y="3892363"/>
              <a:ext cx="16050" cy="8600"/>
            </a:xfrm>
            <a:custGeom>
              <a:avLst/>
              <a:gdLst/>
              <a:ahLst/>
              <a:cxnLst/>
              <a:rect l="l" t="t" r="r" b="b"/>
              <a:pathLst>
                <a:path w="642" h="344" extrusionOk="0">
                  <a:moveTo>
                    <a:pt x="558" y="0"/>
                  </a:moveTo>
                  <a:cubicBezTo>
                    <a:pt x="550" y="0"/>
                    <a:pt x="541" y="2"/>
                    <a:pt x="532" y="7"/>
                  </a:cubicBezTo>
                  <a:lnTo>
                    <a:pt x="55" y="242"/>
                  </a:lnTo>
                  <a:cubicBezTo>
                    <a:pt x="0" y="271"/>
                    <a:pt x="35" y="344"/>
                    <a:pt x="84" y="344"/>
                  </a:cubicBezTo>
                  <a:cubicBezTo>
                    <a:pt x="92" y="344"/>
                    <a:pt x="100" y="342"/>
                    <a:pt x="108" y="338"/>
                  </a:cubicBezTo>
                  <a:lnTo>
                    <a:pt x="588" y="99"/>
                  </a:lnTo>
                  <a:cubicBezTo>
                    <a:pt x="642" y="74"/>
                    <a:pt x="608" y="0"/>
                    <a:pt x="558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1" name="Google Shape;2551;p48"/>
            <p:cNvSpPr/>
            <p:nvPr/>
          </p:nvSpPr>
          <p:spPr>
            <a:xfrm>
              <a:off x="4821475" y="3896838"/>
              <a:ext cx="12125" cy="5475"/>
            </a:xfrm>
            <a:custGeom>
              <a:avLst/>
              <a:gdLst/>
              <a:ahLst/>
              <a:cxnLst/>
              <a:rect l="l" t="t" r="r" b="b"/>
              <a:pathLst>
                <a:path w="485" h="219" extrusionOk="0">
                  <a:moveTo>
                    <a:pt x="417" y="0"/>
                  </a:moveTo>
                  <a:cubicBezTo>
                    <a:pt x="411" y="0"/>
                    <a:pt x="405" y="1"/>
                    <a:pt x="398" y="4"/>
                  </a:cubicBezTo>
                  <a:cubicBezTo>
                    <a:pt x="285" y="40"/>
                    <a:pt x="173" y="76"/>
                    <a:pt x="57" y="113"/>
                  </a:cubicBezTo>
                  <a:cubicBezTo>
                    <a:pt x="1" y="131"/>
                    <a:pt x="16" y="218"/>
                    <a:pt x="69" y="218"/>
                  </a:cubicBezTo>
                  <a:cubicBezTo>
                    <a:pt x="74" y="218"/>
                    <a:pt x="80" y="217"/>
                    <a:pt x="87" y="215"/>
                  </a:cubicBezTo>
                  <a:cubicBezTo>
                    <a:pt x="200" y="179"/>
                    <a:pt x="312" y="143"/>
                    <a:pt x="428" y="106"/>
                  </a:cubicBezTo>
                  <a:cubicBezTo>
                    <a:pt x="485" y="88"/>
                    <a:pt x="469" y="0"/>
                    <a:pt x="41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2" name="Google Shape;2552;p48"/>
            <p:cNvSpPr/>
            <p:nvPr/>
          </p:nvSpPr>
          <p:spPr>
            <a:xfrm>
              <a:off x="4581000" y="3837638"/>
              <a:ext cx="490275" cy="179525"/>
            </a:xfrm>
            <a:custGeom>
              <a:avLst/>
              <a:gdLst/>
              <a:ahLst/>
              <a:cxnLst/>
              <a:rect l="l" t="t" r="r" b="b"/>
              <a:pathLst>
                <a:path w="19611" h="7181" extrusionOk="0">
                  <a:moveTo>
                    <a:pt x="18839" y="0"/>
                  </a:moveTo>
                  <a:lnTo>
                    <a:pt x="18839" y="0"/>
                  </a:lnTo>
                  <a:cubicBezTo>
                    <a:pt x="18150" y="1371"/>
                    <a:pt x="16117" y="3527"/>
                    <a:pt x="12044" y="4689"/>
                  </a:cubicBezTo>
                  <a:cubicBezTo>
                    <a:pt x="11134" y="4950"/>
                    <a:pt x="10168" y="5051"/>
                    <a:pt x="9217" y="5051"/>
                  </a:cubicBezTo>
                  <a:cubicBezTo>
                    <a:pt x="5918" y="5051"/>
                    <a:pt x="2799" y="3832"/>
                    <a:pt x="2799" y="3832"/>
                  </a:cubicBezTo>
                  <a:lnTo>
                    <a:pt x="2799" y="3832"/>
                  </a:lnTo>
                  <a:cubicBezTo>
                    <a:pt x="2798" y="3832"/>
                    <a:pt x="0" y="5869"/>
                    <a:pt x="2938" y="6517"/>
                  </a:cubicBezTo>
                  <a:cubicBezTo>
                    <a:pt x="5068" y="6988"/>
                    <a:pt x="6980" y="7181"/>
                    <a:pt x="8675" y="7181"/>
                  </a:cubicBezTo>
                  <a:cubicBezTo>
                    <a:pt x="13854" y="7181"/>
                    <a:pt x="17001" y="5376"/>
                    <a:pt x="18124" y="4156"/>
                  </a:cubicBezTo>
                  <a:cubicBezTo>
                    <a:pt x="19611" y="2534"/>
                    <a:pt x="18839" y="1"/>
                    <a:pt x="18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3" name="Google Shape;2553;p48"/>
            <p:cNvSpPr/>
            <p:nvPr/>
          </p:nvSpPr>
          <p:spPr>
            <a:xfrm>
              <a:off x="4950250" y="3938538"/>
              <a:ext cx="5800" cy="18475"/>
            </a:xfrm>
            <a:custGeom>
              <a:avLst/>
              <a:gdLst/>
              <a:ahLst/>
              <a:cxnLst/>
              <a:rect l="l" t="t" r="r" b="b"/>
              <a:pathLst>
                <a:path w="232" h="739" extrusionOk="0">
                  <a:moveTo>
                    <a:pt x="67" y="0"/>
                  </a:moveTo>
                  <a:cubicBezTo>
                    <a:pt x="34" y="0"/>
                    <a:pt x="1" y="27"/>
                    <a:pt x="13" y="68"/>
                  </a:cubicBezTo>
                  <a:cubicBezTo>
                    <a:pt x="82" y="269"/>
                    <a:pt x="118" y="474"/>
                    <a:pt x="121" y="687"/>
                  </a:cubicBezTo>
                  <a:cubicBezTo>
                    <a:pt x="123" y="721"/>
                    <a:pt x="150" y="739"/>
                    <a:pt x="178" y="739"/>
                  </a:cubicBezTo>
                  <a:cubicBezTo>
                    <a:pt x="205" y="739"/>
                    <a:pt x="231" y="721"/>
                    <a:pt x="231" y="687"/>
                  </a:cubicBezTo>
                  <a:cubicBezTo>
                    <a:pt x="224" y="465"/>
                    <a:pt x="188" y="250"/>
                    <a:pt x="118" y="37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4" name="Google Shape;2554;p48"/>
            <p:cNvSpPr/>
            <p:nvPr/>
          </p:nvSpPr>
          <p:spPr>
            <a:xfrm>
              <a:off x="4959150" y="3941138"/>
              <a:ext cx="2775" cy="13900"/>
            </a:xfrm>
            <a:custGeom>
              <a:avLst/>
              <a:gdLst/>
              <a:ahLst/>
              <a:cxnLst/>
              <a:rect l="l" t="t" r="r" b="b"/>
              <a:pathLst>
                <a:path w="111" h="556" extrusionOk="0">
                  <a:moveTo>
                    <a:pt x="57" y="1"/>
                  </a:moveTo>
                  <a:cubicBezTo>
                    <a:pt x="31" y="1"/>
                    <a:pt x="4" y="18"/>
                    <a:pt x="4" y="53"/>
                  </a:cubicBezTo>
                  <a:lnTo>
                    <a:pt x="1" y="503"/>
                  </a:lnTo>
                  <a:cubicBezTo>
                    <a:pt x="1" y="538"/>
                    <a:pt x="28" y="555"/>
                    <a:pt x="56" y="555"/>
                  </a:cubicBezTo>
                  <a:cubicBezTo>
                    <a:pt x="83" y="555"/>
                    <a:pt x="110" y="538"/>
                    <a:pt x="110" y="503"/>
                  </a:cubicBezTo>
                  <a:lnTo>
                    <a:pt x="110" y="53"/>
                  </a:lnTo>
                  <a:cubicBezTo>
                    <a:pt x="110" y="18"/>
                    <a:pt x="84" y="1"/>
                    <a:pt x="57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5" name="Google Shape;2555;p48"/>
            <p:cNvSpPr/>
            <p:nvPr/>
          </p:nvSpPr>
          <p:spPr>
            <a:xfrm>
              <a:off x="4812175" y="3992413"/>
              <a:ext cx="4700" cy="17150"/>
            </a:xfrm>
            <a:custGeom>
              <a:avLst/>
              <a:gdLst/>
              <a:ahLst/>
              <a:cxnLst/>
              <a:rect l="l" t="t" r="r" b="b"/>
              <a:pathLst>
                <a:path w="188" h="686" extrusionOk="0">
                  <a:moveTo>
                    <a:pt x="51" y="1"/>
                  </a:moveTo>
                  <a:cubicBezTo>
                    <a:pt x="24" y="1"/>
                    <a:pt x="0" y="17"/>
                    <a:pt x="5" y="51"/>
                  </a:cubicBezTo>
                  <a:cubicBezTo>
                    <a:pt x="29" y="247"/>
                    <a:pt x="52" y="439"/>
                    <a:pt x="75" y="635"/>
                  </a:cubicBezTo>
                  <a:cubicBezTo>
                    <a:pt x="80" y="668"/>
                    <a:pt x="109" y="685"/>
                    <a:pt x="136" y="685"/>
                  </a:cubicBezTo>
                  <a:cubicBezTo>
                    <a:pt x="163" y="685"/>
                    <a:pt x="187" y="669"/>
                    <a:pt x="184" y="635"/>
                  </a:cubicBezTo>
                  <a:cubicBezTo>
                    <a:pt x="161" y="439"/>
                    <a:pt x="134" y="247"/>
                    <a:pt x="111" y="51"/>
                  </a:cubicBezTo>
                  <a:cubicBezTo>
                    <a:pt x="108" y="18"/>
                    <a:pt x="78" y="1"/>
                    <a:pt x="5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6" name="Google Shape;2556;p48"/>
            <p:cNvSpPr/>
            <p:nvPr/>
          </p:nvSpPr>
          <p:spPr>
            <a:xfrm>
              <a:off x="4819700" y="3989838"/>
              <a:ext cx="4525" cy="14450"/>
            </a:xfrm>
            <a:custGeom>
              <a:avLst/>
              <a:gdLst/>
              <a:ahLst/>
              <a:cxnLst/>
              <a:rect l="l" t="t" r="r" b="b"/>
              <a:pathLst>
                <a:path w="181" h="578" extrusionOk="0">
                  <a:moveTo>
                    <a:pt x="64" y="1"/>
                  </a:moveTo>
                  <a:cubicBezTo>
                    <a:pt x="32" y="1"/>
                    <a:pt x="0" y="27"/>
                    <a:pt x="12" y="68"/>
                  </a:cubicBezTo>
                  <a:cubicBezTo>
                    <a:pt x="55" y="218"/>
                    <a:pt x="72" y="370"/>
                    <a:pt x="66" y="525"/>
                  </a:cubicBezTo>
                  <a:cubicBezTo>
                    <a:pt x="66" y="560"/>
                    <a:pt x="92" y="578"/>
                    <a:pt x="119" y="578"/>
                  </a:cubicBezTo>
                  <a:cubicBezTo>
                    <a:pt x="146" y="578"/>
                    <a:pt x="173" y="560"/>
                    <a:pt x="174" y="525"/>
                  </a:cubicBezTo>
                  <a:cubicBezTo>
                    <a:pt x="181" y="360"/>
                    <a:pt x="161" y="198"/>
                    <a:pt x="115" y="39"/>
                  </a:cubicBezTo>
                  <a:cubicBezTo>
                    <a:pt x="107" y="12"/>
                    <a:pt x="86" y="1"/>
                    <a:pt x="64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7" name="Google Shape;2557;p48"/>
            <p:cNvSpPr/>
            <p:nvPr/>
          </p:nvSpPr>
          <p:spPr>
            <a:xfrm>
              <a:off x="4725350" y="3978638"/>
              <a:ext cx="2775" cy="12525"/>
            </a:xfrm>
            <a:custGeom>
              <a:avLst/>
              <a:gdLst/>
              <a:ahLst/>
              <a:cxnLst/>
              <a:rect l="l" t="t" r="r" b="b"/>
              <a:pathLst>
                <a:path w="111" h="501" extrusionOk="0">
                  <a:moveTo>
                    <a:pt x="56" y="1"/>
                  </a:moveTo>
                  <a:cubicBezTo>
                    <a:pt x="28" y="1"/>
                    <a:pt x="1" y="18"/>
                    <a:pt x="1" y="53"/>
                  </a:cubicBezTo>
                  <a:lnTo>
                    <a:pt x="1" y="447"/>
                  </a:lnTo>
                  <a:cubicBezTo>
                    <a:pt x="1" y="482"/>
                    <a:pt x="28" y="500"/>
                    <a:pt x="55" y="500"/>
                  </a:cubicBezTo>
                  <a:cubicBezTo>
                    <a:pt x="81" y="500"/>
                    <a:pt x="107" y="483"/>
                    <a:pt x="107" y="447"/>
                  </a:cubicBezTo>
                  <a:lnTo>
                    <a:pt x="111" y="53"/>
                  </a:lnTo>
                  <a:cubicBezTo>
                    <a:pt x="111" y="18"/>
                    <a:pt x="83" y="1"/>
                    <a:pt x="5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8" name="Google Shape;2558;p48"/>
            <p:cNvSpPr/>
            <p:nvPr/>
          </p:nvSpPr>
          <p:spPr>
            <a:xfrm>
              <a:off x="4732575" y="3983288"/>
              <a:ext cx="2750" cy="12550"/>
            </a:xfrm>
            <a:custGeom>
              <a:avLst/>
              <a:gdLst/>
              <a:ahLst/>
              <a:cxnLst/>
              <a:rect l="l" t="t" r="r" b="b"/>
              <a:pathLst>
                <a:path w="110" h="502" extrusionOk="0">
                  <a:moveTo>
                    <a:pt x="56" y="0"/>
                  </a:moveTo>
                  <a:cubicBezTo>
                    <a:pt x="30" y="0"/>
                    <a:pt x="4" y="18"/>
                    <a:pt x="4" y="52"/>
                  </a:cubicBezTo>
                  <a:lnTo>
                    <a:pt x="0" y="446"/>
                  </a:lnTo>
                  <a:cubicBezTo>
                    <a:pt x="0" y="483"/>
                    <a:pt x="28" y="502"/>
                    <a:pt x="56" y="502"/>
                  </a:cubicBezTo>
                  <a:cubicBezTo>
                    <a:pt x="83" y="502"/>
                    <a:pt x="109" y="484"/>
                    <a:pt x="109" y="450"/>
                  </a:cubicBezTo>
                  <a:lnTo>
                    <a:pt x="109" y="52"/>
                  </a:lnTo>
                  <a:cubicBezTo>
                    <a:pt x="109" y="18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9" name="Google Shape;2559;p48"/>
            <p:cNvSpPr/>
            <p:nvPr/>
          </p:nvSpPr>
          <p:spPr>
            <a:xfrm>
              <a:off x="5052800" y="3883388"/>
              <a:ext cx="18650" cy="3475"/>
            </a:xfrm>
            <a:custGeom>
              <a:avLst/>
              <a:gdLst/>
              <a:ahLst/>
              <a:cxnLst/>
              <a:rect l="l" t="t" r="r" b="b"/>
              <a:pathLst>
                <a:path w="746" h="139" extrusionOk="0">
                  <a:moveTo>
                    <a:pt x="61" y="1"/>
                  </a:moveTo>
                  <a:cubicBezTo>
                    <a:pt x="1" y="1"/>
                    <a:pt x="3" y="101"/>
                    <a:pt x="70" y="108"/>
                  </a:cubicBezTo>
                  <a:cubicBezTo>
                    <a:pt x="219" y="127"/>
                    <a:pt x="369" y="138"/>
                    <a:pt x="519" y="138"/>
                  </a:cubicBezTo>
                  <a:cubicBezTo>
                    <a:pt x="572" y="138"/>
                    <a:pt x="624" y="137"/>
                    <a:pt x="676" y="134"/>
                  </a:cubicBezTo>
                  <a:cubicBezTo>
                    <a:pt x="744" y="134"/>
                    <a:pt x="745" y="28"/>
                    <a:pt x="679" y="28"/>
                  </a:cubicBezTo>
                  <a:cubicBezTo>
                    <a:pt x="678" y="28"/>
                    <a:pt x="677" y="28"/>
                    <a:pt x="676" y="28"/>
                  </a:cubicBezTo>
                  <a:cubicBezTo>
                    <a:pt x="635" y="30"/>
                    <a:pt x="594" y="30"/>
                    <a:pt x="553" y="30"/>
                  </a:cubicBezTo>
                  <a:cubicBezTo>
                    <a:pt x="392" y="30"/>
                    <a:pt x="231" y="20"/>
                    <a:pt x="70" y="1"/>
                  </a:cubicBezTo>
                  <a:cubicBezTo>
                    <a:pt x="67" y="1"/>
                    <a:pt x="64" y="1"/>
                    <a:pt x="6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0" name="Google Shape;2560;p48"/>
            <p:cNvSpPr/>
            <p:nvPr/>
          </p:nvSpPr>
          <p:spPr>
            <a:xfrm>
              <a:off x="5042175" y="3893938"/>
              <a:ext cx="18000" cy="2750"/>
            </a:xfrm>
            <a:custGeom>
              <a:avLst/>
              <a:gdLst/>
              <a:ahLst/>
              <a:cxnLst/>
              <a:rect l="l" t="t" r="r" b="b"/>
              <a:pathLst>
                <a:path w="720" h="110" extrusionOk="0">
                  <a:moveTo>
                    <a:pt x="71" y="1"/>
                  </a:moveTo>
                  <a:cubicBezTo>
                    <a:pt x="1" y="1"/>
                    <a:pt x="1" y="106"/>
                    <a:pt x="71" y="106"/>
                  </a:cubicBezTo>
                  <a:lnTo>
                    <a:pt x="650" y="109"/>
                  </a:lnTo>
                  <a:cubicBezTo>
                    <a:pt x="719" y="109"/>
                    <a:pt x="719" y="1"/>
                    <a:pt x="650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1" name="Google Shape;2561;p48"/>
            <p:cNvSpPr/>
            <p:nvPr/>
          </p:nvSpPr>
          <p:spPr>
            <a:xfrm>
              <a:off x="4596400" y="3204238"/>
              <a:ext cx="354000" cy="176025"/>
            </a:xfrm>
            <a:custGeom>
              <a:avLst/>
              <a:gdLst/>
              <a:ahLst/>
              <a:cxnLst/>
              <a:rect l="l" t="t" r="r" b="b"/>
              <a:pathLst>
                <a:path w="14160" h="7041" extrusionOk="0">
                  <a:moveTo>
                    <a:pt x="7439" y="1"/>
                  </a:moveTo>
                  <a:cubicBezTo>
                    <a:pt x="6994" y="1"/>
                    <a:pt x="6528" y="47"/>
                    <a:pt x="6040" y="150"/>
                  </a:cubicBezTo>
                  <a:cubicBezTo>
                    <a:pt x="748" y="1262"/>
                    <a:pt x="0" y="4723"/>
                    <a:pt x="0" y="4723"/>
                  </a:cubicBezTo>
                  <a:lnTo>
                    <a:pt x="10954" y="7040"/>
                  </a:lnTo>
                  <a:lnTo>
                    <a:pt x="10954" y="3335"/>
                  </a:lnTo>
                  <a:lnTo>
                    <a:pt x="14159" y="4521"/>
                  </a:lnTo>
                  <a:cubicBezTo>
                    <a:pt x="14159" y="4521"/>
                    <a:pt x="11829" y="1"/>
                    <a:pt x="7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2" name="Google Shape;2562;p48"/>
            <p:cNvSpPr/>
            <p:nvPr/>
          </p:nvSpPr>
          <p:spPr>
            <a:xfrm>
              <a:off x="4559225" y="3287588"/>
              <a:ext cx="378525" cy="200950"/>
            </a:xfrm>
            <a:custGeom>
              <a:avLst/>
              <a:gdLst/>
              <a:ahLst/>
              <a:cxnLst/>
              <a:rect l="l" t="t" r="r" b="b"/>
              <a:pathLst>
                <a:path w="15141" h="8038" extrusionOk="0">
                  <a:moveTo>
                    <a:pt x="5589" y="0"/>
                  </a:moveTo>
                  <a:cubicBezTo>
                    <a:pt x="4801" y="0"/>
                    <a:pt x="4030" y="104"/>
                    <a:pt x="3312" y="328"/>
                  </a:cubicBezTo>
                  <a:cubicBezTo>
                    <a:pt x="0" y="1366"/>
                    <a:pt x="580" y="4299"/>
                    <a:pt x="580" y="4299"/>
                  </a:cubicBezTo>
                  <a:lnTo>
                    <a:pt x="11196" y="8038"/>
                  </a:lnTo>
                  <a:cubicBezTo>
                    <a:pt x="11196" y="8038"/>
                    <a:pt x="15140" y="5538"/>
                    <a:pt x="13094" y="3186"/>
                  </a:cubicBezTo>
                  <a:cubicBezTo>
                    <a:pt x="11489" y="1346"/>
                    <a:pt x="8430" y="0"/>
                    <a:pt x="5589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4877050" y="3252238"/>
              <a:ext cx="130225" cy="118175"/>
            </a:xfrm>
            <a:custGeom>
              <a:avLst/>
              <a:gdLst/>
              <a:ahLst/>
              <a:cxnLst/>
              <a:rect l="l" t="t" r="r" b="b"/>
              <a:pathLst>
                <a:path w="5209" h="4727" extrusionOk="0">
                  <a:moveTo>
                    <a:pt x="3119" y="0"/>
                  </a:moveTo>
                  <a:cubicBezTo>
                    <a:pt x="2683" y="0"/>
                    <a:pt x="2831" y="2074"/>
                    <a:pt x="2831" y="2074"/>
                  </a:cubicBezTo>
                  <a:cubicBezTo>
                    <a:pt x="2831" y="2074"/>
                    <a:pt x="2127" y="195"/>
                    <a:pt x="1670" y="195"/>
                  </a:cubicBezTo>
                  <a:cubicBezTo>
                    <a:pt x="1652" y="195"/>
                    <a:pt x="1635" y="197"/>
                    <a:pt x="1619" y="203"/>
                  </a:cubicBezTo>
                  <a:cubicBezTo>
                    <a:pt x="1162" y="356"/>
                    <a:pt x="2476" y="2173"/>
                    <a:pt x="2476" y="2173"/>
                  </a:cubicBezTo>
                  <a:cubicBezTo>
                    <a:pt x="2476" y="2173"/>
                    <a:pt x="921" y="1257"/>
                    <a:pt x="385" y="1257"/>
                  </a:cubicBezTo>
                  <a:cubicBezTo>
                    <a:pt x="311" y="1257"/>
                    <a:pt x="256" y="1275"/>
                    <a:pt x="228" y="1316"/>
                  </a:cubicBezTo>
                  <a:cubicBezTo>
                    <a:pt x="0" y="1643"/>
                    <a:pt x="2198" y="2601"/>
                    <a:pt x="2198" y="2601"/>
                  </a:cubicBezTo>
                  <a:cubicBezTo>
                    <a:pt x="2198" y="2601"/>
                    <a:pt x="1906" y="2582"/>
                    <a:pt x="1545" y="2582"/>
                  </a:cubicBezTo>
                  <a:cubicBezTo>
                    <a:pt x="991" y="2582"/>
                    <a:pt x="278" y="2627"/>
                    <a:pt x="211" y="2855"/>
                  </a:cubicBezTo>
                  <a:cubicBezTo>
                    <a:pt x="175" y="2982"/>
                    <a:pt x="375" y="3025"/>
                    <a:pt x="659" y="3025"/>
                  </a:cubicBezTo>
                  <a:cubicBezTo>
                    <a:pt x="1225" y="3025"/>
                    <a:pt x="2123" y="2855"/>
                    <a:pt x="2123" y="2855"/>
                  </a:cubicBezTo>
                  <a:lnTo>
                    <a:pt x="2123" y="2855"/>
                  </a:lnTo>
                  <a:cubicBezTo>
                    <a:pt x="2123" y="2855"/>
                    <a:pt x="847" y="3471"/>
                    <a:pt x="1093" y="3922"/>
                  </a:cubicBezTo>
                  <a:cubicBezTo>
                    <a:pt x="1130" y="3990"/>
                    <a:pt x="1188" y="4019"/>
                    <a:pt x="1260" y="4019"/>
                  </a:cubicBezTo>
                  <a:cubicBezTo>
                    <a:pt x="1659" y="4019"/>
                    <a:pt x="2476" y="3110"/>
                    <a:pt x="2476" y="3110"/>
                  </a:cubicBezTo>
                  <a:lnTo>
                    <a:pt x="2476" y="3110"/>
                  </a:lnTo>
                  <a:cubicBezTo>
                    <a:pt x="2476" y="3110"/>
                    <a:pt x="1845" y="4700"/>
                    <a:pt x="2453" y="4700"/>
                  </a:cubicBezTo>
                  <a:cubicBezTo>
                    <a:pt x="3060" y="4700"/>
                    <a:pt x="2831" y="3008"/>
                    <a:pt x="2831" y="3008"/>
                  </a:cubicBezTo>
                  <a:lnTo>
                    <a:pt x="2831" y="3008"/>
                  </a:lnTo>
                  <a:cubicBezTo>
                    <a:pt x="2831" y="3008"/>
                    <a:pt x="3340" y="4727"/>
                    <a:pt x="3776" y="4727"/>
                  </a:cubicBezTo>
                  <a:cubicBezTo>
                    <a:pt x="3807" y="4727"/>
                    <a:pt x="3837" y="4718"/>
                    <a:pt x="3867" y="4700"/>
                  </a:cubicBezTo>
                  <a:cubicBezTo>
                    <a:pt x="4321" y="4422"/>
                    <a:pt x="3212" y="3008"/>
                    <a:pt x="3212" y="3008"/>
                  </a:cubicBezTo>
                  <a:lnTo>
                    <a:pt x="3212" y="3008"/>
                  </a:lnTo>
                  <a:cubicBezTo>
                    <a:pt x="3212" y="3008"/>
                    <a:pt x="4102" y="4050"/>
                    <a:pt x="4538" y="4050"/>
                  </a:cubicBezTo>
                  <a:cubicBezTo>
                    <a:pt x="4621" y="4050"/>
                    <a:pt x="4688" y="4012"/>
                    <a:pt x="4729" y="3922"/>
                  </a:cubicBezTo>
                  <a:cubicBezTo>
                    <a:pt x="4980" y="3362"/>
                    <a:pt x="3514" y="2806"/>
                    <a:pt x="3514" y="2806"/>
                  </a:cubicBezTo>
                  <a:lnTo>
                    <a:pt x="3514" y="2806"/>
                  </a:lnTo>
                  <a:cubicBezTo>
                    <a:pt x="3514" y="2806"/>
                    <a:pt x="3992" y="2881"/>
                    <a:pt x="4440" y="2881"/>
                  </a:cubicBezTo>
                  <a:cubicBezTo>
                    <a:pt x="4836" y="2881"/>
                    <a:pt x="5209" y="2823"/>
                    <a:pt x="5209" y="2601"/>
                  </a:cubicBezTo>
                  <a:cubicBezTo>
                    <a:pt x="5209" y="2369"/>
                    <a:pt x="4825" y="2309"/>
                    <a:pt x="4431" y="2309"/>
                  </a:cubicBezTo>
                  <a:cubicBezTo>
                    <a:pt x="4015" y="2309"/>
                    <a:pt x="3589" y="2375"/>
                    <a:pt x="3589" y="2375"/>
                  </a:cubicBezTo>
                  <a:cubicBezTo>
                    <a:pt x="3589" y="2375"/>
                    <a:pt x="4904" y="1568"/>
                    <a:pt x="4576" y="1061"/>
                  </a:cubicBezTo>
                  <a:cubicBezTo>
                    <a:pt x="4532" y="993"/>
                    <a:pt x="4474" y="963"/>
                    <a:pt x="4406" y="963"/>
                  </a:cubicBezTo>
                  <a:cubicBezTo>
                    <a:pt x="3969" y="963"/>
                    <a:pt x="3136" y="2173"/>
                    <a:pt x="3136" y="2173"/>
                  </a:cubicBezTo>
                  <a:cubicBezTo>
                    <a:pt x="3136" y="2173"/>
                    <a:pt x="3589" y="50"/>
                    <a:pt x="3136" y="1"/>
                  </a:cubicBezTo>
                  <a:cubicBezTo>
                    <a:pt x="3130" y="0"/>
                    <a:pt x="3125" y="0"/>
                    <a:pt x="3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4" name="Google Shape;2564;p48"/>
            <p:cNvSpPr/>
            <p:nvPr/>
          </p:nvSpPr>
          <p:spPr>
            <a:xfrm>
              <a:off x="4623500" y="3308338"/>
              <a:ext cx="4100" cy="5900"/>
            </a:xfrm>
            <a:custGeom>
              <a:avLst/>
              <a:gdLst/>
              <a:ahLst/>
              <a:cxnLst/>
              <a:rect l="l" t="t" r="r" b="b"/>
              <a:pathLst>
                <a:path w="164" h="236" extrusionOk="0">
                  <a:moveTo>
                    <a:pt x="98" y="0"/>
                  </a:moveTo>
                  <a:cubicBezTo>
                    <a:pt x="76" y="0"/>
                    <a:pt x="55" y="12"/>
                    <a:pt x="49" y="39"/>
                  </a:cubicBezTo>
                  <a:cubicBezTo>
                    <a:pt x="35" y="82"/>
                    <a:pt x="26" y="125"/>
                    <a:pt x="12" y="168"/>
                  </a:cubicBezTo>
                  <a:cubicBezTo>
                    <a:pt x="0" y="210"/>
                    <a:pt x="33" y="236"/>
                    <a:pt x="66" y="236"/>
                  </a:cubicBezTo>
                  <a:cubicBezTo>
                    <a:pt x="87" y="236"/>
                    <a:pt x="108" y="224"/>
                    <a:pt x="115" y="198"/>
                  </a:cubicBezTo>
                  <a:cubicBezTo>
                    <a:pt x="128" y="154"/>
                    <a:pt x="141" y="111"/>
                    <a:pt x="151" y="68"/>
                  </a:cubicBezTo>
                  <a:cubicBezTo>
                    <a:pt x="163" y="27"/>
                    <a:pt x="130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5" name="Google Shape;2565;p48"/>
            <p:cNvSpPr/>
            <p:nvPr/>
          </p:nvSpPr>
          <p:spPr>
            <a:xfrm>
              <a:off x="4627825" y="3305663"/>
              <a:ext cx="4675" cy="8925"/>
            </a:xfrm>
            <a:custGeom>
              <a:avLst/>
              <a:gdLst/>
              <a:ahLst/>
              <a:cxnLst/>
              <a:rect l="l" t="t" r="r" b="b"/>
              <a:pathLst>
                <a:path w="187" h="357" extrusionOk="0">
                  <a:moveTo>
                    <a:pt x="133" y="0"/>
                  </a:moveTo>
                  <a:cubicBezTo>
                    <a:pt x="106" y="0"/>
                    <a:pt x="79" y="18"/>
                    <a:pt x="78" y="53"/>
                  </a:cubicBezTo>
                  <a:cubicBezTo>
                    <a:pt x="74" y="132"/>
                    <a:pt x="58" y="206"/>
                    <a:pt x="21" y="275"/>
                  </a:cubicBezTo>
                  <a:cubicBezTo>
                    <a:pt x="1" y="318"/>
                    <a:pt x="38" y="356"/>
                    <a:pt x="74" y="356"/>
                  </a:cubicBezTo>
                  <a:cubicBezTo>
                    <a:pt x="90" y="356"/>
                    <a:pt x="107" y="348"/>
                    <a:pt x="117" y="328"/>
                  </a:cubicBezTo>
                  <a:cubicBezTo>
                    <a:pt x="160" y="241"/>
                    <a:pt x="183" y="152"/>
                    <a:pt x="186" y="53"/>
                  </a:cubicBezTo>
                  <a:cubicBezTo>
                    <a:pt x="186" y="18"/>
                    <a:pt x="160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4643325" y="3287738"/>
              <a:ext cx="7700" cy="11250"/>
            </a:xfrm>
            <a:custGeom>
              <a:avLst/>
              <a:gdLst/>
              <a:ahLst/>
              <a:cxnLst/>
              <a:rect l="l" t="t" r="r" b="b"/>
              <a:pathLst>
                <a:path w="308" h="450" extrusionOk="0">
                  <a:moveTo>
                    <a:pt x="74" y="0"/>
                  </a:moveTo>
                  <a:cubicBezTo>
                    <a:pt x="38" y="0"/>
                    <a:pt x="1" y="40"/>
                    <a:pt x="23" y="81"/>
                  </a:cubicBezTo>
                  <a:cubicBezTo>
                    <a:pt x="87" y="187"/>
                    <a:pt x="143" y="299"/>
                    <a:pt x="189" y="412"/>
                  </a:cubicBezTo>
                  <a:cubicBezTo>
                    <a:pt x="199" y="438"/>
                    <a:pt x="221" y="450"/>
                    <a:pt x="243" y="450"/>
                  </a:cubicBezTo>
                  <a:cubicBezTo>
                    <a:pt x="276" y="450"/>
                    <a:pt x="308" y="424"/>
                    <a:pt x="292" y="386"/>
                  </a:cubicBezTo>
                  <a:cubicBezTo>
                    <a:pt x="242" y="260"/>
                    <a:pt x="186" y="140"/>
                    <a:pt x="120" y="28"/>
                  </a:cubicBezTo>
                  <a:cubicBezTo>
                    <a:pt x="108" y="9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4650725" y="3286538"/>
              <a:ext cx="6825" cy="10125"/>
            </a:xfrm>
            <a:custGeom>
              <a:avLst/>
              <a:gdLst/>
              <a:ahLst/>
              <a:cxnLst/>
              <a:rect l="l" t="t" r="r" b="b"/>
              <a:pathLst>
                <a:path w="273" h="405" extrusionOk="0">
                  <a:moveTo>
                    <a:pt x="75" y="1"/>
                  </a:moveTo>
                  <a:cubicBezTo>
                    <a:pt x="38" y="1"/>
                    <a:pt x="0" y="41"/>
                    <a:pt x="25" y="83"/>
                  </a:cubicBezTo>
                  <a:cubicBezTo>
                    <a:pt x="82" y="172"/>
                    <a:pt x="125" y="265"/>
                    <a:pt x="155" y="367"/>
                  </a:cubicBezTo>
                  <a:cubicBezTo>
                    <a:pt x="163" y="394"/>
                    <a:pt x="184" y="405"/>
                    <a:pt x="205" y="405"/>
                  </a:cubicBezTo>
                  <a:cubicBezTo>
                    <a:pt x="239" y="405"/>
                    <a:pt x="273" y="378"/>
                    <a:pt x="261" y="338"/>
                  </a:cubicBezTo>
                  <a:cubicBezTo>
                    <a:pt x="228" y="228"/>
                    <a:pt x="181" y="126"/>
                    <a:pt x="118" y="26"/>
                  </a:cubicBezTo>
                  <a:cubicBezTo>
                    <a:pt x="107" y="8"/>
                    <a:pt x="91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4711225" y="3292838"/>
              <a:ext cx="5275" cy="8025"/>
            </a:xfrm>
            <a:custGeom>
              <a:avLst/>
              <a:gdLst/>
              <a:ahLst/>
              <a:cxnLst/>
              <a:rect l="l" t="t" r="r" b="b"/>
              <a:pathLst>
                <a:path w="211" h="321" extrusionOk="0">
                  <a:moveTo>
                    <a:pt x="137" y="0"/>
                  </a:moveTo>
                  <a:cubicBezTo>
                    <a:pt x="121" y="0"/>
                    <a:pt x="104" y="8"/>
                    <a:pt x="93" y="26"/>
                  </a:cubicBezTo>
                  <a:cubicBezTo>
                    <a:pt x="49" y="95"/>
                    <a:pt x="23" y="172"/>
                    <a:pt x="6" y="254"/>
                  </a:cubicBezTo>
                  <a:cubicBezTo>
                    <a:pt x="1" y="294"/>
                    <a:pt x="35" y="321"/>
                    <a:pt x="67" y="321"/>
                  </a:cubicBezTo>
                  <a:cubicBezTo>
                    <a:pt x="88" y="321"/>
                    <a:pt x="107" y="309"/>
                    <a:pt x="113" y="281"/>
                  </a:cubicBezTo>
                  <a:cubicBezTo>
                    <a:pt x="126" y="208"/>
                    <a:pt x="149" y="142"/>
                    <a:pt x="185" y="79"/>
                  </a:cubicBezTo>
                  <a:cubicBezTo>
                    <a:pt x="210" y="38"/>
                    <a:pt x="174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4716800" y="3293438"/>
              <a:ext cx="6625" cy="12775"/>
            </a:xfrm>
            <a:custGeom>
              <a:avLst/>
              <a:gdLst/>
              <a:ahLst/>
              <a:cxnLst/>
              <a:rect l="l" t="t" r="r" b="b"/>
              <a:pathLst>
                <a:path w="265" h="511" extrusionOk="0">
                  <a:moveTo>
                    <a:pt x="201" y="0"/>
                  </a:moveTo>
                  <a:cubicBezTo>
                    <a:pt x="180" y="0"/>
                    <a:pt x="157" y="12"/>
                    <a:pt x="148" y="39"/>
                  </a:cubicBezTo>
                  <a:cubicBezTo>
                    <a:pt x="101" y="174"/>
                    <a:pt x="58" y="310"/>
                    <a:pt x="12" y="446"/>
                  </a:cubicBezTo>
                  <a:cubicBezTo>
                    <a:pt x="0" y="485"/>
                    <a:pt x="32" y="511"/>
                    <a:pt x="64" y="511"/>
                  </a:cubicBezTo>
                  <a:cubicBezTo>
                    <a:pt x="86" y="511"/>
                    <a:pt x="109" y="499"/>
                    <a:pt x="118" y="472"/>
                  </a:cubicBezTo>
                  <a:cubicBezTo>
                    <a:pt x="161" y="337"/>
                    <a:pt x="208" y="201"/>
                    <a:pt x="251" y="65"/>
                  </a:cubicBezTo>
                  <a:cubicBezTo>
                    <a:pt x="264" y="26"/>
                    <a:pt x="233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0" name="Google Shape;2570;p48"/>
            <p:cNvSpPr/>
            <p:nvPr/>
          </p:nvSpPr>
          <p:spPr>
            <a:xfrm>
              <a:off x="4772600" y="3288938"/>
              <a:ext cx="4125" cy="19700"/>
            </a:xfrm>
            <a:custGeom>
              <a:avLst/>
              <a:gdLst/>
              <a:ahLst/>
              <a:cxnLst/>
              <a:rect l="l" t="t" r="r" b="b"/>
              <a:pathLst>
                <a:path w="165" h="788" extrusionOk="0">
                  <a:moveTo>
                    <a:pt x="53" y="1"/>
                  </a:moveTo>
                  <a:cubicBezTo>
                    <a:pt x="26" y="1"/>
                    <a:pt x="0" y="18"/>
                    <a:pt x="2" y="53"/>
                  </a:cubicBezTo>
                  <a:cubicBezTo>
                    <a:pt x="15" y="282"/>
                    <a:pt x="32" y="507"/>
                    <a:pt x="55" y="735"/>
                  </a:cubicBezTo>
                  <a:cubicBezTo>
                    <a:pt x="58" y="770"/>
                    <a:pt x="87" y="787"/>
                    <a:pt x="113" y="787"/>
                  </a:cubicBezTo>
                  <a:cubicBezTo>
                    <a:pt x="140" y="787"/>
                    <a:pt x="164" y="770"/>
                    <a:pt x="161" y="735"/>
                  </a:cubicBezTo>
                  <a:cubicBezTo>
                    <a:pt x="137" y="507"/>
                    <a:pt x="122" y="282"/>
                    <a:pt x="108" y="53"/>
                  </a:cubicBez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1" name="Google Shape;2571;p48"/>
            <p:cNvSpPr/>
            <p:nvPr/>
          </p:nvSpPr>
          <p:spPr>
            <a:xfrm>
              <a:off x="4779800" y="3294913"/>
              <a:ext cx="3125" cy="15475"/>
            </a:xfrm>
            <a:custGeom>
              <a:avLst/>
              <a:gdLst/>
              <a:ahLst/>
              <a:cxnLst/>
              <a:rect l="l" t="t" r="r" b="b"/>
              <a:pathLst>
                <a:path w="125" h="619" extrusionOk="0">
                  <a:moveTo>
                    <a:pt x="71" y="0"/>
                  </a:moveTo>
                  <a:cubicBezTo>
                    <a:pt x="44" y="0"/>
                    <a:pt x="17" y="18"/>
                    <a:pt x="16" y="52"/>
                  </a:cubicBezTo>
                  <a:lnTo>
                    <a:pt x="2" y="566"/>
                  </a:lnTo>
                  <a:cubicBezTo>
                    <a:pt x="0" y="601"/>
                    <a:pt x="27" y="618"/>
                    <a:pt x="54" y="618"/>
                  </a:cubicBezTo>
                  <a:cubicBezTo>
                    <a:pt x="81" y="618"/>
                    <a:pt x="108" y="601"/>
                    <a:pt x="108" y="566"/>
                  </a:cubicBezTo>
                  <a:lnTo>
                    <a:pt x="124" y="52"/>
                  </a:lnTo>
                  <a:cubicBezTo>
                    <a:pt x="124" y="1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4788125" y="3317613"/>
              <a:ext cx="6375" cy="9700"/>
            </a:xfrm>
            <a:custGeom>
              <a:avLst/>
              <a:gdLst/>
              <a:ahLst/>
              <a:cxnLst/>
              <a:rect l="l" t="t" r="r" b="b"/>
              <a:pathLst>
                <a:path w="255" h="388" extrusionOk="0">
                  <a:moveTo>
                    <a:pt x="189" y="0"/>
                  </a:moveTo>
                  <a:cubicBezTo>
                    <a:pt x="168" y="0"/>
                    <a:pt x="147" y="11"/>
                    <a:pt x="136" y="35"/>
                  </a:cubicBezTo>
                  <a:cubicBezTo>
                    <a:pt x="97" y="131"/>
                    <a:pt x="57" y="227"/>
                    <a:pt x="17" y="324"/>
                  </a:cubicBezTo>
                  <a:cubicBezTo>
                    <a:pt x="1" y="361"/>
                    <a:pt x="32" y="387"/>
                    <a:pt x="65" y="387"/>
                  </a:cubicBezTo>
                  <a:cubicBezTo>
                    <a:pt x="86" y="387"/>
                    <a:pt x="109" y="376"/>
                    <a:pt x="120" y="350"/>
                  </a:cubicBezTo>
                  <a:cubicBezTo>
                    <a:pt x="159" y="257"/>
                    <a:pt x="199" y="161"/>
                    <a:pt x="239" y="65"/>
                  </a:cubicBezTo>
                  <a:cubicBezTo>
                    <a:pt x="255" y="26"/>
                    <a:pt x="223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4793950" y="3321188"/>
              <a:ext cx="7200" cy="10950"/>
            </a:xfrm>
            <a:custGeom>
              <a:avLst/>
              <a:gdLst/>
              <a:ahLst/>
              <a:cxnLst/>
              <a:rect l="l" t="t" r="r" b="b"/>
              <a:pathLst>
                <a:path w="288" h="438" extrusionOk="0">
                  <a:moveTo>
                    <a:pt x="221" y="1"/>
                  </a:moveTo>
                  <a:cubicBezTo>
                    <a:pt x="200" y="1"/>
                    <a:pt x="179" y="12"/>
                    <a:pt x="171" y="38"/>
                  </a:cubicBezTo>
                  <a:cubicBezTo>
                    <a:pt x="135" y="150"/>
                    <a:pt x="85" y="256"/>
                    <a:pt x="26" y="355"/>
                  </a:cubicBezTo>
                  <a:cubicBezTo>
                    <a:pt x="0" y="397"/>
                    <a:pt x="40" y="437"/>
                    <a:pt x="77" y="437"/>
                  </a:cubicBezTo>
                  <a:cubicBezTo>
                    <a:pt x="93" y="437"/>
                    <a:pt x="108" y="430"/>
                    <a:pt x="118" y="412"/>
                  </a:cubicBezTo>
                  <a:cubicBezTo>
                    <a:pt x="185" y="303"/>
                    <a:pt x="237" y="187"/>
                    <a:pt x="274" y="68"/>
                  </a:cubicBezTo>
                  <a:cubicBezTo>
                    <a:pt x="288" y="28"/>
                    <a:pt x="25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4861600" y="3364363"/>
              <a:ext cx="3500" cy="9775"/>
            </a:xfrm>
            <a:custGeom>
              <a:avLst/>
              <a:gdLst/>
              <a:ahLst/>
              <a:cxnLst/>
              <a:rect l="l" t="t" r="r" b="b"/>
              <a:pathLst>
                <a:path w="140" h="391" extrusionOk="0">
                  <a:moveTo>
                    <a:pt x="86" y="1"/>
                  </a:moveTo>
                  <a:cubicBezTo>
                    <a:pt x="59" y="1"/>
                    <a:pt x="31" y="18"/>
                    <a:pt x="31" y="53"/>
                  </a:cubicBezTo>
                  <a:cubicBezTo>
                    <a:pt x="28" y="142"/>
                    <a:pt x="22" y="231"/>
                    <a:pt x="8" y="324"/>
                  </a:cubicBezTo>
                  <a:cubicBezTo>
                    <a:pt x="0" y="364"/>
                    <a:pt x="35" y="391"/>
                    <a:pt x="67" y="391"/>
                  </a:cubicBezTo>
                  <a:cubicBezTo>
                    <a:pt x="88" y="391"/>
                    <a:pt x="107" y="379"/>
                    <a:pt x="111" y="351"/>
                  </a:cubicBezTo>
                  <a:cubicBezTo>
                    <a:pt x="128" y="251"/>
                    <a:pt x="138" y="152"/>
                    <a:pt x="138" y="53"/>
                  </a:cubicBezTo>
                  <a:cubicBezTo>
                    <a:pt x="140" y="18"/>
                    <a:pt x="113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4867975" y="3367938"/>
              <a:ext cx="4325" cy="12725"/>
            </a:xfrm>
            <a:custGeom>
              <a:avLst/>
              <a:gdLst/>
              <a:ahLst/>
              <a:cxnLst/>
              <a:rect l="l" t="t" r="r" b="b"/>
              <a:pathLst>
                <a:path w="173" h="509" extrusionOk="0">
                  <a:moveTo>
                    <a:pt x="120" y="0"/>
                  </a:moveTo>
                  <a:cubicBezTo>
                    <a:pt x="93" y="0"/>
                    <a:pt x="63" y="17"/>
                    <a:pt x="58" y="52"/>
                  </a:cubicBezTo>
                  <a:cubicBezTo>
                    <a:pt x="42" y="188"/>
                    <a:pt x="22" y="321"/>
                    <a:pt x="5" y="456"/>
                  </a:cubicBezTo>
                  <a:cubicBezTo>
                    <a:pt x="0" y="491"/>
                    <a:pt x="25" y="508"/>
                    <a:pt x="52" y="508"/>
                  </a:cubicBezTo>
                  <a:cubicBezTo>
                    <a:pt x="79" y="508"/>
                    <a:pt x="108" y="491"/>
                    <a:pt x="111" y="456"/>
                  </a:cubicBezTo>
                  <a:cubicBezTo>
                    <a:pt x="131" y="321"/>
                    <a:pt x="148" y="188"/>
                    <a:pt x="167" y="52"/>
                  </a:cubicBezTo>
                  <a:cubicBezTo>
                    <a:pt x="172" y="17"/>
                    <a:pt x="147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4839000" y="3266663"/>
              <a:ext cx="38650" cy="23675"/>
            </a:xfrm>
            <a:custGeom>
              <a:avLst/>
              <a:gdLst/>
              <a:ahLst/>
              <a:cxnLst/>
              <a:rect l="l" t="t" r="r" b="b"/>
              <a:pathLst>
                <a:path w="1546" h="947" extrusionOk="0">
                  <a:moveTo>
                    <a:pt x="591" y="1"/>
                  </a:moveTo>
                  <a:cubicBezTo>
                    <a:pt x="549" y="1"/>
                    <a:pt x="513" y="55"/>
                    <a:pt x="552" y="93"/>
                  </a:cubicBezTo>
                  <a:cubicBezTo>
                    <a:pt x="764" y="298"/>
                    <a:pt x="969" y="510"/>
                    <a:pt x="1171" y="725"/>
                  </a:cubicBezTo>
                  <a:cubicBezTo>
                    <a:pt x="823" y="523"/>
                    <a:pt x="469" y="328"/>
                    <a:pt x="108" y="146"/>
                  </a:cubicBezTo>
                  <a:cubicBezTo>
                    <a:pt x="100" y="142"/>
                    <a:pt x="92" y="140"/>
                    <a:pt x="85" y="140"/>
                  </a:cubicBezTo>
                  <a:cubicBezTo>
                    <a:pt x="36" y="140"/>
                    <a:pt x="1" y="213"/>
                    <a:pt x="55" y="239"/>
                  </a:cubicBezTo>
                  <a:cubicBezTo>
                    <a:pt x="462" y="444"/>
                    <a:pt x="856" y="662"/>
                    <a:pt x="1250" y="894"/>
                  </a:cubicBezTo>
                  <a:lnTo>
                    <a:pt x="1545" y="947"/>
                  </a:lnTo>
                  <a:cubicBezTo>
                    <a:pt x="1545" y="941"/>
                    <a:pt x="1539" y="937"/>
                    <a:pt x="1532" y="931"/>
                  </a:cubicBezTo>
                  <a:cubicBezTo>
                    <a:pt x="1519" y="924"/>
                    <a:pt x="1505" y="918"/>
                    <a:pt x="1492" y="911"/>
                  </a:cubicBezTo>
                  <a:cubicBezTo>
                    <a:pt x="1210" y="606"/>
                    <a:pt x="926" y="305"/>
                    <a:pt x="628" y="17"/>
                  </a:cubicBezTo>
                  <a:cubicBezTo>
                    <a:pt x="616" y="6"/>
                    <a:pt x="603" y="1"/>
                    <a:pt x="59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4425275" y="3765788"/>
              <a:ext cx="129500" cy="132875"/>
            </a:xfrm>
            <a:custGeom>
              <a:avLst/>
              <a:gdLst/>
              <a:ahLst/>
              <a:cxnLst/>
              <a:rect l="l" t="t" r="r" b="b"/>
              <a:pathLst>
                <a:path w="5180" h="5315" extrusionOk="0">
                  <a:moveTo>
                    <a:pt x="2427" y="1"/>
                  </a:moveTo>
                  <a:cubicBezTo>
                    <a:pt x="2400" y="1"/>
                    <a:pt x="2383" y="2"/>
                    <a:pt x="2378" y="4"/>
                  </a:cubicBezTo>
                  <a:lnTo>
                    <a:pt x="2560" y="1312"/>
                  </a:lnTo>
                  <a:cubicBezTo>
                    <a:pt x="2560" y="1312"/>
                    <a:pt x="825" y="1613"/>
                    <a:pt x="400" y="2755"/>
                  </a:cubicBezTo>
                  <a:cubicBezTo>
                    <a:pt x="1" y="3830"/>
                    <a:pt x="1358" y="5315"/>
                    <a:pt x="2656" y="5315"/>
                  </a:cubicBezTo>
                  <a:cubicBezTo>
                    <a:pt x="2734" y="5315"/>
                    <a:pt x="2811" y="5309"/>
                    <a:pt x="2888" y="5298"/>
                  </a:cubicBezTo>
                  <a:cubicBezTo>
                    <a:pt x="4252" y="5100"/>
                    <a:pt x="5179" y="3791"/>
                    <a:pt x="4629" y="1888"/>
                  </a:cubicBezTo>
                  <a:cubicBezTo>
                    <a:pt x="4128" y="149"/>
                    <a:pt x="2712" y="1"/>
                    <a:pt x="2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4363500" y="3720263"/>
              <a:ext cx="164150" cy="156650"/>
            </a:xfrm>
            <a:custGeom>
              <a:avLst/>
              <a:gdLst/>
              <a:ahLst/>
              <a:cxnLst/>
              <a:rect l="l" t="t" r="r" b="b"/>
              <a:pathLst>
                <a:path w="6566" h="6266" extrusionOk="0">
                  <a:moveTo>
                    <a:pt x="4197" y="0"/>
                  </a:moveTo>
                  <a:cubicBezTo>
                    <a:pt x="4165" y="0"/>
                    <a:pt x="4134" y="6"/>
                    <a:pt x="4103" y="17"/>
                  </a:cubicBezTo>
                  <a:cubicBezTo>
                    <a:pt x="3282" y="307"/>
                    <a:pt x="4103" y="2616"/>
                    <a:pt x="4103" y="2616"/>
                  </a:cubicBezTo>
                  <a:cubicBezTo>
                    <a:pt x="4103" y="2616"/>
                    <a:pt x="3733" y="2569"/>
                    <a:pt x="3221" y="2569"/>
                  </a:cubicBezTo>
                  <a:cubicBezTo>
                    <a:pt x="2141" y="2569"/>
                    <a:pt x="432" y="2781"/>
                    <a:pt x="259" y="4102"/>
                  </a:cubicBezTo>
                  <a:cubicBezTo>
                    <a:pt x="1" y="6050"/>
                    <a:pt x="4872" y="6252"/>
                    <a:pt x="4872" y="6252"/>
                  </a:cubicBezTo>
                  <a:cubicBezTo>
                    <a:pt x="4872" y="6252"/>
                    <a:pt x="4935" y="6265"/>
                    <a:pt x="5035" y="6265"/>
                  </a:cubicBezTo>
                  <a:cubicBezTo>
                    <a:pt x="5462" y="6265"/>
                    <a:pt x="6565" y="6029"/>
                    <a:pt x="6359" y="3540"/>
                  </a:cubicBezTo>
                  <a:cubicBezTo>
                    <a:pt x="6359" y="3540"/>
                    <a:pt x="5027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4463350" y="3789688"/>
              <a:ext cx="17650" cy="33450"/>
            </a:xfrm>
            <a:custGeom>
              <a:avLst/>
              <a:gdLst/>
              <a:ahLst/>
              <a:cxnLst/>
              <a:rect l="l" t="t" r="r" b="b"/>
              <a:pathLst>
                <a:path w="706" h="1338" extrusionOk="0">
                  <a:moveTo>
                    <a:pt x="203" y="0"/>
                  </a:moveTo>
                  <a:cubicBezTo>
                    <a:pt x="182" y="0"/>
                    <a:pt x="161" y="12"/>
                    <a:pt x="153" y="38"/>
                  </a:cubicBezTo>
                  <a:cubicBezTo>
                    <a:pt x="0" y="535"/>
                    <a:pt x="288" y="955"/>
                    <a:pt x="597" y="1319"/>
                  </a:cubicBezTo>
                  <a:cubicBezTo>
                    <a:pt x="607" y="1332"/>
                    <a:pt x="619" y="1337"/>
                    <a:pt x="631" y="1337"/>
                  </a:cubicBezTo>
                  <a:cubicBezTo>
                    <a:pt x="669" y="1337"/>
                    <a:pt x="705" y="1283"/>
                    <a:pt x="673" y="1243"/>
                  </a:cubicBezTo>
                  <a:cubicBezTo>
                    <a:pt x="391" y="908"/>
                    <a:pt x="116" y="524"/>
                    <a:pt x="256" y="67"/>
                  </a:cubicBezTo>
                  <a:cubicBezTo>
                    <a:pt x="270" y="27"/>
                    <a:pt x="236" y="0"/>
                    <a:pt x="203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4370825" y="3809013"/>
              <a:ext cx="64900" cy="7900"/>
            </a:xfrm>
            <a:custGeom>
              <a:avLst/>
              <a:gdLst/>
              <a:ahLst/>
              <a:cxnLst/>
              <a:rect l="l" t="t" r="r" b="b"/>
              <a:pathLst>
                <a:path w="2596" h="316" extrusionOk="0">
                  <a:moveTo>
                    <a:pt x="1775" y="0"/>
                  </a:moveTo>
                  <a:cubicBezTo>
                    <a:pt x="1199" y="0"/>
                    <a:pt x="631" y="71"/>
                    <a:pt x="62" y="211"/>
                  </a:cubicBezTo>
                  <a:cubicBezTo>
                    <a:pt x="0" y="227"/>
                    <a:pt x="19" y="316"/>
                    <a:pt x="77" y="316"/>
                  </a:cubicBezTo>
                  <a:cubicBezTo>
                    <a:pt x="82" y="316"/>
                    <a:pt x="86" y="315"/>
                    <a:pt x="92" y="314"/>
                  </a:cubicBezTo>
                  <a:cubicBezTo>
                    <a:pt x="654" y="175"/>
                    <a:pt x="1217" y="108"/>
                    <a:pt x="1785" y="108"/>
                  </a:cubicBezTo>
                  <a:cubicBezTo>
                    <a:pt x="2031" y="108"/>
                    <a:pt x="2278" y="120"/>
                    <a:pt x="2526" y="145"/>
                  </a:cubicBezTo>
                  <a:cubicBezTo>
                    <a:pt x="2529" y="146"/>
                    <a:pt x="2532" y="146"/>
                    <a:pt x="2534" y="146"/>
                  </a:cubicBezTo>
                  <a:cubicBezTo>
                    <a:pt x="2595" y="146"/>
                    <a:pt x="2592" y="46"/>
                    <a:pt x="2526" y="40"/>
                  </a:cubicBezTo>
                  <a:cubicBezTo>
                    <a:pt x="2274" y="14"/>
                    <a:pt x="2024" y="0"/>
                    <a:pt x="1775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4373600" y="3831513"/>
              <a:ext cx="67150" cy="6250"/>
            </a:xfrm>
            <a:custGeom>
              <a:avLst/>
              <a:gdLst/>
              <a:ahLst/>
              <a:cxnLst/>
              <a:rect l="l" t="t" r="r" b="b"/>
              <a:pathLst>
                <a:path w="2686" h="250" extrusionOk="0">
                  <a:moveTo>
                    <a:pt x="1728" y="0"/>
                  </a:moveTo>
                  <a:cubicBezTo>
                    <a:pt x="1172" y="0"/>
                    <a:pt x="617" y="48"/>
                    <a:pt x="63" y="143"/>
                  </a:cubicBezTo>
                  <a:cubicBezTo>
                    <a:pt x="1" y="156"/>
                    <a:pt x="21" y="249"/>
                    <a:pt x="84" y="249"/>
                  </a:cubicBezTo>
                  <a:cubicBezTo>
                    <a:pt x="87" y="249"/>
                    <a:pt x="90" y="249"/>
                    <a:pt x="94" y="248"/>
                  </a:cubicBezTo>
                  <a:cubicBezTo>
                    <a:pt x="635" y="154"/>
                    <a:pt x="1177" y="109"/>
                    <a:pt x="1722" y="109"/>
                  </a:cubicBezTo>
                  <a:cubicBezTo>
                    <a:pt x="2019" y="109"/>
                    <a:pt x="2317" y="122"/>
                    <a:pt x="2617" y="149"/>
                  </a:cubicBezTo>
                  <a:cubicBezTo>
                    <a:pt x="2619" y="149"/>
                    <a:pt x="2621" y="149"/>
                    <a:pt x="2623" y="149"/>
                  </a:cubicBezTo>
                  <a:cubicBezTo>
                    <a:pt x="2686" y="149"/>
                    <a:pt x="2681" y="46"/>
                    <a:pt x="2617" y="40"/>
                  </a:cubicBezTo>
                  <a:cubicBezTo>
                    <a:pt x="2320" y="14"/>
                    <a:pt x="2024" y="0"/>
                    <a:pt x="1728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4527425" y="3383188"/>
              <a:ext cx="59050" cy="52050"/>
            </a:xfrm>
            <a:custGeom>
              <a:avLst/>
              <a:gdLst/>
              <a:ahLst/>
              <a:cxnLst/>
              <a:rect l="l" t="t" r="r" b="b"/>
              <a:pathLst>
                <a:path w="2362" h="2082" extrusionOk="0">
                  <a:moveTo>
                    <a:pt x="1053" y="1"/>
                  </a:moveTo>
                  <a:cubicBezTo>
                    <a:pt x="894" y="1"/>
                    <a:pt x="742" y="63"/>
                    <a:pt x="613" y="220"/>
                  </a:cubicBezTo>
                  <a:cubicBezTo>
                    <a:pt x="1" y="969"/>
                    <a:pt x="1020" y="2061"/>
                    <a:pt x="2362" y="2081"/>
                  </a:cubicBezTo>
                  <a:lnTo>
                    <a:pt x="2362" y="880"/>
                  </a:lnTo>
                  <a:cubicBezTo>
                    <a:pt x="2362" y="880"/>
                    <a:pt x="1653" y="1"/>
                    <a:pt x="1053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4569575" y="3310463"/>
              <a:ext cx="254250" cy="213525"/>
            </a:xfrm>
            <a:custGeom>
              <a:avLst/>
              <a:gdLst/>
              <a:ahLst/>
              <a:cxnLst/>
              <a:rect l="l" t="t" r="r" b="b"/>
              <a:pathLst>
                <a:path w="10170" h="8541" extrusionOk="0">
                  <a:moveTo>
                    <a:pt x="4533" y="0"/>
                  </a:moveTo>
                  <a:cubicBezTo>
                    <a:pt x="3741" y="0"/>
                    <a:pt x="2940" y="72"/>
                    <a:pt x="2235" y="391"/>
                  </a:cubicBezTo>
                  <a:cubicBezTo>
                    <a:pt x="2086" y="457"/>
                    <a:pt x="1940" y="533"/>
                    <a:pt x="1805" y="622"/>
                  </a:cubicBezTo>
                  <a:cubicBezTo>
                    <a:pt x="1656" y="718"/>
                    <a:pt x="1540" y="824"/>
                    <a:pt x="1443" y="937"/>
                  </a:cubicBezTo>
                  <a:cubicBezTo>
                    <a:pt x="1119" y="1321"/>
                    <a:pt x="765" y="1857"/>
                    <a:pt x="653" y="2401"/>
                  </a:cubicBezTo>
                  <a:cubicBezTo>
                    <a:pt x="387" y="3665"/>
                    <a:pt x="0" y="5348"/>
                    <a:pt x="599" y="6554"/>
                  </a:cubicBezTo>
                  <a:cubicBezTo>
                    <a:pt x="1130" y="7619"/>
                    <a:pt x="2675" y="7769"/>
                    <a:pt x="3748" y="8116"/>
                  </a:cubicBezTo>
                  <a:cubicBezTo>
                    <a:pt x="4514" y="8362"/>
                    <a:pt x="5411" y="8541"/>
                    <a:pt x="6294" y="8541"/>
                  </a:cubicBezTo>
                  <a:cubicBezTo>
                    <a:pt x="7492" y="8541"/>
                    <a:pt x="8663" y="8212"/>
                    <a:pt x="9441" y="7275"/>
                  </a:cubicBezTo>
                  <a:cubicBezTo>
                    <a:pt x="10001" y="6606"/>
                    <a:pt x="10170" y="5401"/>
                    <a:pt x="9947" y="4159"/>
                  </a:cubicBezTo>
                  <a:cubicBezTo>
                    <a:pt x="9606" y="2225"/>
                    <a:pt x="8325" y="215"/>
                    <a:pt x="6100" y="46"/>
                  </a:cubicBezTo>
                  <a:cubicBezTo>
                    <a:pt x="6037" y="43"/>
                    <a:pt x="5978" y="40"/>
                    <a:pt x="5918" y="37"/>
                  </a:cubicBezTo>
                  <a:cubicBezTo>
                    <a:pt x="5822" y="33"/>
                    <a:pt x="5726" y="33"/>
                    <a:pt x="5626" y="29"/>
                  </a:cubicBezTo>
                  <a:cubicBezTo>
                    <a:pt x="5271" y="16"/>
                    <a:pt x="4903" y="0"/>
                    <a:pt x="4533" y="0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4624850" y="3310463"/>
              <a:ext cx="89375" cy="79700"/>
            </a:xfrm>
            <a:custGeom>
              <a:avLst/>
              <a:gdLst/>
              <a:ahLst/>
              <a:cxnLst/>
              <a:rect l="l" t="t" r="r" b="b"/>
              <a:pathLst>
                <a:path w="3575" h="3188" extrusionOk="0">
                  <a:moveTo>
                    <a:pt x="2322" y="0"/>
                  </a:moveTo>
                  <a:cubicBezTo>
                    <a:pt x="1530" y="0"/>
                    <a:pt x="729" y="72"/>
                    <a:pt x="24" y="391"/>
                  </a:cubicBezTo>
                  <a:cubicBezTo>
                    <a:pt x="1" y="679"/>
                    <a:pt x="38" y="963"/>
                    <a:pt x="134" y="1238"/>
                  </a:cubicBezTo>
                  <a:cubicBezTo>
                    <a:pt x="273" y="1643"/>
                    <a:pt x="521" y="2004"/>
                    <a:pt x="819" y="2311"/>
                  </a:cubicBezTo>
                  <a:cubicBezTo>
                    <a:pt x="1283" y="2788"/>
                    <a:pt x="1895" y="3159"/>
                    <a:pt x="2561" y="3185"/>
                  </a:cubicBezTo>
                  <a:cubicBezTo>
                    <a:pt x="2574" y="3187"/>
                    <a:pt x="2588" y="3187"/>
                    <a:pt x="2602" y="3187"/>
                  </a:cubicBezTo>
                  <a:cubicBezTo>
                    <a:pt x="2666" y="3187"/>
                    <a:pt x="2731" y="3172"/>
                    <a:pt x="2766" y="3123"/>
                  </a:cubicBezTo>
                  <a:cubicBezTo>
                    <a:pt x="2839" y="3023"/>
                    <a:pt x="2740" y="2894"/>
                    <a:pt x="2647" y="2818"/>
                  </a:cubicBezTo>
                  <a:cubicBezTo>
                    <a:pt x="2491" y="2685"/>
                    <a:pt x="2336" y="2557"/>
                    <a:pt x="2183" y="2424"/>
                  </a:cubicBezTo>
                  <a:cubicBezTo>
                    <a:pt x="2110" y="2361"/>
                    <a:pt x="2028" y="2285"/>
                    <a:pt x="2034" y="2189"/>
                  </a:cubicBezTo>
                  <a:cubicBezTo>
                    <a:pt x="2041" y="2070"/>
                    <a:pt x="2173" y="2000"/>
                    <a:pt x="2286" y="1954"/>
                  </a:cubicBezTo>
                  <a:cubicBezTo>
                    <a:pt x="2677" y="1785"/>
                    <a:pt x="3044" y="1536"/>
                    <a:pt x="3276" y="1179"/>
                  </a:cubicBezTo>
                  <a:cubicBezTo>
                    <a:pt x="3495" y="841"/>
                    <a:pt x="3574" y="397"/>
                    <a:pt x="3415" y="29"/>
                  </a:cubicBezTo>
                  <a:cubicBezTo>
                    <a:pt x="3060" y="16"/>
                    <a:pt x="2692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4865775" y="3406788"/>
              <a:ext cx="79775" cy="51125"/>
            </a:xfrm>
            <a:custGeom>
              <a:avLst/>
              <a:gdLst/>
              <a:ahLst/>
              <a:cxnLst/>
              <a:rect l="l" t="t" r="r" b="b"/>
              <a:pathLst>
                <a:path w="3191" h="2045" extrusionOk="0">
                  <a:moveTo>
                    <a:pt x="1727" y="0"/>
                  </a:moveTo>
                  <a:cubicBezTo>
                    <a:pt x="915" y="0"/>
                    <a:pt x="0" y="578"/>
                    <a:pt x="0" y="578"/>
                  </a:cubicBezTo>
                  <a:cubicBezTo>
                    <a:pt x="46" y="1373"/>
                    <a:pt x="0" y="1787"/>
                    <a:pt x="0" y="1787"/>
                  </a:cubicBezTo>
                  <a:cubicBezTo>
                    <a:pt x="517" y="1968"/>
                    <a:pt x="965" y="2044"/>
                    <a:pt x="1342" y="2044"/>
                  </a:cubicBezTo>
                  <a:cubicBezTo>
                    <a:pt x="2771" y="2044"/>
                    <a:pt x="3190" y="950"/>
                    <a:pt x="2544" y="303"/>
                  </a:cubicBezTo>
                  <a:cubicBezTo>
                    <a:pt x="2321" y="81"/>
                    <a:pt x="2031" y="0"/>
                    <a:pt x="1727" y="0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4722050" y="3311613"/>
              <a:ext cx="96225" cy="102825"/>
            </a:xfrm>
            <a:custGeom>
              <a:avLst/>
              <a:gdLst/>
              <a:ahLst/>
              <a:cxnLst/>
              <a:rect l="l" t="t" r="r" b="b"/>
              <a:pathLst>
                <a:path w="3849" h="4113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20"/>
                    <a:pt x="408" y="1544"/>
                    <a:pt x="1716" y="1716"/>
                  </a:cubicBezTo>
                  <a:cubicBezTo>
                    <a:pt x="1716" y="1716"/>
                    <a:pt x="1842" y="4033"/>
                    <a:pt x="3848" y="4113"/>
                  </a:cubicBezTo>
                  <a:cubicBezTo>
                    <a:pt x="3507" y="2179"/>
                    <a:pt x="2226" y="16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7" name="Google Shape;2587;p48"/>
            <p:cNvSpPr/>
            <p:nvPr/>
          </p:nvSpPr>
          <p:spPr>
            <a:xfrm>
              <a:off x="4541750" y="3317238"/>
              <a:ext cx="383900" cy="428925"/>
            </a:xfrm>
            <a:custGeom>
              <a:avLst/>
              <a:gdLst/>
              <a:ahLst/>
              <a:cxnLst/>
              <a:rect l="l" t="t" r="r" b="b"/>
              <a:pathLst>
                <a:path w="15356" h="17157" extrusionOk="0">
                  <a:moveTo>
                    <a:pt x="8226" y="1"/>
                  </a:moveTo>
                  <a:lnTo>
                    <a:pt x="11060" y="3888"/>
                  </a:lnTo>
                  <a:cubicBezTo>
                    <a:pt x="11060" y="3888"/>
                    <a:pt x="11230" y="6931"/>
                    <a:pt x="9050" y="7921"/>
                  </a:cubicBezTo>
                  <a:cubicBezTo>
                    <a:pt x="8751" y="7992"/>
                    <a:pt x="8490" y="8023"/>
                    <a:pt x="8254" y="8023"/>
                  </a:cubicBezTo>
                  <a:cubicBezTo>
                    <a:pt x="7330" y="8023"/>
                    <a:pt x="6783" y="7556"/>
                    <a:pt x="5789" y="7213"/>
                  </a:cubicBezTo>
                  <a:cubicBezTo>
                    <a:pt x="5445" y="7095"/>
                    <a:pt x="5135" y="7053"/>
                    <a:pt x="4853" y="7053"/>
                  </a:cubicBezTo>
                  <a:cubicBezTo>
                    <a:pt x="4196" y="7053"/>
                    <a:pt x="3692" y="7278"/>
                    <a:pt x="3278" y="7278"/>
                  </a:cubicBezTo>
                  <a:cubicBezTo>
                    <a:pt x="3164" y="7278"/>
                    <a:pt x="3056" y="7260"/>
                    <a:pt x="2954" y="7216"/>
                  </a:cubicBezTo>
                  <a:cubicBezTo>
                    <a:pt x="2080" y="6836"/>
                    <a:pt x="1726" y="5951"/>
                    <a:pt x="1662" y="5783"/>
                  </a:cubicBezTo>
                  <a:cubicBezTo>
                    <a:pt x="1497" y="5309"/>
                    <a:pt x="1408" y="4745"/>
                    <a:pt x="1408" y="4083"/>
                  </a:cubicBezTo>
                  <a:cubicBezTo>
                    <a:pt x="1408" y="4083"/>
                    <a:pt x="1" y="8127"/>
                    <a:pt x="1269" y="10442"/>
                  </a:cubicBezTo>
                  <a:cubicBezTo>
                    <a:pt x="1821" y="11448"/>
                    <a:pt x="2223" y="11690"/>
                    <a:pt x="2696" y="11829"/>
                  </a:cubicBezTo>
                  <a:cubicBezTo>
                    <a:pt x="2295" y="12610"/>
                    <a:pt x="1875" y="14352"/>
                    <a:pt x="2882" y="15363"/>
                  </a:cubicBezTo>
                  <a:cubicBezTo>
                    <a:pt x="3262" y="15746"/>
                    <a:pt x="3686" y="15904"/>
                    <a:pt x="4107" y="15904"/>
                  </a:cubicBezTo>
                  <a:cubicBezTo>
                    <a:pt x="4773" y="15904"/>
                    <a:pt x="5432" y="15510"/>
                    <a:pt x="5905" y="14988"/>
                  </a:cubicBezTo>
                  <a:cubicBezTo>
                    <a:pt x="6148" y="16042"/>
                    <a:pt x="6796" y="17156"/>
                    <a:pt x="7948" y="17156"/>
                  </a:cubicBezTo>
                  <a:cubicBezTo>
                    <a:pt x="8005" y="17156"/>
                    <a:pt x="8064" y="17153"/>
                    <a:pt x="8124" y="17148"/>
                  </a:cubicBezTo>
                  <a:cubicBezTo>
                    <a:pt x="9014" y="17061"/>
                    <a:pt x="9746" y="16492"/>
                    <a:pt x="9968" y="15826"/>
                  </a:cubicBezTo>
                  <a:cubicBezTo>
                    <a:pt x="10210" y="16071"/>
                    <a:pt x="10483" y="16298"/>
                    <a:pt x="10828" y="16298"/>
                  </a:cubicBezTo>
                  <a:cubicBezTo>
                    <a:pt x="10903" y="16298"/>
                    <a:pt x="10982" y="16287"/>
                    <a:pt x="11064" y="16263"/>
                  </a:cubicBezTo>
                  <a:cubicBezTo>
                    <a:pt x="11988" y="16005"/>
                    <a:pt x="12272" y="14585"/>
                    <a:pt x="12243" y="13703"/>
                  </a:cubicBezTo>
                  <a:lnTo>
                    <a:pt x="12243" y="13703"/>
                  </a:lnTo>
                  <a:cubicBezTo>
                    <a:pt x="12403" y="13751"/>
                    <a:pt x="12572" y="13802"/>
                    <a:pt x="12773" y="13802"/>
                  </a:cubicBezTo>
                  <a:cubicBezTo>
                    <a:pt x="12979" y="13802"/>
                    <a:pt x="13218" y="13748"/>
                    <a:pt x="13515" y="13584"/>
                  </a:cubicBezTo>
                  <a:cubicBezTo>
                    <a:pt x="15356" y="12554"/>
                    <a:pt x="14190" y="5624"/>
                    <a:pt x="13515" y="3819"/>
                  </a:cubicBezTo>
                  <a:cubicBezTo>
                    <a:pt x="12836" y="2017"/>
                    <a:pt x="8227" y="1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8" name="Google Shape;2588;p48"/>
            <p:cNvSpPr/>
            <p:nvPr/>
          </p:nvSpPr>
          <p:spPr>
            <a:xfrm>
              <a:off x="4558950" y="3489113"/>
              <a:ext cx="347000" cy="258550"/>
            </a:xfrm>
            <a:custGeom>
              <a:avLst/>
              <a:gdLst/>
              <a:ahLst/>
              <a:cxnLst/>
              <a:rect l="l" t="t" r="r" b="b"/>
              <a:pathLst>
                <a:path w="13880" h="10342" extrusionOk="0">
                  <a:moveTo>
                    <a:pt x="3133" y="2883"/>
                  </a:moveTo>
                  <a:cubicBezTo>
                    <a:pt x="3167" y="2883"/>
                    <a:pt x="3204" y="2912"/>
                    <a:pt x="3236" y="2947"/>
                  </a:cubicBezTo>
                  <a:cubicBezTo>
                    <a:pt x="3279" y="2987"/>
                    <a:pt x="3313" y="3044"/>
                    <a:pt x="3343" y="3096"/>
                  </a:cubicBezTo>
                  <a:cubicBezTo>
                    <a:pt x="3458" y="3319"/>
                    <a:pt x="3522" y="3570"/>
                    <a:pt x="3545" y="3822"/>
                  </a:cubicBezTo>
                  <a:cubicBezTo>
                    <a:pt x="3564" y="4074"/>
                    <a:pt x="3545" y="4335"/>
                    <a:pt x="3435" y="4560"/>
                  </a:cubicBezTo>
                  <a:cubicBezTo>
                    <a:pt x="3329" y="4785"/>
                    <a:pt x="3117" y="4954"/>
                    <a:pt x="2869" y="5000"/>
                  </a:cubicBezTo>
                  <a:cubicBezTo>
                    <a:pt x="2775" y="5022"/>
                    <a:pt x="2680" y="5031"/>
                    <a:pt x="2583" y="5031"/>
                  </a:cubicBezTo>
                  <a:cubicBezTo>
                    <a:pt x="2426" y="5031"/>
                    <a:pt x="2267" y="5007"/>
                    <a:pt x="2114" y="4974"/>
                  </a:cubicBezTo>
                  <a:cubicBezTo>
                    <a:pt x="2085" y="4968"/>
                    <a:pt x="2057" y="4960"/>
                    <a:pt x="2029" y="4952"/>
                  </a:cubicBezTo>
                  <a:lnTo>
                    <a:pt x="2029" y="4952"/>
                  </a:lnTo>
                  <a:cubicBezTo>
                    <a:pt x="2154" y="4562"/>
                    <a:pt x="2303" y="4179"/>
                    <a:pt x="2478" y="3808"/>
                  </a:cubicBezTo>
                  <a:cubicBezTo>
                    <a:pt x="2591" y="3577"/>
                    <a:pt x="2710" y="3348"/>
                    <a:pt x="2856" y="3140"/>
                  </a:cubicBezTo>
                  <a:cubicBezTo>
                    <a:pt x="2929" y="3040"/>
                    <a:pt x="3011" y="2931"/>
                    <a:pt x="3111" y="2888"/>
                  </a:cubicBezTo>
                  <a:cubicBezTo>
                    <a:pt x="3118" y="2885"/>
                    <a:pt x="3125" y="2883"/>
                    <a:pt x="3133" y="2883"/>
                  </a:cubicBezTo>
                  <a:close/>
                  <a:moveTo>
                    <a:pt x="11035" y="5321"/>
                  </a:moveTo>
                  <a:cubicBezTo>
                    <a:pt x="11045" y="5321"/>
                    <a:pt x="11055" y="5325"/>
                    <a:pt x="11065" y="5325"/>
                  </a:cubicBezTo>
                  <a:cubicBezTo>
                    <a:pt x="11107" y="5341"/>
                    <a:pt x="11147" y="5388"/>
                    <a:pt x="11184" y="5434"/>
                  </a:cubicBezTo>
                  <a:cubicBezTo>
                    <a:pt x="11251" y="5537"/>
                    <a:pt x="11293" y="5656"/>
                    <a:pt x="11333" y="5778"/>
                  </a:cubicBezTo>
                  <a:cubicBezTo>
                    <a:pt x="11429" y="6094"/>
                    <a:pt x="11483" y="6421"/>
                    <a:pt x="11503" y="6752"/>
                  </a:cubicBezTo>
                  <a:lnTo>
                    <a:pt x="11503" y="6752"/>
                  </a:lnTo>
                  <a:cubicBezTo>
                    <a:pt x="11473" y="6732"/>
                    <a:pt x="11444" y="6712"/>
                    <a:pt x="11416" y="6689"/>
                  </a:cubicBezTo>
                  <a:cubicBezTo>
                    <a:pt x="11220" y="6533"/>
                    <a:pt x="11075" y="6315"/>
                    <a:pt x="10982" y="6083"/>
                  </a:cubicBezTo>
                  <a:cubicBezTo>
                    <a:pt x="10936" y="5964"/>
                    <a:pt x="10906" y="5842"/>
                    <a:pt x="10893" y="5719"/>
                  </a:cubicBezTo>
                  <a:cubicBezTo>
                    <a:pt x="10879" y="5599"/>
                    <a:pt x="10883" y="5464"/>
                    <a:pt x="10945" y="5375"/>
                  </a:cubicBezTo>
                  <a:cubicBezTo>
                    <a:pt x="10959" y="5355"/>
                    <a:pt x="10979" y="5341"/>
                    <a:pt x="11002" y="5328"/>
                  </a:cubicBezTo>
                  <a:cubicBezTo>
                    <a:pt x="11012" y="5325"/>
                    <a:pt x="11025" y="5325"/>
                    <a:pt x="11035" y="5321"/>
                  </a:cubicBezTo>
                  <a:close/>
                  <a:moveTo>
                    <a:pt x="5588" y="6084"/>
                  </a:moveTo>
                  <a:cubicBezTo>
                    <a:pt x="5601" y="6084"/>
                    <a:pt x="5613" y="6088"/>
                    <a:pt x="5628" y="6096"/>
                  </a:cubicBezTo>
                  <a:cubicBezTo>
                    <a:pt x="5667" y="6120"/>
                    <a:pt x="5703" y="6169"/>
                    <a:pt x="5733" y="6219"/>
                  </a:cubicBezTo>
                  <a:cubicBezTo>
                    <a:pt x="5799" y="6322"/>
                    <a:pt x="5836" y="6438"/>
                    <a:pt x="5846" y="6557"/>
                  </a:cubicBezTo>
                  <a:cubicBezTo>
                    <a:pt x="5872" y="6799"/>
                    <a:pt x="5793" y="7047"/>
                    <a:pt x="5687" y="7272"/>
                  </a:cubicBezTo>
                  <a:cubicBezTo>
                    <a:pt x="5583" y="7480"/>
                    <a:pt x="5452" y="7675"/>
                    <a:pt x="5302" y="7854"/>
                  </a:cubicBezTo>
                  <a:lnTo>
                    <a:pt x="5302" y="7854"/>
                  </a:lnTo>
                  <a:cubicBezTo>
                    <a:pt x="5292" y="7757"/>
                    <a:pt x="5285" y="7660"/>
                    <a:pt x="5280" y="7563"/>
                  </a:cubicBezTo>
                  <a:cubicBezTo>
                    <a:pt x="5270" y="7308"/>
                    <a:pt x="5276" y="7054"/>
                    <a:pt x="5306" y="6802"/>
                  </a:cubicBezTo>
                  <a:cubicBezTo>
                    <a:pt x="5322" y="6676"/>
                    <a:pt x="5346" y="6550"/>
                    <a:pt x="5379" y="6431"/>
                  </a:cubicBezTo>
                  <a:cubicBezTo>
                    <a:pt x="5412" y="6315"/>
                    <a:pt x="5455" y="6186"/>
                    <a:pt x="5528" y="6113"/>
                  </a:cubicBezTo>
                  <a:cubicBezTo>
                    <a:pt x="5552" y="6093"/>
                    <a:pt x="5570" y="6084"/>
                    <a:pt x="5588" y="6084"/>
                  </a:cubicBezTo>
                  <a:close/>
                  <a:moveTo>
                    <a:pt x="8999" y="6543"/>
                  </a:moveTo>
                  <a:cubicBezTo>
                    <a:pt x="9014" y="6543"/>
                    <a:pt x="9030" y="6550"/>
                    <a:pt x="9051" y="6564"/>
                  </a:cubicBezTo>
                  <a:cubicBezTo>
                    <a:pt x="9134" y="6623"/>
                    <a:pt x="9194" y="6746"/>
                    <a:pt x="9240" y="6858"/>
                  </a:cubicBezTo>
                  <a:cubicBezTo>
                    <a:pt x="9330" y="7090"/>
                    <a:pt x="9376" y="7342"/>
                    <a:pt x="9396" y="7594"/>
                  </a:cubicBezTo>
                  <a:cubicBezTo>
                    <a:pt x="9431" y="8006"/>
                    <a:pt x="9391" y="8429"/>
                    <a:pt x="9257" y="8818"/>
                  </a:cubicBezTo>
                  <a:lnTo>
                    <a:pt x="9257" y="8818"/>
                  </a:lnTo>
                  <a:cubicBezTo>
                    <a:pt x="9144" y="8630"/>
                    <a:pt x="9062" y="8421"/>
                    <a:pt x="8998" y="8209"/>
                  </a:cubicBezTo>
                  <a:cubicBezTo>
                    <a:pt x="8926" y="7964"/>
                    <a:pt x="8876" y="7716"/>
                    <a:pt x="8853" y="7461"/>
                  </a:cubicBezTo>
                  <a:cubicBezTo>
                    <a:pt x="8833" y="7209"/>
                    <a:pt x="8827" y="6947"/>
                    <a:pt x="8886" y="6712"/>
                  </a:cubicBezTo>
                  <a:cubicBezTo>
                    <a:pt x="8902" y="6657"/>
                    <a:pt x="8926" y="6600"/>
                    <a:pt x="8955" y="6567"/>
                  </a:cubicBezTo>
                  <a:cubicBezTo>
                    <a:pt x="8972" y="6550"/>
                    <a:pt x="8985" y="6543"/>
                    <a:pt x="8999" y="6543"/>
                  </a:cubicBezTo>
                  <a:close/>
                  <a:moveTo>
                    <a:pt x="13528" y="0"/>
                  </a:moveTo>
                  <a:cubicBezTo>
                    <a:pt x="13714" y="1014"/>
                    <a:pt x="13833" y="2043"/>
                    <a:pt x="13840" y="3076"/>
                  </a:cubicBezTo>
                  <a:cubicBezTo>
                    <a:pt x="13840" y="3590"/>
                    <a:pt x="13814" y="4106"/>
                    <a:pt x="13734" y="4616"/>
                  </a:cubicBezTo>
                  <a:cubicBezTo>
                    <a:pt x="13655" y="5123"/>
                    <a:pt x="13528" y="5630"/>
                    <a:pt x="13284" y="6076"/>
                  </a:cubicBezTo>
                  <a:cubicBezTo>
                    <a:pt x="13161" y="6302"/>
                    <a:pt x="13005" y="6504"/>
                    <a:pt x="12807" y="6660"/>
                  </a:cubicBezTo>
                  <a:cubicBezTo>
                    <a:pt x="12605" y="6808"/>
                    <a:pt x="12359" y="6898"/>
                    <a:pt x="12111" y="6911"/>
                  </a:cubicBezTo>
                  <a:cubicBezTo>
                    <a:pt x="12093" y="6912"/>
                    <a:pt x="12074" y="6912"/>
                    <a:pt x="12056" y="6912"/>
                  </a:cubicBezTo>
                  <a:cubicBezTo>
                    <a:pt x="11897" y="6912"/>
                    <a:pt x="11742" y="6876"/>
                    <a:pt x="11601" y="6807"/>
                  </a:cubicBezTo>
                  <a:lnTo>
                    <a:pt x="11601" y="6807"/>
                  </a:lnTo>
                  <a:cubicBezTo>
                    <a:pt x="11583" y="6450"/>
                    <a:pt x="11526" y="6094"/>
                    <a:pt x="11419" y="5749"/>
                  </a:cubicBezTo>
                  <a:cubicBezTo>
                    <a:pt x="11379" y="5627"/>
                    <a:pt x="11330" y="5500"/>
                    <a:pt x="11257" y="5388"/>
                  </a:cubicBezTo>
                  <a:cubicBezTo>
                    <a:pt x="11214" y="5332"/>
                    <a:pt x="11174" y="5272"/>
                    <a:pt x="11092" y="5242"/>
                  </a:cubicBezTo>
                  <a:cubicBezTo>
                    <a:pt x="11074" y="5237"/>
                    <a:pt x="11057" y="5234"/>
                    <a:pt x="11040" y="5234"/>
                  </a:cubicBezTo>
                  <a:cubicBezTo>
                    <a:pt x="10972" y="5234"/>
                    <a:pt x="10913" y="5274"/>
                    <a:pt x="10876" y="5325"/>
                  </a:cubicBezTo>
                  <a:cubicBezTo>
                    <a:pt x="10790" y="5454"/>
                    <a:pt x="10797" y="5596"/>
                    <a:pt x="10806" y="5729"/>
                  </a:cubicBezTo>
                  <a:cubicBezTo>
                    <a:pt x="10823" y="5862"/>
                    <a:pt x="10856" y="5991"/>
                    <a:pt x="10906" y="6113"/>
                  </a:cubicBezTo>
                  <a:cubicBezTo>
                    <a:pt x="11002" y="6358"/>
                    <a:pt x="11154" y="6587"/>
                    <a:pt x="11366" y="6752"/>
                  </a:cubicBezTo>
                  <a:cubicBezTo>
                    <a:pt x="11411" y="6788"/>
                    <a:pt x="11458" y="6820"/>
                    <a:pt x="11508" y="6848"/>
                  </a:cubicBezTo>
                  <a:lnTo>
                    <a:pt x="11508" y="6848"/>
                  </a:lnTo>
                  <a:cubicBezTo>
                    <a:pt x="11515" y="6996"/>
                    <a:pt x="11515" y="7144"/>
                    <a:pt x="11509" y="7292"/>
                  </a:cubicBezTo>
                  <a:cubicBezTo>
                    <a:pt x="11482" y="7799"/>
                    <a:pt x="11386" y="8318"/>
                    <a:pt x="11118" y="8746"/>
                  </a:cubicBezTo>
                  <a:cubicBezTo>
                    <a:pt x="10982" y="8957"/>
                    <a:pt x="10800" y="9140"/>
                    <a:pt x="10578" y="9252"/>
                  </a:cubicBezTo>
                  <a:cubicBezTo>
                    <a:pt x="10427" y="9330"/>
                    <a:pt x="10257" y="9380"/>
                    <a:pt x="10090" y="9380"/>
                  </a:cubicBezTo>
                  <a:cubicBezTo>
                    <a:pt x="10015" y="9380"/>
                    <a:pt x="9941" y="9370"/>
                    <a:pt x="9869" y="9348"/>
                  </a:cubicBezTo>
                  <a:cubicBezTo>
                    <a:pt x="9656" y="9288"/>
                    <a:pt x="9481" y="9136"/>
                    <a:pt x="9346" y="8954"/>
                  </a:cubicBezTo>
                  <a:lnTo>
                    <a:pt x="9346" y="8954"/>
                  </a:lnTo>
                  <a:cubicBezTo>
                    <a:pt x="9513" y="8519"/>
                    <a:pt x="9563" y="8042"/>
                    <a:pt x="9522" y="7583"/>
                  </a:cubicBezTo>
                  <a:cubicBezTo>
                    <a:pt x="9498" y="7322"/>
                    <a:pt x="9452" y="7060"/>
                    <a:pt x="9353" y="6811"/>
                  </a:cubicBezTo>
                  <a:cubicBezTo>
                    <a:pt x="9326" y="6749"/>
                    <a:pt x="9299" y="6689"/>
                    <a:pt x="9264" y="6629"/>
                  </a:cubicBezTo>
                  <a:cubicBezTo>
                    <a:pt x="9227" y="6570"/>
                    <a:pt x="9187" y="6510"/>
                    <a:pt x="9121" y="6464"/>
                  </a:cubicBezTo>
                  <a:cubicBezTo>
                    <a:pt x="9088" y="6441"/>
                    <a:pt x="9045" y="6424"/>
                    <a:pt x="8995" y="6421"/>
                  </a:cubicBezTo>
                  <a:cubicBezTo>
                    <a:pt x="8942" y="6424"/>
                    <a:pt x="8896" y="6451"/>
                    <a:pt x="8869" y="6484"/>
                  </a:cubicBezTo>
                  <a:cubicBezTo>
                    <a:pt x="8813" y="6547"/>
                    <a:pt x="8790" y="6613"/>
                    <a:pt x="8770" y="6680"/>
                  </a:cubicBezTo>
                  <a:cubicBezTo>
                    <a:pt x="8703" y="6947"/>
                    <a:pt x="8714" y="7213"/>
                    <a:pt x="8737" y="7471"/>
                  </a:cubicBezTo>
                  <a:cubicBezTo>
                    <a:pt x="8763" y="7733"/>
                    <a:pt x="8813" y="7991"/>
                    <a:pt x="8889" y="8242"/>
                  </a:cubicBezTo>
                  <a:cubicBezTo>
                    <a:pt x="8964" y="8489"/>
                    <a:pt x="9064" y="8730"/>
                    <a:pt x="9209" y="8946"/>
                  </a:cubicBezTo>
                  <a:lnTo>
                    <a:pt x="9209" y="8946"/>
                  </a:lnTo>
                  <a:cubicBezTo>
                    <a:pt x="9192" y="8988"/>
                    <a:pt x="9173" y="9029"/>
                    <a:pt x="9154" y="9070"/>
                  </a:cubicBezTo>
                  <a:cubicBezTo>
                    <a:pt x="8833" y="9795"/>
                    <a:pt x="8031" y="10196"/>
                    <a:pt x="7257" y="10196"/>
                  </a:cubicBezTo>
                  <a:cubicBezTo>
                    <a:pt x="7033" y="10196"/>
                    <a:pt x="6811" y="10163"/>
                    <a:pt x="6604" y="10094"/>
                  </a:cubicBezTo>
                  <a:cubicBezTo>
                    <a:pt x="6137" y="9921"/>
                    <a:pt x="5799" y="9504"/>
                    <a:pt x="5601" y="9044"/>
                  </a:cubicBezTo>
                  <a:cubicBezTo>
                    <a:pt x="5458" y="8716"/>
                    <a:pt x="5370" y="8366"/>
                    <a:pt x="5321" y="8010"/>
                  </a:cubicBezTo>
                  <a:lnTo>
                    <a:pt x="5321" y="8010"/>
                  </a:lnTo>
                  <a:cubicBezTo>
                    <a:pt x="5507" y="7803"/>
                    <a:pt x="5669" y="7573"/>
                    <a:pt x="5796" y="7322"/>
                  </a:cubicBezTo>
                  <a:cubicBezTo>
                    <a:pt x="5909" y="7086"/>
                    <a:pt x="5995" y="6822"/>
                    <a:pt x="5969" y="6544"/>
                  </a:cubicBezTo>
                  <a:cubicBezTo>
                    <a:pt x="5958" y="6408"/>
                    <a:pt x="5912" y="6272"/>
                    <a:pt x="5839" y="6153"/>
                  </a:cubicBezTo>
                  <a:cubicBezTo>
                    <a:pt x="5806" y="6096"/>
                    <a:pt x="5763" y="6037"/>
                    <a:pt x="5694" y="5991"/>
                  </a:cubicBezTo>
                  <a:cubicBezTo>
                    <a:pt x="5665" y="5972"/>
                    <a:pt x="5628" y="5958"/>
                    <a:pt x="5589" y="5958"/>
                  </a:cubicBezTo>
                  <a:cubicBezTo>
                    <a:pt x="5578" y="5958"/>
                    <a:pt x="5568" y="5959"/>
                    <a:pt x="5558" y="5961"/>
                  </a:cubicBezTo>
                  <a:cubicBezTo>
                    <a:pt x="5508" y="5971"/>
                    <a:pt x="5472" y="5997"/>
                    <a:pt x="5442" y="6024"/>
                  </a:cubicBezTo>
                  <a:cubicBezTo>
                    <a:pt x="5333" y="6136"/>
                    <a:pt x="5296" y="6269"/>
                    <a:pt x="5256" y="6394"/>
                  </a:cubicBezTo>
                  <a:cubicBezTo>
                    <a:pt x="5220" y="6524"/>
                    <a:pt x="5197" y="6653"/>
                    <a:pt x="5180" y="6785"/>
                  </a:cubicBezTo>
                  <a:cubicBezTo>
                    <a:pt x="5144" y="7047"/>
                    <a:pt x="5137" y="7308"/>
                    <a:pt x="5151" y="7570"/>
                  </a:cubicBezTo>
                  <a:cubicBezTo>
                    <a:pt x="5157" y="7709"/>
                    <a:pt x="5168" y="7848"/>
                    <a:pt x="5185" y="7987"/>
                  </a:cubicBezTo>
                  <a:lnTo>
                    <a:pt x="5185" y="7987"/>
                  </a:lnTo>
                  <a:cubicBezTo>
                    <a:pt x="5039" y="8144"/>
                    <a:pt x="4879" y="8288"/>
                    <a:pt x="4710" y="8418"/>
                  </a:cubicBezTo>
                  <a:cubicBezTo>
                    <a:pt x="4508" y="8570"/>
                    <a:pt x="4289" y="8706"/>
                    <a:pt x="4054" y="8795"/>
                  </a:cubicBezTo>
                  <a:cubicBezTo>
                    <a:pt x="3939" y="8842"/>
                    <a:pt x="3816" y="8875"/>
                    <a:pt x="3696" y="8882"/>
                  </a:cubicBezTo>
                  <a:cubicBezTo>
                    <a:pt x="3600" y="8889"/>
                    <a:pt x="3505" y="8893"/>
                    <a:pt x="3409" y="8893"/>
                  </a:cubicBezTo>
                  <a:cubicBezTo>
                    <a:pt x="3377" y="8893"/>
                    <a:pt x="3345" y="8892"/>
                    <a:pt x="3313" y="8891"/>
                  </a:cubicBezTo>
                  <a:cubicBezTo>
                    <a:pt x="3061" y="8882"/>
                    <a:pt x="2809" y="8838"/>
                    <a:pt x="2588" y="8726"/>
                  </a:cubicBezTo>
                  <a:cubicBezTo>
                    <a:pt x="2365" y="8616"/>
                    <a:pt x="2186" y="8431"/>
                    <a:pt x="2058" y="8216"/>
                  </a:cubicBezTo>
                  <a:cubicBezTo>
                    <a:pt x="1928" y="8000"/>
                    <a:pt x="1845" y="7759"/>
                    <a:pt x="1779" y="7514"/>
                  </a:cubicBezTo>
                  <a:cubicBezTo>
                    <a:pt x="1756" y="7388"/>
                    <a:pt x="1720" y="7262"/>
                    <a:pt x="1706" y="7140"/>
                  </a:cubicBezTo>
                  <a:cubicBezTo>
                    <a:pt x="1690" y="7014"/>
                    <a:pt x="1683" y="6888"/>
                    <a:pt x="1686" y="6759"/>
                  </a:cubicBezTo>
                  <a:cubicBezTo>
                    <a:pt x="1697" y="6249"/>
                    <a:pt x="1799" y="5743"/>
                    <a:pt x="1938" y="5249"/>
                  </a:cubicBezTo>
                  <a:cubicBezTo>
                    <a:pt x="1962" y="5166"/>
                    <a:pt x="1987" y="5083"/>
                    <a:pt x="2014" y="5000"/>
                  </a:cubicBezTo>
                  <a:lnTo>
                    <a:pt x="2014" y="5000"/>
                  </a:lnTo>
                  <a:cubicBezTo>
                    <a:pt x="2042" y="5009"/>
                    <a:pt x="2071" y="5016"/>
                    <a:pt x="2101" y="5023"/>
                  </a:cubicBezTo>
                  <a:cubicBezTo>
                    <a:pt x="2264" y="5061"/>
                    <a:pt x="2431" y="5089"/>
                    <a:pt x="2599" y="5089"/>
                  </a:cubicBezTo>
                  <a:cubicBezTo>
                    <a:pt x="2693" y="5089"/>
                    <a:pt x="2788" y="5080"/>
                    <a:pt x="2882" y="5060"/>
                  </a:cubicBezTo>
                  <a:cubicBezTo>
                    <a:pt x="3144" y="5014"/>
                    <a:pt x="3382" y="4835"/>
                    <a:pt x="3498" y="4590"/>
                  </a:cubicBezTo>
                  <a:cubicBezTo>
                    <a:pt x="3617" y="4348"/>
                    <a:pt x="3637" y="4077"/>
                    <a:pt x="3617" y="3815"/>
                  </a:cubicBezTo>
                  <a:cubicBezTo>
                    <a:pt x="3594" y="3553"/>
                    <a:pt x="3534" y="3295"/>
                    <a:pt x="3409" y="3060"/>
                  </a:cubicBezTo>
                  <a:cubicBezTo>
                    <a:pt x="3378" y="3001"/>
                    <a:pt x="3343" y="2944"/>
                    <a:pt x="3296" y="2891"/>
                  </a:cubicBezTo>
                  <a:cubicBezTo>
                    <a:pt x="3270" y="2868"/>
                    <a:pt x="3243" y="2842"/>
                    <a:pt x="3207" y="2825"/>
                  </a:cubicBezTo>
                  <a:cubicBezTo>
                    <a:pt x="3185" y="2812"/>
                    <a:pt x="3159" y="2806"/>
                    <a:pt x="3131" y="2806"/>
                  </a:cubicBezTo>
                  <a:cubicBezTo>
                    <a:pt x="3115" y="2806"/>
                    <a:pt x="3100" y="2808"/>
                    <a:pt x="3084" y="2811"/>
                  </a:cubicBezTo>
                  <a:cubicBezTo>
                    <a:pt x="2941" y="2877"/>
                    <a:pt x="2869" y="2990"/>
                    <a:pt x="2790" y="3093"/>
                  </a:cubicBezTo>
                  <a:cubicBezTo>
                    <a:pt x="2637" y="3308"/>
                    <a:pt x="2518" y="3537"/>
                    <a:pt x="2402" y="3772"/>
                  </a:cubicBezTo>
                  <a:cubicBezTo>
                    <a:pt x="2224" y="4146"/>
                    <a:pt x="2072" y="4532"/>
                    <a:pt x="1944" y="4926"/>
                  </a:cubicBezTo>
                  <a:lnTo>
                    <a:pt x="1944" y="4926"/>
                  </a:lnTo>
                  <a:cubicBezTo>
                    <a:pt x="1518" y="4781"/>
                    <a:pt x="1156" y="4468"/>
                    <a:pt x="899" y="4097"/>
                  </a:cubicBezTo>
                  <a:cubicBezTo>
                    <a:pt x="604" y="3676"/>
                    <a:pt x="409" y="3192"/>
                    <a:pt x="269" y="2695"/>
                  </a:cubicBezTo>
                  <a:cubicBezTo>
                    <a:pt x="130" y="2199"/>
                    <a:pt x="37" y="1689"/>
                    <a:pt x="1" y="1176"/>
                  </a:cubicBezTo>
                  <a:lnTo>
                    <a:pt x="1" y="1176"/>
                  </a:lnTo>
                  <a:cubicBezTo>
                    <a:pt x="34" y="1689"/>
                    <a:pt x="117" y="2202"/>
                    <a:pt x="253" y="2703"/>
                  </a:cubicBezTo>
                  <a:cubicBezTo>
                    <a:pt x="389" y="3199"/>
                    <a:pt x="577" y="3689"/>
                    <a:pt x="872" y="4120"/>
                  </a:cubicBezTo>
                  <a:cubicBezTo>
                    <a:pt x="1128" y="4495"/>
                    <a:pt x="1492" y="4819"/>
                    <a:pt x="1929" y="4973"/>
                  </a:cubicBezTo>
                  <a:lnTo>
                    <a:pt x="1929" y="4973"/>
                  </a:lnTo>
                  <a:cubicBezTo>
                    <a:pt x="1902" y="5055"/>
                    <a:pt x="1877" y="5139"/>
                    <a:pt x="1853" y="5222"/>
                  </a:cubicBezTo>
                  <a:cubicBezTo>
                    <a:pt x="1710" y="5723"/>
                    <a:pt x="1601" y="6235"/>
                    <a:pt x="1590" y="6759"/>
                  </a:cubicBezTo>
                  <a:cubicBezTo>
                    <a:pt x="1587" y="6888"/>
                    <a:pt x="1594" y="7021"/>
                    <a:pt x="1610" y="7153"/>
                  </a:cubicBezTo>
                  <a:cubicBezTo>
                    <a:pt x="1624" y="7282"/>
                    <a:pt x="1660" y="7408"/>
                    <a:pt x="1683" y="7537"/>
                  </a:cubicBezTo>
                  <a:cubicBezTo>
                    <a:pt x="1749" y="7789"/>
                    <a:pt x="1836" y="8040"/>
                    <a:pt x="1972" y="8269"/>
                  </a:cubicBezTo>
                  <a:cubicBezTo>
                    <a:pt x="2107" y="8497"/>
                    <a:pt x="2299" y="8699"/>
                    <a:pt x="2541" y="8818"/>
                  </a:cubicBezTo>
                  <a:cubicBezTo>
                    <a:pt x="2779" y="8941"/>
                    <a:pt x="3048" y="8988"/>
                    <a:pt x="3309" y="8997"/>
                  </a:cubicBezTo>
                  <a:cubicBezTo>
                    <a:pt x="3349" y="8999"/>
                    <a:pt x="3388" y="9000"/>
                    <a:pt x="3427" y="9000"/>
                  </a:cubicBezTo>
                  <a:cubicBezTo>
                    <a:pt x="3519" y="9000"/>
                    <a:pt x="3610" y="8995"/>
                    <a:pt x="3704" y="8991"/>
                  </a:cubicBezTo>
                  <a:cubicBezTo>
                    <a:pt x="3839" y="8981"/>
                    <a:pt x="3968" y="8948"/>
                    <a:pt x="4094" y="8902"/>
                  </a:cubicBezTo>
                  <a:cubicBezTo>
                    <a:pt x="4343" y="8806"/>
                    <a:pt x="4567" y="8666"/>
                    <a:pt x="4780" y="8511"/>
                  </a:cubicBezTo>
                  <a:cubicBezTo>
                    <a:pt x="4929" y="8395"/>
                    <a:pt x="5072" y="8269"/>
                    <a:pt x="5205" y="8134"/>
                  </a:cubicBezTo>
                  <a:lnTo>
                    <a:pt x="5205" y="8134"/>
                  </a:lnTo>
                  <a:cubicBezTo>
                    <a:pt x="5256" y="8464"/>
                    <a:pt x="5342" y="8789"/>
                    <a:pt x="5475" y="9100"/>
                  </a:cubicBezTo>
                  <a:cubicBezTo>
                    <a:pt x="5581" y="9342"/>
                    <a:pt x="5717" y="9573"/>
                    <a:pt x="5895" y="9772"/>
                  </a:cubicBezTo>
                  <a:cubicBezTo>
                    <a:pt x="6074" y="9971"/>
                    <a:pt x="6299" y="10134"/>
                    <a:pt x="6551" y="10229"/>
                  </a:cubicBezTo>
                  <a:cubicBezTo>
                    <a:pt x="6757" y="10307"/>
                    <a:pt x="6974" y="10341"/>
                    <a:pt x="7189" y="10341"/>
                  </a:cubicBezTo>
                  <a:cubicBezTo>
                    <a:pt x="7241" y="10341"/>
                    <a:pt x="7292" y="10339"/>
                    <a:pt x="7343" y="10335"/>
                  </a:cubicBezTo>
                  <a:cubicBezTo>
                    <a:pt x="7607" y="10312"/>
                    <a:pt x="7869" y="10265"/>
                    <a:pt x="8118" y="10176"/>
                  </a:cubicBezTo>
                  <a:cubicBezTo>
                    <a:pt x="8370" y="10087"/>
                    <a:pt x="8604" y="9948"/>
                    <a:pt x="8803" y="9769"/>
                  </a:cubicBezTo>
                  <a:cubicBezTo>
                    <a:pt x="9001" y="9590"/>
                    <a:pt x="9157" y="9368"/>
                    <a:pt x="9273" y="9127"/>
                  </a:cubicBezTo>
                  <a:cubicBezTo>
                    <a:pt x="9282" y="9108"/>
                    <a:pt x="9291" y="9089"/>
                    <a:pt x="9299" y="9070"/>
                  </a:cubicBezTo>
                  <a:lnTo>
                    <a:pt x="9299" y="9070"/>
                  </a:lnTo>
                  <a:cubicBezTo>
                    <a:pt x="9438" y="9243"/>
                    <a:pt x="9618" y="9392"/>
                    <a:pt x="9840" y="9454"/>
                  </a:cubicBezTo>
                  <a:cubicBezTo>
                    <a:pt x="9919" y="9477"/>
                    <a:pt x="10000" y="9487"/>
                    <a:pt x="10080" y="9487"/>
                  </a:cubicBezTo>
                  <a:cubicBezTo>
                    <a:pt x="10272" y="9487"/>
                    <a:pt x="10462" y="9429"/>
                    <a:pt x="10627" y="9345"/>
                  </a:cubicBezTo>
                  <a:cubicBezTo>
                    <a:pt x="10866" y="9223"/>
                    <a:pt x="11061" y="9024"/>
                    <a:pt x="11204" y="8802"/>
                  </a:cubicBezTo>
                  <a:cubicBezTo>
                    <a:pt x="11485" y="8349"/>
                    <a:pt x="11578" y="7815"/>
                    <a:pt x="11604" y="7295"/>
                  </a:cubicBezTo>
                  <a:cubicBezTo>
                    <a:pt x="11609" y="7163"/>
                    <a:pt x="11610" y="7029"/>
                    <a:pt x="11605" y="6897"/>
                  </a:cubicBezTo>
                  <a:lnTo>
                    <a:pt x="11605" y="6897"/>
                  </a:lnTo>
                  <a:cubicBezTo>
                    <a:pt x="11742" y="6957"/>
                    <a:pt x="11891" y="6990"/>
                    <a:pt x="12040" y="6990"/>
                  </a:cubicBezTo>
                  <a:cubicBezTo>
                    <a:pt x="12065" y="6990"/>
                    <a:pt x="12090" y="6989"/>
                    <a:pt x="12114" y="6987"/>
                  </a:cubicBezTo>
                  <a:cubicBezTo>
                    <a:pt x="12379" y="6974"/>
                    <a:pt x="12637" y="6878"/>
                    <a:pt x="12850" y="6719"/>
                  </a:cubicBezTo>
                  <a:cubicBezTo>
                    <a:pt x="13059" y="6553"/>
                    <a:pt x="13224" y="6342"/>
                    <a:pt x="13346" y="6113"/>
                  </a:cubicBezTo>
                  <a:cubicBezTo>
                    <a:pt x="13591" y="5646"/>
                    <a:pt x="13714" y="5133"/>
                    <a:pt x="13787" y="4623"/>
                  </a:cubicBezTo>
                  <a:cubicBezTo>
                    <a:pt x="13860" y="4109"/>
                    <a:pt x="13880" y="3593"/>
                    <a:pt x="13873" y="3076"/>
                  </a:cubicBezTo>
                  <a:cubicBezTo>
                    <a:pt x="13857" y="2040"/>
                    <a:pt x="13727" y="1014"/>
                    <a:pt x="13528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9" name="Google Shape;2589;p48"/>
            <p:cNvSpPr/>
            <p:nvPr/>
          </p:nvSpPr>
          <p:spPr>
            <a:xfrm>
              <a:off x="4641900" y="3327813"/>
              <a:ext cx="13675" cy="22425"/>
            </a:xfrm>
            <a:custGeom>
              <a:avLst/>
              <a:gdLst/>
              <a:ahLst/>
              <a:cxnLst/>
              <a:rect l="l" t="t" r="r" b="b"/>
              <a:pathLst>
                <a:path w="547" h="897" extrusionOk="0">
                  <a:moveTo>
                    <a:pt x="69" y="0"/>
                  </a:moveTo>
                  <a:cubicBezTo>
                    <a:pt x="49" y="0"/>
                    <a:pt x="30" y="12"/>
                    <a:pt x="25" y="38"/>
                  </a:cubicBezTo>
                  <a:cubicBezTo>
                    <a:pt x="1" y="194"/>
                    <a:pt x="77" y="329"/>
                    <a:pt x="144" y="465"/>
                  </a:cubicBezTo>
                  <a:cubicBezTo>
                    <a:pt x="216" y="621"/>
                    <a:pt x="306" y="763"/>
                    <a:pt x="432" y="882"/>
                  </a:cubicBezTo>
                  <a:cubicBezTo>
                    <a:pt x="443" y="892"/>
                    <a:pt x="455" y="897"/>
                    <a:pt x="467" y="897"/>
                  </a:cubicBezTo>
                  <a:cubicBezTo>
                    <a:pt x="509" y="897"/>
                    <a:pt x="546" y="842"/>
                    <a:pt x="508" y="806"/>
                  </a:cubicBezTo>
                  <a:cubicBezTo>
                    <a:pt x="415" y="717"/>
                    <a:pt x="346" y="617"/>
                    <a:pt x="286" y="504"/>
                  </a:cubicBezTo>
                  <a:cubicBezTo>
                    <a:pt x="219" y="385"/>
                    <a:pt x="107" y="203"/>
                    <a:pt x="130" y="67"/>
                  </a:cubicBezTo>
                  <a:cubicBezTo>
                    <a:pt x="136" y="27"/>
                    <a:pt x="101" y="0"/>
                    <a:pt x="6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0" name="Google Shape;2590;p48"/>
            <p:cNvSpPr/>
            <p:nvPr/>
          </p:nvSpPr>
          <p:spPr>
            <a:xfrm>
              <a:off x="4647775" y="3332438"/>
              <a:ext cx="9675" cy="13100"/>
            </a:xfrm>
            <a:custGeom>
              <a:avLst/>
              <a:gdLst/>
              <a:ahLst/>
              <a:cxnLst/>
              <a:rect l="l" t="t" r="r" b="b"/>
              <a:pathLst>
                <a:path w="387" h="524" extrusionOk="0">
                  <a:moveTo>
                    <a:pt x="73" y="1"/>
                  </a:moveTo>
                  <a:cubicBezTo>
                    <a:pt x="38" y="1"/>
                    <a:pt x="1" y="41"/>
                    <a:pt x="21" y="84"/>
                  </a:cubicBezTo>
                  <a:cubicBezTo>
                    <a:pt x="88" y="230"/>
                    <a:pt x="170" y="370"/>
                    <a:pt x="267" y="501"/>
                  </a:cubicBezTo>
                  <a:cubicBezTo>
                    <a:pt x="278" y="517"/>
                    <a:pt x="294" y="523"/>
                    <a:pt x="310" y="523"/>
                  </a:cubicBezTo>
                  <a:cubicBezTo>
                    <a:pt x="349" y="523"/>
                    <a:pt x="387" y="485"/>
                    <a:pt x="359" y="446"/>
                  </a:cubicBezTo>
                  <a:cubicBezTo>
                    <a:pt x="263" y="316"/>
                    <a:pt x="180" y="177"/>
                    <a:pt x="114" y="29"/>
                  </a:cubicBezTo>
                  <a:cubicBezTo>
                    <a:pt x="105" y="9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1" name="Google Shape;2591;p48"/>
            <p:cNvSpPr/>
            <p:nvPr/>
          </p:nvSpPr>
          <p:spPr>
            <a:xfrm>
              <a:off x="4745325" y="3329488"/>
              <a:ext cx="9775" cy="12225"/>
            </a:xfrm>
            <a:custGeom>
              <a:avLst/>
              <a:gdLst/>
              <a:ahLst/>
              <a:cxnLst/>
              <a:rect l="l" t="t" r="r" b="b"/>
              <a:pathLst>
                <a:path w="391" h="489" extrusionOk="0">
                  <a:moveTo>
                    <a:pt x="65" y="1"/>
                  </a:moveTo>
                  <a:cubicBezTo>
                    <a:pt x="33" y="1"/>
                    <a:pt x="0" y="27"/>
                    <a:pt x="10" y="67"/>
                  </a:cubicBezTo>
                  <a:cubicBezTo>
                    <a:pt x="56" y="236"/>
                    <a:pt x="152" y="375"/>
                    <a:pt x="291" y="477"/>
                  </a:cubicBezTo>
                  <a:cubicBezTo>
                    <a:pt x="302" y="485"/>
                    <a:pt x="312" y="488"/>
                    <a:pt x="321" y="488"/>
                  </a:cubicBezTo>
                  <a:cubicBezTo>
                    <a:pt x="364" y="488"/>
                    <a:pt x="391" y="420"/>
                    <a:pt x="345" y="385"/>
                  </a:cubicBezTo>
                  <a:cubicBezTo>
                    <a:pt x="232" y="298"/>
                    <a:pt x="152" y="176"/>
                    <a:pt x="116" y="40"/>
                  </a:cubicBezTo>
                  <a:cubicBezTo>
                    <a:pt x="108" y="12"/>
                    <a:pt x="87" y="1"/>
                    <a:pt x="6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2" name="Google Shape;2592;p48"/>
            <p:cNvSpPr/>
            <p:nvPr/>
          </p:nvSpPr>
          <p:spPr>
            <a:xfrm>
              <a:off x="4751450" y="3330088"/>
              <a:ext cx="12825" cy="13250"/>
            </a:xfrm>
            <a:custGeom>
              <a:avLst/>
              <a:gdLst/>
              <a:ahLst/>
              <a:cxnLst/>
              <a:rect l="l" t="t" r="r" b="b"/>
              <a:pathLst>
                <a:path w="513" h="530" extrusionOk="0">
                  <a:moveTo>
                    <a:pt x="74" y="0"/>
                  </a:moveTo>
                  <a:cubicBezTo>
                    <a:pt x="38" y="0"/>
                    <a:pt x="0" y="39"/>
                    <a:pt x="23" y="83"/>
                  </a:cubicBezTo>
                  <a:cubicBezTo>
                    <a:pt x="116" y="251"/>
                    <a:pt x="239" y="401"/>
                    <a:pt x="395" y="516"/>
                  </a:cubicBezTo>
                  <a:cubicBezTo>
                    <a:pt x="406" y="525"/>
                    <a:pt x="418" y="529"/>
                    <a:pt x="429" y="529"/>
                  </a:cubicBezTo>
                  <a:cubicBezTo>
                    <a:pt x="473" y="529"/>
                    <a:pt x="512" y="474"/>
                    <a:pt x="471" y="441"/>
                  </a:cubicBezTo>
                  <a:cubicBezTo>
                    <a:pt x="325" y="328"/>
                    <a:pt x="205" y="189"/>
                    <a:pt x="116" y="26"/>
                  </a:cubicBezTo>
                  <a:cubicBezTo>
                    <a:pt x="106" y="8"/>
                    <a:pt x="90" y="0"/>
                    <a:pt x="7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3" name="Google Shape;2593;p48"/>
            <p:cNvSpPr/>
            <p:nvPr/>
          </p:nvSpPr>
          <p:spPr>
            <a:xfrm>
              <a:off x="4792050" y="3371813"/>
              <a:ext cx="13775" cy="22725"/>
            </a:xfrm>
            <a:custGeom>
              <a:avLst/>
              <a:gdLst/>
              <a:ahLst/>
              <a:cxnLst/>
              <a:rect l="l" t="t" r="r" b="b"/>
              <a:pathLst>
                <a:path w="551" h="909" extrusionOk="0">
                  <a:moveTo>
                    <a:pt x="52" y="1"/>
                  </a:moveTo>
                  <a:cubicBezTo>
                    <a:pt x="25" y="1"/>
                    <a:pt x="0" y="18"/>
                    <a:pt x="6" y="53"/>
                  </a:cubicBezTo>
                  <a:cubicBezTo>
                    <a:pt x="42" y="381"/>
                    <a:pt x="188" y="669"/>
                    <a:pt x="432" y="894"/>
                  </a:cubicBezTo>
                  <a:cubicBezTo>
                    <a:pt x="444" y="904"/>
                    <a:pt x="457" y="908"/>
                    <a:pt x="469" y="908"/>
                  </a:cubicBezTo>
                  <a:cubicBezTo>
                    <a:pt x="513" y="908"/>
                    <a:pt x="550" y="854"/>
                    <a:pt x="509" y="818"/>
                  </a:cubicBezTo>
                  <a:cubicBezTo>
                    <a:pt x="287" y="612"/>
                    <a:pt x="148" y="351"/>
                    <a:pt x="111" y="53"/>
                  </a:cubicBezTo>
                  <a:cubicBezTo>
                    <a:pt x="108" y="18"/>
                    <a:pt x="79" y="1"/>
                    <a:pt x="52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4" name="Google Shape;2594;p48"/>
            <p:cNvSpPr/>
            <p:nvPr/>
          </p:nvSpPr>
          <p:spPr>
            <a:xfrm>
              <a:off x="4799525" y="3376138"/>
              <a:ext cx="12175" cy="16000"/>
            </a:xfrm>
            <a:custGeom>
              <a:avLst/>
              <a:gdLst/>
              <a:ahLst/>
              <a:cxnLst/>
              <a:rect l="l" t="t" r="r" b="b"/>
              <a:pathLst>
                <a:path w="487" h="640" extrusionOk="0">
                  <a:moveTo>
                    <a:pt x="65" y="0"/>
                  </a:moveTo>
                  <a:cubicBezTo>
                    <a:pt x="33" y="0"/>
                    <a:pt x="0" y="26"/>
                    <a:pt x="14" y="65"/>
                  </a:cubicBezTo>
                  <a:cubicBezTo>
                    <a:pt x="84" y="280"/>
                    <a:pt x="203" y="469"/>
                    <a:pt x="369" y="625"/>
                  </a:cubicBezTo>
                  <a:cubicBezTo>
                    <a:pt x="380" y="635"/>
                    <a:pt x="392" y="639"/>
                    <a:pt x="404" y="639"/>
                  </a:cubicBezTo>
                  <a:cubicBezTo>
                    <a:pt x="447" y="639"/>
                    <a:pt x="487" y="585"/>
                    <a:pt x="445" y="549"/>
                  </a:cubicBezTo>
                  <a:cubicBezTo>
                    <a:pt x="292" y="407"/>
                    <a:pt x="183" y="234"/>
                    <a:pt x="117" y="39"/>
                  </a:cubicBezTo>
                  <a:cubicBezTo>
                    <a:pt x="109" y="12"/>
                    <a:pt x="87" y="0"/>
                    <a:pt x="6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5" name="Google Shape;2595;p48"/>
            <p:cNvSpPr/>
            <p:nvPr/>
          </p:nvSpPr>
          <p:spPr>
            <a:xfrm>
              <a:off x="4579750" y="3498138"/>
              <a:ext cx="3025" cy="14225"/>
            </a:xfrm>
            <a:custGeom>
              <a:avLst/>
              <a:gdLst/>
              <a:ahLst/>
              <a:cxnLst/>
              <a:rect l="l" t="t" r="r" b="b"/>
              <a:pathLst>
                <a:path w="121" h="569" extrusionOk="0">
                  <a:moveTo>
                    <a:pt x="68" y="1"/>
                  </a:moveTo>
                  <a:cubicBezTo>
                    <a:pt x="42" y="1"/>
                    <a:pt x="14" y="18"/>
                    <a:pt x="10" y="53"/>
                  </a:cubicBezTo>
                  <a:cubicBezTo>
                    <a:pt x="0" y="205"/>
                    <a:pt x="0" y="361"/>
                    <a:pt x="3" y="517"/>
                  </a:cubicBezTo>
                  <a:cubicBezTo>
                    <a:pt x="5" y="551"/>
                    <a:pt x="33" y="569"/>
                    <a:pt x="60" y="569"/>
                  </a:cubicBezTo>
                  <a:cubicBezTo>
                    <a:pt x="87" y="569"/>
                    <a:pt x="113" y="551"/>
                    <a:pt x="113" y="517"/>
                  </a:cubicBezTo>
                  <a:cubicBezTo>
                    <a:pt x="107" y="361"/>
                    <a:pt x="110" y="205"/>
                    <a:pt x="119" y="53"/>
                  </a:cubicBezTo>
                  <a:cubicBezTo>
                    <a:pt x="121" y="18"/>
                    <a:pt x="95" y="1"/>
                    <a:pt x="6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6" name="Google Shape;2596;p48"/>
            <p:cNvSpPr/>
            <p:nvPr/>
          </p:nvSpPr>
          <p:spPr>
            <a:xfrm>
              <a:off x="4586050" y="3504038"/>
              <a:ext cx="2650" cy="10975"/>
            </a:xfrm>
            <a:custGeom>
              <a:avLst/>
              <a:gdLst/>
              <a:ahLst/>
              <a:cxnLst/>
              <a:rect l="l" t="t" r="r" b="b"/>
              <a:pathLst>
                <a:path w="106" h="439" extrusionOk="0">
                  <a:moveTo>
                    <a:pt x="53" y="0"/>
                  </a:moveTo>
                  <a:cubicBezTo>
                    <a:pt x="26" y="0"/>
                    <a:pt x="0" y="17"/>
                    <a:pt x="0" y="52"/>
                  </a:cubicBezTo>
                  <a:lnTo>
                    <a:pt x="0" y="387"/>
                  </a:lnTo>
                  <a:cubicBezTo>
                    <a:pt x="0" y="422"/>
                    <a:pt x="26" y="439"/>
                    <a:pt x="53" y="439"/>
                  </a:cubicBezTo>
                  <a:cubicBezTo>
                    <a:pt x="79" y="439"/>
                    <a:pt x="106" y="422"/>
                    <a:pt x="106" y="387"/>
                  </a:cubicBezTo>
                  <a:lnTo>
                    <a:pt x="106" y="52"/>
                  </a:lnTo>
                  <a:cubicBezTo>
                    <a:pt x="106" y="17"/>
                    <a:pt x="79" y="0"/>
                    <a:pt x="5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7" name="Google Shape;2597;p48"/>
            <p:cNvSpPr/>
            <p:nvPr/>
          </p:nvSpPr>
          <p:spPr>
            <a:xfrm>
              <a:off x="4660750" y="3540438"/>
              <a:ext cx="4225" cy="14975"/>
            </a:xfrm>
            <a:custGeom>
              <a:avLst/>
              <a:gdLst/>
              <a:ahLst/>
              <a:cxnLst/>
              <a:rect l="l" t="t" r="r" b="b"/>
              <a:pathLst>
                <a:path w="169" h="599" extrusionOk="0">
                  <a:moveTo>
                    <a:pt x="103" y="0"/>
                  </a:moveTo>
                  <a:cubicBezTo>
                    <a:pt x="82" y="0"/>
                    <a:pt x="62" y="12"/>
                    <a:pt x="58" y="40"/>
                  </a:cubicBezTo>
                  <a:cubicBezTo>
                    <a:pt x="29" y="209"/>
                    <a:pt x="12" y="378"/>
                    <a:pt x="2" y="546"/>
                  </a:cubicBezTo>
                  <a:cubicBezTo>
                    <a:pt x="0" y="581"/>
                    <a:pt x="27" y="599"/>
                    <a:pt x="54" y="599"/>
                  </a:cubicBezTo>
                  <a:cubicBezTo>
                    <a:pt x="82" y="599"/>
                    <a:pt x="110" y="581"/>
                    <a:pt x="112" y="546"/>
                  </a:cubicBezTo>
                  <a:cubicBezTo>
                    <a:pt x="118" y="387"/>
                    <a:pt x="135" y="225"/>
                    <a:pt x="161" y="66"/>
                  </a:cubicBezTo>
                  <a:cubicBezTo>
                    <a:pt x="169" y="27"/>
                    <a:pt x="134" y="0"/>
                    <a:pt x="103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8" name="Google Shape;2598;p48"/>
            <p:cNvSpPr/>
            <p:nvPr/>
          </p:nvSpPr>
          <p:spPr>
            <a:xfrm>
              <a:off x="4665375" y="3545838"/>
              <a:ext cx="3800" cy="9850"/>
            </a:xfrm>
            <a:custGeom>
              <a:avLst/>
              <a:gdLst/>
              <a:ahLst/>
              <a:cxnLst/>
              <a:rect l="l" t="t" r="r" b="b"/>
              <a:pathLst>
                <a:path w="152" h="394" extrusionOk="0">
                  <a:moveTo>
                    <a:pt x="99" y="0"/>
                  </a:moveTo>
                  <a:cubicBezTo>
                    <a:pt x="71" y="0"/>
                    <a:pt x="43" y="18"/>
                    <a:pt x="39" y="52"/>
                  </a:cubicBezTo>
                  <a:cubicBezTo>
                    <a:pt x="29" y="148"/>
                    <a:pt x="16" y="244"/>
                    <a:pt x="6" y="344"/>
                  </a:cubicBezTo>
                  <a:cubicBezTo>
                    <a:pt x="1" y="377"/>
                    <a:pt x="26" y="393"/>
                    <a:pt x="53" y="393"/>
                  </a:cubicBezTo>
                  <a:cubicBezTo>
                    <a:pt x="80" y="393"/>
                    <a:pt x="109" y="377"/>
                    <a:pt x="112" y="344"/>
                  </a:cubicBezTo>
                  <a:cubicBezTo>
                    <a:pt x="125" y="244"/>
                    <a:pt x="135" y="148"/>
                    <a:pt x="148" y="52"/>
                  </a:cubicBezTo>
                  <a:cubicBezTo>
                    <a:pt x="151" y="18"/>
                    <a:pt x="126" y="0"/>
                    <a:pt x="9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9" name="Google Shape;2599;p48"/>
            <p:cNvSpPr/>
            <p:nvPr/>
          </p:nvSpPr>
          <p:spPr>
            <a:xfrm>
              <a:off x="4625450" y="3651113"/>
              <a:ext cx="5125" cy="15875"/>
            </a:xfrm>
            <a:custGeom>
              <a:avLst/>
              <a:gdLst/>
              <a:ahLst/>
              <a:cxnLst/>
              <a:rect l="l" t="t" r="r" b="b"/>
              <a:pathLst>
                <a:path w="205" h="635" extrusionOk="0">
                  <a:moveTo>
                    <a:pt x="140" y="1"/>
                  </a:moveTo>
                  <a:cubicBezTo>
                    <a:pt x="119" y="1"/>
                    <a:pt x="100" y="13"/>
                    <a:pt x="96" y="41"/>
                  </a:cubicBezTo>
                  <a:cubicBezTo>
                    <a:pt x="67" y="216"/>
                    <a:pt x="37" y="391"/>
                    <a:pt x="7" y="567"/>
                  </a:cubicBezTo>
                  <a:cubicBezTo>
                    <a:pt x="1" y="609"/>
                    <a:pt x="35" y="635"/>
                    <a:pt x="67" y="635"/>
                  </a:cubicBezTo>
                  <a:cubicBezTo>
                    <a:pt x="88" y="635"/>
                    <a:pt x="107" y="623"/>
                    <a:pt x="113" y="597"/>
                  </a:cubicBezTo>
                  <a:cubicBezTo>
                    <a:pt x="142" y="421"/>
                    <a:pt x="169" y="242"/>
                    <a:pt x="199" y="67"/>
                  </a:cubicBezTo>
                  <a:cubicBezTo>
                    <a:pt x="205" y="27"/>
                    <a:pt x="171" y="1"/>
                    <a:pt x="14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0" name="Google Shape;2600;p48"/>
            <p:cNvSpPr/>
            <p:nvPr/>
          </p:nvSpPr>
          <p:spPr>
            <a:xfrm>
              <a:off x="4633375" y="3654963"/>
              <a:ext cx="2775" cy="10900"/>
            </a:xfrm>
            <a:custGeom>
              <a:avLst/>
              <a:gdLst/>
              <a:ahLst/>
              <a:cxnLst/>
              <a:rect l="l" t="t" r="r" b="b"/>
              <a:pathLst>
                <a:path w="111" h="436" extrusionOk="0">
                  <a:moveTo>
                    <a:pt x="56" y="0"/>
                  </a:moveTo>
                  <a:cubicBezTo>
                    <a:pt x="28" y="0"/>
                    <a:pt x="1" y="17"/>
                    <a:pt x="1" y="52"/>
                  </a:cubicBezTo>
                  <a:lnTo>
                    <a:pt x="1" y="383"/>
                  </a:lnTo>
                  <a:cubicBezTo>
                    <a:pt x="1" y="418"/>
                    <a:pt x="28" y="435"/>
                    <a:pt x="56" y="435"/>
                  </a:cubicBezTo>
                  <a:cubicBezTo>
                    <a:pt x="83" y="435"/>
                    <a:pt x="111" y="418"/>
                    <a:pt x="111" y="383"/>
                  </a:cubicBezTo>
                  <a:lnTo>
                    <a:pt x="111" y="52"/>
                  </a:lnTo>
                  <a:cubicBezTo>
                    <a:pt x="111" y="17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1" name="Google Shape;2601;p48"/>
            <p:cNvSpPr/>
            <p:nvPr/>
          </p:nvSpPr>
          <p:spPr>
            <a:xfrm>
              <a:off x="4635950" y="3633363"/>
              <a:ext cx="4325" cy="14700"/>
            </a:xfrm>
            <a:custGeom>
              <a:avLst/>
              <a:gdLst/>
              <a:ahLst/>
              <a:cxnLst/>
              <a:rect l="l" t="t" r="r" b="b"/>
              <a:pathLst>
                <a:path w="173" h="588" extrusionOk="0">
                  <a:moveTo>
                    <a:pt x="122" y="1"/>
                  </a:moveTo>
                  <a:cubicBezTo>
                    <a:pt x="95" y="1"/>
                    <a:pt x="65" y="18"/>
                    <a:pt x="60" y="52"/>
                  </a:cubicBezTo>
                  <a:cubicBezTo>
                    <a:pt x="44" y="214"/>
                    <a:pt x="24" y="376"/>
                    <a:pt x="4" y="538"/>
                  </a:cubicBezTo>
                  <a:cubicBezTo>
                    <a:pt x="1" y="571"/>
                    <a:pt x="26" y="588"/>
                    <a:pt x="53" y="588"/>
                  </a:cubicBezTo>
                  <a:cubicBezTo>
                    <a:pt x="80" y="588"/>
                    <a:pt x="109" y="571"/>
                    <a:pt x="113" y="538"/>
                  </a:cubicBezTo>
                  <a:cubicBezTo>
                    <a:pt x="133" y="376"/>
                    <a:pt x="150" y="214"/>
                    <a:pt x="170" y="52"/>
                  </a:cubicBezTo>
                  <a:cubicBezTo>
                    <a:pt x="173" y="17"/>
                    <a:pt x="149" y="1"/>
                    <a:pt x="122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2" name="Google Shape;2602;p48"/>
            <p:cNvSpPr/>
            <p:nvPr/>
          </p:nvSpPr>
          <p:spPr>
            <a:xfrm>
              <a:off x="4719825" y="3576788"/>
              <a:ext cx="3175" cy="10175"/>
            </a:xfrm>
            <a:custGeom>
              <a:avLst/>
              <a:gdLst/>
              <a:ahLst/>
              <a:cxnLst/>
              <a:rect l="l" t="t" r="r" b="b"/>
              <a:pathLst>
                <a:path w="127" h="407" extrusionOk="0">
                  <a:moveTo>
                    <a:pt x="66" y="1"/>
                  </a:moveTo>
                  <a:cubicBezTo>
                    <a:pt x="38" y="1"/>
                    <a:pt x="12" y="18"/>
                    <a:pt x="14" y="53"/>
                  </a:cubicBezTo>
                  <a:cubicBezTo>
                    <a:pt x="17" y="152"/>
                    <a:pt x="14" y="255"/>
                    <a:pt x="3" y="354"/>
                  </a:cubicBezTo>
                  <a:cubicBezTo>
                    <a:pt x="0" y="389"/>
                    <a:pt x="25" y="406"/>
                    <a:pt x="52" y="406"/>
                  </a:cubicBezTo>
                  <a:cubicBezTo>
                    <a:pt x="79" y="406"/>
                    <a:pt x="108" y="389"/>
                    <a:pt x="113" y="354"/>
                  </a:cubicBezTo>
                  <a:cubicBezTo>
                    <a:pt x="123" y="255"/>
                    <a:pt x="126" y="152"/>
                    <a:pt x="123" y="53"/>
                  </a:cubicBezTo>
                  <a:cubicBezTo>
                    <a:pt x="121" y="18"/>
                    <a:pt x="93" y="1"/>
                    <a:pt x="6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3" name="Google Shape;2603;p48"/>
            <p:cNvSpPr/>
            <p:nvPr/>
          </p:nvSpPr>
          <p:spPr>
            <a:xfrm>
              <a:off x="4723575" y="3582413"/>
              <a:ext cx="3750" cy="7800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68" y="0"/>
                  </a:moveTo>
                  <a:cubicBezTo>
                    <a:pt x="36" y="0"/>
                    <a:pt x="0" y="28"/>
                    <a:pt x="6" y="70"/>
                  </a:cubicBezTo>
                  <a:cubicBezTo>
                    <a:pt x="19" y="136"/>
                    <a:pt x="29" y="206"/>
                    <a:pt x="39" y="272"/>
                  </a:cubicBezTo>
                  <a:cubicBezTo>
                    <a:pt x="43" y="300"/>
                    <a:pt x="62" y="312"/>
                    <a:pt x="84" y="312"/>
                  </a:cubicBezTo>
                  <a:cubicBezTo>
                    <a:pt x="115" y="312"/>
                    <a:pt x="150" y="285"/>
                    <a:pt x="142" y="245"/>
                  </a:cubicBezTo>
                  <a:cubicBezTo>
                    <a:pt x="131" y="175"/>
                    <a:pt x="122" y="109"/>
                    <a:pt x="112" y="40"/>
                  </a:cubicBezTo>
                  <a:cubicBezTo>
                    <a:pt x="108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4" name="Google Shape;2604;p48"/>
            <p:cNvSpPr/>
            <p:nvPr/>
          </p:nvSpPr>
          <p:spPr>
            <a:xfrm>
              <a:off x="4786725" y="3517263"/>
              <a:ext cx="2650" cy="12325"/>
            </a:xfrm>
            <a:custGeom>
              <a:avLst/>
              <a:gdLst/>
              <a:ahLst/>
              <a:cxnLst/>
              <a:rect l="l" t="t" r="r" b="b"/>
              <a:pathLst>
                <a:path w="106" h="493" extrusionOk="0">
                  <a:moveTo>
                    <a:pt x="53" y="1"/>
                  </a:moveTo>
                  <a:cubicBezTo>
                    <a:pt x="26" y="1"/>
                    <a:pt x="0" y="18"/>
                    <a:pt x="0" y="53"/>
                  </a:cubicBezTo>
                  <a:lnTo>
                    <a:pt x="0" y="440"/>
                  </a:lnTo>
                  <a:cubicBezTo>
                    <a:pt x="0" y="475"/>
                    <a:pt x="26" y="493"/>
                    <a:pt x="53" y="493"/>
                  </a:cubicBezTo>
                  <a:cubicBezTo>
                    <a:pt x="79" y="493"/>
                    <a:pt x="106" y="475"/>
                    <a:pt x="106" y="440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5" name="Google Shape;2605;p48"/>
            <p:cNvSpPr/>
            <p:nvPr/>
          </p:nvSpPr>
          <p:spPr>
            <a:xfrm>
              <a:off x="4793050" y="3520738"/>
              <a:ext cx="3175" cy="9925"/>
            </a:xfrm>
            <a:custGeom>
              <a:avLst/>
              <a:gdLst/>
              <a:ahLst/>
              <a:cxnLst/>
              <a:rect l="l" t="t" r="r" b="b"/>
              <a:pathLst>
                <a:path w="127" h="397" extrusionOk="0">
                  <a:moveTo>
                    <a:pt x="54" y="1"/>
                  </a:moveTo>
                  <a:cubicBezTo>
                    <a:pt x="27" y="1"/>
                    <a:pt x="1" y="18"/>
                    <a:pt x="2" y="53"/>
                  </a:cubicBezTo>
                  <a:cubicBezTo>
                    <a:pt x="9" y="149"/>
                    <a:pt x="12" y="249"/>
                    <a:pt x="15" y="345"/>
                  </a:cubicBezTo>
                  <a:cubicBezTo>
                    <a:pt x="17" y="379"/>
                    <a:pt x="45" y="397"/>
                    <a:pt x="72" y="397"/>
                  </a:cubicBezTo>
                  <a:cubicBezTo>
                    <a:pt x="100" y="397"/>
                    <a:pt x="126" y="379"/>
                    <a:pt x="125" y="345"/>
                  </a:cubicBezTo>
                  <a:cubicBezTo>
                    <a:pt x="121" y="249"/>
                    <a:pt x="114" y="149"/>
                    <a:pt x="111" y="53"/>
                  </a:cubicBezTo>
                  <a:cubicBezTo>
                    <a:pt x="109" y="18"/>
                    <a:pt x="81" y="1"/>
                    <a:pt x="5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6" name="Google Shape;2606;p48"/>
            <p:cNvSpPr/>
            <p:nvPr/>
          </p:nvSpPr>
          <p:spPr>
            <a:xfrm>
              <a:off x="4799050" y="3508338"/>
              <a:ext cx="2750" cy="10250"/>
            </a:xfrm>
            <a:custGeom>
              <a:avLst/>
              <a:gdLst/>
              <a:ahLst/>
              <a:cxnLst/>
              <a:rect l="l" t="t" r="r" b="b"/>
              <a:pathLst>
                <a:path w="110" h="410" extrusionOk="0">
                  <a:moveTo>
                    <a:pt x="55" y="1"/>
                  </a:moveTo>
                  <a:cubicBezTo>
                    <a:pt x="28" y="1"/>
                    <a:pt x="1" y="19"/>
                    <a:pt x="1" y="56"/>
                  </a:cubicBezTo>
                  <a:lnTo>
                    <a:pt x="1" y="357"/>
                  </a:lnTo>
                  <a:cubicBezTo>
                    <a:pt x="1" y="392"/>
                    <a:pt x="28" y="409"/>
                    <a:pt x="55" y="409"/>
                  </a:cubicBezTo>
                  <a:cubicBezTo>
                    <a:pt x="82" y="409"/>
                    <a:pt x="109" y="392"/>
                    <a:pt x="109" y="357"/>
                  </a:cubicBezTo>
                  <a:lnTo>
                    <a:pt x="109" y="56"/>
                  </a:lnTo>
                  <a:cubicBezTo>
                    <a:pt x="109" y="19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7" name="Google Shape;2607;p48"/>
            <p:cNvSpPr/>
            <p:nvPr/>
          </p:nvSpPr>
          <p:spPr>
            <a:xfrm>
              <a:off x="4793400" y="3622338"/>
              <a:ext cx="2775" cy="14475"/>
            </a:xfrm>
            <a:custGeom>
              <a:avLst/>
              <a:gdLst/>
              <a:ahLst/>
              <a:cxnLst/>
              <a:rect l="l" t="t" r="r" b="b"/>
              <a:pathLst>
                <a:path w="111" h="579" extrusionOk="0">
                  <a:moveTo>
                    <a:pt x="56" y="0"/>
                  </a:moveTo>
                  <a:cubicBezTo>
                    <a:pt x="28" y="0"/>
                    <a:pt x="1" y="17"/>
                    <a:pt x="1" y="52"/>
                  </a:cubicBezTo>
                  <a:lnTo>
                    <a:pt x="1" y="526"/>
                  </a:lnTo>
                  <a:cubicBezTo>
                    <a:pt x="1" y="561"/>
                    <a:pt x="28" y="578"/>
                    <a:pt x="56" y="578"/>
                  </a:cubicBezTo>
                  <a:cubicBezTo>
                    <a:pt x="83" y="578"/>
                    <a:pt x="111" y="561"/>
                    <a:pt x="111" y="526"/>
                  </a:cubicBezTo>
                  <a:lnTo>
                    <a:pt x="111" y="52"/>
                  </a:lnTo>
                  <a:cubicBezTo>
                    <a:pt x="111" y="17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8" name="Google Shape;2608;p48"/>
            <p:cNvSpPr/>
            <p:nvPr/>
          </p:nvSpPr>
          <p:spPr>
            <a:xfrm>
              <a:off x="4799875" y="3627463"/>
              <a:ext cx="3325" cy="7975"/>
            </a:xfrm>
            <a:custGeom>
              <a:avLst/>
              <a:gdLst/>
              <a:ahLst/>
              <a:cxnLst/>
              <a:rect l="l" t="t" r="r" b="b"/>
              <a:pathLst>
                <a:path w="133" h="319" extrusionOk="0">
                  <a:moveTo>
                    <a:pt x="52" y="0"/>
                  </a:moveTo>
                  <a:cubicBezTo>
                    <a:pt x="25" y="0"/>
                    <a:pt x="1" y="18"/>
                    <a:pt x="4" y="53"/>
                  </a:cubicBezTo>
                  <a:cubicBezTo>
                    <a:pt x="11" y="122"/>
                    <a:pt x="17" y="195"/>
                    <a:pt x="24" y="268"/>
                  </a:cubicBezTo>
                  <a:cubicBezTo>
                    <a:pt x="27" y="302"/>
                    <a:pt x="56" y="319"/>
                    <a:pt x="83" y="319"/>
                  </a:cubicBezTo>
                  <a:cubicBezTo>
                    <a:pt x="109" y="319"/>
                    <a:pt x="133" y="302"/>
                    <a:pt x="130" y="268"/>
                  </a:cubicBezTo>
                  <a:cubicBezTo>
                    <a:pt x="123" y="195"/>
                    <a:pt x="116" y="122"/>
                    <a:pt x="110" y="53"/>
                  </a:cubicBezTo>
                  <a:cubicBezTo>
                    <a:pt x="107" y="18"/>
                    <a:pt x="78" y="0"/>
                    <a:pt x="5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9" name="Google Shape;2609;p48"/>
            <p:cNvSpPr/>
            <p:nvPr/>
          </p:nvSpPr>
          <p:spPr>
            <a:xfrm>
              <a:off x="4803775" y="3611538"/>
              <a:ext cx="4225" cy="6950"/>
            </a:xfrm>
            <a:custGeom>
              <a:avLst/>
              <a:gdLst/>
              <a:ahLst/>
              <a:cxnLst/>
              <a:rect l="l" t="t" r="r" b="b"/>
              <a:pathLst>
                <a:path w="169" h="278" extrusionOk="0">
                  <a:moveTo>
                    <a:pt x="66" y="0"/>
                  </a:moveTo>
                  <a:cubicBezTo>
                    <a:pt x="34" y="0"/>
                    <a:pt x="0" y="27"/>
                    <a:pt x="10" y="67"/>
                  </a:cubicBezTo>
                  <a:cubicBezTo>
                    <a:pt x="23" y="123"/>
                    <a:pt x="40" y="183"/>
                    <a:pt x="53" y="239"/>
                  </a:cubicBezTo>
                  <a:cubicBezTo>
                    <a:pt x="60" y="266"/>
                    <a:pt x="81" y="277"/>
                    <a:pt x="103" y="277"/>
                  </a:cubicBezTo>
                  <a:cubicBezTo>
                    <a:pt x="135" y="277"/>
                    <a:pt x="169" y="251"/>
                    <a:pt x="159" y="210"/>
                  </a:cubicBezTo>
                  <a:cubicBezTo>
                    <a:pt x="142" y="153"/>
                    <a:pt x="129" y="97"/>
                    <a:pt x="113" y="37"/>
                  </a:cubicBezTo>
                  <a:cubicBezTo>
                    <a:pt x="106" y="11"/>
                    <a:pt x="86" y="0"/>
                    <a:pt x="66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0" name="Google Shape;2610;p48"/>
            <p:cNvSpPr/>
            <p:nvPr/>
          </p:nvSpPr>
          <p:spPr>
            <a:xfrm>
              <a:off x="4846400" y="3516188"/>
              <a:ext cx="3175" cy="11000"/>
            </a:xfrm>
            <a:custGeom>
              <a:avLst/>
              <a:gdLst/>
              <a:ahLst/>
              <a:cxnLst/>
              <a:rect l="l" t="t" r="r" b="b"/>
              <a:pathLst>
                <a:path w="127" h="440" extrusionOk="0">
                  <a:moveTo>
                    <a:pt x="53" y="1"/>
                  </a:moveTo>
                  <a:cubicBezTo>
                    <a:pt x="26" y="1"/>
                    <a:pt x="0" y="18"/>
                    <a:pt x="4" y="53"/>
                  </a:cubicBezTo>
                  <a:cubicBezTo>
                    <a:pt x="17" y="162"/>
                    <a:pt x="20" y="275"/>
                    <a:pt x="14" y="388"/>
                  </a:cubicBezTo>
                  <a:cubicBezTo>
                    <a:pt x="14" y="422"/>
                    <a:pt x="40" y="440"/>
                    <a:pt x="67" y="440"/>
                  </a:cubicBezTo>
                  <a:cubicBezTo>
                    <a:pt x="94" y="440"/>
                    <a:pt x="121" y="422"/>
                    <a:pt x="123" y="388"/>
                  </a:cubicBezTo>
                  <a:cubicBezTo>
                    <a:pt x="126" y="275"/>
                    <a:pt x="123" y="162"/>
                    <a:pt x="113" y="53"/>
                  </a:cubicBezTo>
                  <a:cubicBezTo>
                    <a:pt x="110" y="18"/>
                    <a:pt x="81" y="1"/>
                    <a:pt x="5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1" name="Google Shape;2611;p48"/>
            <p:cNvSpPr/>
            <p:nvPr/>
          </p:nvSpPr>
          <p:spPr>
            <a:xfrm>
              <a:off x="4853650" y="3516688"/>
              <a:ext cx="3675" cy="9425"/>
            </a:xfrm>
            <a:custGeom>
              <a:avLst/>
              <a:gdLst/>
              <a:ahLst/>
              <a:cxnLst/>
              <a:rect l="l" t="t" r="r" b="b"/>
              <a:pathLst>
                <a:path w="147" h="377" extrusionOk="0">
                  <a:moveTo>
                    <a:pt x="67" y="0"/>
                  </a:moveTo>
                  <a:cubicBezTo>
                    <a:pt x="36" y="0"/>
                    <a:pt x="0" y="28"/>
                    <a:pt x="9" y="70"/>
                  </a:cubicBezTo>
                  <a:cubicBezTo>
                    <a:pt x="22" y="152"/>
                    <a:pt x="32" y="238"/>
                    <a:pt x="39" y="324"/>
                  </a:cubicBezTo>
                  <a:cubicBezTo>
                    <a:pt x="40" y="359"/>
                    <a:pt x="68" y="376"/>
                    <a:pt x="94" y="376"/>
                  </a:cubicBezTo>
                  <a:cubicBezTo>
                    <a:pt x="120" y="376"/>
                    <a:pt x="146" y="359"/>
                    <a:pt x="144" y="324"/>
                  </a:cubicBezTo>
                  <a:cubicBezTo>
                    <a:pt x="141" y="229"/>
                    <a:pt x="128" y="132"/>
                    <a:pt x="111" y="40"/>
                  </a:cubicBezTo>
                  <a:cubicBezTo>
                    <a:pt x="107" y="12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2" name="Google Shape;2612;p48"/>
            <p:cNvSpPr/>
            <p:nvPr/>
          </p:nvSpPr>
          <p:spPr>
            <a:xfrm>
              <a:off x="4659475" y="3440438"/>
              <a:ext cx="26850" cy="48700"/>
            </a:xfrm>
            <a:custGeom>
              <a:avLst/>
              <a:gdLst/>
              <a:ahLst/>
              <a:cxnLst/>
              <a:rect l="l" t="t" r="r" b="b"/>
              <a:pathLst>
                <a:path w="1074" h="1948" extrusionOk="0">
                  <a:moveTo>
                    <a:pt x="77" y="1821"/>
                  </a:moveTo>
                  <a:lnTo>
                    <a:pt x="77" y="1821"/>
                  </a:lnTo>
                  <a:cubicBezTo>
                    <a:pt x="77" y="1821"/>
                    <a:pt x="78" y="1821"/>
                    <a:pt x="79" y="1821"/>
                  </a:cubicBezTo>
                  <a:lnTo>
                    <a:pt x="79" y="1821"/>
                  </a:lnTo>
                  <a:cubicBezTo>
                    <a:pt x="78" y="1821"/>
                    <a:pt x="77" y="1821"/>
                    <a:pt x="77" y="1821"/>
                  </a:cubicBezTo>
                  <a:close/>
                  <a:moveTo>
                    <a:pt x="248" y="0"/>
                  </a:moveTo>
                  <a:cubicBezTo>
                    <a:pt x="216" y="0"/>
                    <a:pt x="182" y="20"/>
                    <a:pt x="179" y="60"/>
                  </a:cubicBezTo>
                  <a:cubicBezTo>
                    <a:pt x="123" y="669"/>
                    <a:pt x="63" y="1275"/>
                    <a:pt x="4" y="1884"/>
                  </a:cubicBezTo>
                  <a:cubicBezTo>
                    <a:pt x="0" y="1917"/>
                    <a:pt x="37" y="1947"/>
                    <a:pt x="66" y="1947"/>
                  </a:cubicBezTo>
                  <a:lnTo>
                    <a:pt x="991" y="1947"/>
                  </a:lnTo>
                  <a:cubicBezTo>
                    <a:pt x="1073" y="1947"/>
                    <a:pt x="1073" y="1821"/>
                    <a:pt x="991" y="1821"/>
                  </a:cubicBezTo>
                  <a:lnTo>
                    <a:pt x="225" y="1821"/>
                  </a:lnTo>
                  <a:cubicBezTo>
                    <a:pt x="198" y="1821"/>
                    <a:pt x="167" y="1824"/>
                    <a:pt x="136" y="1824"/>
                  </a:cubicBezTo>
                  <a:lnTo>
                    <a:pt x="136" y="1824"/>
                  </a:lnTo>
                  <a:cubicBezTo>
                    <a:pt x="147" y="1740"/>
                    <a:pt x="153" y="1653"/>
                    <a:pt x="159" y="1570"/>
                  </a:cubicBezTo>
                  <a:cubicBezTo>
                    <a:pt x="209" y="1066"/>
                    <a:pt x="259" y="563"/>
                    <a:pt x="305" y="60"/>
                  </a:cubicBezTo>
                  <a:cubicBezTo>
                    <a:pt x="310" y="20"/>
                    <a:pt x="280" y="0"/>
                    <a:pt x="248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3" name="Google Shape;2613;p48"/>
            <p:cNvSpPr/>
            <p:nvPr/>
          </p:nvSpPr>
          <p:spPr>
            <a:xfrm>
              <a:off x="4738025" y="3405288"/>
              <a:ext cx="33975" cy="18175"/>
            </a:xfrm>
            <a:custGeom>
              <a:avLst/>
              <a:gdLst/>
              <a:ahLst/>
              <a:cxnLst/>
              <a:rect l="l" t="t" r="r" b="b"/>
              <a:pathLst>
                <a:path w="1359" h="727" extrusionOk="0">
                  <a:moveTo>
                    <a:pt x="574" y="0"/>
                  </a:moveTo>
                  <a:cubicBezTo>
                    <a:pt x="458" y="0"/>
                    <a:pt x="339" y="24"/>
                    <a:pt x="223" y="75"/>
                  </a:cubicBezTo>
                  <a:cubicBezTo>
                    <a:pt x="110" y="124"/>
                    <a:pt x="1" y="227"/>
                    <a:pt x="18" y="349"/>
                  </a:cubicBezTo>
                  <a:cubicBezTo>
                    <a:pt x="30" y="449"/>
                    <a:pt x="120" y="522"/>
                    <a:pt x="206" y="568"/>
                  </a:cubicBezTo>
                  <a:cubicBezTo>
                    <a:pt x="428" y="687"/>
                    <a:pt x="680" y="727"/>
                    <a:pt x="932" y="727"/>
                  </a:cubicBezTo>
                  <a:cubicBezTo>
                    <a:pt x="1011" y="727"/>
                    <a:pt x="1094" y="720"/>
                    <a:pt x="1170" y="691"/>
                  </a:cubicBezTo>
                  <a:cubicBezTo>
                    <a:pt x="1246" y="661"/>
                    <a:pt x="1312" y="598"/>
                    <a:pt x="1332" y="522"/>
                  </a:cubicBezTo>
                  <a:cubicBezTo>
                    <a:pt x="1358" y="409"/>
                    <a:pt x="1289" y="297"/>
                    <a:pt x="1196" y="227"/>
                  </a:cubicBezTo>
                  <a:cubicBezTo>
                    <a:pt x="1014" y="86"/>
                    <a:pt x="797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4" name="Google Shape;2614;p48"/>
            <p:cNvSpPr/>
            <p:nvPr/>
          </p:nvSpPr>
          <p:spPr>
            <a:xfrm>
              <a:off x="4610225" y="3398863"/>
              <a:ext cx="28150" cy="15850"/>
            </a:xfrm>
            <a:custGeom>
              <a:avLst/>
              <a:gdLst/>
              <a:ahLst/>
              <a:cxnLst/>
              <a:rect l="l" t="t" r="r" b="b"/>
              <a:pathLst>
                <a:path w="1126" h="634" extrusionOk="0">
                  <a:moveTo>
                    <a:pt x="530" y="1"/>
                  </a:moveTo>
                  <a:cubicBezTo>
                    <a:pt x="282" y="1"/>
                    <a:pt x="7" y="203"/>
                    <a:pt x="0" y="464"/>
                  </a:cubicBezTo>
                  <a:cubicBezTo>
                    <a:pt x="0" y="494"/>
                    <a:pt x="3" y="524"/>
                    <a:pt x="16" y="551"/>
                  </a:cubicBezTo>
                  <a:cubicBezTo>
                    <a:pt x="43" y="590"/>
                    <a:pt x="89" y="606"/>
                    <a:pt x="135" y="617"/>
                  </a:cubicBezTo>
                  <a:cubicBezTo>
                    <a:pt x="186" y="627"/>
                    <a:pt x="267" y="634"/>
                    <a:pt x="361" y="634"/>
                  </a:cubicBezTo>
                  <a:cubicBezTo>
                    <a:pt x="646" y="634"/>
                    <a:pt x="1050" y="571"/>
                    <a:pt x="1083" y="361"/>
                  </a:cubicBezTo>
                  <a:cubicBezTo>
                    <a:pt x="1126" y="100"/>
                    <a:pt x="716" y="1"/>
                    <a:pt x="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5" name="Google Shape;2615;p48"/>
            <p:cNvSpPr/>
            <p:nvPr/>
          </p:nvSpPr>
          <p:spPr>
            <a:xfrm>
              <a:off x="4723475" y="3482813"/>
              <a:ext cx="24525" cy="24100"/>
            </a:xfrm>
            <a:custGeom>
              <a:avLst/>
              <a:gdLst/>
              <a:ahLst/>
              <a:cxnLst/>
              <a:rect l="l" t="t" r="r" b="b"/>
              <a:pathLst>
                <a:path w="981" h="964" extrusionOk="0">
                  <a:moveTo>
                    <a:pt x="490" y="0"/>
                  </a:moveTo>
                  <a:cubicBezTo>
                    <a:pt x="219" y="0"/>
                    <a:pt x="0" y="219"/>
                    <a:pt x="0" y="484"/>
                  </a:cubicBezTo>
                  <a:cubicBezTo>
                    <a:pt x="0" y="749"/>
                    <a:pt x="219" y="964"/>
                    <a:pt x="490" y="964"/>
                  </a:cubicBezTo>
                  <a:cubicBezTo>
                    <a:pt x="762" y="964"/>
                    <a:pt x="980" y="749"/>
                    <a:pt x="980" y="484"/>
                  </a:cubicBezTo>
                  <a:cubicBezTo>
                    <a:pt x="980" y="219"/>
                    <a:pt x="762" y="0"/>
                    <a:pt x="490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6" name="Google Shape;2616;p48"/>
            <p:cNvSpPr/>
            <p:nvPr/>
          </p:nvSpPr>
          <p:spPr>
            <a:xfrm>
              <a:off x="4610225" y="3464763"/>
              <a:ext cx="24250" cy="23775"/>
            </a:xfrm>
            <a:custGeom>
              <a:avLst/>
              <a:gdLst/>
              <a:ahLst/>
              <a:cxnLst/>
              <a:rect l="l" t="t" r="r" b="b"/>
              <a:pathLst>
                <a:path w="970" h="951" extrusionOk="0">
                  <a:moveTo>
                    <a:pt x="483" y="1"/>
                  </a:moveTo>
                  <a:cubicBezTo>
                    <a:pt x="219" y="1"/>
                    <a:pt x="0" y="212"/>
                    <a:pt x="0" y="478"/>
                  </a:cubicBezTo>
                  <a:cubicBezTo>
                    <a:pt x="0" y="739"/>
                    <a:pt x="219" y="951"/>
                    <a:pt x="483" y="951"/>
                  </a:cubicBezTo>
                  <a:cubicBezTo>
                    <a:pt x="751" y="951"/>
                    <a:pt x="970" y="739"/>
                    <a:pt x="970" y="478"/>
                  </a:cubicBezTo>
                  <a:cubicBezTo>
                    <a:pt x="970" y="212"/>
                    <a:pt x="751" y="1"/>
                    <a:pt x="483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7" name="Google Shape;2617;p48"/>
            <p:cNvSpPr/>
            <p:nvPr/>
          </p:nvSpPr>
          <p:spPr>
            <a:xfrm>
              <a:off x="4725350" y="3462938"/>
              <a:ext cx="10300" cy="14700"/>
            </a:xfrm>
            <a:custGeom>
              <a:avLst/>
              <a:gdLst/>
              <a:ahLst/>
              <a:cxnLst/>
              <a:rect l="l" t="t" r="r" b="b"/>
              <a:pathLst>
                <a:path w="412" h="588" extrusionOk="0">
                  <a:moveTo>
                    <a:pt x="224" y="0"/>
                  </a:moveTo>
                  <a:cubicBezTo>
                    <a:pt x="123" y="0"/>
                    <a:pt x="34" y="123"/>
                    <a:pt x="18" y="279"/>
                  </a:cubicBezTo>
                  <a:cubicBezTo>
                    <a:pt x="1" y="438"/>
                    <a:pt x="74" y="577"/>
                    <a:pt x="180" y="586"/>
                  </a:cubicBezTo>
                  <a:cubicBezTo>
                    <a:pt x="184" y="587"/>
                    <a:pt x="188" y="587"/>
                    <a:pt x="192" y="587"/>
                  </a:cubicBezTo>
                  <a:cubicBezTo>
                    <a:pt x="291" y="587"/>
                    <a:pt x="383" y="465"/>
                    <a:pt x="398" y="308"/>
                  </a:cubicBezTo>
                  <a:cubicBezTo>
                    <a:pt x="412" y="146"/>
                    <a:pt x="339" y="7"/>
                    <a:pt x="236" y="1"/>
                  </a:cubicBezTo>
                  <a:cubicBezTo>
                    <a:pt x="232" y="0"/>
                    <a:pt x="228" y="0"/>
                    <a:pt x="224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8" name="Google Shape;2618;p48"/>
            <p:cNvSpPr/>
            <p:nvPr/>
          </p:nvSpPr>
          <p:spPr>
            <a:xfrm>
              <a:off x="4623025" y="3450513"/>
              <a:ext cx="10375" cy="14700"/>
            </a:xfrm>
            <a:custGeom>
              <a:avLst/>
              <a:gdLst/>
              <a:ahLst/>
              <a:cxnLst/>
              <a:rect l="l" t="t" r="r" b="b"/>
              <a:pathLst>
                <a:path w="415" h="588" extrusionOk="0">
                  <a:moveTo>
                    <a:pt x="224" y="0"/>
                  </a:moveTo>
                  <a:cubicBezTo>
                    <a:pt x="123" y="0"/>
                    <a:pt x="34" y="123"/>
                    <a:pt x="18" y="279"/>
                  </a:cubicBezTo>
                  <a:cubicBezTo>
                    <a:pt x="1" y="441"/>
                    <a:pt x="74" y="577"/>
                    <a:pt x="180" y="587"/>
                  </a:cubicBezTo>
                  <a:cubicBezTo>
                    <a:pt x="184" y="587"/>
                    <a:pt x="188" y="587"/>
                    <a:pt x="192" y="587"/>
                  </a:cubicBezTo>
                  <a:cubicBezTo>
                    <a:pt x="293" y="587"/>
                    <a:pt x="383" y="465"/>
                    <a:pt x="398" y="309"/>
                  </a:cubicBezTo>
                  <a:cubicBezTo>
                    <a:pt x="415" y="146"/>
                    <a:pt x="343" y="11"/>
                    <a:pt x="236" y="1"/>
                  </a:cubicBezTo>
                  <a:cubicBezTo>
                    <a:pt x="232" y="1"/>
                    <a:pt x="228" y="0"/>
                    <a:pt x="224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19" name="Google Shape;2619;p48"/>
            <p:cNvSpPr/>
            <p:nvPr/>
          </p:nvSpPr>
          <p:spPr>
            <a:xfrm>
              <a:off x="4652925" y="3499438"/>
              <a:ext cx="39525" cy="9675"/>
            </a:xfrm>
            <a:custGeom>
              <a:avLst/>
              <a:gdLst/>
              <a:ahLst/>
              <a:cxnLst/>
              <a:rect l="l" t="t" r="r" b="b"/>
              <a:pathLst>
                <a:path w="1581" h="387" extrusionOk="0">
                  <a:moveTo>
                    <a:pt x="1" y="1"/>
                  </a:moveTo>
                  <a:cubicBezTo>
                    <a:pt x="87" y="120"/>
                    <a:pt x="206" y="210"/>
                    <a:pt x="339" y="273"/>
                  </a:cubicBezTo>
                  <a:cubicBezTo>
                    <a:pt x="471" y="338"/>
                    <a:pt x="617" y="378"/>
                    <a:pt x="766" y="385"/>
                  </a:cubicBezTo>
                  <a:cubicBezTo>
                    <a:pt x="787" y="386"/>
                    <a:pt x="810" y="387"/>
                    <a:pt x="832" y="387"/>
                  </a:cubicBezTo>
                  <a:cubicBezTo>
                    <a:pt x="957" y="387"/>
                    <a:pt x="1084" y="371"/>
                    <a:pt x="1199" y="329"/>
                  </a:cubicBezTo>
                  <a:cubicBezTo>
                    <a:pt x="1273" y="312"/>
                    <a:pt x="1335" y="273"/>
                    <a:pt x="1401" y="243"/>
                  </a:cubicBezTo>
                  <a:cubicBezTo>
                    <a:pt x="1464" y="210"/>
                    <a:pt x="1524" y="167"/>
                    <a:pt x="1580" y="124"/>
                  </a:cubicBezTo>
                  <a:lnTo>
                    <a:pt x="1580" y="124"/>
                  </a:lnTo>
                  <a:cubicBezTo>
                    <a:pt x="1507" y="140"/>
                    <a:pt x="1441" y="164"/>
                    <a:pt x="1375" y="180"/>
                  </a:cubicBezTo>
                  <a:cubicBezTo>
                    <a:pt x="1305" y="190"/>
                    <a:pt x="1242" y="213"/>
                    <a:pt x="1173" y="219"/>
                  </a:cubicBezTo>
                  <a:cubicBezTo>
                    <a:pt x="1140" y="223"/>
                    <a:pt x="1106" y="230"/>
                    <a:pt x="1074" y="236"/>
                  </a:cubicBezTo>
                  <a:lnTo>
                    <a:pt x="975" y="243"/>
                  </a:lnTo>
                  <a:cubicBezTo>
                    <a:pt x="945" y="246"/>
                    <a:pt x="916" y="247"/>
                    <a:pt x="888" y="247"/>
                  </a:cubicBezTo>
                  <a:cubicBezTo>
                    <a:pt x="849" y="247"/>
                    <a:pt x="810" y="245"/>
                    <a:pt x="772" y="243"/>
                  </a:cubicBezTo>
                  <a:cubicBezTo>
                    <a:pt x="640" y="239"/>
                    <a:pt x="510" y="210"/>
                    <a:pt x="382" y="170"/>
                  </a:cubicBezTo>
                  <a:cubicBezTo>
                    <a:pt x="252" y="127"/>
                    <a:pt x="127" y="74"/>
                    <a:pt x="1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0" name="Google Shape;2620;p48"/>
            <p:cNvSpPr/>
            <p:nvPr/>
          </p:nvSpPr>
          <p:spPr>
            <a:xfrm>
              <a:off x="4579750" y="3320238"/>
              <a:ext cx="45725" cy="78650"/>
            </a:xfrm>
            <a:custGeom>
              <a:avLst/>
              <a:gdLst/>
              <a:ahLst/>
              <a:cxnLst/>
              <a:rect l="l" t="t" r="r" b="b"/>
              <a:pathLst>
                <a:path w="1829" h="3146" extrusionOk="0">
                  <a:moveTo>
                    <a:pt x="1828" y="0"/>
                  </a:moveTo>
                  <a:cubicBezTo>
                    <a:pt x="1828" y="0"/>
                    <a:pt x="315" y="235"/>
                    <a:pt x="0" y="3146"/>
                  </a:cubicBezTo>
                  <a:cubicBezTo>
                    <a:pt x="0" y="3146"/>
                    <a:pt x="1570" y="2527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1" name="Google Shape;2621;p48"/>
            <p:cNvSpPr/>
            <p:nvPr/>
          </p:nvSpPr>
          <p:spPr>
            <a:xfrm>
              <a:off x="4318650" y="3886188"/>
              <a:ext cx="399775" cy="202550"/>
            </a:xfrm>
            <a:custGeom>
              <a:avLst/>
              <a:gdLst/>
              <a:ahLst/>
              <a:cxnLst/>
              <a:rect l="l" t="t" r="r" b="b"/>
              <a:pathLst>
                <a:path w="15991" h="8102" extrusionOk="0">
                  <a:moveTo>
                    <a:pt x="974" y="0"/>
                  </a:moveTo>
                  <a:cubicBezTo>
                    <a:pt x="507" y="0"/>
                    <a:pt x="106" y="134"/>
                    <a:pt x="50" y="575"/>
                  </a:cubicBezTo>
                  <a:cubicBezTo>
                    <a:pt x="0" y="982"/>
                    <a:pt x="208" y="1426"/>
                    <a:pt x="344" y="1797"/>
                  </a:cubicBezTo>
                  <a:cubicBezTo>
                    <a:pt x="549" y="2360"/>
                    <a:pt x="758" y="2920"/>
                    <a:pt x="987" y="3473"/>
                  </a:cubicBezTo>
                  <a:cubicBezTo>
                    <a:pt x="1109" y="3768"/>
                    <a:pt x="1242" y="4062"/>
                    <a:pt x="1437" y="4314"/>
                  </a:cubicBezTo>
                  <a:cubicBezTo>
                    <a:pt x="1653" y="4592"/>
                    <a:pt x="1943" y="4804"/>
                    <a:pt x="2209" y="5039"/>
                  </a:cubicBezTo>
                  <a:cubicBezTo>
                    <a:pt x="2593" y="5380"/>
                    <a:pt x="2934" y="5767"/>
                    <a:pt x="3311" y="6115"/>
                  </a:cubicBezTo>
                  <a:cubicBezTo>
                    <a:pt x="4563" y="7268"/>
                    <a:pt x="6222" y="7947"/>
                    <a:pt x="7918" y="8075"/>
                  </a:cubicBezTo>
                  <a:cubicBezTo>
                    <a:pt x="8146" y="8093"/>
                    <a:pt x="8375" y="8101"/>
                    <a:pt x="8604" y="8101"/>
                  </a:cubicBezTo>
                  <a:cubicBezTo>
                    <a:pt x="9736" y="8101"/>
                    <a:pt x="10869" y="7901"/>
                    <a:pt x="11988" y="7691"/>
                  </a:cubicBezTo>
                  <a:cubicBezTo>
                    <a:pt x="13094" y="7483"/>
                    <a:pt x="14219" y="7258"/>
                    <a:pt x="15206" y="6708"/>
                  </a:cubicBezTo>
                  <a:cubicBezTo>
                    <a:pt x="15593" y="6493"/>
                    <a:pt x="15991" y="6155"/>
                    <a:pt x="15981" y="5711"/>
                  </a:cubicBezTo>
                  <a:cubicBezTo>
                    <a:pt x="15964" y="5168"/>
                    <a:pt x="15355" y="4853"/>
                    <a:pt x="14822" y="4741"/>
                  </a:cubicBezTo>
                  <a:cubicBezTo>
                    <a:pt x="14285" y="4628"/>
                    <a:pt x="13739" y="4593"/>
                    <a:pt x="13190" y="4593"/>
                  </a:cubicBezTo>
                  <a:cubicBezTo>
                    <a:pt x="12345" y="4593"/>
                    <a:pt x="11492" y="4674"/>
                    <a:pt x="10649" y="4674"/>
                  </a:cubicBezTo>
                  <a:cubicBezTo>
                    <a:pt x="10046" y="4674"/>
                    <a:pt x="9448" y="4633"/>
                    <a:pt x="8862" y="4489"/>
                  </a:cubicBezTo>
                  <a:cubicBezTo>
                    <a:pt x="7375" y="4129"/>
                    <a:pt x="6113" y="3148"/>
                    <a:pt x="5027" y="2072"/>
                  </a:cubicBezTo>
                  <a:cubicBezTo>
                    <a:pt x="4665" y="1717"/>
                    <a:pt x="4318" y="1350"/>
                    <a:pt x="3918" y="1039"/>
                  </a:cubicBezTo>
                  <a:cubicBezTo>
                    <a:pt x="3918" y="764"/>
                    <a:pt x="2616" y="326"/>
                    <a:pt x="2394" y="257"/>
                  </a:cubicBezTo>
                  <a:cubicBezTo>
                    <a:pt x="2093" y="165"/>
                    <a:pt x="1493" y="0"/>
                    <a:pt x="974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2" name="Google Shape;2622;p48"/>
            <p:cNvSpPr/>
            <p:nvPr/>
          </p:nvSpPr>
          <p:spPr>
            <a:xfrm>
              <a:off x="4546150" y="3946338"/>
              <a:ext cx="116000" cy="128750"/>
            </a:xfrm>
            <a:custGeom>
              <a:avLst/>
              <a:gdLst/>
              <a:ahLst/>
              <a:cxnLst/>
              <a:rect l="l" t="t" r="r" b="b"/>
              <a:pathLst>
                <a:path w="4640" h="5150" extrusionOk="0">
                  <a:moveTo>
                    <a:pt x="4411" y="0"/>
                  </a:moveTo>
                  <a:lnTo>
                    <a:pt x="0" y="746"/>
                  </a:lnTo>
                  <a:lnTo>
                    <a:pt x="977" y="4848"/>
                  </a:lnTo>
                  <a:lnTo>
                    <a:pt x="4639" y="5150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3" name="Google Shape;2623;p48"/>
            <p:cNvSpPr/>
            <p:nvPr/>
          </p:nvSpPr>
          <p:spPr>
            <a:xfrm>
              <a:off x="4407450" y="3843088"/>
              <a:ext cx="146075" cy="209150"/>
            </a:xfrm>
            <a:custGeom>
              <a:avLst/>
              <a:gdLst/>
              <a:ahLst/>
              <a:cxnLst/>
              <a:rect l="l" t="t" r="r" b="b"/>
              <a:pathLst>
                <a:path w="5843" h="8366" extrusionOk="0">
                  <a:moveTo>
                    <a:pt x="405" y="1"/>
                  </a:moveTo>
                  <a:lnTo>
                    <a:pt x="1" y="6346"/>
                  </a:lnTo>
                  <a:lnTo>
                    <a:pt x="3793" y="8366"/>
                  </a:lnTo>
                  <a:lnTo>
                    <a:pt x="5842" y="160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4" name="Google Shape;2624;p48"/>
            <p:cNvSpPr/>
            <p:nvPr/>
          </p:nvSpPr>
          <p:spPr>
            <a:xfrm>
              <a:off x="4436775" y="3828713"/>
              <a:ext cx="122300" cy="196975"/>
            </a:xfrm>
            <a:custGeom>
              <a:avLst/>
              <a:gdLst/>
              <a:ahLst/>
              <a:cxnLst/>
              <a:rect l="l" t="t" r="r" b="b"/>
              <a:pathLst>
                <a:path w="4892" h="7879" extrusionOk="0">
                  <a:moveTo>
                    <a:pt x="3859" y="1146"/>
                  </a:moveTo>
                  <a:cubicBezTo>
                    <a:pt x="3868" y="1169"/>
                    <a:pt x="3871" y="1192"/>
                    <a:pt x="3865" y="1215"/>
                  </a:cubicBezTo>
                  <a:cubicBezTo>
                    <a:pt x="3862" y="1239"/>
                    <a:pt x="3842" y="1265"/>
                    <a:pt x="3819" y="1278"/>
                  </a:cubicBezTo>
                  <a:cubicBezTo>
                    <a:pt x="3811" y="1283"/>
                    <a:pt x="3795" y="1290"/>
                    <a:pt x="3780" y="1290"/>
                  </a:cubicBezTo>
                  <a:cubicBezTo>
                    <a:pt x="3775" y="1290"/>
                    <a:pt x="3770" y="1289"/>
                    <a:pt x="3766" y="1288"/>
                  </a:cubicBezTo>
                  <a:cubicBezTo>
                    <a:pt x="3759" y="1285"/>
                    <a:pt x="3752" y="1282"/>
                    <a:pt x="3749" y="1265"/>
                  </a:cubicBezTo>
                  <a:cubicBezTo>
                    <a:pt x="3752" y="1239"/>
                    <a:pt x="3782" y="1202"/>
                    <a:pt x="3819" y="1172"/>
                  </a:cubicBezTo>
                  <a:cubicBezTo>
                    <a:pt x="3832" y="1166"/>
                    <a:pt x="3845" y="1155"/>
                    <a:pt x="3859" y="1146"/>
                  </a:cubicBezTo>
                  <a:close/>
                  <a:moveTo>
                    <a:pt x="1954" y="146"/>
                  </a:moveTo>
                  <a:cubicBezTo>
                    <a:pt x="1961" y="146"/>
                    <a:pt x="1967" y="149"/>
                    <a:pt x="1971" y="149"/>
                  </a:cubicBezTo>
                  <a:cubicBezTo>
                    <a:pt x="2086" y="221"/>
                    <a:pt x="2100" y="771"/>
                    <a:pt x="2051" y="1308"/>
                  </a:cubicBezTo>
                  <a:cubicBezTo>
                    <a:pt x="1855" y="950"/>
                    <a:pt x="1613" y="364"/>
                    <a:pt x="1892" y="172"/>
                  </a:cubicBezTo>
                  <a:cubicBezTo>
                    <a:pt x="1918" y="155"/>
                    <a:pt x="1938" y="146"/>
                    <a:pt x="1954" y="146"/>
                  </a:cubicBezTo>
                  <a:close/>
                  <a:moveTo>
                    <a:pt x="3100" y="212"/>
                  </a:moveTo>
                  <a:cubicBezTo>
                    <a:pt x="3133" y="212"/>
                    <a:pt x="3166" y="225"/>
                    <a:pt x="3203" y="245"/>
                  </a:cubicBezTo>
                  <a:cubicBezTo>
                    <a:pt x="3259" y="278"/>
                    <a:pt x="3286" y="321"/>
                    <a:pt x="3286" y="374"/>
                  </a:cubicBezTo>
                  <a:cubicBezTo>
                    <a:pt x="3298" y="658"/>
                    <a:pt x="2729" y="1166"/>
                    <a:pt x="2372" y="1447"/>
                  </a:cubicBezTo>
                  <a:cubicBezTo>
                    <a:pt x="2497" y="1026"/>
                    <a:pt x="2752" y="345"/>
                    <a:pt x="3030" y="228"/>
                  </a:cubicBezTo>
                  <a:cubicBezTo>
                    <a:pt x="3054" y="218"/>
                    <a:pt x="3077" y="212"/>
                    <a:pt x="3100" y="212"/>
                  </a:cubicBezTo>
                  <a:close/>
                  <a:moveTo>
                    <a:pt x="1268" y="1688"/>
                  </a:moveTo>
                  <a:cubicBezTo>
                    <a:pt x="1272" y="1688"/>
                    <a:pt x="1276" y="1692"/>
                    <a:pt x="1279" y="1692"/>
                  </a:cubicBezTo>
                  <a:cubicBezTo>
                    <a:pt x="1299" y="1699"/>
                    <a:pt x="1315" y="1719"/>
                    <a:pt x="1328" y="1739"/>
                  </a:cubicBezTo>
                  <a:cubicBezTo>
                    <a:pt x="1328" y="1739"/>
                    <a:pt x="1325" y="1745"/>
                    <a:pt x="1302" y="1755"/>
                  </a:cubicBezTo>
                  <a:cubicBezTo>
                    <a:pt x="1285" y="1762"/>
                    <a:pt x="1265" y="1768"/>
                    <a:pt x="1249" y="1771"/>
                  </a:cubicBezTo>
                  <a:cubicBezTo>
                    <a:pt x="1249" y="1765"/>
                    <a:pt x="1245" y="1758"/>
                    <a:pt x="1245" y="1751"/>
                  </a:cubicBezTo>
                  <a:cubicBezTo>
                    <a:pt x="1239" y="1722"/>
                    <a:pt x="1249" y="1699"/>
                    <a:pt x="1262" y="1692"/>
                  </a:cubicBezTo>
                  <a:cubicBezTo>
                    <a:pt x="1262" y="1692"/>
                    <a:pt x="1265" y="1688"/>
                    <a:pt x="1268" y="1688"/>
                  </a:cubicBezTo>
                  <a:close/>
                  <a:moveTo>
                    <a:pt x="1956" y="1"/>
                  </a:moveTo>
                  <a:cubicBezTo>
                    <a:pt x="1915" y="1"/>
                    <a:pt x="1866" y="15"/>
                    <a:pt x="1808" y="53"/>
                  </a:cubicBezTo>
                  <a:cubicBezTo>
                    <a:pt x="1292" y="407"/>
                    <a:pt x="2011" y="1523"/>
                    <a:pt x="2040" y="1569"/>
                  </a:cubicBezTo>
                  <a:lnTo>
                    <a:pt x="2066" y="1612"/>
                  </a:lnTo>
                  <a:cubicBezTo>
                    <a:pt x="2051" y="1656"/>
                    <a:pt x="2017" y="1696"/>
                    <a:pt x="1984" y="1725"/>
                  </a:cubicBezTo>
                  <a:cubicBezTo>
                    <a:pt x="1911" y="1785"/>
                    <a:pt x="1812" y="1818"/>
                    <a:pt x="1713" y="1851"/>
                  </a:cubicBezTo>
                  <a:cubicBezTo>
                    <a:pt x="1628" y="1875"/>
                    <a:pt x="1548" y="1898"/>
                    <a:pt x="1469" y="1898"/>
                  </a:cubicBezTo>
                  <a:cubicBezTo>
                    <a:pt x="1452" y="1898"/>
                    <a:pt x="1435" y="1897"/>
                    <a:pt x="1418" y="1894"/>
                  </a:cubicBezTo>
                  <a:cubicBezTo>
                    <a:pt x="1404" y="1890"/>
                    <a:pt x="1388" y="1887"/>
                    <a:pt x="1371" y="1881"/>
                  </a:cubicBezTo>
                  <a:cubicBezTo>
                    <a:pt x="1427" y="1855"/>
                    <a:pt x="1461" y="1818"/>
                    <a:pt x="1467" y="1775"/>
                  </a:cubicBezTo>
                  <a:cubicBezTo>
                    <a:pt x="1474" y="1745"/>
                    <a:pt x="1470" y="1719"/>
                    <a:pt x="1458" y="1685"/>
                  </a:cubicBezTo>
                  <a:cubicBezTo>
                    <a:pt x="1435" y="1629"/>
                    <a:pt x="1388" y="1580"/>
                    <a:pt x="1331" y="1560"/>
                  </a:cubicBezTo>
                  <a:cubicBezTo>
                    <a:pt x="1312" y="1551"/>
                    <a:pt x="1290" y="1546"/>
                    <a:pt x="1270" y="1546"/>
                  </a:cubicBezTo>
                  <a:cubicBezTo>
                    <a:pt x="1245" y="1546"/>
                    <a:pt x="1221" y="1552"/>
                    <a:pt x="1199" y="1563"/>
                  </a:cubicBezTo>
                  <a:cubicBezTo>
                    <a:pt x="1126" y="1596"/>
                    <a:pt x="1086" y="1682"/>
                    <a:pt x="1103" y="1771"/>
                  </a:cubicBezTo>
                  <a:cubicBezTo>
                    <a:pt x="1103" y="1781"/>
                    <a:pt x="1106" y="1788"/>
                    <a:pt x="1106" y="1798"/>
                  </a:cubicBezTo>
                  <a:cubicBezTo>
                    <a:pt x="1095" y="1799"/>
                    <a:pt x="1084" y="1799"/>
                    <a:pt x="1073" y="1799"/>
                  </a:cubicBezTo>
                  <a:cubicBezTo>
                    <a:pt x="945" y="1799"/>
                    <a:pt x="816" y="1765"/>
                    <a:pt x="709" y="1696"/>
                  </a:cubicBezTo>
                  <a:cubicBezTo>
                    <a:pt x="537" y="1583"/>
                    <a:pt x="421" y="1387"/>
                    <a:pt x="411" y="1182"/>
                  </a:cubicBezTo>
                  <a:cubicBezTo>
                    <a:pt x="408" y="1135"/>
                    <a:pt x="408" y="1092"/>
                    <a:pt x="411" y="1046"/>
                  </a:cubicBezTo>
                  <a:cubicBezTo>
                    <a:pt x="414" y="953"/>
                    <a:pt x="417" y="857"/>
                    <a:pt x="388" y="762"/>
                  </a:cubicBezTo>
                  <a:cubicBezTo>
                    <a:pt x="335" y="599"/>
                    <a:pt x="189" y="473"/>
                    <a:pt x="20" y="447"/>
                  </a:cubicBezTo>
                  <a:lnTo>
                    <a:pt x="0" y="589"/>
                  </a:lnTo>
                  <a:cubicBezTo>
                    <a:pt x="113" y="609"/>
                    <a:pt x="215" y="695"/>
                    <a:pt x="249" y="805"/>
                  </a:cubicBezTo>
                  <a:cubicBezTo>
                    <a:pt x="272" y="877"/>
                    <a:pt x="269" y="956"/>
                    <a:pt x="266" y="1040"/>
                  </a:cubicBezTo>
                  <a:cubicBezTo>
                    <a:pt x="266" y="1089"/>
                    <a:pt x="262" y="1139"/>
                    <a:pt x="266" y="1189"/>
                  </a:cubicBezTo>
                  <a:cubicBezTo>
                    <a:pt x="278" y="1440"/>
                    <a:pt x="421" y="1679"/>
                    <a:pt x="630" y="1815"/>
                  </a:cubicBezTo>
                  <a:cubicBezTo>
                    <a:pt x="761" y="1899"/>
                    <a:pt x="913" y="1943"/>
                    <a:pt x="1066" y="1943"/>
                  </a:cubicBezTo>
                  <a:cubicBezTo>
                    <a:pt x="1106" y="1943"/>
                    <a:pt x="1146" y="1940"/>
                    <a:pt x="1186" y="1934"/>
                  </a:cubicBezTo>
                  <a:cubicBezTo>
                    <a:pt x="1239" y="1986"/>
                    <a:pt x="1315" y="2023"/>
                    <a:pt x="1398" y="2037"/>
                  </a:cubicBezTo>
                  <a:cubicBezTo>
                    <a:pt x="1421" y="2040"/>
                    <a:pt x="1447" y="2043"/>
                    <a:pt x="1474" y="2043"/>
                  </a:cubicBezTo>
                  <a:cubicBezTo>
                    <a:pt x="1570" y="2043"/>
                    <a:pt x="1663" y="2017"/>
                    <a:pt x="1756" y="1986"/>
                  </a:cubicBezTo>
                  <a:cubicBezTo>
                    <a:pt x="1858" y="1957"/>
                    <a:pt x="1967" y="1917"/>
                    <a:pt x="2060" y="1847"/>
                  </a:cubicBezTo>
                  <a:lnTo>
                    <a:pt x="2060" y="1847"/>
                  </a:lnTo>
                  <a:lnTo>
                    <a:pt x="524" y="7845"/>
                  </a:lnTo>
                  <a:lnTo>
                    <a:pt x="663" y="7878"/>
                  </a:lnTo>
                  <a:lnTo>
                    <a:pt x="2239" y="1728"/>
                  </a:lnTo>
                  <a:lnTo>
                    <a:pt x="2289" y="1692"/>
                  </a:lnTo>
                  <a:cubicBezTo>
                    <a:pt x="2341" y="1652"/>
                    <a:pt x="2580" y="1477"/>
                    <a:pt x="2825" y="1255"/>
                  </a:cubicBezTo>
                  <a:cubicBezTo>
                    <a:pt x="3007" y="1142"/>
                    <a:pt x="3206" y="1066"/>
                    <a:pt x="3414" y="1023"/>
                  </a:cubicBezTo>
                  <a:cubicBezTo>
                    <a:pt x="3479" y="1010"/>
                    <a:pt x="3537" y="1003"/>
                    <a:pt x="3589" y="1003"/>
                  </a:cubicBezTo>
                  <a:cubicBezTo>
                    <a:pt x="3657" y="1003"/>
                    <a:pt x="3714" y="1015"/>
                    <a:pt x="3759" y="1040"/>
                  </a:cubicBezTo>
                  <a:cubicBezTo>
                    <a:pt x="3752" y="1046"/>
                    <a:pt x="3743" y="1053"/>
                    <a:pt x="3735" y="1056"/>
                  </a:cubicBezTo>
                  <a:cubicBezTo>
                    <a:pt x="3709" y="1076"/>
                    <a:pt x="3620" y="1149"/>
                    <a:pt x="3607" y="1245"/>
                  </a:cubicBezTo>
                  <a:cubicBezTo>
                    <a:pt x="3600" y="1288"/>
                    <a:pt x="3610" y="1331"/>
                    <a:pt x="3636" y="1364"/>
                  </a:cubicBezTo>
                  <a:cubicBezTo>
                    <a:pt x="3656" y="1390"/>
                    <a:pt x="3683" y="1410"/>
                    <a:pt x="3716" y="1424"/>
                  </a:cubicBezTo>
                  <a:cubicBezTo>
                    <a:pt x="3735" y="1430"/>
                    <a:pt x="3759" y="1433"/>
                    <a:pt x="3782" y="1433"/>
                  </a:cubicBezTo>
                  <a:cubicBezTo>
                    <a:pt x="3819" y="1433"/>
                    <a:pt x="3855" y="1424"/>
                    <a:pt x="3891" y="1404"/>
                  </a:cubicBezTo>
                  <a:cubicBezTo>
                    <a:pt x="3951" y="1367"/>
                    <a:pt x="3998" y="1308"/>
                    <a:pt x="4007" y="1242"/>
                  </a:cubicBezTo>
                  <a:cubicBezTo>
                    <a:pt x="4018" y="1185"/>
                    <a:pt x="4007" y="1126"/>
                    <a:pt x="3984" y="1073"/>
                  </a:cubicBezTo>
                  <a:cubicBezTo>
                    <a:pt x="4037" y="1046"/>
                    <a:pt x="4093" y="1020"/>
                    <a:pt x="4149" y="1000"/>
                  </a:cubicBezTo>
                  <a:cubicBezTo>
                    <a:pt x="4192" y="984"/>
                    <a:pt x="4239" y="970"/>
                    <a:pt x="4282" y="956"/>
                  </a:cubicBezTo>
                  <a:cubicBezTo>
                    <a:pt x="4355" y="933"/>
                    <a:pt x="4431" y="910"/>
                    <a:pt x="4507" y="877"/>
                  </a:cubicBezTo>
                  <a:cubicBezTo>
                    <a:pt x="4653" y="811"/>
                    <a:pt x="4759" y="718"/>
                    <a:pt x="4819" y="609"/>
                  </a:cubicBezTo>
                  <a:cubicBezTo>
                    <a:pt x="4892" y="460"/>
                    <a:pt x="4868" y="281"/>
                    <a:pt x="4759" y="182"/>
                  </a:cubicBezTo>
                  <a:lnTo>
                    <a:pt x="4663" y="285"/>
                  </a:lnTo>
                  <a:cubicBezTo>
                    <a:pt x="4722" y="345"/>
                    <a:pt x="4736" y="453"/>
                    <a:pt x="4689" y="543"/>
                  </a:cubicBezTo>
                  <a:cubicBezTo>
                    <a:pt x="4637" y="646"/>
                    <a:pt x="4527" y="712"/>
                    <a:pt x="4448" y="745"/>
                  </a:cubicBezTo>
                  <a:cubicBezTo>
                    <a:pt x="4382" y="774"/>
                    <a:pt x="4312" y="798"/>
                    <a:pt x="4239" y="817"/>
                  </a:cubicBezTo>
                  <a:cubicBezTo>
                    <a:pt x="4192" y="834"/>
                    <a:pt x="4146" y="848"/>
                    <a:pt x="4100" y="864"/>
                  </a:cubicBezTo>
                  <a:cubicBezTo>
                    <a:pt x="4027" y="891"/>
                    <a:pt x="3961" y="921"/>
                    <a:pt x="3894" y="956"/>
                  </a:cubicBezTo>
                  <a:cubicBezTo>
                    <a:pt x="3888" y="950"/>
                    <a:pt x="3878" y="944"/>
                    <a:pt x="3871" y="941"/>
                  </a:cubicBezTo>
                  <a:cubicBezTo>
                    <a:pt x="3795" y="886"/>
                    <a:pt x="3701" y="858"/>
                    <a:pt x="3586" y="858"/>
                  </a:cubicBezTo>
                  <a:cubicBezTo>
                    <a:pt x="3525" y="858"/>
                    <a:pt x="3460" y="866"/>
                    <a:pt x="3388" y="881"/>
                  </a:cubicBezTo>
                  <a:cubicBezTo>
                    <a:pt x="3295" y="901"/>
                    <a:pt x="3209" y="927"/>
                    <a:pt x="3123" y="956"/>
                  </a:cubicBezTo>
                  <a:cubicBezTo>
                    <a:pt x="3302" y="755"/>
                    <a:pt x="3437" y="543"/>
                    <a:pt x="3431" y="371"/>
                  </a:cubicBezTo>
                  <a:cubicBezTo>
                    <a:pt x="3428" y="265"/>
                    <a:pt x="3375" y="178"/>
                    <a:pt x="3278" y="122"/>
                  </a:cubicBezTo>
                  <a:cubicBezTo>
                    <a:pt x="3220" y="87"/>
                    <a:pt x="3161" y="69"/>
                    <a:pt x="3101" y="69"/>
                  </a:cubicBezTo>
                  <a:cubicBezTo>
                    <a:pt x="3059" y="69"/>
                    <a:pt x="3016" y="78"/>
                    <a:pt x="2974" y="96"/>
                  </a:cubicBezTo>
                  <a:cubicBezTo>
                    <a:pt x="2613" y="241"/>
                    <a:pt x="2349" y="1020"/>
                    <a:pt x="2233" y="1407"/>
                  </a:cubicBezTo>
                  <a:lnTo>
                    <a:pt x="2190" y="1394"/>
                  </a:lnTo>
                  <a:cubicBezTo>
                    <a:pt x="2233" y="987"/>
                    <a:pt x="2285" y="172"/>
                    <a:pt x="2047" y="27"/>
                  </a:cubicBezTo>
                  <a:cubicBezTo>
                    <a:pt x="2023" y="12"/>
                    <a:pt x="1993" y="1"/>
                    <a:pt x="1956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5" name="Google Shape;2625;p48"/>
            <p:cNvSpPr/>
            <p:nvPr/>
          </p:nvSpPr>
          <p:spPr>
            <a:xfrm>
              <a:off x="4216675" y="3886988"/>
              <a:ext cx="615500" cy="576150"/>
            </a:xfrm>
            <a:custGeom>
              <a:avLst/>
              <a:gdLst/>
              <a:ahLst/>
              <a:cxnLst/>
              <a:rect l="l" t="t" r="r" b="b"/>
              <a:pathLst>
                <a:path w="24620" h="23046" extrusionOk="0">
                  <a:moveTo>
                    <a:pt x="4708" y="0"/>
                  </a:moveTo>
                  <a:lnTo>
                    <a:pt x="4708" y="0"/>
                  </a:lnTo>
                  <a:cubicBezTo>
                    <a:pt x="2397" y="447"/>
                    <a:pt x="6192" y="5832"/>
                    <a:pt x="6192" y="5832"/>
                  </a:cubicBezTo>
                  <a:cubicBezTo>
                    <a:pt x="6192" y="5832"/>
                    <a:pt x="1741" y="8262"/>
                    <a:pt x="821" y="13084"/>
                  </a:cubicBezTo>
                  <a:cubicBezTo>
                    <a:pt x="0" y="17366"/>
                    <a:pt x="2245" y="23045"/>
                    <a:pt x="10364" y="23045"/>
                  </a:cubicBezTo>
                  <a:cubicBezTo>
                    <a:pt x="11393" y="23045"/>
                    <a:pt x="12517" y="22954"/>
                    <a:pt x="13742" y="22757"/>
                  </a:cubicBezTo>
                  <a:cubicBezTo>
                    <a:pt x="24620" y="21008"/>
                    <a:pt x="17503" y="8736"/>
                    <a:pt x="17503" y="8736"/>
                  </a:cubicBezTo>
                  <a:cubicBezTo>
                    <a:pt x="17503" y="8736"/>
                    <a:pt x="20928" y="7295"/>
                    <a:pt x="20043" y="5547"/>
                  </a:cubicBezTo>
                  <a:lnTo>
                    <a:pt x="20043" y="5547"/>
                  </a:lnTo>
                  <a:cubicBezTo>
                    <a:pt x="19490" y="6116"/>
                    <a:pt x="19076" y="6371"/>
                    <a:pt x="18348" y="6603"/>
                  </a:cubicBezTo>
                  <a:cubicBezTo>
                    <a:pt x="17356" y="6922"/>
                    <a:pt x="16299" y="7086"/>
                    <a:pt x="15242" y="7086"/>
                  </a:cubicBezTo>
                  <a:cubicBezTo>
                    <a:pt x="14839" y="7086"/>
                    <a:pt x="14436" y="7062"/>
                    <a:pt x="14037" y="7014"/>
                  </a:cubicBezTo>
                  <a:cubicBezTo>
                    <a:pt x="12547" y="6828"/>
                    <a:pt x="11242" y="6262"/>
                    <a:pt x="9907" y="5623"/>
                  </a:cubicBezTo>
                  <a:cubicBezTo>
                    <a:pt x="9377" y="5368"/>
                    <a:pt x="8888" y="5127"/>
                    <a:pt x="8420" y="4844"/>
                  </a:cubicBezTo>
                  <a:cubicBezTo>
                    <a:pt x="7954" y="4563"/>
                    <a:pt x="7513" y="4242"/>
                    <a:pt x="7086" y="3831"/>
                  </a:cubicBezTo>
                  <a:cubicBezTo>
                    <a:pt x="5983" y="2769"/>
                    <a:pt x="5108" y="1494"/>
                    <a:pt x="4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6" name="Google Shape;2626;p48"/>
            <p:cNvSpPr/>
            <p:nvPr/>
          </p:nvSpPr>
          <p:spPr>
            <a:xfrm>
              <a:off x="4367150" y="4030963"/>
              <a:ext cx="286375" cy="125675"/>
            </a:xfrm>
            <a:custGeom>
              <a:avLst/>
              <a:gdLst/>
              <a:ahLst/>
              <a:cxnLst/>
              <a:rect l="l" t="t" r="r" b="b"/>
              <a:pathLst>
                <a:path w="11455" h="5027" extrusionOk="0">
                  <a:moveTo>
                    <a:pt x="3226" y="2192"/>
                  </a:moveTo>
                  <a:lnTo>
                    <a:pt x="3226" y="2192"/>
                  </a:lnTo>
                  <a:cubicBezTo>
                    <a:pt x="2739" y="3083"/>
                    <a:pt x="1736" y="4725"/>
                    <a:pt x="1166" y="4832"/>
                  </a:cubicBezTo>
                  <a:cubicBezTo>
                    <a:pt x="1146" y="4835"/>
                    <a:pt x="1128" y="4837"/>
                    <a:pt x="1110" y="4837"/>
                  </a:cubicBezTo>
                  <a:cubicBezTo>
                    <a:pt x="1055" y="4837"/>
                    <a:pt x="1007" y="4819"/>
                    <a:pt x="964" y="4781"/>
                  </a:cubicBezTo>
                  <a:cubicBezTo>
                    <a:pt x="911" y="4732"/>
                    <a:pt x="885" y="4669"/>
                    <a:pt x="891" y="4589"/>
                  </a:cubicBezTo>
                  <a:cubicBezTo>
                    <a:pt x="921" y="4003"/>
                    <a:pt x="2412" y="2791"/>
                    <a:pt x="3226" y="2192"/>
                  </a:cubicBezTo>
                  <a:close/>
                  <a:moveTo>
                    <a:pt x="3616" y="2252"/>
                  </a:moveTo>
                  <a:cubicBezTo>
                    <a:pt x="3809" y="3252"/>
                    <a:pt x="3977" y="4626"/>
                    <a:pt x="3736" y="4858"/>
                  </a:cubicBezTo>
                  <a:cubicBezTo>
                    <a:pt x="3717" y="4874"/>
                    <a:pt x="3697" y="4882"/>
                    <a:pt x="3673" y="4882"/>
                  </a:cubicBezTo>
                  <a:cubicBezTo>
                    <a:pt x="3662" y="4882"/>
                    <a:pt x="3651" y="4880"/>
                    <a:pt x="3639" y="4878"/>
                  </a:cubicBezTo>
                  <a:cubicBezTo>
                    <a:pt x="3229" y="4772"/>
                    <a:pt x="3391" y="3325"/>
                    <a:pt x="3616" y="2252"/>
                  </a:cubicBezTo>
                  <a:close/>
                  <a:moveTo>
                    <a:pt x="53" y="1"/>
                  </a:moveTo>
                  <a:cubicBezTo>
                    <a:pt x="26" y="1"/>
                    <a:pt x="0" y="18"/>
                    <a:pt x="3" y="53"/>
                  </a:cubicBezTo>
                  <a:cubicBezTo>
                    <a:pt x="20" y="344"/>
                    <a:pt x="394" y="480"/>
                    <a:pt x="616" y="612"/>
                  </a:cubicBezTo>
                  <a:cubicBezTo>
                    <a:pt x="1166" y="947"/>
                    <a:pt x="1756" y="1202"/>
                    <a:pt x="2372" y="1381"/>
                  </a:cubicBezTo>
                  <a:cubicBezTo>
                    <a:pt x="2742" y="1490"/>
                    <a:pt x="3127" y="1576"/>
                    <a:pt x="3500" y="1679"/>
                  </a:cubicBezTo>
                  <a:cubicBezTo>
                    <a:pt x="2954" y="2106"/>
                    <a:pt x="789" y="3834"/>
                    <a:pt x="746" y="4580"/>
                  </a:cubicBezTo>
                  <a:cubicBezTo>
                    <a:pt x="739" y="4705"/>
                    <a:pt x="782" y="4812"/>
                    <a:pt x="871" y="4891"/>
                  </a:cubicBezTo>
                  <a:cubicBezTo>
                    <a:pt x="941" y="4951"/>
                    <a:pt x="1021" y="4980"/>
                    <a:pt x="1110" y="4980"/>
                  </a:cubicBezTo>
                  <a:cubicBezTo>
                    <a:pt x="1136" y="4980"/>
                    <a:pt x="1163" y="4980"/>
                    <a:pt x="1192" y="4974"/>
                  </a:cubicBezTo>
                  <a:cubicBezTo>
                    <a:pt x="2027" y="4815"/>
                    <a:pt x="3441" y="2099"/>
                    <a:pt x="3500" y="1986"/>
                  </a:cubicBezTo>
                  <a:lnTo>
                    <a:pt x="3554" y="1884"/>
                  </a:lnTo>
                  <a:lnTo>
                    <a:pt x="3554" y="1884"/>
                  </a:lnTo>
                  <a:lnTo>
                    <a:pt x="3550" y="1891"/>
                  </a:lnTo>
                  <a:cubicBezTo>
                    <a:pt x="3477" y="2189"/>
                    <a:pt x="2865" y="4828"/>
                    <a:pt x="3604" y="5017"/>
                  </a:cubicBezTo>
                  <a:cubicBezTo>
                    <a:pt x="3627" y="5023"/>
                    <a:pt x="3650" y="5026"/>
                    <a:pt x="3673" y="5026"/>
                  </a:cubicBezTo>
                  <a:cubicBezTo>
                    <a:pt x="3736" y="5026"/>
                    <a:pt x="3792" y="5003"/>
                    <a:pt x="3835" y="4960"/>
                  </a:cubicBezTo>
                  <a:cubicBezTo>
                    <a:pt x="4252" y="4563"/>
                    <a:pt x="3749" y="2165"/>
                    <a:pt x="3693" y="1891"/>
                  </a:cubicBezTo>
                  <a:lnTo>
                    <a:pt x="3656" y="1725"/>
                  </a:lnTo>
                  <a:lnTo>
                    <a:pt x="3656" y="1725"/>
                  </a:lnTo>
                  <a:cubicBezTo>
                    <a:pt x="3974" y="1818"/>
                    <a:pt x="4282" y="1934"/>
                    <a:pt x="4573" y="2093"/>
                  </a:cubicBezTo>
                  <a:cubicBezTo>
                    <a:pt x="5200" y="2440"/>
                    <a:pt x="5680" y="2980"/>
                    <a:pt x="6216" y="3437"/>
                  </a:cubicBezTo>
                  <a:cubicBezTo>
                    <a:pt x="6937" y="4055"/>
                    <a:pt x="8074" y="4496"/>
                    <a:pt x="9121" y="4496"/>
                  </a:cubicBezTo>
                  <a:cubicBezTo>
                    <a:pt x="10121" y="4496"/>
                    <a:pt x="11040" y="4093"/>
                    <a:pt x="11438" y="3059"/>
                  </a:cubicBezTo>
                  <a:cubicBezTo>
                    <a:pt x="11454" y="3019"/>
                    <a:pt x="11422" y="2994"/>
                    <a:pt x="11389" y="2994"/>
                  </a:cubicBezTo>
                  <a:cubicBezTo>
                    <a:pt x="11367" y="2994"/>
                    <a:pt x="11345" y="3005"/>
                    <a:pt x="11336" y="3030"/>
                  </a:cubicBezTo>
                  <a:cubicBezTo>
                    <a:pt x="11015" y="3867"/>
                    <a:pt x="10448" y="4242"/>
                    <a:pt x="9560" y="4321"/>
                  </a:cubicBezTo>
                  <a:cubicBezTo>
                    <a:pt x="9380" y="4337"/>
                    <a:pt x="9197" y="4345"/>
                    <a:pt x="9014" y="4345"/>
                  </a:cubicBezTo>
                  <a:cubicBezTo>
                    <a:pt x="8645" y="4345"/>
                    <a:pt x="8275" y="4311"/>
                    <a:pt x="7918" y="4231"/>
                  </a:cubicBezTo>
                  <a:cubicBezTo>
                    <a:pt x="6822" y="3980"/>
                    <a:pt x="6160" y="3186"/>
                    <a:pt x="5335" y="2500"/>
                  </a:cubicBezTo>
                  <a:cubicBezTo>
                    <a:pt x="4812" y="2066"/>
                    <a:pt x="4255" y="1807"/>
                    <a:pt x="3630" y="1613"/>
                  </a:cubicBezTo>
                  <a:lnTo>
                    <a:pt x="3627" y="1583"/>
                  </a:lnTo>
                  <a:cubicBezTo>
                    <a:pt x="3627" y="1583"/>
                    <a:pt x="3616" y="1589"/>
                    <a:pt x="3600" y="1602"/>
                  </a:cubicBezTo>
                  <a:cubicBezTo>
                    <a:pt x="3480" y="1566"/>
                    <a:pt x="3361" y="1529"/>
                    <a:pt x="3236" y="1497"/>
                  </a:cubicBezTo>
                  <a:cubicBezTo>
                    <a:pt x="2762" y="1374"/>
                    <a:pt x="2288" y="1265"/>
                    <a:pt x="1831" y="1089"/>
                  </a:cubicBezTo>
                  <a:cubicBezTo>
                    <a:pt x="1557" y="983"/>
                    <a:pt x="136" y="453"/>
                    <a:pt x="110" y="53"/>
                  </a:cubicBezTo>
                  <a:cubicBezTo>
                    <a:pt x="108" y="18"/>
                    <a:pt x="80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7" name="Google Shape;2627;p48"/>
            <p:cNvSpPr/>
            <p:nvPr/>
          </p:nvSpPr>
          <p:spPr>
            <a:xfrm>
              <a:off x="4257950" y="4232238"/>
              <a:ext cx="12150" cy="36975"/>
            </a:xfrm>
            <a:custGeom>
              <a:avLst/>
              <a:gdLst/>
              <a:ahLst/>
              <a:cxnLst/>
              <a:rect l="l" t="t" r="r" b="b"/>
              <a:pathLst>
                <a:path w="486" h="1479" extrusionOk="0">
                  <a:moveTo>
                    <a:pt x="140" y="1"/>
                  </a:moveTo>
                  <a:cubicBezTo>
                    <a:pt x="119" y="1"/>
                    <a:pt x="99" y="12"/>
                    <a:pt x="93" y="39"/>
                  </a:cubicBezTo>
                  <a:cubicBezTo>
                    <a:pt x="0" y="539"/>
                    <a:pt x="93" y="1025"/>
                    <a:pt x="368" y="1453"/>
                  </a:cubicBezTo>
                  <a:cubicBezTo>
                    <a:pt x="380" y="1471"/>
                    <a:pt x="396" y="1479"/>
                    <a:pt x="413" y="1479"/>
                  </a:cubicBezTo>
                  <a:cubicBezTo>
                    <a:pt x="450" y="1479"/>
                    <a:pt x="486" y="1441"/>
                    <a:pt x="461" y="1400"/>
                  </a:cubicBezTo>
                  <a:cubicBezTo>
                    <a:pt x="203" y="996"/>
                    <a:pt x="110" y="539"/>
                    <a:pt x="199" y="68"/>
                  </a:cubicBezTo>
                  <a:cubicBezTo>
                    <a:pt x="207" y="27"/>
                    <a:pt x="172" y="1"/>
                    <a:pt x="140" y="1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8" name="Google Shape;2628;p48"/>
            <p:cNvSpPr/>
            <p:nvPr/>
          </p:nvSpPr>
          <p:spPr>
            <a:xfrm>
              <a:off x="4275425" y="4243338"/>
              <a:ext cx="18900" cy="48350"/>
            </a:xfrm>
            <a:custGeom>
              <a:avLst/>
              <a:gdLst/>
              <a:ahLst/>
              <a:cxnLst/>
              <a:rect l="l" t="t" r="r" b="b"/>
              <a:pathLst>
                <a:path w="756" h="1934" extrusionOk="0">
                  <a:moveTo>
                    <a:pt x="167" y="1"/>
                  </a:moveTo>
                  <a:cubicBezTo>
                    <a:pt x="152" y="1"/>
                    <a:pt x="137" y="9"/>
                    <a:pt x="129" y="28"/>
                  </a:cubicBezTo>
                  <a:cubicBezTo>
                    <a:pt x="36" y="237"/>
                    <a:pt x="10" y="462"/>
                    <a:pt x="106" y="677"/>
                  </a:cubicBezTo>
                  <a:cubicBezTo>
                    <a:pt x="169" y="823"/>
                    <a:pt x="292" y="933"/>
                    <a:pt x="388" y="1058"/>
                  </a:cubicBezTo>
                  <a:cubicBezTo>
                    <a:pt x="580" y="1307"/>
                    <a:pt x="652" y="1568"/>
                    <a:pt x="636" y="1883"/>
                  </a:cubicBezTo>
                  <a:cubicBezTo>
                    <a:pt x="634" y="1917"/>
                    <a:pt x="660" y="1934"/>
                    <a:pt x="686" y="1934"/>
                  </a:cubicBezTo>
                  <a:cubicBezTo>
                    <a:pt x="713" y="1934"/>
                    <a:pt x="741" y="1917"/>
                    <a:pt x="742" y="1883"/>
                  </a:cubicBezTo>
                  <a:cubicBezTo>
                    <a:pt x="756" y="1642"/>
                    <a:pt x="722" y="1406"/>
                    <a:pt x="609" y="1191"/>
                  </a:cubicBezTo>
                  <a:cubicBezTo>
                    <a:pt x="404" y="803"/>
                    <a:pt x="1" y="588"/>
                    <a:pt x="222" y="85"/>
                  </a:cubicBezTo>
                  <a:cubicBezTo>
                    <a:pt x="241" y="4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9" name="Google Shape;2629;p48"/>
            <p:cNvSpPr/>
            <p:nvPr/>
          </p:nvSpPr>
          <p:spPr>
            <a:xfrm>
              <a:off x="4487025" y="4357163"/>
              <a:ext cx="46125" cy="13250"/>
            </a:xfrm>
            <a:custGeom>
              <a:avLst/>
              <a:gdLst/>
              <a:ahLst/>
              <a:cxnLst/>
              <a:rect l="l" t="t" r="r" b="b"/>
              <a:pathLst>
                <a:path w="1845" h="530" extrusionOk="0">
                  <a:moveTo>
                    <a:pt x="1756" y="1"/>
                  </a:moveTo>
                  <a:cubicBezTo>
                    <a:pt x="1748" y="1"/>
                    <a:pt x="1741" y="2"/>
                    <a:pt x="1733" y="5"/>
                  </a:cubicBezTo>
                  <a:cubicBezTo>
                    <a:pt x="1202" y="237"/>
                    <a:pt x="649" y="373"/>
                    <a:pt x="70" y="419"/>
                  </a:cubicBezTo>
                  <a:cubicBezTo>
                    <a:pt x="3" y="426"/>
                    <a:pt x="1" y="529"/>
                    <a:pt x="64" y="529"/>
                  </a:cubicBezTo>
                  <a:cubicBezTo>
                    <a:pt x="66" y="529"/>
                    <a:pt x="68" y="529"/>
                    <a:pt x="70" y="529"/>
                  </a:cubicBezTo>
                  <a:cubicBezTo>
                    <a:pt x="666" y="479"/>
                    <a:pt x="1239" y="337"/>
                    <a:pt x="1789" y="98"/>
                  </a:cubicBezTo>
                  <a:cubicBezTo>
                    <a:pt x="1844" y="75"/>
                    <a:pt x="1810" y="1"/>
                    <a:pt x="1756" y="1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0" name="Google Shape;2630;p48"/>
            <p:cNvSpPr/>
            <p:nvPr/>
          </p:nvSpPr>
          <p:spPr>
            <a:xfrm>
              <a:off x="4522050" y="4358863"/>
              <a:ext cx="31300" cy="14275"/>
            </a:xfrm>
            <a:custGeom>
              <a:avLst/>
              <a:gdLst/>
              <a:ahLst/>
              <a:cxnLst/>
              <a:rect l="l" t="t" r="r" b="b"/>
              <a:pathLst>
                <a:path w="1252" h="571" extrusionOk="0">
                  <a:moveTo>
                    <a:pt x="1167" y="1"/>
                  </a:moveTo>
                  <a:cubicBezTo>
                    <a:pt x="1156" y="1"/>
                    <a:pt x="1144" y="5"/>
                    <a:pt x="1133" y="14"/>
                  </a:cubicBezTo>
                  <a:cubicBezTo>
                    <a:pt x="828" y="272"/>
                    <a:pt x="467" y="428"/>
                    <a:pt x="70" y="464"/>
                  </a:cubicBezTo>
                  <a:cubicBezTo>
                    <a:pt x="2" y="470"/>
                    <a:pt x="0" y="570"/>
                    <a:pt x="63" y="570"/>
                  </a:cubicBezTo>
                  <a:cubicBezTo>
                    <a:pt x="66" y="570"/>
                    <a:pt x="68" y="570"/>
                    <a:pt x="70" y="570"/>
                  </a:cubicBezTo>
                  <a:cubicBezTo>
                    <a:pt x="497" y="530"/>
                    <a:pt x="881" y="368"/>
                    <a:pt x="1209" y="90"/>
                  </a:cubicBezTo>
                  <a:cubicBezTo>
                    <a:pt x="1251" y="56"/>
                    <a:pt x="1212" y="1"/>
                    <a:pt x="1167" y="1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1" name="Google Shape;2631;p48"/>
            <p:cNvSpPr/>
            <p:nvPr/>
          </p:nvSpPr>
          <p:spPr>
            <a:xfrm>
              <a:off x="4618275" y="4240838"/>
              <a:ext cx="3975" cy="30350"/>
            </a:xfrm>
            <a:custGeom>
              <a:avLst/>
              <a:gdLst/>
              <a:ahLst/>
              <a:cxnLst/>
              <a:rect l="l" t="t" r="r" b="b"/>
              <a:pathLst>
                <a:path w="159" h="1214" extrusionOk="0">
                  <a:moveTo>
                    <a:pt x="53" y="0"/>
                  </a:moveTo>
                  <a:cubicBezTo>
                    <a:pt x="27" y="0"/>
                    <a:pt x="1" y="18"/>
                    <a:pt x="3" y="53"/>
                  </a:cubicBezTo>
                  <a:cubicBezTo>
                    <a:pt x="29" y="423"/>
                    <a:pt x="42" y="791"/>
                    <a:pt x="49" y="1161"/>
                  </a:cubicBezTo>
                  <a:cubicBezTo>
                    <a:pt x="49" y="1196"/>
                    <a:pt x="76" y="1214"/>
                    <a:pt x="103" y="1214"/>
                  </a:cubicBezTo>
                  <a:cubicBezTo>
                    <a:pt x="131" y="1214"/>
                    <a:pt x="158" y="1196"/>
                    <a:pt x="158" y="1161"/>
                  </a:cubicBezTo>
                  <a:cubicBezTo>
                    <a:pt x="151" y="791"/>
                    <a:pt x="135" y="423"/>
                    <a:pt x="111" y="53"/>
                  </a:cubicBezTo>
                  <a:cubicBezTo>
                    <a:pt x="108" y="18"/>
                    <a:pt x="80" y="0"/>
                    <a:pt x="53" y="0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2" name="Google Shape;2632;p48"/>
            <p:cNvSpPr/>
            <p:nvPr/>
          </p:nvSpPr>
          <p:spPr>
            <a:xfrm>
              <a:off x="4630875" y="4248113"/>
              <a:ext cx="8325" cy="33000"/>
            </a:xfrm>
            <a:custGeom>
              <a:avLst/>
              <a:gdLst/>
              <a:ahLst/>
              <a:cxnLst/>
              <a:rect l="l" t="t" r="r" b="b"/>
              <a:pathLst>
                <a:path w="333" h="1320" extrusionOk="0">
                  <a:moveTo>
                    <a:pt x="209" y="0"/>
                  </a:moveTo>
                  <a:cubicBezTo>
                    <a:pt x="178" y="0"/>
                    <a:pt x="143" y="28"/>
                    <a:pt x="151" y="69"/>
                  </a:cubicBezTo>
                  <a:cubicBezTo>
                    <a:pt x="220" y="467"/>
                    <a:pt x="177" y="864"/>
                    <a:pt x="18" y="1238"/>
                  </a:cubicBezTo>
                  <a:cubicBezTo>
                    <a:pt x="0" y="1281"/>
                    <a:pt x="38" y="1320"/>
                    <a:pt x="72" y="1320"/>
                  </a:cubicBezTo>
                  <a:cubicBezTo>
                    <a:pt x="88" y="1320"/>
                    <a:pt x="103" y="1311"/>
                    <a:pt x="111" y="1292"/>
                  </a:cubicBezTo>
                  <a:cubicBezTo>
                    <a:pt x="283" y="887"/>
                    <a:pt x="333" y="470"/>
                    <a:pt x="254" y="40"/>
                  </a:cubicBezTo>
                  <a:cubicBezTo>
                    <a:pt x="249" y="12"/>
                    <a:pt x="230" y="0"/>
                    <a:pt x="209" y="0"/>
                  </a:cubicBezTo>
                  <a:close/>
                </a:path>
              </a:pathLst>
            </a:custGeom>
            <a:solidFill>
              <a:srgbClr val="D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3" name="Google Shape;2633;p48"/>
            <p:cNvSpPr/>
            <p:nvPr/>
          </p:nvSpPr>
          <p:spPr>
            <a:xfrm>
              <a:off x="4683050" y="3863863"/>
              <a:ext cx="60625" cy="104950"/>
            </a:xfrm>
            <a:custGeom>
              <a:avLst/>
              <a:gdLst/>
              <a:ahLst/>
              <a:cxnLst/>
              <a:rect l="l" t="t" r="r" b="b"/>
              <a:pathLst>
                <a:path w="2425" h="4198" extrusionOk="0">
                  <a:moveTo>
                    <a:pt x="941" y="0"/>
                  </a:moveTo>
                  <a:cubicBezTo>
                    <a:pt x="836" y="0"/>
                    <a:pt x="729" y="31"/>
                    <a:pt x="637" y="94"/>
                  </a:cubicBezTo>
                  <a:lnTo>
                    <a:pt x="1" y="521"/>
                  </a:lnTo>
                  <a:lnTo>
                    <a:pt x="183" y="3299"/>
                  </a:lnTo>
                  <a:lnTo>
                    <a:pt x="660" y="3899"/>
                  </a:lnTo>
                  <a:cubicBezTo>
                    <a:pt x="820" y="4099"/>
                    <a:pt x="1051" y="4198"/>
                    <a:pt x="1281" y="4198"/>
                  </a:cubicBezTo>
                  <a:cubicBezTo>
                    <a:pt x="1541" y="4198"/>
                    <a:pt x="1799" y="4072"/>
                    <a:pt x="1951" y="3826"/>
                  </a:cubicBezTo>
                  <a:cubicBezTo>
                    <a:pt x="2104" y="3578"/>
                    <a:pt x="2236" y="3246"/>
                    <a:pt x="2293" y="2809"/>
                  </a:cubicBezTo>
                  <a:cubicBezTo>
                    <a:pt x="2425" y="1832"/>
                    <a:pt x="1786" y="779"/>
                    <a:pt x="1375" y="220"/>
                  </a:cubicBezTo>
                  <a:cubicBezTo>
                    <a:pt x="1270" y="76"/>
                    <a:pt x="1107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4" name="Google Shape;2634;p48"/>
            <p:cNvSpPr/>
            <p:nvPr/>
          </p:nvSpPr>
          <p:spPr>
            <a:xfrm>
              <a:off x="4547350" y="3859213"/>
              <a:ext cx="175725" cy="110700"/>
            </a:xfrm>
            <a:custGeom>
              <a:avLst/>
              <a:gdLst/>
              <a:ahLst/>
              <a:cxnLst/>
              <a:rect l="l" t="t" r="r" b="b"/>
              <a:pathLst>
                <a:path w="7029" h="4428" extrusionOk="0">
                  <a:moveTo>
                    <a:pt x="3479" y="1"/>
                  </a:moveTo>
                  <a:cubicBezTo>
                    <a:pt x="2331" y="1"/>
                    <a:pt x="1096" y="516"/>
                    <a:pt x="481" y="2439"/>
                  </a:cubicBezTo>
                  <a:cubicBezTo>
                    <a:pt x="0" y="3947"/>
                    <a:pt x="316" y="4427"/>
                    <a:pt x="914" y="4427"/>
                  </a:cubicBezTo>
                  <a:cubicBezTo>
                    <a:pt x="1961" y="4427"/>
                    <a:pt x="3873" y="2952"/>
                    <a:pt x="3873" y="2952"/>
                  </a:cubicBezTo>
                  <a:cubicBezTo>
                    <a:pt x="3873" y="2952"/>
                    <a:pt x="4831" y="3875"/>
                    <a:pt x="5852" y="3875"/>
                  </a:cubicBezTo>
                  <a:cubicBezTo>
                    <a:pt x="5986" y="3875"/>
                    <a:pt x="6120" y="3859"/>
                    <a:pt x="6254" y="3823"/>
                  </a:cubicBezTo>
                  <a:cubicBezTo>
                    <a:pt x="7029" y="3618"/>
                    <a:pt x="6664" y="2290"/>
                    <a:pt x="6340" y="1429"/>
                  </a:cubicBezTo>
                  <a:cubicBezTo>
                    <a:pt x="6151" y="929"/>
                    <a:pt x="5754" y="531"/>
                    <a:pt x="5250" y="346"/>
                  </a:cubicBezTo>
                  <a:cubicBezTo>
                    <a:pt x="4780" y="174"/>
                    <a:pt x="4144" y="1"/>
                    <a:pt x="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5" name="Google Shape;2635;p48"/>
            <p:cNvSpPr/>
            <p:nvPr/>
          </p:nvSpPr>
          <p:spPr>
            <a:xfrm>
              <a:off x="4573125" y="3911463"/>
              <a:ext cx="29700" cy="56500"/>
            </a:xfrm>
            <a:custGeom>
              <a:avLst/>
              <a:gdLst/>
              <a:ahLst/>
              <a:cxnLst/>
              <a:rect l="l" t="t" r="r" b="b"/>
              <a:pathLst>
                <a:path w="1188" h="2260" extrusionOk="0">
                  <a:moveTo>
                    <a:pt x="1110" y="0"/>
                  </a:moveTo>
                  <a:cubicBezTo>
                    <a:pt x="1098" y="0"/>
                    <a:pt x="1085" y="6"/>
                    <a:pt x="1073" y="18"/>
                  </a:cubicBezTo>
                  <a:cubicBezTo>
                    <a:pt x="755" y="359"/>
                    <a:pt x="527" y="756"/>
                    <a:pt x="338" y="1187"/>
                  </a:cubicBezTo>
                  <a:cubicBezTo>
                    <a:pt x="196" y="1515"/>
                    <a:pt x="0" y="1852"/>
                    <a:pt x="60" y="2220"/>
                  </a:cubicBezTo>
                  <a:cubicBezTo>
                    <a:pt x="64" y="2248"/>
                    <a:pt x="82" y="2260"/>
                    <a:pt x="103" y="2260"/>
                  </a:cubicBezTo>
                  <a:cubicBezTo>
                    <a:pt x="134" y="2260"/>
                    <a:pt x="169" y="2232"/>
                    <a:pt x="163" y="2190"/>
                  </a:cubicBezTo>
                  <a:cubicBezTo>
                    <a:pt x="103" y="1806"/>
                    <a:pt x="395" y="1306"/>
                    <a:pt x="557" y="975"/>
                  </a:cubicBezTo>
                  <a:cubicBezTo>
                    <a:pt x="716" y="651"/>
                    <a:pt x="904" y="359"/>
                    <a:pt x="1150" y="94"/>
                  </a:cubicBezTo>
                  <a:cubicBezTo>
                    <a:pt x="1187" y="56"/>
                    <a:pt x="1151" y="0"/>
                    <a:pt x="1110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6" name="Google Shape;2636;p48"/>
            <p:cNvSpPr/>
            <p:nvPr/>
          </p:nvSpPr>
          <p:spPr>
            <a:xfrm>
              <a:off x="4551425" y="3900363"/>
              <a:ext cx="35800" cy="54575"/>
            </a:xfrm>
            <a:custGeom>
              <a:avLst/>
              <a:gdLst/>
              <a:ahLst/>
              <a:cxnLst/>
              <a:rect l="l" t="t" r="r" b="b"/>
              <a:pathLst>
                <a:path w="1432" h="2183" extrusionOk="0">
                  <a:moveTo>
                    <a:pt x="1353" y="0"/>
                  </a:moveTo>
                  <a:cubicBezTo>
                    <a:pt x="1344" y="0"/>
                    <a:pt x="1335" y="3"/>
                    <a:pt x="1325" y="8"/>
                  </a:cubicBezTo>
                  <a:cubicBezTo>
                    <a:pt x="954" y="224"/>
                    <a:pt x="686" y="538"/>
                    <a:pt x="474" y="909"/>
                  </a:cubicBezTo>
                  <a:cubicBezTo>
                    <a:pt x="272" y="1266"/>
                    <a:pt x="1" y="1711"/>
                    <a:pt x="47" y="2131"/>
                  </a:cubicBezTo>
                  <a:cubicBezTo>
                    <a:pt x="52" y="2166"/>
                    <a:pt x="81" y="2183"/>
                    <a:pt x="108" y="2183"/>
                  </a:cubicBezTo>
                  <a:cubicBezTo>
                    <a:pt x="135" y="2183"/>
                    <a:pt x="160" y="2166"/>
                    <a:pt x="156" y="2131"/>
                  </a:cubicBezTo>
                  <a:cubicBezTo>
                    <a:pt x="113" y="1740"/>
                    <a:pt x="375" y="1303"/>
                    <a:pt x="567" y="965"/>
                  </a:cubicBezTo>
                  <a:cubicBezTo>
                    <a:pt x="772" y="607"/>
                    <a:pt x="1024" y="309"/>
                    <a:pt x="1379" y="101"/>
                  </a:cubicBezTo>
                  <a:cubicBezTo>
                    <a:pt x="1432" y="73"/>
                    <a:pt x="1400" y="0"/>
                    <a:pt x="1353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7" name="Google Shape;2637;p48"/>
            <p:cNvSpPr/>
            <p:nvPr/>
          </p:nvSpPr>
          <p:spPr>
            <a:xfrm>
              <a:off x="4597700" y="3891613"/>
              <a:ext cx="3500" cy="2750"/>
            </a:xfrm>
            <a:custGeom>
              <a:avLst/>
              <a:gdLst/>
              <a:ahLst/>
              <a:cxnLst/>
              <a:rect l="l" t="t" r="r" b="b"/>
              <a:pathLst>
                <a:path w="140" h="110" extrusionOk="0">
                  <a:moveTo>
                    <a:pt x="71" y="1"/>
                  </a:moveTo>
                  <a:cubicBezTo>
                    <a:pt x="1" y="1"/>
                    <a:pt x="1" y="109"/>
                    <a:pt x="71" y="109"/>
                  </a:cubicBezTo>
                  <a:cubicBezTo>
                    <a:pt x="140" y="109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8" name="Google Shape;2638;p48"/>
            <p:cNvSpPr/>
            <p:nvPr/>
          </p:nvSpPr>
          <p:spPr>
            <a:xfrm>
              <a:off x="4606075" y="3901138"/>
              <a:ext cx="3500" cy="2650"/>
            </a:xfrm>
            <a:custGeom>
              <a:avLst/>
              <a:gdLst/>
              <a:ahLst/>
              <a:cxnLst/>
              <a:rect l="l" t="t" r="r" b="b"/>
              <a:pathLst>
                <a:path w="140" h="106" extrusionOk="0">
                  <a:moveTo>
                    <a:pt x="70" y="0"/>
                  </a:moveTo>
                  <a:cubicBezTo>
                    <a:pt x="0" y="0"/>
                    <a:pt x="0" y="106"/>
                    <a:pt x="70" y="106"/>
                  </a:cubicBezTo>
                  <a:cubicBezTo>
                    <a:pt x="139" y="106"/>
                    <a:pt x="139" y="0"/>
                    <a:pt x="70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" grpId="0"/>
      <p:bldP spid="23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38"/>
          <p:cNvGrpSpPr/>
          <p:nvPr/>
        </p:nvGrpSpPr>
        <p:grpSpPr>
          <a:xfrm>
            <a:off x="720125" y="2008343"/>
            <a:ext cx="2138679" cy="2656601"/>
            <a:chOff x="4813525" y="281600"/>
            <a:chExt cx="612925" cy="761400"/>
          </a:xfrm>
        </p:grpSpPr>
        <p:sp>
          <p:nvSpPr>
            <p:cNvPr id="1649" name="Google Shape;1649;p38"/>
            <p:cNvSpPr/>
            <p:nvPr/>
          </p:nvSpPr>
          <p:spPr>
            <a:xfrm>
              <a:off x="5259625" y="482875"/>
              <a:ext cx="138725" cy="128125"/>
            </a:xfrm>
            <a:custGeom>
              <a:avLst/>
              <a:gdLst/>
              <a:ahLst/>
              <a:cxnLst/>
              <a:rect l="l" t="t" r="r" b="b"/>
              <a:pathLst>
                <a:path w="5549" h="5125" extrusionOk="0">
                  <a:moveTo>
                    <a:pt x="5047" y="1"/>
                  </a:moveTo>
                  <a:cubicBezTo>
                    <a:pt x="5017" y="1"/>
                    <a:pt x="4985" y="12"/>
                    <a:pt x="4958" y="41"/>
                  </a:cubicBezTo>
                  <a:cubicBezTo>
                    <a:pt x="4472" y="526"/>
                    <a:pt x="3987" y="1008"/>
                    <a:pt x="3502" y="1493"/>
                  </a:cubicBezTo>
                  <a:cubicBezTo>
                    <a:pt x="3539" y="1041"/>
                    <a:pt x="3572" y="585"/>
                    <a:pt x="3605" y="134"/>
                  </a:cubicBezTo>
                  <a:cubicBezTo>
                    <a:pt x="3612" y="49"/>
                    <a:pt x="3549" y="6"/>
                    <a:pt x="3483" y="6"/>
                  </a:cubicBezTo>
                  <a:cubicBezTo>
                    <a:pt x="3417" y="6"/>
                    <a:pt x="3348" y="49"/>
                    <a:pt x="3343" y="134"/>
                  </a:cubicBezTo>
                  <a:cubicBezTo>
                    <a:pt x="3300" y="682"/>
                    <a:pt x="3260" y="1231"/>
                    <a:pt x="3216" y="1779"/>
                  </a:cubicBezTo>
                  <a:cubicBezTo>
                    <a:pt x="2176" y="2819"/>
                    <a:pt x="1136" y="3860"/>
                    <a:pt x="96" y="4900"/>
                  </a:cubicBezTo>
                  <a:cubicBezTo>
                    <a:pt x="1" y="4992"/>
                    <a:pt x="92" y="5124"/>
                    <a:pt x="194" y="5124"/>
                  </a:cubicBezTo>
                  <a:cubicBezTo>
                    <a:pt x="224" y="5124"/>
                    <a:pt x="254" y="5113"/>
                    <a:pt x="282" y="5086"/>
                  </a:cubicBezTo>
                  <a:cubicBezTo>
                    <a:pt x="1322" y="4049"/>
                    <a:pt x="2363" y="3009"/>
                    <a:pt x="3400" y="1972"/>
                  </a:cubicBezTo>
                  <a:cubicBezTo>
                    <a:pt x="3816" y="1965"/>
                    <a:pt x="4241" y="1943"/>
                    <a:pt x="4662" y="1943"/>
                  </a:cubicBezTo>
                  <a:cubicBezTo>
                    <a:pt x="4902" y="1943"/>
                    <a:pt x="5141" y="1950"/>
                    <a:pt x="5377" y="1972"/>
                  </a:cubicBezTo>
                  <a:cubicBezTo>
                    <a:pt x="5382" y="1972"/>
                    <a:pt x="5387" y="1972"/>
                    <a:pt x="5392" y="1972"/>
                  </a:cubicBezTo>
                  <a:cubicBezTo>
                    <a:pt x="5549" y="1972"/>
                    <a:pt x="5541" y="1721"/>
                    <a:pt x="5377" y="1706"/>
                  </a:cubicBezTo>
                  <a:cubicBezTo>
                    <a:pt x="5143" y="1685"/>
                    <a:pt x="4906" y="1678"/>
                    <a:pt x="4667" y="1678"/>
                  </a:cubicBezTo>
                  <a:cubicBezTo>
                    <a:pt x="4336" y="1678"/>
                    <a:pt x="4002" y="1691"/>
                    <a:pt x="3672" y="1699"/>
                  </a:cubicBezTo>
                  <a:cubicBezTo>
                    <a:pt x="4164" y="1211"/>
                    <a:pt x="4652" y="719"/>
                    <a:pt x="5144" y="226"/>
                  </a:cubicBezTo>
                  <a:cubicBezTo>
                    <a:pt x="5239" y="134"/>
                    <a:pt x="5148" y="1"/>
                    <a:pt x="5047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4813525" y="578250"/>
              <a:ext cx="121650" cy="88425"/>
            </a:xfrm>
            <a:custGeom>
              <a:avLst/>
              <a:gdLst/>
              <a:ahLst/>
              <a:cxnLst/>
              <a:rect l="l" t="t" r="r" b="b"/>
              <a:pathLst>
                <a:path w="4866" h="3537" extrusionOk="0">
                  <a:moveTo>
                    <a:pt x="2435" y="1"/>
                  </a:moveTo>
                  <a:cubicBezTo>
                    <a:pt x="2353" y="1"/>
                    <a:pt x="2271" y="65"/>
                    <a:pt x="2303" y="164"/>
                  </a:cubicBezTo>
                  <a:cubicBezTo>
                    <a:pt x="2532" y="878"/>
                    <a:pt x="2762" y="1593"/>
                    <a:pt x="2991" y="2307"/>
                  </a:cubicBezTo>
                  <a:cubicBezTo>
                    <a:pt x="2071" y="2114"/>
                    <a:pt x="1150" y="1919"/>
                    <a:pt x="226" y="1723"/>
                  </a:cubicBezTo>
                  <a:cubicBezTo>
                    <a:pt x="216" y="1721"/>
                    <a:pt x="206" y="1720"/>
                    <a:pt x="197" y="1720"/>
                  </a:cubicBezTo>
                  <a:cubicBezTo>
                    <a:pt x="52" y="1720"/>
                    <a:pt x="1" y="1947"/>
                    <a:pt x="156" y="1979"/>
                  </a:cubicBezTo>
                  <a:cubicBezTo>
                    <a:pt x="1017" y="2161"/>
                    <a:pt x="1882" y="2344"/>
                    <a:pt x="2742" y="2527"/>
                  </a:cubicBezTo>
                  <a:cubicBezTo>
                    <a:pt x="2137" y="2776"/>
                    <a:pt x="1535" y="3022"/>
                    <a:pt x="931" y="3271"/>
                  </a:cubicBezTo>
                  <a:cubicBezTo>
                    <a:pt x="791" y="3328"/>
                    <a:pt x="829" y="3537"/>
                    <a:pt x="952" y="3537"/>
                  </a:cubicBezTo>
                  <a:cubicBezTo>
                    <a:pt x="967" y="3537"/>
                    <a:pt x="983" y="3534"/>
                    <a:pt x="1000" y="3527"/>
                  </a:cubicBezTo>
                  <a:cubicBezTo>
                    <a:pt x="1735" y="3225"/>
                    <a:pt x="2466" y="2926"/>
                    <a:pt x="3201" y="2623"/>
                  </a:cubicBezTo>
                  <a:cubicBezTo>
                    <a:pt x="3679" y="2726"/>
                    <a:pt x="4158" y="2826"/>
                    <a:pt x="4636" y="2929"/>
                  </a:cubicBezTo>
                  <a:cubicBezTo>
                    <a:pt x="4647" y="2931"/>
                    <a:pt x="4656" y="2932"/>
                    <a:pt x="4666" y="2932"/>
                  </a:cubicBezTo>
                  <a:cubicBezTo>
                    <a:pt x="4810" y="2932"/>
                    <a:pt x="4865" y="2704"/>
                    <a:pt x="4706" y="2673"/>
                  </a:cubicBezTo>
                  <a:cubicBezTo>
                    <a:pt x="4234" y="2573"/>
                    <a:pt x="3762" y="2473"/>
                    <a:pt x="3290" y="2370"/>
                  </a:cubicBezTo>
                  <a:cubicBezTo>
                    <a:pt x="3048" y="1613"/>
                    <a:pt x="2802" y="852"/>
                    <a:pt x="2559" y="91"/>
                  </a:cubicBezTo>
                  <a:cubicBezTo>
                    <a:pt x="2540" y="28"/>
                    <a:pt x="2487" y="1"/>
                    <a:pt x="2435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4895775" y="590550"/>
              <a:ext cx="530675" cy="452450"/>
            </a:xfrm>
            <a:custGeom>
              <a:avLst/>
              <a:gdLst/>
              <a:ahLst/>
              <a:cxnLst/>
              <a:rect l="l" t="t" r="r" b="b"/>
              <a:pathLst>
                <a:path w="21227" h="18098" extrusionOk="0">
                  <a:moveTo>
                    <a:pt x="13852" y="1"/>
                  </a:moveTo>
                  <a:lnTo>
                    <a:pt x="7026" y="257"/>
                  </a:lnTo>
                  <a:lnTo>
                    <a:pt x="5856" y="300"/>
                  </a:lnTo>
                  <a:cubicBezTo>
                    <a:pt x="5856" y="300"/>
                    <a:pt x="2406" y="2656"/>
                    <a:pt x="1994" y="7445"/>
                  </a:cubicBezTo>
                  <a:cubicBezTo>
                    <a:pt x="1835" y="9313"/>
                    <a:pt x="2197" y="10974"/>
                    <a:pt x="3011" y="12304"/>
                  </a:cubicBezTo>
                  <a:cubicBezTo>
                    <a:pt x="2586" y="12649"/>
                    <a:pt x="2068" y="13427"/>
                    <a:pt x="2241" y="15092"/>
                  </a:cubicBezTo>
                  <a:cubicBezTo>
                    <a:pt x="2241" y="15092"/>
                    <a:pt x="2212" y="15091"/>
                    <a:pt x="2161" y="15091"/>
                  </a:cubicBezTo>
                  <a:cubicBezTo>
                    <a:pt x="1773" y="15091"/>
                    <a:pt x="98" y="15179"/>
                    <a:pt x="27" y="16704"/>
                  </a:cubicBezTo>
                  <a:cubicBezTo>
                    <a:pt x="0" y="17280"/>
                    <a:pt x="595" y="17662"/>
                    <a:pt x="1552" y="17874"/>
                  </a:cubicBezTo>
                  <a:cubicBezTo>
                    <a:pt x="2230" y="18027"/>
                    <a:pt x="3089" y="18097"/>
                    <a:pt x="4039" y="18097"/>
                  </a:cubicBezTo>
                  <a:cubicBezTo>
                    <a:pt x="5772" y="18097"/>
                    <a:pt x="7806" y="17863"/>
                    <a:pt x="9591" y="17465"/>
                  </a:cubicBezTo>
                  <a:cubicBezTo>
                    <a:pt x="10449" y="17274"/>
                    <a:pt x="11399" y="17204"/>
                    <a:pt x="12373" y="17204"/>
                  </a:cubicBezTo>
                  <a:cubicBezTo>
                    <a:pt x="13678" y="17204"/>
                    <a:pt x="15026" y="17329"/>
                    <a:pt x="16248" y="17455"/>
                  </a:cubicBezTo>
                  <a:cubicBezTo>
                    <a:pt x="17473" y="17582"/>
                    <a:pt x="18570" y="17708"/>
                    <a:pt x="19369" y="17708"/>
                  </a:cubicBezTo>
                  <a:cubicBezTo>
                    <a:pt x="20060" y="17708"/>
                    <a:pt x="20528" y="17614"/>
                    <a:pt x="20661" y="17343"/>
                  </a:cubicBezTo>
                  <a:cubicBezTo>
                    <a:pt x="21227" y="16216"/>
                    <a:pt x="19053" y="16468"/>
                    <a:pt x="18572" y="15601"/>
                  </a:cubicBezTo>
                  <a:cubicBezTo>
                    <a:pt x="18369" y="15235"/>
                    <a:pt x="17978" y="15129"/>
                    <a:pt x="17591" y="15129"/>
                  </a:cubicBezTo>
                  <a:cubicBezTo>
                    <a:pt x="17057" y="15129"/>
                    <a:pt x="16534" y="15332"/>
                    <a:pt x="16534" y="15332"/>
                  </a:cubicBezTo>
                  <a:cubicBezTo>
                    <a:pt x="16534" y="15332"/>
                    <a:pt x="16840" y="14062"/>
                    <a:pt x="15843" y="13354"/>
                  </a:cubicBezTo>
                  <a:cubicBezTo>
                    <a:pt x="17328" y="11902"/>
                    <a:pt x="18133" y="9838"/>
                    <a:pt x="18153" y="7445"/>
                  </a:cubicBezTo>
                  <a:cubicBezTo>
                    <a:pt x="18189" y="2769"/>
                    <a:pt x="13852" y="1"/>
                    <a:pt x="13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4922950" y="344575"/>
              <a:ext cx="359275" cy="233700"/>
            </a:xfrm>
            <a:custGeom>
              <a:avLst/>
              <a:gdLst/>
              <a:ahLst/>
              <a:cxnLst/>
              <a:rect l="l" t="t" r="r" b="b"/>
              <a:pathLst>
                <a:path w="14371" h="9348" extrusionOk="0">
                  <a:moveTo>
                    <a:pt x="7265" y="0"/>
                  </a:moveTo>
                  <a:cubicBezTo>
                    <a:pt x="5723" y="0"/>
                    <a:pt x="4137" y="364"/>
                    <a:pt x="2958" y="1435"/>
                  </a:cubicBezTo>
                  <a:cubicBezTo>
                    <a:pt x="2559" y="1797"/>
                    <a:pt x="2206" y="2239"/>
                    <a:pt x="1918" y="2778"/>
                  </a:cubicBezTo>
                  <a:cubicBezTo>
                    <a:pt x="0" y="6357"/>
                    <a:pt x="2649" y="9245"/>
                    <a:pt x="2649" y="9245"/>
                  </a:cubicBezTo>
                  <a:cubicBezTo>
                    <a:pt x="2649" y="9245"/>
                    <a:pt x="3416" y="9308"/>
                    <a:pt x="4533" y="9335"/>
                  </a:cubicBezTo>
                  <a:cubicBezTo>
                    <a:pt x="4853" y="9343"/>
                    <a:pt x="5203" y="9348"/>
                    <a:pt x="5571" y="9348"/>
                  </a:cubicBezTo>
                  <a:cubicBezTo>
                    <a:pt x="8153" y="9348"/>
                    <a:pt x="11663" y="9098"/>
                    <a:pt x="12679" y="7812"/>
                  </a:cubicBezTo>
                  <a:cubicBezTo>
                    <a:pt x="14370" y="5666"/>
                    <a:pt x="13493" y="1495"/>
                    <a:pt x="11047" y="651"/>
                  </a:cubicBezTo>
                  <a:cubicBezTo>
                    <a:pt x="10055" y="306"/>
                    <a:pt x="8679" y="0"/>
                    <a:pt x="7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896450" y="967775"/>
              <a:ext cx="55350" cy="41325"/>
            </a:xfrm>
            <a:custGeom>
              <a:avLst/>
              <a:gdLst/>
              <a:ahLst/>
              <a:cxnLst/>
              <a:rect l="l" t="t" r="r" b="b"/>
              <a:pathLst>
                <a:path w="2214" h="1653" extrusionOk="0">
                  <a:moveTo>
                    <a:pt x="0" y="1588"/>
                  </a:moveTo>
                  <a:lnTo>
                    <a:pt x="0" y="1615"/>
                  </a:lnTo>
                  <a:lnTo>
                    <a:pt x="0" y="1652"/>
                  </a:lnTo>
                  <a:lnTo>
                    <a:pt x="0" y="1615"/>
                  </a:lnTo>
                  <a:lnTo>
                    <a:pt x="0" y="1588"/>
                  </a:lnTo>
                  <a:close/>
                  <a:moveTo>
                    <a:pt x="3" y="1568"/>
                  </a:moveTo>
                  <a:lnTo>
                    <a:pt x="3" y="1582"/>
                  </a:lnTo>
                  <a:lnTo>
                    <a:pt x="3" y="1568"/>
                  </a:lnTo>
                  <a:close/>
                  <a:moveTo>
                    <a:pt x="10" y="1502"/>
                  </a:moveTo>
                  <a:lnTo>
                    <a:pt x="10" y="1502"/>
                  </a:lnTo>
                  <a:lnTo>
                    <a:pt x="10" y="1502"/>
                  </a:lnTo>
                  <a:close/>
                  <a:moveTo>
                    <a:pt x="2080" y="0"/>
                  </a:moveTo>
                  <a:lnTo>
                    <a:pt x="2080" y="0"/>
                  </a:lnTo>
                  <a:lnTo>
                    <a:pt x="2080" y="0"/>
                  </a:lnTo>
                  <a:close/>
                  <a:moveTo>
                    <a:pt x="2090" y="0"/>
                  </a:moveTo>
                  <a:lnTo>
                    <a:pt x="2090" y="0"/>
                  </a:lnTo>
                  <a:lnTo>
                    <a:pt x="2090" y="0"/>
                  </a:lnTo>
                  <a:close/>
                  <a:moveTo>
                    <a:pt x="2134" y="0"/>
                  </a:moveTo>
                  <a:cubicBezTo>
                    <a:pt x="2183" y="0"/>
                    <a:pt x="2214" y="3"/>
                    <a:pt x="2214" y="3"/>
                  </a:cubicBezTo>
                  <a:lnTo>
                    <a:pt x="2214" y="3"/>
                  </a:lnTo>
                  <a:cubicBezTo>
                    <a:pt x="2214" y="3"/>
                    <a:pt x="2183" y="0"/>
                    <a:pt x="2134" y="0"/>
                  </a:cubicBezTo>
                  <a:close/>
                  <a:moveTo>
                    <a:pt x="2134" y="0"/>
                  </a:moveTo>
                  <a:lnTo>
                    <a:pt x="2097" y="0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4896450" y="642325"/>
              <a:ext cx="265300" cy="395075"/>
            </a:xfrm>
            <a:custGeom>
              <a:avLst/>
              <a:gdLst/>
              <a:ahLst/>
              <a:cxnLst/>
              <a:rect l="l" t="t" r="r" b="b"/>
              <a:pathLst>
                <a:path w="10612" h="15803" extrusionOk="0">
                  <a:moveTo>
                    <a:pt x="10612" y="0"/>
                  </a:moveTo>
                  <a:lnTo>
                    <a:pt x="10612" y="0"/>
                  </a:lnTo>
                  <a:cubicBezTo>
                    <a:pt x="10595" y="4"/>
                    <a:pt x="10575" y="7"/>
                    <a:pt x="10558" y="10"/>
                  </a:cubicBezTo>
                  <a:cubicBezTo>
                    <a:pt x="10399" y="44"/>
                    <a:pt x="10236" y="74"/>
                    <a:pt x="10066" y="100"/>
                  </a:cubicBezTo>
                  <a:cubicBezTo>
                    <a:pt x="10023" y="110"/>
                    <a:pt x="9977" y="117"/>
                    <a:pt x="9930" y="120"/>
                  </a:cubicBezTo>
                  <a:cubicBezTo>
                    <a:pt x="9661" y="163"/>
                    <a:pt x="9379" y="197"/>
                    <a:pt x="9079" y="220"/>
                  </a:cubicBezTo>
                  <a:cubicBezTo>
                    <a:pt x="9036" y="226"/>
                    <a:pt x="8993" y="229"/>
                    <a:pt x="8946" y="233"/>
                  </a:cubicBezTo>
                  <a:cubicBezTo>
                    <a:pt x="8694" y="253"/>
                    <a:pt x="8431" y="266"/>
                    <a:pt x="8159" y="273"/>
                  </a:cubicBezTo>
                  <a:cubicBezTo>
                    <a:pt x="8116" y="273"/>
                    <a:pt x="8072" y="276"/>
                    <a:pt x="8026" y="276"/>
                  </a:cubicBezTo>
                  <a:cubicBezTo>
                    <a:pt x="7923" y="280"/>
                    <a:pt x="7820" y="280"/>
                    <a:pt x="7713" y="280"/>
                  </a:cubicBezTo>
                  <a:cubicBezTo>
                    <a:pt x="7607" y="280"/>
                    <a:pt x="7498" y="280"/>
                    <a:pt x="7388" y="276"/>
                  </a:cubicBezTo>
                  <a:cubicBezTo>
                    <a:pt x="7334" y="276"/>
                    <a:pt x="7278" y="273"/>
                    <a:pt x="7222" y="273"/>
                  </a:cubicBezTo>
                  <a:cubicBezTo>
                    <a:pt x="7095" y="269"/>
                    <a:pt x="6963" y="266"/>
                    <a:pt x="6829" y="256"/>
                  </a:cubicBezTo>
                  <a:cubicBezTo>
                    <a:pt x="6786" y="256"/>
                    <a:pt x="6736" y="253"/>
                    <a:pt x="6690" y="249"/>
                  </a:cubicBezTo>
                  <a:cubicBezTo>
                    <a:pt x="6202" y="223"/>
                    <a:pt x="5683" y="177"/>
                    <a:pt x="5138" y="110"/>
                  </a:cubicBezTo>
                  <a:cubicBezTo>
                    <a:pt x="5134" y="114"/>
                    <a:pt x="5134" y="120"/>
                    <a:pt x="5134" y="126"/>
                  </a:cubicBezTo>
                  <a:cubicBezTo>
                    <a:pt x="5101" y="349"/>
                    <a:pt x="5071" y="576"/>
                    <a:pt x="5045" y="808"/>
                  </a:cubicBezTo>
                  <a:cubicBezTo>
                    <a:pt x="5038" y="855"/>
                    <a:pt x="5035" y="898"/>
                    <a:pt x="5028" y="941"/>
                  </a:cubicBezTo>
                  <a:cubicBezTo>
                    <a:pt x="5012" y="1091"/>
                    <a:pt x="4995" y="1243"/>
                    <a:pt x="4978" y="1393"/>
                  </a:cubicBezTo>
                  <a:cubicBezTo>
                    <a:pt x="4975" y="1439"/>
                    <a:pt x="4972" y="1482"/>
                    <a:pt x="4969" y="1525"/>
                  </a:cubicBezTo>
                  <a:cubicBezTo>
                    <a:pt x="4941" y="1789"/>
                    <a:pt x="4918" y="2057"/>
                    <a:pt x="4898" y="2330"/>
                  </a:cubicBezTo>
                  <a:cubicBezTo>
                    <a:pt x="4895" y="2373"/>
                    <a:pt x="4892" y="2416"/>
                    <a:pt x="4889" y="2459"/>
                  </a:cubicBezTo>
                  <a:cubicBezTo>
                    <a:pt x="4875" y="2679"/>
                    <a:pt x="4866" y="2898"/>
                    <a:pt x="4855" y="3118"/>
                  </a:cubicBezTo>
                  <a:cubicBezTo>
                    <a:pt x="4855" y="3161"/>
                    <a:pt x="4852" y="3208"/>
                    <a:pt x="4849" y="3254"/>
                  </a:cubicBezTo>
                  <a:cubicBezTo>
                    <a:pt x="4842" y="3430"/>
                    <a:pt x="4839" y="3610"/>
                    <a:pt x="4839" y="3789"/>
                  </a:cubicBezTo>
                  <a:cubicBezTo>
                    <a:pt x="4839" y="3819"/>
                    <a:pt x="4835" y="3849"/>
                    <a:pt x="4835" y="3875"/>
                  </a:cubicBezTo>
                  <a:cubicBezTo>
                    <a:pt x="4835" y="3892"/>
                    <a:pt x="4839" y="3906"/>
                    <a:pt x="4839" y="3922"/>
                  </a:cubicBezTo>
                  <a:cubicBezTo>
                    <a:pt x="4835" y="4165"/>
                    <a:pt x="4839" y="4410"/>
                    <a:pt x="4846" y="4653"/>
                  </a:cubicBezTo>
                  <a:lnTo>
                    <a:pt x="4849" y="4786"/>
                  </a:lnTo>
                  <a:cubicBezTo>
                    <a:pt x="4858" y="4986"/>
                    <a:pt x="4869" y="5188"/>
                    <a:pt x="4882" y="5388"/>
                  </a:cubicBezTo>
                  <a:cubicBezTo>
                    <a:pt x="4886" y="5434"/>
                    <a:pt x="4889" y="5478"/>
                    <a:pt x="4892" y="5521"/>
                  </a:cubicBezTo>
                  <a:cubicBezTo>
                    <a:pt x="4918" y="5843"/>
                    <a:pt x="4952" y="6162"/>
                    <a:pt x="4998" y="6475"/>
                  </a:cubicBezTo>
                  <a:cubicBezTo>
                    <a:pt x="5005" y="6518"/>
                    <a:pt x="5012" y="6561"/>
                    <a:pt x="5018" y="6607"/>
                  </a:cubicBezTo>
                  <a:cubicBezTo>
                    <a:pt x="5065" y="6906"/>
                    <a:pt x="5121" y="7202"/>
                    <a:pt x="5191" y="7488"/>
                  </a:cubicBezTo>
                  <a:lnTo>
                    <a:pt x="2951" y="7322"/>
                  </a:lnTo>
                  <a:lnTo>
                    <a:pt x="1990" y="7252"/>
                  </a:lnTo>
                  <a:lnTo>
                    <a:pt x="1990" y="7252"/>
                  </a:lnTo>
                  <a:cubicBezTo>
                    <a:pt x="2117" y="8362"/>
                    <a:pt x="2456" y="9369"/>
                    <a:pt x="2984" y="10233"/>
                  </a:cubicBezTo>
                  <a:cubicBezTo>
                    <a:pt x="2619" y="10532"/>
                    <a:pt x="2177" y="11153"/>
                    <a:pt x="2177" y="12393"/>
                  </a:cubicBezTo>
                  <a:cubicBezTo>
                    <a:pt x="2177" y="12586"/>
                    <a:pt x="2190" y="12796"/>
                    <a:pt x="2214" y="13021"/>
                  </a:cubicBezTo>
                  <a:cubicBezTo>
                    <a:pt x="2214" y="13021"/>
                    <a:pt x="2183" y="13018"/>
                    <a:pt x="2134" y="13018"/>
                  </a:cubicBezTo>
                  <a:lnTo>
                    <a:pt x="2080" y="13018"/>
                  </a:lnTo>
                  <a:cubicBezTo>
                    <a:pt x="1622" y="13028"/>
                    <a:pt x="149" y="13161"/>
                    <a:pt x="10" y="14520"/>
                  </a:cubicBezTo>
                  <a:cubicBezTo>
                    <a:pt x="7" y="14540"/>
                    <a:pt x="3" y="14563"/>
                    <a:pt x="3" y="14586"/>
                  </a:cubicBezTo>
                  <a:lnTo>
                    <a:pt x="3" y="14600"/>
                  </a:lnTo>
                  <a:cubicBezTo>
                    <a:pt x="3" y="14603"/>
                    <a:pt x="0" y="14603"/>
                    <a:pt x="0" y="14606"/>
                  </a:cubicBezTo>
                  <a:lnTo>
                    <a:pt x="0" y="14633"/>
                  </a:lnTo>
                  <a:lnTo>
                    <a:pt x="0" y="14670"/>
                  </a:lnTo>
                  <a:cubicBezTo>
                    <a:pt x="0" y="15225"/>
                    <a:pt x="588" y="15594"/>
                    <a:pt x="1525" y="15803"/>
                  </a:cubicBezTo>
                  <a:cubicBezTo>
                    <a:pt x="2217" y="13842"/>
                    <a:pt x="4131" y="12995"/>
                    <a:pt x="4131" y="12995"/>
                  </a:cubicBezTo>
                  <a:cubicBezTo>
                    <a:pt x="4208" y="12583"/>
                    <a:pt x="4334" y="12230"/>
                    <a:pt x="4487" y="11925"/>
                  </a:cubicBezTo>
                  <a:cubicBezTo>
                    <a:pt x="4998" y="10911"/>
                    <a:pt x="5836" y="10423"/>
                    <a:pt x="6454" y="10190"/>
                  </a:cubicBezTo>
                  <a:cubicBezTo>
                    <a:pt x="6909" y="10020"/>
                    <a:pt x="7245" y="9987"/>
                    <a:pt x="7245" y="9987"/>
                  </a:cubicBezTo>
                  <a:cubicBezTo>
                    <a:pt x="5670" y="8485"/>
                    <a:pt x="5789" y="1266"/>
                    <a:pt x="5789" y="1266"/>
                  </a:cubicBezTo>
                  <a:cubicBezTo>
                    <a:pt x="7900" y="1044"/>
                    <a:pt x="9578" y="456"/>
                    <a:pt x="10612" y="0"/>
                  </a:cubicBezTo>
                  <a:close/>
                </a:path>
              </a:pathLst>
            </a:custGeom>
            <a:solidFill>
              <a:srgbClr val="E7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4979200" y="444525"/>
              <a:ext cx="3325" cy="13425"/>
            </a:xfrm>
            <a:custGeom>
              <a:avLst/>
              <a:gdLst/>
              <a:ahLst/>
              <a:cxnLst/>
              <a:rect l="l" t="t" r="r" b="b"/>
              <a:pathLst>
                <a:path w="133" h="537" extrusionOk="0">
                  <a:moveTo>
                    <a:pt x="67" y="0"/>
                  </a:moveTo>
                  <a:cubicBezTo>
                    <a:pt x="33" y="0"/>
                    <a:pt x="0" y="21"/>
                    <a:pt x="0" y="62"/>
                  </a:cubicBezTo>
                  <a:lnTo>
                    <a:pt x="0" y="471"/>
                  </a:lnTo>
                  <a:cubicBezTo>
                    <a:pt x="0" y="515"/>
                    <a:pt x="33" y="536"/>
                    <a:pt x="67" y="536"/>
                  </a:cubicBezTo>
                  <a:cubicBezTo>
                    <a:pt x="100" y="536"/>
                    <a:pt x="133" y="515"/>
                    <a:pt x="133" y="471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4985250" y="444525"/>
              <a:ext cx="3350" cy="9250"/>
            </a:xfrm>
            <a:custGeom>
              <a:avLst/>
              <a:gdLst/>
              <a:ahLst/>
              <a:cxnLst/>
              <a:rect l="l" t="t" r="r" b="b"/>
              <a:pathLst>
                <a:path w="134" h="370" extrusionOk="0">
                  <a:moveTo>
                    <a:pt x="67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305"/>
                  </a:lnTo>
                  <a:cubicBezTo>
                    <a:pt x="1" y="348"/>
                    <a:pt x="34" y="370"/>
                    <a:pt x="67" y="370"/>
                  </a:cubicBezTo>
                  <a:cubicBezTo>
                    <a:pt x="100" y="370"/>
                    <a:pt x="133" y="348"/>
                    <a:pt x="133" y="305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4989875" y="456975"/>
              <a:ext cx="5400" cy="14000"/>
            </a:xfrm>
            <a:custGeom>
              <a:avLst/>
              <a:gdLst/>
              <a:ahLst/>
              <a:cxnLst/>
              <a:rect l="l" t="t" r="r" b="b"/>
              <a:pathLst>
                <a:path w="216" h="560" extrusionOk="0">
                  <a:moveTo>
                    <a:pt x="81" y="0"/>
                  </a:moveTo>
                  <a:cubicBezTo>
                    <a:pt x="42" y="0"/>
                    <a:pt x="0" y="33"/>
                    <a:pt x="8" y="83"/>
                  </a:cubicBezTo>
                  <a:cubicBezTo>
                    <a:pt x="32" y="226"/>
                    <a:pt x="55" y="369"/>
                    <a:pt x="81" y="512"/>
                  </a:cubicBezTo>
                  <a:cubicBezTo>
                    <a:pt x="87" y="545"/>
                    <a:pt x="111" y="560"/>
                    <a:pt x="136" y="560"/>
                  </a:cubicBezTo>
                  <a:cubicBezTo>
                    <a:pt x="174" y="560"/>
                    <a:pt x="215" y="528"/>
                    <a:pt x="207" y="478"/>
                  </a:cubicBezTo>
                  <a:lnTo>
                    <a:pt x="138" y="50"/>
                  </a:lnTo>
                  <a:cubicBezTo>
                    <a:pt x="131" y="15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5033400" y="527700"/>
              <a:ext cx="3975" cy="13900"/>
            </a:xfrm>
            <a:custGeom>
              <a:avLst/>
              <a:gdLst/>
              <a:ahLst/>
              <a:cxnLst/>
              <a:rect l="l" t="t" r="r" b="b"/>
              <a:pathLst>
                <a:path w="159" h="556" extrusionOk="0">
                  <a:moveTo>
                    <a:pt x="94" y="1"/>
                  </a:moveTo>
                  <a:cubicBezTo>
                    <a:pt x="61" y="1"/>
                    <a:pt x="27" y="22"/>
                    <a:pt x="26" y="65"/>
                  </a:cubicBezTo>
                  <a:cubicBezTo>
                    <a:pt x="15" y="205"/>
                    <a:pt x="9" y="348"/>
                    <a:pt x="2" y="491"/>
                  </a:cubicBezTo>
                  <a:cubicBezTo>
                    <a:pt x="0" y="534"/>
                    <a:pt x="33" y="556"/>
                    <a:pt x="66" y="556"/>
                  </a:cubicBezTo>
                  <a:cubicBezTo>
                    <a:pt x="99" y="556"/>
                    <a:pt x="133" y="534"/>
                    <a:pt x="135" y="491"/>
                  </a:cubicBezTo>
                  <a:cubicBezTo>
                    <a:pt x="141" y="348"/>
                    <a:pt x="149" y="205"/>
                    <a:pt x="155" y="65"/>
                  </a:cubicBezTo>
                  <a:cubicBezTo>
                    <a:pt x="158" y="22"/>
                    <a:pt x="127" y="1"/>
                    <a:pt x="9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5042825" y="532775"/>
              <a:ext cx="3350" cy="11175"/>
            </a:xfrm>
            <a:custGeom>
              <a:avLst/>
              <a:gdLst/>
              <a:ahLst/>
              <a:cxnLst/>
              <a:rect l="l" t="t" r="r" b="b"/>
              <a:pathLst>
                <a:path w="134" h="447" extrusionOk="0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381"/>
                  </a:lnTo>
                  <a:cubicBezTo>
                    <a:pt x="0" y="424"/>
                    <a:pt x="34" y="446"/>
                    <a:pt x="67" y="446"/>
                  </a:cubicBezTo>
                  <a:cubicBezTo>
                    <a:pt x="100" y="446"/>
                    <a:pt x="134" y="424"/>
                    <a:pt x="134" y="381"/>
                  </a:cubicBezTo>
                  <a:lnTo>
                    <a:pt x="134" y="65"/>
                  </a:lnTo>
                  <a:cubicBezTo>
                    <a:pt x="134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5239500" y="654075"/>
              <a:ext cx="3250" cy="13025"/>
            </a:xfrm>
            <a:custGeom>
              <a:avLst/>
              <a:gdLst/>
              <a:ahLst/>
              <a:cxnLst/>
              <a:rect l="l" t="t" r="r" b="b"/>
              <a:pathLst>
                <a:path w="130" h="521" extrusionOk="0">
                  <a:moveTo>
                    <a:pt x="65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457"/>
                  </a:lnTo>
                  <a:cubicBezTo>
                    <a:pt x="0" y="499"/>
                    <a:pt x="33" y="520"/>
                    <a:pt x="65" y="520"/>
                  </a:cubicBezTo>
                  <a:cubicBezTo>
                    <a:pt x="97" y="520"/>
                    <a:pt x="130" y="499"/>
                    <a:pt x="130" y="457"/>
                  </a:cubicBezTo>
                  <a:lnTo>
                    <a:pt x="130" y="66"/>
                  </a:lnTo>
                  <a:cubicBezTo>
                    <a:pt x="130" y="2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5245400" y="654525"/>
              <a:ext cx="4125" cy="12100"/>
            </a:xfrm>
            <a:custGeom>
              <a:avLst/>
              <a:gdLst/>
              <a:ahLst/>
              <a:cxnLst/>
              <a:rect l="l" t="t" r="r" b="b"/>
              <a:pathLst>
                <a:path w="165" h="484" extrusionOk="0">
                  <a:moveTo>
                    <a:pt x="81" y="1"/>
                  </a:moveTo>
                  <a:cubicBezTo>
                    <a:pt x="56" y="1"/>
                    <a:pt x="32" y="15"/>
                    <a:pt x="27" y="48"/>
                  </a:cubicBezTo>
                  <a:cubicBezTo>
                    <a:pt x="7" y="174"/>
                    <a:pt x="0" y="293"/>
                    <a:pt x="4" y="419"/>
                  </a:cubicBezTo>
                  <a:cubicBezTo>
                    <a:pt x="5" y="462"/>
                    <a:pt x="40" y="483"/>
                    <a:pt x="73" y="483"/>
                  </a:cubicBezTo>
                  <a:cubicBezTo>
                    <a:pt x="106" y="483"/>
                    <a:pt x="138" y="462"/>
                    <a:pt x="136" y="419"/>
                  </a:cubicBezTo>
                  <a:cubicBezTo>
                    <a:pt x="133" y="307"/>
                    <a:pt x="136" y="197"/>
                    <a:pt x="156" y="84"/>
                  </a:cubicBezTo>
                  <a:cubicBezTo>
                    <a:pt x="164" y="34"/>
                    <a:pt x="120" y="1"/>
                    <a:pt x="8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5253250" y="643425"/>
              <a:ext cx="4075" cy="9250"/>
            </a:xfrm>
            <a:custGeom>
              <a:avLst/>
              <a:gdLst/>
              <a:ahLst/>
              <a:cxnLst/>
              <a:rect l="l" t="t" r="r" b="b"/>
              <a:pathLst>
                <a:path w="163" h="370" extrusionOk="0">
                  <a:moveTo>
                    <a:pt x="99" y="0"/>
                  </a:moveTo>
                  <a:cubicBezTo>
                    <a:pt x="66" y="0"/>
                    <a:pt x="30" y="21"/>
                    <a:pt x="25" y="63"/>
                  </a:cubicBezTo>
                  <a:cubicBezTo>
                    <a:pt x="18" y="145"/>
                    <a:pt x="12" y="225"/>
                    <a:pt x="5" y="305"/>
                  </a:cubicBezTo>
                  <a:cubicBezTo>
                    <a:pt x="0" y="348"/>
                    <a:pt x="30" y="369"/>
                    <a:pt x="63" y="369"/>
                  </a:cubicBezTo>
                  <a:cubicBezTo>
                    <a:pt x="96" y="369"/>
                    <a:pt x="131" y="347"/>
                    <a:pt x="135" y="305"/>
                  </a:cubicBezTo>
                  <a:cubicBezTo>
                    <a:pt x="145" y="225"/>
                    <a:pt x="151" y="145"/>
                    <a:pt x="158" y="63"/>
                  </a:cubicBezTo>
                  <a:cubicBezTo>
                    <a:pt x="163" y="21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5052625" y="727100"/>
              <a:ext cx="3375" cy="14350"/>
            </a:xfrm>
            <a:custGeom>
              <a:avLst/>
              <a:gdLst/>
              <a:ahLst/>
              <a:cxnLst/>
              <a:rect l="l" t="t" r="r" b="b"/>
              <a:pathLst>
                <a:path w="135" h="574" extrusionOk="0">
                  <a:moveTo>
                    <a:pt x="68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511"/>
                  </a:lnTo>
                  <a:cubicBezTo>
                    <a:pt x="1" y="553"/>
                    <a:pt x="34" y="574"/>
                    <a:pt x="68" y="574"/>
                  </a:cubicBezTo>
                  <a:cubicBezTo>
                    <a:pt x="101" y="574"/>
                    <a:pt x="134" y="553"/>
                    <a:pt x="134" y="511"/>
                  </a:cubicBezTo>
                  <a:lnTo>
                    <a:pt x="134" y="62"/>
                  </a:lnTo>
                  <a:cubicBezTo>
                    <a:pt x="134" y="21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5061025" y="729850"/>
              <a:ext cx="3250" cy="14400"/>
            </a:xfrm>
            <a:custGeom>
              <a:avLst/>
              <a:gdLst/>
              <a:ahLst/>
              <a:cxnLst/>
              <a:rect l="l" t="t" r="r" b="b"/>
              <a:pathLst>
                <a:path w="130" h="576" extrusionOk="0">
                  <a:moveTo>
                    <a:pt x="65" y="0"/>
                  </a:moveTo>
                  <a:cubicBezTo>
                    <a:pt x="33" y="0"/>
                    <a:pt x="1" y="22"/>
                    <a:pt x="1" y="66"/>
                  </a:cubicBezTo>
                  <a:lnTo>
                    <a:pt x="1" y="511"/>
                  </a:lnTo>
                  <a:cubicBezTo>
                    <a:pt x="1" y="554"/>
                    <a:pt x="33" y="575"/>
                    <a:pt x="65" y="575"/>
                  </a:cubicBezTo>
                  <a:cubicBezTo>
                    <a:pt x="98" y="575"/>
                    <a:pt x="130" y="554"/>
                    <a:pt x="130" y="511"/>
                  </a:cubicBezTo>
                  <a:lnTo>
                    <a:pt x="130" y="66"/>
                  </a:lnTo>
                  <a:cubicBezTo>
                    <a:pt x="130" y="22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069075" y="714975"/>
              <a:ext cx="3775" cy="16725"/>
            </a:xfrm>
            <a:custGeom>
              <a:avLst/>
              <a:gdLst/>
              <a:ahLst/>
              <a:cxnLst/>
              <a:rect l="l" t="t" r="r" b="b"/>
              <a:pathLst>
                <a:path w="151" h="669" extrusionOk="0">
                  <a:moveTo>
                    <a:pt x="65" y="1"/>
                  </a:moveTo>
                  <a:cubicBezTo>
                    <a:pt x="32" y="1"/>
                    <a:pt x="1" y="22"/>
                    <a:pt x="4" y="66"/>
                  </a:cubicBezTo>
                  <a:cubicBezTo>
                    <a:pt x="14" y="245"/>
                    <a:pt x="18" y="424"/>
                    <a:pt x="11" y="604"/>
                  </a:cubicBezTo>
                  <a:cubicBezTo>
                    <a:pt x="9" y="647"/>
                    <a:pt x="41" y="669"/>
                    <a:pt x="75" y="669"/>
                  </a:cubicBezTo>
                  <a:cubicBezTo>
                    <a:pt x="108" y="669"/>
                    <a:pt x="142" y="647"/>
                    <a:pt x="144" y="604"/>
                  </a:cubicBezTo>
                  <a:cubicBezTo>
                    <a:pt x="150" y="424"/>
                    <a:pt x="147" y="245"/>
                    <a:pt x="134" y="66"/>
                  </a:cubicBezTo>
                  <a:cubicBezTo>
                    <a:pt x="132" y="22"/>
                    <a:pt x="98" y="1"/>
                    <a:pt x="6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020975" y="896250"/>
              <a:ext cx="3350" cy="22725"/>
            </a:xfrm>
            <a:custGeom>
              <a:avLst/>
              <a:gdLst/>
              <a:ahLst/>
              <a:cxnLst/>
              <a:rect l="l" t="t" r="r" b="b"/>
              <a:pathLst>
                <a:path w="134" h="909" extrusionOk="0">
                  <a:moveTo>
                    <a:pt x="67" y="0"/>
                  </a:moveTo>
                  <a:cubicBezTo>
                    <a:pt x="34" y="0"/>
                    <a:pt x="0" y="21"/>
                    <a:pt x="0" y="62"/>
                  </a:cubicBezTo>
                  <a:lnTo>
                    <a:pt x="0" y="844"/>
                  </a:lnTo>
                  <a:cubicBezTo>
                    <a:pt x="0" y="887"/>
                    <a:pt x="34" y="909"/>
                    <a:pt x="67" y="909"/>
                  </a:cubicBezTo>
                  <a:cubicBezTo>
                    <a:pt x="100" y="909"/>
                    <a:pt x="133" y="887"/>
                    <a:pt x="133" y="844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028625" y="909250"/>
              <a:ext cx="4675" cy="15300"/>
            </a:xfrm>
            <a:custGeom>
              <a:avLst/>
              <a:gdLst/>
              <a:ahLst/>
              <a:cxnLst/>
              <a:rect l="l" t="t" r="r" b="b"/>
              <a:pathLst>
                <a:path w="187" h="612" extrusionOk="0">
                  <a:moveTo>
                    <a:pt x="82" y="0"/>
                  </a:moveTo>
                  <a:cubicBezTo>
                    <a:pt x="43" y="0"/>
                    <a:pt x="0" y="33"/>
                    <a:pt x="10" y="85"/>
                  </a:cubicBezTo>
                  <a:cubicBezTo>
                    <a:pt x="44" y="237"/>
                    <a:pt x="53" y="390"/>
                    <a:pt x="50" y="547"/>
                  </a:cubicBezTo>
                  <a:cubicBezTo>
                    <a:pt x="48" y="590"/>
                    <a:pt x="81" y="611"/>
                    <a:pt x="114" y="611"/>
                  </a:cubicBezTo>
                  <a:cubicBezTo>
                    <a:pt x="148" y="611"/>
                    <a:pt x="182" y="590"/>
                    <a:pt x="183" y="547"/>
                  </a:cubicBezTo>
                  <a:cubicBezTo>
                    <a:pt x="186" y="380"/>
                    <a:pt x="173" y="214"/>
                    <a:pt x="140" y="48"/>
                  </a:cubicBezTo>
                  <a:cubicBezTo>
                    <a:pt x="133" y="15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041050" y="887875"/>
              <a:ext cx="3975" cy="15325"/>
            </a:xfrm>
            <a:custGeom>
              <a:avLst/>
              <a:gdLst/>
              <a:ahLst/>
              <a:cxnLst/>
              <a:rect l="l" t="t" r="r" b="b"/>
              <a:pathLst>
                <a:path w="159" h="613" extrusionOk="0">
                  <a:moveTo>
                    <a:pt x="64" y="0"/>
                  </a:moveTo>
                  <a:cubicBezTo>
                    <a:pt x="31" y="0"/>
                    <a:pt x="0" y="22"/>
                    <a:pt x="5" y="66"/>
                  </a:cubicBezTo>
                  <a:cubicBezTo>
                    <a:pt x="22" y="225"/>
                    <a:pt x="25" y="385"/>
                    <a:pt x="15" y="547"/>
                  </a:cubicBezTo>
                  <a:cubicBezTo>
                    <a:pt x="13" y="590"/>
                    <a:pt x="46" y="612"/>
                    <a:pt x="79" y="612"/>
                  </a:cubicBezTo>
                  <a:cubicBezTo>
                    <a:pt x="112" y="612"/>
                    <a:pt x="146" y="590"/>
                    <a:pt x="148" y="547"/>
                  </a:cubicBezTo>
                  <a:cubicBezTo>
                    <a:pt x="158" y="385"/>
                    <a:pt x="151" y="225"/>
                    <a:pt x="138" y="66"/>
                  </a:cubicBezTo>
                  <a:cubicBezTo>
                    <a:pt x="133" y="22"/>
                    <a:pt x="97" y="0"/>
                    <a:pt x="6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198550" y="879925"/>
              <a:ext cx="5300" cy="21875"/>
            </a:xfrm>
            <a:custGeom>
              <a:avLst/>
              <a:gdLst/>
              <a:ahLst/>
              <a:cxnLst/>
              <a:rect l="l" t="t" r="r" b="b"/>
              <a:pathLst>
                <a:path w="212" h="875" extrusionOk="0">
                  <a:moveTo>
                    <a:pt x="130" y="1"/>
                  </a:moveTo>
                  <a:cubicBezTo>
                    <a:pt x="104" y="1"/>
                    <a:pt x="79" y="15"/>
                    <a:pt x="69" y="48"/>
                  </a:cubicBezTo>
                  <a:cubicBezTo>
                    <a:pt x="6" y="307"/>
                    <a:pt x="0" y="563"/>
                    <a:pt x="46" y="826"/>
                  </a:cubicBezTo>
                  <a:cubicBezTo>
                    <a:pt x="53" y="860"/>
                    <a:pt x="77" y="875"/>
                    <a:pt x="103" y="875"/>
                  </a:cubicBezTo>
                  <a:cubicBezTo>
                    <a:pt x="142" y="875"/>
                    <a:pt x="184" y="842"/>
                    <a:pt x="176" y="792"/>
                  </a:cubicBezTo>
                  <a:cubicBezTo>
                    <a:pt x="132" y="553"/>
                    <a:pt x="140" y="317"/>
                    <a:pt x="199" y="81"/>
                  </a:cubicBezTo>
                  <a:cubicBezTo>
                    <a:pt x="211" y="33"/>
                    <a:pt x="170" y="1"/>
                    <a:pt x="13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07825" y="885075"/>
              <a:ext cx="3350" cy="13925"/>
            </a:xfrm>
            <a:custGeom>
              <a:avLst/>
              <a:gdLst/>
              <a:ahLst/>
              <a:cxnLst/>
              <a:rect l="l" t="t" r="r" b="b"/>
              <a:pathLst>
                <a:path w="134" h="557" extrusionOk="0">
                  <a:moveTo>
                    <a:pt x="66" y="1"/>
                  </a:moveTo>
                  <a:cubicBezTo>
                    <a:pt x="33" y="1"/>
                    <a:pt x="1" y="22"/>
                    <a:pt x="1" y="64"/>
                  </a:cubicBezTo>
                  <a:lnTo>
                    <a:pt x="1" y="494"/>
                  </a:lnTo>
                  <a:cubicBezTo>
                    <a:pt x="1" y="535"/>
                    <a:pt x="35" y="557"/>
                    <a:pt x="68" y="557"/>
                  </a:cubicBezTo>
                  <a:cubicBezTo>
                    <a:pt x="101" y="557"/>
                    <a:pt x="134" y="536"/>
                    <a:pt x="134" y="494"/>
                  </a:cubicBezTo>
                  <a:lnTo>
                    <a:pt x="134" y="64"/>
                  </a:lnTo>
                  <a:cubicBezTo>
                    <a:pt x="134" y="23"/>
                    <a:pt x="100" y="1"/>
                    <a:pt x="6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5253375" y="964575"/>
              <a:ext cx="3325" cy="15750"/>
            </a:xfrm>
            <a:custGeom>
              <a:avLst/>
              <a:gdLst/>
              <a:ahLst/>
              <a:cxnLst/>
              <a:rect l="l" t="t" r="r" b="b"/>
              <a:pathLst>
                <a:path w="133" h="630" extrusionOk="0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567"/>
                  </a:lnTo>
                  <a:cubicBezTo>
                    <a:pt x="0" y="608"/>
                    <a:pt x="34" y="629"/>
                    <a:pt x="67" y="629"/>
                  </a:cubicBezTo>
                  <a:cubicBezTo>
                    <a:pt x="100" y="629"/>
                    <a:pt x="133" y="608"/>
                    <a:pt x="133" y="567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5260675" y="965450"/>
              <a:ext cx="4125" cy="13500"/>
            </a:xfrm>
            <a:custGeom>
              <a:avLst/>
              <a:gdLst/>
              <a:ahLst/>
              <a:cxnLst/>
              <a:rect l="l" t="t" r="r" b="b"/>
              <a:pathLst>
                <a:path w="165" h="540" extrusionOk="0">
                  <a:moveTo>
                    <a:pt x="84" y="0"/>
                  </a:moveTo>
                  <a:cubicBezTo>
                    <a:pt x="58" y="0"/>
                    <a:pt x="35" y="15"/>
                    <a:pt x="31" y="50"/>
                  </a:cubicBezTo>
                  <a:cubicBezTo>
                    <a:pt x="11" y="190"/>
                    <a:pt x="0" y="333"/>
                    <a:pt x="8" y="475"/>
                  </a:cubicBezTo>
                  <a:cubicBezTo>
                    <a:pt x="9" y="518"/>
                    <a:pt x="43" y="540"/>
                    <a:pt x="76" y="540"/>
                  </a:cubicBezTo>
                  <a:cubicBezTo>
                    <a:pt x="109" y="540"/>
                    <a:pt x="142" y="518"/>
                    <a:pt x="140" y="475"/>
                  </a:cubicBezTo>
                  <a:cubicBezTo>
                    <a:pt x="134" y="345"/>
                    <a:pt x="140" y="213"/>
                    <a:pt x="157" y="83"/>
                  </a:cubicBezTo>
                  <a:cubicBezTo>
                    <a:pt x="165" y="33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5265550" y="937625"/>
              <a:ext cx="3875" cy="12500"/>
            </a:xfrm>
            <a:custGeom>
              <a:avLst/>
              <a:gdLst/>
              <a:ahLst/>
              <a:cxnLst/>
              <a:rect l="l" t="t" r="r" b="b"/>
              <a:pathLst>
                <a:path w="155" h="500" extrusionOk="0">
                  <a:moveTo>
                    <a:pt x="64" y="0"/>
                  </a:moveTo>
                  <a:cubicBezTo>
                    <a:pt x="31" y="0"/>
                    <a:pt x="0" y="21"/>
                    <a:pt x="5" y="63"/>
                  </a:cubicBezTo>
                  <a:cubicBezTo>
                    <a:pt x="18" y="186"/>
                    <a:pt x="22" y="312"/>
                    <a:pt x="15" y="435"/>
                  </a:cubicBezTo>
                  <a:cubicBezTo>
                    <a:pt x="12" y="478"/>
                    <a:pt x="43" y="500"/>
                    <a:pt x="76" y="500"/>
                  </a:cubicBezTo>
                  <a:cubicBezTo>
                    <a:pt x="109" y="500"/>
                    <a:pt x="144" y="478"/>
                    <a:pt x="148" y="435"/>
                  </a:cubicBezTo>
                  <a:cubicBezTo>
                    <a:pt x="155" y="312"/>
                    <a:pt x="152" y="186"/>
                    <a:pt x="138" y="63"/>
                  </a:cubicBezTo>
                  <a:cubicBezTo>
                    <a:pt x="133" y="21"/>
                    <a:pt x="97" y="0"/>
                    <a:pt x="6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5169025" y="67397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6" y="0"/>
                  </a:moveTo>
                  <a:cubicBezTo>
                    <a:pt x="240" y="0"/>
                    <a:pt x="1" y="240"/>
                    <a:pt x="1" y="535"/>
                  </a:cubicBezTo>
                  <a:cubicBezTo>
                    <a:pt x="1" y="831"/>
                    <a:pt x="240" y="1071"/>
                    <a:pt x="536" y="1071"/>
                  </a:cubicBezTo>
                  <a:cubicBezTo>
                    <a:pt x="832" y="1071"/>
                    <a:pt x="1071" y="831"/>
                    <a:pt x="1071" y="535"/>
                  </a:cubicBezTo>
                  <a:cubicBezTo>
                    <a:pt x="1071" y="240"/>
                    <a:pt x="83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5202425" y="745250"/>
              <a:ext cx="26775" cy="26700"/>
            </a:xfrm>
            <a:custGeom>
              <a:avLst/>
              <a:gdLst/>
              <a:ahLst/>
              <a:cxnLst/>
              <a:rect l="l" t="t" r="r" b="b"/>
              <a:pathLst>
                <a:path w="1071" h="1068" extrusionOk="0">
                  <a:moveTo>
                    <a:pt x="536" y="1"/>
                  </a:moveTo>
                  <a:cubicBezTo>
                    <a:pt x="240" y="1"/>
                    <a:pt x="1" y="240"/>
                    <a:pt x="1" y="536"/>
                  </a:cubicBezTo>
                  <a:cubicBezTo>
                    <a:pt x="1" y="829"/>
                    <a:pt x="240" y="1068"/>
                    <a:pt x="536" y="1068"/>
                  </a:cubicBezTo>
                  <a:cubicBezTo>
                    <a:pt x="832" y="1068"/>
                    <a:pt x="1071" y="829"/>
                    <a:pt x="1071" y="536"/>
                  </a:cubicBezTo>
                  <a:cubicBezTo>
                    <a:pt x="1071" y="240"/>
                    <a:pt x="832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5194450" y="823950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6" y="0"/>
                  </a:moveTo>
                  <a:cubicBezTo>
                    <a:pt x="240" y="0"/>
                    <a:pt x="1" y="239"/>
                    <a:pt x="1" y="535"/>
                  </a:cubicBezTo>
                  <a:cubicBezTo>
                    <a:pt x="1" y="831"/>
                    <a:pt x="240" y="1071"/>
                    <a:pt x="536" y="1071"/>
                  </a:cubicBezTo>
                  <a:cubicBezTo>
                    <a:pt x="832" y="1071"/>
                    <a:pt x="1071" y="831"/>
                    <a:pt x="1071" y="535"/>
                  </a:cubicBezTo>
                  <a:cubicBezTo>
                    <a:pt x="1071" y="239"/>
                    <a:pt x="83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5074075" y="490850"/>
              <a:ext cx="18550" cy="18550"/>
            </a:xfrm>
            <a:custGeom>
              <a:avLst/>
              <a:gdLst/>
              <a:ahLst/>
              <a:cxnLst/>
              <a:rect l="l" t="t" r="r" b="b"/>
              <a:pathLst>
                <a:path w="742" h="742" extrusionOk="0">
                  <a:moveTo>
                    <a:pt x="373" y="1"/>
                  </a:moveTo>
                  <a:cubicBezTo>
                    <a:pt x="166" y="1"/>
                    <a:pt x="0" y="167"/>
                    <a:pt x="0" y="373"/>
                  </a:cubicBezTo>
                  <a:cubicBezTo>
                    <a:pt x="0" y="576"/>
                    <a:pt x="166" y="742"/>
                    <a:pt x="373" y="742"/>
                  </a:cubicBezTo>
                  <a:cubicBezTo>
                    <a:pt x="579" y="742"/>
                    <a:pt x="741" y="576"/>
                    <a:pt x="741" y="373"/>
                  </a:cubicBezTo>
                  <a:cubicBezTo>
                    <a:pt x="741" y="167"/>
                    <a:pt x="579" y="1"/>
                    <a:pt x="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5221875" y="467925"/>
              <a:ext cx="18575" cy="18550"/>
            </a:xfrm>
            <a:custGeom>
              <a:avLst/>
              <a:gdLst/>
              <a:ahLst/>
              <a:cxnLst/>
              <a:rect l="l" t="t" r="r" b="b"/>
              <a:pathLst>
                <a:path w="743" h="742" extrusionOk="0">
                  <a:moveTo>
                    <a:pt x="373" y="1"/>
                  </a:moveTo>
                  <a:cubicBezTo>
                    <a:pt x="167" y="1"/>
                    <a:pt x="0" y="166"/>
                    <a:pt x="0" y="373"/>
                  </a:cubicBezTo>
                  <a:cubicBezTo>
                    <a:pt x="0" y="576"/>
                    <a:pt x="167" y="741"/>
                    <a:pt x="373" y="741"/>
                  </a:cubicBezTo>
                  <a:cubicBezTo>
                    <a:pt x="575" y="741"/>
                    <a:pt x="742" y="576"/>
                    <a:pt x="742" y="373"/>
                  </a:cubicBezTo>
                  <a:cubicBezTo>
                    <a:pt x="742" y="166"/>
                    <a:pt x="575" y="1"/>
                    <a:pt x="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056950" y="436550"/>
              <a:ext cx="34600" cy="20925"/>
            </a:xfrm>
            <a:custGeom>
              <a:avLst/>
              <a:gdLst/>
              <a:ahLst/>
              <a:cxnLst/>
              <a:rect l="l" t="t" r="r" b="b"/>
              <a:pathLst>
                <a:path w="1384" h="837" extrusionOk="0">
                  <a:moveTo>
                    <a:pt x="882" y="0"/>
                  </a:moveTo>
                  <a:cubicBezTo>
                    <a:pt x="524" y="0"/>
                    <a:pt x="93" y="250"/>
                    <a:pt x="14" y="588"/>
                  </a:cubicBezTo>
                  <a:cubicBezTo>
                    <a:pt x="7" y="621"/>
                    <a:pt x="1" y="657"/>
                    <a:pt x="11" y="691"/>
                  </a:cubicBezTo>
                  <a:cubicBezTo>
                    <a:pt x="24" y="734"/>
                    <a:pt x="61" y="771"/>
                    <a:pt x="101" y="794"/>
                  </a:cubicBezTo>
                  <a:cubicBezTo>
                    <a:pt x="155" y="825"/>
                    <a:pt x="215" y="837"/>
                    <a:pt x="277" y="837"/>
                  </a:cubicBezTo>
                  <a:cubicBezTo>
                    <a:pt x="347" y="837"/>
                    <a:pt x="419" y="821"/>
                    <a:pt x="486" y="800"/>
                  </a:cubicBezTo>
                  <a:cubicBezTo>
                    <a:pt x="612" y="760"/>
                    <a:pt x="735" y="700"/>
                    <a:pt x="865" y="680"/>
                  </a:cubicBezTo>
                  <a:cubicBezTo>
                    <a:pt x="1098" y="648"/>
                    <a:pt x="1383" y="674"/>
                    <a:pt x="1350" y="352"/>
                  </a:cubicBezTo>
                  <a:cubicBezTo>
                    <a:pt x="1333" y="169"/>
                    <a:pt x="1201" y="56"/>
                    <a:pt x="1031" y="16"/>
                  </a:cubicBezTo>
                  <a:cubicBezTo>
                    <a:pt x="984" y="5"/>
                    <a:pt x="934" y="0"/>
                    <a:pt x="88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204775" y="411850"/>
              <a:ext cx="31575" cy="17975"/>
            </a:xfrm>
            <a:custGeom>
              <a:avLst/>
              <a:gdLst/>
              <a:ahLst/>
              <a:cxnLst/>
              <a:rect l="l" t="t" r="r" b="b"/>
              <a:pathLst>
                <a:path w="1263" h="719" extrusionOk="0">
                  <a:moveTo>
                    <a:pt x="391" y="1"/>
                  </a:moveTo>
                  <a:cubicBezTo>
                    <a:pt x="175" y="1"/>
                    <a:pt x="1" y="100"/>
                    <a:pt x="6" y="369"/>
                  </a:cubicBezTo>
                  <a:cubicBezTo>
                    <a:pt x="6" y="479"/>
                    <a:pt x="113" y="565"/>
                    <a:pt x="219" y="595"/>
                  </a:cubicBezTo>
                  <a:cubicBezTo>
                    <a:pt x="325" y="625"/>
                    <a:pt x="442" y="615"/>
                    <a:pt x="552" y="632"/>
                  </a:cubicBezTo>
                  <a:cubicBezTo>
                    <a:pt x="701" y="655"/>
                    <a:pt x="844" y="718"/>
                    <a:pt x="997" y="718"/>
                  </a:cubicBezTo>
                  <a:cubicBezTo>
                    <a:pt x="1243" y="714"/>
                    <a:pt x="1263" y="539"/>
                    <a:pt x="1143" y="349"/>
                  </a:cubicBezTo>
                  <a:cubicBezTo>
                    <a:pt x="1026" y="170"/>
                    <a:pt x="673" y="1"/>
                    <a:pt x="39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081125" y="468175"/>
              <a:ext cx="10925" cy="18050"/>
            </a:xfrm>
            <a:custGeom>
              <a:avLst/>
              <a:gdLst/>
              <a:ahLst/>
              <a:cxnLst/>
              <a:rect l="l" t="t" r="r" b="b"/>
              <a:pathLst>
                <a:path w="437" h="722" extrusionOk="0">
                  <a:moveTo>
                    <a:pt x="223" y="1"/>
                  </a:moveTo>
                  <a:cubicBezTo>
                    <a:pt x="104" y="1"/>
                    <a:pt x="4" y="160"/>
                    <a:pt x="1" y="360"/>
                  </a:cubicBezTo>
                  <a:cubicBezTo>
                    <a:pt x="1" y="559"/>
                    <a:pt x="94" y="722"/>
                    <a:pt x="214" y="722"/>
                  </a:cubicBezTo>
                  <a:cubicBezTo>
                    <a:pt x="215" y="722"/>
                    <a:pt x="216" y="722"/>
                    <a:pt x="217" y="722"/>
                  </a:cubicBezTo>
                  <a:cubicBezTo>
                    <a:pt x="332" y="722"/>
                    <a:pt x="430" y="561"/>
                    <a:pt x="433" y="366"/>
                  </a:cubicBezTo>
                  <a:cubicBezTo>
                    <a:pt x="436" y="167"/>
                    <a:pt x="340" y="4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214575" y="448475"/>
              <a:ext cx="10900" cy="17975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9" y="1"/>
                  </a:moveTo>
                  <a:cubicBezTo>
                    <a:pt x="101" y="1"/>
                    <a:pt x="7" y="159"/>
                    <a:pt x="4" y="357"/>
                  </a:cubicBezTo>
                  <a:cubicBezTo>
                    <a:pt x="0" y="556"/>
                    <a:pt x="93" y="719"/>
                    <a:pt x="212" y="719"/>
                  </a:cubicBezTo>
                  <a:cubicBezTo>
                    <a:pt x="214" y="719"/>
                    <a:pt x="215" y="719"/>
                    <a:pt x="216" y="719"/>
                  </a:cubicBezTo>
                  <a:cubicBezTo>
                    <a:pt x="334" y="719"/>
                    <a:pt x="429" y="560"/>
                    <a:pt x="432" y="363"/>
                  </a:cubicBezTo>
                  <a:cubicBezTo>
                    <a:pt x="436" y="164"/>
                    <a:pt x="342" y="1"/>
                    <a:pt x="223" y="1"/>
                  </a:cubicBezTo>
                  <a:cubicBezTo>
                    <a:pt x="222" y="1"/>
                    <a:pt x="220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090675" y="501425"/>
              <a:ext cx="62775" cy="39750"/>
            </a:xfrm>
            <a:custGeom>
              <a:avLst/>
              <a:gdLst/>
              <a:ahLst/>
              <a:cxnLst/>
              <a:rect l="l" t="t" r="r" b="b"/>
              <a:pathLst>
                <a:path w="2511" h="1590" extrusionOk="0">
                  <a:moveTo>
                    <a:pt x="477" y="0"/>
                  </a:moveTo>
                  <a:cubicBezTo>
                    <a:pt x="405" y="0"/>
                    <a:pt x="326" y="31"/>
                    <a:pt x="237" y="110"/>
                  </a:cubicBezTo>
                  <a:cubicBezTo>
                    <a:pt x="1" y="319"/>
                    <a:pt x="200" y="924"/>
                    <a:pt x="659" y="1293"/>
                  </a:cubicBezTo>
                  <a:cubicBezTo>
                    <a:pt x="876" y="1469"/>
                    <a:pt x="1152" y="1590"/>
                    <a:pt x="1467" y="1590"/>
                  </a:cubicBezTo>
                  <a:cubicBezTo>
                    <a:pt x="1562" y="1590"/>
                    <a:pt x="1661" y="1579"/>
                    <a:pt x="1763" y="1555"/>
                  </a:cubicBezTo>
                  <a:cubicBezTo>
                    <a:pt x="1826" y="1542"/>
                    <a:pt x="1892" y="1518"/>
                    <a:pt x="1955" y="1489"/>
                  </a:cubicBezTo>
                  <a:cubicBezTo>
                    <a:pt x="2237" y="1366"/>
                    <a:pt x="2510" y="1127"/>
                    <a:pt x="2484" y="808"/>
                  </a:cubicBezTo>
                  <a:cubicBezTo>
                    <a:pt x="2458" y="542"/>
                    <a:pt x="2245" y="354"/>
                    <a:pt x="1998" y="354"/>
                  </a:cubicBezTo>
                  <a:cubicBezTo>
                    <a:pt x="1951" y="354"/>
                    <a:pt x="1903" y="361"/>
                    <a:pt x="1855" y="375"/>
                  </a:cubicBezTo>
                  <a:cubicBezTo>
                    <a:pt x="1689" y="423"/>
                    <a:pt x="1510" y="493"/>
                    <a:pt x="1334" y="493"/>
                  </a:cubicBezTo>
                  <a:cubicBezTo>
                    <a:pt x="1268" y="493"/>
                    <a:pt x="1202" y="483"/>
                    <a:pt x="1137" y="458"/>
                  </a:cubicBezTo>
                  <a:cubicBezTo>
                    <a:pt x="1074" y="438"/>
                    <a:pt x="1015" y="392"/>
                    <a:pt x="955" y="339"/>
                  </a:cubicBezTo>
                  <a:cubicBezTo>
                    <a:pt x="800" y="198"/>
                    <a:pt x="659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07125" y="530875"/>
              <a:ext cx="32425" cy="10300"/>
            </a:xfrm>
            <a:custGeom>
              <a:avLst/>
              <a:gdLst/>
              <a:ahLst/>
              <a:cxnLst/>
              <a:rect l="l" t="t" r="r" b="b"/>
              <a:pathLst>
                <a:path w="1297" h="412" extrusionOk="0">
                  <a:moveTo>
                    <a:pt x="566" y="1"/>
                  </a:moveTo>
                  <a:cubicBezTo>
                    <a:pt x="308" y="1"/>
                    <a:pt x="85" y="80"/>
                    <a:pt x="1" y="115"/>
                  </a:cubicBezTo>
                  <a:cubicBezTo>
                    <a:pt x="218" y="291"/>
                    <a:pt x="494" y="412"/>
                    <a:pt x="809" y="412"/>
                  </a:cubicBezTo>
                  <a:cubicBezTo>
                    <a:pt x="904" y="412"/>
                    <a:pt x="1003" y="401"/>
                    <a:pt x="1105" y="377"/>
                  </a:cubicBezTo>
                  <a:cubicBezTo>
                    <a:pt x="1168" y="364"/>
                    <a:pt x="1234" y="340"/>
                    <a:pt x="1297" y="311"/>
                  </a:cubicBezTo>
                  <a:cubicBezTo>
                    <a:pt x="1079" y="70"/>
                    <a:pt x="807" y="1"/>
                    <a:pt x="566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138050" y="472825"/>
              <a:ext cx="140350" cy="34775"/>
            </a:xfrm>
            <a:custGeom>
              <a:avLst/>
              <a:gdLst/>
              <a:ahLst/>
              <a:cxnLst/>
              <a:rect l="l" t="t" r="r" b="b"/>
              <a:pathLst>
                <a:path w="5614" h="1391" extrusionOk="0">
                  <a:moveTo>
                    <a:pt x="412" y="1"/>
                  </a:moveTo>
                  <a:cubicBezTo>
                    <a:pt x="412" y="1"/>
                    <a:pt x="123" y="190"/>
                    <a:pt x="50" y="519"/>
                  </a:cubicBezTo>
                  <a:cubicBezTo>
                    <a:pt x="0" y="748"/>
                    <a:pt x="50" y="1041"/>
                    <a:pt x="366" y="1390"/>
                  </a:cubicBezTo>
                  <a:cubicBezTo>
                    <a:pt x="366" y="1390"/>
                    <a:pt x="5088" y="573"/>
                    <a:pt x="5614" y="197"/>
                  </a:cubicBezTo>
                  <a:cubicBezTo>
                    <a:pt x="5597" y="197"/>
                    <a:pt x="5583" y="194"/>
                    <a:pt x="5567" y="194"/>
                  </a:cubicBezTo>
                  <a:lnTo>
                    <a:pt x="5563" y="194"/>
                  </a:lnTo>
                  <a:cubicBezTo>
                    <a:pt x="4447" y="100"/>
                    <a:pt x="412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5139300" y="472825"/>
              <a:ext cx="137850" cy="13000"/>
            </a:xfrm>
            <a:custGeom>
              <a:avLst/>
              <a:gdLst/>
              <a:ahLst/>
              <a:cxnLst/>
              <a:rect l="l" t="t" r="r" b="b"/>
              <a:pathLst>
                <a:path w="5514" h="520" extrusionOk="0">
                  <a:moveTo>
                    <a:pt x="362" y="1"/>
                  </a:moveTo>
                  <a:cubicBezTo>
                    <a:pt x="362" y="1"/>
                    <a:pt x="73" y="190"/>
                    <a:pt x="0" y="519"/>
                  </a:cubicBezTo>
                  <a:cubicBezTo>
                    <a:pt x="1001" y="463"/>
                    <a:pt x="4467" y="254"/>
                    <a:pt x="5513" y="194"/>
                  </a:cubicBezTo>
                  <a:cubicBezTo>
                    <a:pt x="5202" y="167"/>
                    <a:pt x="4659" y="140"/>
                    <a:pt x="4041" y="114"/>
                  </a:cubicBezTo>
                  <a:cubicBezTo>
                    <a:pt x="3809" y="107"/>
                    <a:pt x="3562" y="97"/>
                    <a:pt x="3314" y="87"/>
                  </a:cubicBezTo>
                  <a:cubicBezTo>
                    <a:pt x="1884" y="3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9D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966125" y="281600"/>
              <a:ext cx="234500" cy="105350"/>
            </a:xfrm>
            <a:custGeom>
              <a:avLst/>
              <a:gdLst/>
              <a:ahLst/>
              <a:cxnLst/>
              <a:rect l="l" t="t" r="r" b="b"/>
              <a:pathLst>
                <a:path w="9380" h="4214" extrusionOk="0">
                  <a:moveTo>
                    <a:pt x="4909" y="0"/>
                  </a:moveTo>
                  <a:cubicBezTo>
                    <a:pt x="4726" y="0"/>
                    <a:pt x="4540" y="12"/>
                    <a:pt x="4352" y="36"/>
                  </a:cubicBezTo>
                  <a:cubicBezTo>
                    <a:pt x="1666" y="378"/>
                    <a:pt x="1" y="3970"/>
                    <a:pt x="1" y="3970"/>
                  </a:cubicBezTo>
                  <a:cubicBezTo>
                    <a:pt x="1" y="3970"/>
                    <a:pt x="1377" y="4214"/>
                    <a:pt x="3110" y="4214"/>
                  </a:cubicBezTo>
                  <a:cubicBezTo>
                    <a:pt x="5330" y="4214"/>
                    <a:pt x="8137" y="3814"/>
                    <a:pt x="9380" y="1990"/>
                  </a:cubicBezTo>
                  <a:cubicBezTo>
                    <a:pt x="9380" y="1990"/>
                    <a:pt x="7355" y="0"/>
                    <a:pt x="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954175" y="325425"/>
              <a:ext cx="272050" cy="100450"/>
            </a:xfrm>
            <a:custGeom>
              <a:avLst/>
              <a:gdLst/>
              <a:ahLst/>
              <a:cxnLst/>
              <a:rect l="l" t="t" r="r" b="b"/>
              <a:pathLst>
                <a:path w="10882" h="4018" extrusionOk="0">
                  <a:moveTo>
                    <a:pt x="10032" y="0"/>
                  </a:moveTo>
                  <a:cubicBezTo>
                    <a:pt x="9861" y="0"/>
                    <a:pt x="9641" y="54"/>
                    <a:pt x="9379" y="144"/>
                  </a:cubicBezTo>
                  <a:cubicBezTo>
                    <a:pt x="9336" y="160"/>
                    <a:pt x="9292" y="174"/>
                    <a:pt x="9246" y="194"/>
                  </a:cubicBezTo>
                  <a:cubicBezTo>
                    <a:pt x="9027" y="274"/>
                    <a:pt x="8781" y="373"/>
                    <a:pt x="8515" y="487"/>
                  </a:cubicBezTo>
                  <a:cubicBezTo>
                    <a:pt x="8475" y="502"/>
                    <a:pt x="8435" y="519"/>
                    <a:pt x="8392" y="536"/>
                  </a:cubicBezTo>
                  <a:cubicBezTo>
                    <a:pt x="7964" y="719"/>
                    <a:pt x="7478" y="921"/>
                    <a:pt x="6956" y="1105"/>
                  </a:cubicBezTo>
                  <a:cubicBezTo>
                    <a:pt x="6913" y="1121"/>
                    <a:pt x="6867" y="1137"/>
                    <a:pt x="6824" y="1151"/>
                  </a:cubicBezTo>
                  <a:cubicBezTo>
                    <a:pt x="6471" y="1274"/>
                    <a:pt x="6106" y="1387"/>
                    <a:pt x="5723" y="1480"/>
                  </a:cubicBezTo>
                  <a:cubicBezTo>
                    <a:pt x="5680" y="1490"/>
                    <a:pt x="5634" y="1503"/>
                    <a:pt x="5591" y="1510"/>
                  </a:cubicBezTo>
                  <a:cubicBezTo>
                    <a:pt x="5241" y="1593"/>
                    <a:pt x="4882" y="1653"/>
                    <a:pt x="4517" y="1689"/>
                  </a:cubicBezTo>
                  <a:cubicBezTo>
                    <a:pt x="4474" y="1696"/>
                    <a:pt x="4427" y="1699"/>
                    <a:pt x="4381" y="1703"/>
                  </a:cubicBezTo>
                  <a:cubicBezTo>
                    <a:pt x="4351" y="1706"/>
                    <a:pt x="4321" y="1709"/>
                    <a:pt x="4295" y="1709"/>
                  </a:cubicBezTo>
                  <a:cubicBezTo>
                    <a:pt x="3925" y="1736"/>
                    <a:pt x="3580" y="1749"/>
                    <a:pt x="3264" y="1756"/>
                  </a:cubicBezTo>
                  <a:cubicBezTo>
                    <a:pt x="3218" y="1756"/>
                    <a:pt x="3171" y="1759"/>
                    <a:pt x="3125" y="1759"/>
                  </a:cubicBezTo>
                  <a:cubicBezTo>
                    <a:pt x="3037" y="1760"/>
                    <a:pt x="2952" y="1760"/>
                    <a:pt x="2868" y="1760"/>
                  </a:cubicBezTo>
                  <a:cubicBezTo>
                    <a:pt x="2651" y="1760"/>
                    <a:pt x="2446" y="1757"/>
                    <a:pt x="2254" y="1752"/>
                  </a:cubicBezTo>
                  <a:cubicBezTo>
                    <a:pt x="2210" y="1752"/>
                    <a:pt x="2167" y="1752"/>
                    <a:pt x="2121" y="1749"/>
                  </a:cubicBezTo>
                  <a:cubicBezTo>
                    <a:pt x="1774" y="1740"/>
                    <a:pt x="1475" y="1728"/>
                    <a:pt x="1222" y="1728"/>
                  </a:cubicBezTo>
                  <a:cubicBezTo>
                    <a:pt x="1174" y="1728"/>
                    <a:pt x="1129" y="1728"/>
                    <a:pt x="1084" y="1729"/>
                  </a:cubicBezTo>
                  <a:lnTo>
                    <a:pt x="951" y="1729"/>
                  </a:lnTo>
                  <a:cubicBezTo>
                    <a:pt x="492" y="1746"/>
                    <a:pt x="236" y="1829"/>
                    <a:pt x="167" y="2102"/>
                  </a:cubicBezTo>
                  <a:cubicBezTo>
                    <a:pt x="0" y="2769"/>
                    <a:pt x="483" y="3852"/>
                    <a:pt x="483" y="3852"/>
                  </a:cubicBezTo>
                  <a:cubicBezTo>
                    <a:pt x="483" y="3852"/>
                    <a:pt x="768" y="3899"/>
                    <a:pt x="1257" y="3943"/>
                  </a:cubicBezTo>
                  <a:cubicBezTo>
                    <a:pt x="1304" y="3946"/>
                    <a:pt x="1353" y="3952"/>
                    <a:pt x="1406" y="3956"/>
                  </a:cubicBezTo>
                  <a:cubicBezTo>
                    <a:pt x="1729" y="3982"/>
                    <a:pt x="2128" y="4006"/>
                    <a:pt x="2583" y="4012"/>
                  </a:cubicBezTo>
                  <a:cubicBezTo>
                    <a:pt x="2626" y="4016"/>
                    <a:pt x="2672" y="4016"/>
                    <a:pt x="2719" y="4016"/>
                  </a:cubicBezTo>
                  <a:cubicBezTo>
                    <a:pt x="2784" y="4017"/>
                    <a:pt x="2849" y="4017"/>
                    <a:pt x="2915" y="4017"/>
                  </a:cubicBezTo>
                  <a:cubicBezTo>
                    <a:pt x="3133" y="4017"/>
                    <a:pt x="3360" y="4013"/>
                    <a:pt x="3600" y="4002"/>
                  </a:cubicBezTo>
                  <a:cubicBezTo>
                    <a:pt x="3637" y="4002"/>
                    <a:pt x="3673" y="4002"/>
                    <a:pt x="3713" y="3999"/>
                  </a:cubicBezTo>
                  <a:cubicBezTo>
                    <a:pt x="4141" y="3982"/>
                    <a:pt x="4594" y="3949"/>
                    <a:pt x="5062" y="3892"/>
                  </a:cubicBezTo>
                  <a:cubicBezTo>
                    <a:pt x="5105" y="3889"/>
                    <a:pt x="5149" y="3883"/>
                    <a:pt x="5192" y="3880"/>
                  </a:cubicBezTo>
                  <a:cubicBezTo>
                    <a:pt x="5627" y="3823"/>
                    <a:pt x="6076" y="3750"/>
                    <a:pt x="6525" y="3650"/>
                  </a:cubicBezTo>
                  <a:cubicBezTo>
                    <a:pt x="6571" y="3640"/>
                    <a:pt x="6614" y="3633"/>
                    <a:pt x="6657" y="3624"/>
                  </a:cubicBezTo>
                  <a:cubicBezTo>
                    <a:pt x="7113" y="3517"/>
                    <a:pt x="7574" y="3391"/>
                    <a:pt x="8030" y="3231"/>
                  </a:cubicBezTo>
                  <a:cubicBezTo>
                    <a:pt x="8073" y="3218"/>
                    <a:pt x="8113" y="3202"/>
                    <a:pt x="8156" y="3188"/>
                  </a:cubicBezTo>
                  <a:cubicBezTo>
                    <a:pt x="8648" y="3009"/>
                    <a:pt x="9140" y="2792"/>
                    <a:pt x="9612" y="2536"/>
                  </a:cubicBezTo>
                  <a:cubicBezTo>
                    <a:pt x="9648" y="2516"/>
                    <a:pt x="9682" y="2496"/>
                    <a:pt x="9718" y="2477"/>
                  </a:cubicBezTo>
                  <a:cubicBezTo>
                    <a:pt x="10004" y="2317"/>
                    <a:pt x="10283" y="2142"/>
                    <a:pt x="10553" y="1942"/>
                  </a:cubicBezTo>
                  <a:cubicBezTo>
                    <a:pt x="10582" y="1925"/>
                    <a:pt x="10613" y="1902"/>
                    <a:pt x="10642" y="1878"/>
                  </a:cubicBezTo>
                  <a:cubicBezTo>
                    <a:pt x="10642" y="1878"/>
                    <a:pt x="10645" y="1869"/>
                    <a:pt x="10648" y="1849"/>
                  </a:cubicBezTo>
                  <a:cubicBezTo>
                    <a:pt x="10688" y="1633"/>
                    <a:pt x="10881" y="410"/>
                    <a:pt x="10274" y="54"/>
                  </a:cubicBezTo>
                  <a:cubicBezTo>
                    <a:pt x="10209" y="17"/>
                    <a:pt x="10128" y="0"/>
                    <a:pt x="10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975950" y="368650"/>
              <a:ext cx="13400" cy="55700"/>
            </a:xfrm>
            <a:custGeom>
              <a:avLst/>
              <a:gdLst/>
              <a:ahLst/>
              <a:cxnLst/>
              <a:rect l="l" t="t" r="r" b="b"/>
              <a:pathLst>
                <a:path w="536" h="2228" extrusionOk="0">
                  <a:moveTo>
                    <a:pt x="80" y="0"/>
                  </a:moveTo>
                  <a:cubicBezTo>
                    <a:pt x="0" y="767"/>
                    <a:pt x="103" y="1519"/>
                    <a:pt x="386" y="2214"/>
                  </a:cubicBezTo>
                  <a:cubicBezTo>
                    <a:pt x="433" y="2217"/>
                    <a:pt x="482" y="2223"/>
                    <a:pt x="535" y="2227"/>
                  </a:cubicBezTo>
                  <a:cubicBezTo>
                    <a:pt x="240" y="1529"/>
                    <a:pt x="126" y="775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5007200" y="369150"/>
              <a:ext cx="14975" cy="56675"/>
            </a:xfrm>
            <a:custGeom>
              <a:avLst/>
              <a:gdLst/>
              <a:ahLst/>
              <a:cxnLst/>
              <a:rect l="l" t="t" r="r" b="b"/>
              <a:pathLst>
                <a:path w="599" h="2267" extrusionOk="0">
                  <a:moveTo>
                    <a:pt x="0" y="0"/>
                  </a:moveTo>
                  <a:cubicBezTo>
                    <a:pt x="43" y="761"/>
                    <a:pt x="266" y="1522"/>
                    <a:pt x="462" y="2263"/>
                  </a:cubicBezTo>
                  <a:cubicBezTo>
                    <a:pt x="505" y="2267"/>
                    <a:pt x="551" y="2267"/>
                    <a:pt x="598" y="2267"/>
                  </a:cubicBezTo>
                  <a:cubicBezTo>
                    <a:pt x="402" y="1525"/>
                    <a:pt x="180" y="761"/>
                    <a:pt x="133" y="3"/>
                  </a:cubicBezTo>
                  <a:cubicBezTo>
                    <a:pt x="89" y="3"/>
                    <a:pt x="46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5032275" y="369300"/>
              <a:ext cx="14750" cy="56200"/>
            </a:xfrm>
            <a:custGeom>
              <a:avLst/>
              <a:gdLst/>
              <a:ahLst/>
              <a:cxnLst/>
              <a:rect l="l" t="t" r="r" b="b"/>
              <a:pathLst>
                <a:path w="590" h="2248" extrusionOk="0">
                  <a:moveTo>
                    <a:pt x="140" y="1"/>
                  </a:moveTo>
                  <a:cubicBezTo>
                    <a:pt x="94" y="1"/>
                    <a:pt x="47" y="4"/>
                    <a:pt x="1" y="4"/>
                  </a:cubicBezTo>
                  <a:cubicBezTo>
                    <a:pt x="170" y="526"/>
                    <a:pt x="286" y="1057"/>
                    <a:pt x="390" y="1599"/>
                  </a:cubicBezTo>
                  <a:cubicBezTo>
                    <a:pt x="422" y="1778"/>
                    <a:pt x="439" y="2018"/>
                    <a:pt x="476" y="2247"/>
                  </a:cubicBezTo>
                  <a:cubicBezTo>
                    <a:pt x="513" y="2247"/>
                    <a:pt x="549" y="2247"/>
                    <a:pt x="589" y="2244"/>
                  </a:cubicBezTo>
                  <a:cubicBezTo>
                    <a:pt x="519" y="1892"/>
                    <a:pt x="502" y="1479"/>
                    <a:pt x="456" y="1234"/>
                  </a:cubicBezTo>
                  <a:cubicBezTo>
                    <a:pt x="370" y="815"/>
                    <a:pt x="270" y="403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5063675" y="367650"/>
              <a:ext cx="20300" cy="55100"/>
            </a:xfrm>
            <a:custGeom>
              <a:avLst/>
              <a:gdLst/>
              <a:ahLst/>
              <a:cxnLst/>
              <a:rect l="l" t="t" r="r" b="b"/>
              <a:pathLst>
                <a:path w="812" h="2204" extrusionOk="0">
                  <a:moveTo>
                    <a:pt x="137" y="0"/>
                  </a:moveTo>
                  <a:cubicBezTo>
                    <a:pt x="94" y="7"/>
                    <a:pt x="47" y="10"/>
                    <a:pt x="1" y="14"/>
                  </a:cubicBezTo>
                  <a:cubicBezTo>
                    <a:pt x="183" y="453"/>
                    <a:pt x="343" y="894"/>
                    <a:pt x="463" y="1353"/>
                  </a:cubicBezTo>
                  <a:cubicBezTo>
                    <a:pt x="536" y="1639"/>
                    <a:pt x="593" y="1924"/>
                    <a:pt x="682" y="2203"/>
                  </a:cubicBezTo>
                  <a:cubicBezTo>
                    <a:pt x="725" y="2200"/>
                    <a:pt x="769" y="2194"/>
                    <a:pt x="812" y="2191"/>
                  </a:cubicBezTo>
                  <a:cubicBezTo>
                    <a:pt x="672" y="1778"/>
                    <a:pt x="602" y="1339"/>
                    <a:pt x="476" y="927"/>
                  </a:cubicBezTo>
                  <a:cubicBezTo>
                    <a:pt x="380" y="612"/>
                    <a:pt x="263" y="303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093925" y="362400"/>
              <a:ext cx="26700" cy="54275"/>
            </a:xfrm>
            <a:custGeom>
              <a:avLst/>
              <a:gdLst/>
              <a:ahLst/>
              <a:cxnLst/>
              <a:rect l="l" t="t" r="r" b="b"/>
              <a:pathLst>
                <a:path w="1068" h="2171" extrusionOk="0">
                  <a:moveTo>
                    <a:pt x="133" y="1"/>
                  </a:moveTo>
                  <a:cubicBezTo>
                    <a:pt x="90" y="11"/>
                    <a:pt x="44" y="24"/>
                    <a:pt x="1" y="31"/>
                  </a:cubicBezTo>
                  <a:cubicBezTo>
                    <a:pt x="356" y="729"/>
                    <a:pt x="668" y="1440"/>
                    <a:pt x="935" y="2171"/>
                  </a:cubicBezTo>
                  <a:cubicBezTo>
                    <a:pt x="981" y="2161"/>
                    <a:pt x="1024" y="2154"/>
                    <a:pt x="1067" y="2145"/>
                  </a:cubicBezTo>
                  <a:cubicBezTo>
                    <a:pt x="798" y="1410"/>
                    <a:pt x="489" y="698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124750" y="353025"/>
              <a:ext cx="33325" cy="53200"/>
            </a:xfrm>
            <a:custGeom>
              <a:avLst/>
              <a:gdLst/>
              <a:ahLst/>
              <a:cxnLst/>
              <a:rect l="l" t="t" r="r" b="b"/>
              <a:pathLst>
                <a:path w="1333" h="2128" extrusionOk="0">
                  <a:moveTo>
                    <a:pt x="133" y="1"/>
                  </a:moveTo>
                  <a:cubicBezTo>
                    <a:pt x="90" y="17"/>
                    <a:pt x="44" y="33"/>
                    <a:pt x="1" y="47"/>
                  </a:cubicBezTo>
                  <a:cubicBezTo>
                    <a:pt x="499" y="685"/>
                    <a:pt x="868" y="1392"/>
                    <a:pt x="1207" y="2127"/>
                  </a:cubicBezTo>
                  <a:cubicBezTo>
                    <a:pt x="1250" y="2114"/>
                    <a:pt x="1290" y="2098"/>
                    <a:pt x="1333" y="2084"/>
                  </a:cubicBezTo>
                  <a:cubicBezTo>
                    <a:pt x="994" y="1353"/>
                    <a:pt x="622" y="639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5163950" y="337575"/>
              <a:ext cx="33200" cy="51275"/>
            </a:xfrm>
            <a:custGeom>
              <a:avLst/>
              <a:gdLst/>
              <a:ahLst/>
              <a:cxnLst/>
              <a:rect l="l" t="t" r="r" b="b"/>
              <a:pathLst>
                <a:path w="1328" h="2051" extrusionOk="0">
                  <a:moveTo>
                    <a:pt x="124" y="1"/>
                  </a:moveTo>
                  <a:cubicBezTo>
                    <a:pt x="84" y="16"/>
                    <a:pt x="44" y="33"/>
                    <a:pt x="1" y="50"/>
                  </a:cubicBezTo>
                  <a:cubicBezTo>
                    <a:pt x="208" y="363"/>
                    <a:pt x="410" y="674"/>
                    <a:pt x="602" y="998"/>
                  </a:cubicBezTo>
                  <a:cubicBezTo>
                    <a:pt x="792" y="1317"/>
                    <a:pt x="1058" y="1675"/>
                    <a:pt x="1221" y="2050"/>
                  </a:cubicBezTo>
                  <a:cubicBezTo>
                    <a:pt x="1257" y="2030"/>
                    <a:pt x="1291" y="2010"/>
                    <a:pt x="1327" y="1991"/>
                  </a:cubicBezTo>
                  <a:cubicBezTo>
                    <a:pt x="1221" y="1762"/>
                    <a:pt x="1075" y="1542"/>
                    <a:pt x="949" y="1326"/>
                  </a:cubicBezTo>
                  <a:cubicBezTo>
                    <a:pt x="689" y="874"/>
                    <a:pt x="413" y="435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5185325" y="329000"/>
              <a:ext cx="35075" cy="45000"/>
            </a:xfrm>
            <a:custGeom>
              <a:avLst/>
              <a:gdLst/>
              <a:ahLst/>
              <a:cxnLst/>
              <a:rect l="l" t="t" r="r" b="b"/>
              <a:pathLst>
                <a:path w="1403" h="1800" extrusionOk="0">
                  <a:moveTo>
                    <a:pt x="133" y="1"/>
                  </a:moveTo>
                  <a:cubicBezTo>
                    <a:pt x="90" y="17"/>
                    <a:pt x="46" y="31"/>
                    <a:pt x="0" y="51"/>
                  </a:cubicBezTo>
                  <a:cubicBezTo>
                    <a:pt x="485" y="599"/>
                    <a:pt x="921" y="1181"/>
                    <a:pt x="1307" y="1799"/>
                  </a:cubicBezTo>
                  <a:cubicBezTo>
                    <a:pt x="1336" y="1782"/>
                    <a:pt x="1367" y="1759"/>
                    <a:pt x="1396" y="1735"/>
                  </a:cubicBezTo>
                  <a:cubicBezTo>
                    <a:pt x="1396" y="1735"/>
                    <a:pt x="1399" y="1726"/>
                    <a:pt x="1402" y="1706"/>
                  </a:cubicBezTo>
                  <a:cubicBezTo>
                    <a:pt x="1024" y="1104"/>
                    <a:pt x="602" y="536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5011325" y="330675"/>
              <a:ext cx="9750" cy="15400"/>
            </a:xfrm>
            <a:custGeom>
              <a:avLst/>
              <a:gdLst/>
              <a:ahLst/>
              <a:cxnLst/>
              <a:rect l="l" t="t" r="r" b="b"/>
              <a:pathLst>
                <a:path w="390" h="616" extrusionOk="0">
                  <a:moveTo>
                    <a:pt x="297" y="1"/>
                  </a:moveTo>
                  <a:cubicBezTo>
                    <a:pt x="278" y="1"/>
                    <a:pt x="258" y="9"/>
                    <a:pt x="244" y="30"/>
                  </a:cubicBezTo>
                  <a:cubicBezTo>
                    <a:pt x="141" y="186"/>
                    <a:pt x="64" y="356"/>
                    <a:pt x="15" y="536"/>
                  </a:cubicBezTo>
                  <a:cubicBezTo>
                    <a:pt x="1" y="584"/>
                    <a:pt x="42" y="616"/>
                    <a:pt x="82" y="616"/>
                  </a:cubicBezTo>
                  <a:cubicBezTo>
                    <a:pt x="108" y="616"/>
                    <a:pt x="135" y="602"/>
                    <a:pt x="144" y="568"/>
                  </a:cubicBezTo>
                  <a:cubicBezTo>
                    <a:pt x="191" y="399"/>
                    <a:pt x="260" y="243"/>
                    <a:pt x="357" y="97"/>
                  </a:cubicBezTo>
                  <a:cubicBezTo>
                    <a:pt x="389" y="48"/>
                    <a:pt x="344" y="1"/>
                    <a:pt x="29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5019950" y="336550"/>
              <a:ext cx="7525" cy="16625"/>
            </a:xfrm>
            <a:custGeom>
              <a:avLst/>
              <a:gdLst/>
              <a:ahLst/>
              <a:cxnLst/>
              <a:rect l="l" t="t" r="r" b="b"/>
              <a:pathLst>
                <a:path w="301" h="665" extrusionOk="0">
                  <a:moveTo>
                    <a:pt x="219" y="0"/>
                  </a:moveTo>
                  <a:cubicBezTo>
                    <a:pt x="193" y="0"/>
                    <a:pt x="166" y="14"/>
                    <a:pt x="155" y="45"/>
                  </a:cubicBezTo>
                  <a:cubicBezTo>
                    <a:pt x="92" y="221"/>
                    <a:pt x="45" y="400"/>
                    <a:pt x="9" y="583"/>
                  </a:cubicBezTo>
                  <a:cubicBezTo>
                    <a:pt x="1" y="632"/>
                    <a:pt x="42" y="664"/>
                    <a:pt x="80" y="664"/>
                  </a:cubicBezTo>
                  <a:cubicBezTo>
                    <a:pt x="106" y="664"/>
                    <a:pt x="131" y="650"/>
                    <a:pt x="138" y="616"/>
                  </a:cubicBezTo>
                  <a:cubicBezTo>
                    <a:pt x="171" y="433"/>
                    <a:pt x="221" y="254"/>
                    <a:pt x="285" y="81"/>
                  </a:cubicBezTo>
                  <a:cubicBezTo>
                    <a:pt x="301" y="33"/>
                    <a:pt x="260" y="0"/>
                    <a:pt x="219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052625" y="319900"/>
              <a:ext cx="3375" cy="11175"/>
            </a:xfrm>
            <a:custGeom>
              <a:avLst/>
              <a:gdLst/>
              <a:ahLst/>
              <a:cxnLst/>
              <a:rect l="l" t="t" r="r" b="b"/>
              <a:pathLst>
                <a:path w="135" h="447" extrusionOk="0">
                  <a:moveTo>
                    <a:pt x="68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381"/>
                  </a:lnTo>
                  <a:cubicBezTo>
                    <a:pt x="1" y="425"/>
                    <a:pt x="34" y="446"/>
                    <a:pt x="68" y="446"/>
                  </a:cubicBezTo>
                  <a:cubicBezTo>
                    <a:pt x="101" y="446"/>
                    <a:pt x="134" y="425"/>
                    <a:pt x="134" y="381"/>
                  </a:cubicBezTo>
                  <a:lnTo>
                    <a:pt x="134" y="65"/>
                  </a:lnTo>
                  <a:cubicBezTo>
                    <a:pt x="134" y="22"/>
                    <a:pt x="101" y="1"/>
                    <a:pt x="68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060950" y="320325"/>
              <a:ext cx="3325" cy="12325"/>
            </a:xfrm>
            <a:custGeom>
              <a:avLst/>
              <a:gdLst/>
              <a:ahLst/>
              <a:cxnLst/>
              <a:rect l="l" t="t" r="r" b="b"/>
              <a:pathLst>
                <a:path w="133" h="493" extrusionOk="0">
                  <a:moveTo>
                    <a:pt x="67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427"/>
                  </a:lnTo>
                  <a:cubicBezTo>
                    <a:pt x="1" y="471"/>
                    <a:pt x="34" y="492"/>
                    <a:pt x="67" y="492"/>
                  </a:cubicBezTo>
                  <a:cubicBezTo>
                    <a:pt x="100" y="492"/>
                    <a:pt x="133" y="471"/>
                    <a:pt x="133" y="427"/>
                  </a:cubicBezTo>
                  <a:lnTo>
                    <a:pt x="133" y="65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065250" y="349550"/>
              <a:ext cx="4550" cy="7550"/>
            </a:xfrm>
            <a:custGeom>
              <a:avLst/>
              <a:gdLst/>
              <a:ahLst/>
              <a:cxnLst/>
              <a:rect l="l" t="t" r="r" b="b"/>
              <a:pathLst>
                <a:path w="182" h="302" extrusionOk="0">
                  <a:moveTo>
                    <a:pt x="67" y="1"/>
                  </a:moveTo>
                  <a:cubicBezTo>
                    <a:pt x="34" y="1"/>
                    <a:pt x="1" y="22"/>
                    <a:pt x="1" y="63"/>
                  </a:cubicBezTo>
                  <a:cubicBezTo>
                    <a:pt x="1" y="132"/>
                    <a:pt x="11" y="192"/>
                    <a:pt x="34" y="255"/>
                  </a:cubicBezTo>
                  <a:cubicBezTo>
                    <a:pt x="46" y="287"/>
                    <a:pt x="74" y="301"/>
                    <a:pt x="101" y="301"/>
                  </a:cubicBezTo>
                  <a:cubicBezTo>
                    <a:pt x="142" y="301"/>
                    <a:pt x="182" y="269"/>
                    <a:pt x="164" y="219"/>
                  </a:cubicBezTo>
                  <a:cubicBezTo>
                    <a:pt x="144" y="169"/>
                    <a:pt x="134" y="120"/>
                    <a:pt x="134" y="63"/>
                  </a:cubicBezTo>
                  <a:cubicBezTo>
                    <a:pt x="134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074700" y="345125"/>
              <a:ext cx="4775" cy="11225"/>
            </a:xfrm>
            <a:custGeom>
              <a:avLst/>
              <a:gdLst/>
              <a:ahLst/>
              <a:cxnLst/>
              <a:rect l="l" t="t" r="r" b="b"/>
              <a:pathLst>
                <a:path w="191" h="449" extrusionOk="0">
                  <a:moveTo>
                    <a:pt x="81" y="1"/>
                  </a:moveTo>
                  <a:cubicBezTo>
                    <a:pt x="43" y="1"/>
                    <a:pt x="1" y="34"/>
                    <a:pt x="9" y="84"/>
                  </a:cubicBezTo>
                  <a:cubicBezTo>
                    <a:pt x="22" y="190"/>
                    <a:pt x="38" y="297"/>
                    <a:pt x="55" y="400"/>
                  </a:cubicBezTo>
                  <a:cubicBezTo>
                    <a:pt x="61" y="434"/>
                    <a:pt x="84" y="449"/>
                    <a:pt x="110" y="449"/>
                  </a:cubicBezTo>
                  <a:cubicBezTo>
                    <a:pt x="148" y="449"/>
                    <a:pt x="191" y="416"/>
                    <a:pt x="184" y="366"/>
                  </a:cubicBezTo>
                  <a:cubicBezTo>
                    <a:pt x="168" y="260"/>
                    <a:pt x="152" y="153"/>
                    <a:pt x="135" y="50"/>
                  </a:cubicBezTo>
                  <a:cubicBezTo>
                    <a:pt x="129" y="16"/>
                    <a:pt x="106" y="1"/>
                    <a:pt x="81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15300" y="334375"/>
              <a:ext cx="13125" cy="8675"/>
            </a:xfrm>
            <a:custGeom>
              <a:avLst/>
              <a:gdLst/>
              <a:ahLst/>
              <a:cxnLst/>
              <a:rect l="l" t="t" r="r" b="b"/>
              <a:pathLst>
                <a:path w="525" h="347" extrusionOk="0">
                  <a:moveTo>
                    <a:pt x="98" y="1"/>
                  </a:moveTo>
                  <a:cubicBezTo>
                    <a:pt x="40" y="1"/>
                    <a:pt x="0" y="90"/>
                    <a:pt x="63" y="125"/>
                  </a:cubicBezTo>
                  <a:cubicBezTo>
                    <a:pt x="175" y="181"/>
                    <a:pt x="279" y="251"/>
                    <a:pt x="379" y="331"/>
                  </a:cubicBezTo>
                  <a:cubicBezTo>
                    <a:pt x="393" y="342"/>
                    <a:pt x="408" y="347"/>
                    <a:pt x="422" y="347"/>
                  </a:cubicBezTo>
                  <a:cubicBezTo>
                    <a:pt x="477" y="347"/>
                    <a:pt x="524" y="280"/>
                    <a:pt x="471" y="238"/>
                  </a:cubicBezTo>
                  <a:cubicBezTo>
                    <a:pt x="365" y="152"/>
                    <a:pt x="252" y="75"/>
                    <a:pt x="129" y="9"/>
                  </a:cubicBezTo>
                  <a:cubicBezTo>
                    <a:pt x="119" y="3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5127775" y="332650"/>
              <a:ext cx="10150" cy="8775"/>
            </a:xfrm>
            <a:custGeom>
              <a:avLst/>
              <a:gdLst/>
              <a:ahLst/>
              <a:cxnLst/>
              <a:rect l="l" t="t" r="r" b="b"/>
              <a:pathLst>
                <a:path w="406" h="351" extrusionOk="0">
                  <a:moveTo>
                    <a:pt x="96" y="0"/>
                  </a:moveTo>
                  <a:cubicBezTo>
                    <a:pt x="47" y="0"/>
                    <a:pt x="0" y="47"/>
                    <a:pt x="35" y="94"/>
                  </a:cubicBezTo>
                  <a:cubicBezTo>
                    <a:pt x="109" y="187"/>
                    <a:pt x="189" y="267"/>
                    <a:pt x="282" y="337"/>
                  </a:cubicBezTo>
                  <a:cubicBezTo>
                    <a:pt x="294" y="346"/>
                    <a:pt x="306" y="350"/>
                    <a:pt x="318" y="350"/>
                  </a:cubicBezTo>
                  <a:cubicBezTo>
                    <a:pt x="371" y="350"/>
                    <a:pt x="406" y="264"/>
                    <a:pt x="348" y="224"/>
                  </a:cubicBezTo>
                  <a:cubicBezTo>
                    <a:pt x="275" y="167"/>
                    <a:pt x="208" y="101"/>
                    <a:pt x="152" y="28"/>
                  </a:cubicBezTo>
                  <a:cubicBezTo>
                    <a:pt x="136" y="8"/>
                    <a:pt x="116" y="0"/>
                    <a:pt x="96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4986800" y="324925"/>
              <a:ext cx="16825" cy="13000"/>
            </a:xfrm>
            <a:custGeom>
              <a:avLst/>
              <a:gdLst/>
              <a:ahLst/>
              <a:cxnLst/>
              <a:rect l="l" t="t" r="r" b="b"/>
              <a:pathLst>
                <a:path w="673" h="520" extrusionOk="0">
                  <a:moveTo>
                    <a:pt x="93" y="0"/>
                  </a:moveTo>
                  <a:cubicBezTo>
                    <a:pt x="37" y="0"/>
                    <a:pt x="0" y="88"/>
                    <a:pt x="62" y="124"/>
                  </a:cubicBezTo>
                  <a:cubicBezTo>
                    <a:pt x="231" y="234"/>
                    <a:pt x="387" y="357"/>
                    <a:pt x="530" y="499"/>
                  </a:cubicBezTo>
                  <a:cubicBezTo>
                    <a:pt x="545" y="514"/>
                    <a:pt x="561" y="520"/>
                    <a:pt x="576" y="520"/>
                  </a:cubicBezTo>
                  <a:cubicBezTo>
                    <a:pt x="628" y="520"/>
                    <a:pt x="672" y="453"/>
                    <a:pt x="626" y="407"/>
                  </a:cubicBezTo>
                  <a:cubicBezTo>
                    <a:pt x="474" y="257"/>
                    <a:pt x="307" y="124"/>
                    <a:pt x="128" y="11"/>
                  </a:cubicBezTo>
                  <a:cubicBezTo>
                    <a:pt x="116" y="4"/>
                    <a:pt x="104" y="0"/>
                    <a:pt x="93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4985175" y="335500"/>
              <a:ext cx="12700" cy="6975"/>
            </a:xfrm>
            <a:custGeom>
              <a:avLst/>
              <a:gdLst/>
              <a:ahLst/>
              <a:cxnLst/>
              <a:rect l="l" t="t" r="r" b="b"/>
              <a:pathLst>
                <a:path w="508" h="279" extrusionOk="0">
                  <a:moveTo>
                    <a:pt x="89" y="0"/>
                  </a:moveTo>
                  <a:cubicBezTo>
                    <a:pt x="24" y="0"/>
                    <a:pt x="1" y="109"/>
                    <a:pt x="73" y="130"/>
                  </a:cubicBezTo>
                  <a:cubicBezTo>
                    <a:pt x="183" y="166"/>
                    <a:pt x="283" y="213"/>
                    <a:pt x="379" y="269"/>
                  </a:cubicBezTo>
                  <a:cubicBezTo>
                    <a:pt x="391" y="276"/>
                    <a:pt x="402" y="279"/>
                    <a:pt x="412" y="279"/>
                  </a:cubicBezTo>
                  <a:cubicBezTo>
                    <a:pt x="469" y="279"/>
                    <a:pt x="508" y="192"/>
                    <a:pt x="446" y="156"/>
                  </a:cubicBezTo>
                  <a:cubicBezTo>
                    <a:pt x="340" y="93"/>
                    <a:pt x="226" y="44"/>
                    <a:pt x="110" y="4"/>
                  </a:cubicBezTo>
                  <a:cubicBezTo>
                    <a:pt x="102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C6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4966225" y="514200"/>
              <a:ext cx="296150" cy="135100"/>
            </a:xfrm>
            <a:custGeom>
              <a:avLst/>
              <a:gdLst/>
              <a:ahLst/>
              <a:cxnLst/>
              <a:rect l="l" t="t" r="r" b="b"/>
              <a:pathLst>
                <a:path w="11846" h="5404" extrusionOk="0">
                  <a:moveTo>
                    <a:pt x="11516" y="1"/>
                  </a:moveTo>
                  <a:cubicBezTo>
                    <a:pt x="11370" y="100"/>
                    <a:pt x="11223" y="194"/>
                    <a:pt x="11071" y="283"/>
                  </a:cubicBezTo>
                  <a:cubicBezTo>
                    <a:pt x="11031" y="306"/>
                    <a:pt x="10991" y="329"/>
                    <a:pt x="10951" y="353"/>
                  </a:cubicBezTo>
                  <a:cubicBezTo>
                    <a:pt x="10855" y="406"/>
                    <a:pt x="10758" y="459"/>
                    <a:pt x="10659" y="509"/>
                  </a:cubicBezTo>
                  <a:cubicBezTo>
                    <a:pt x="10619" y="533"/>
                    <a:pt x="10576" y="553"/>
                    <a:pt x="10536" y="573"/>
                  </a:cubicBezTo>
                  <a:cubicBezTo>
                    <a:pt x="10320" y="679"/>
                    <a:pt x="10100" y="775"/>
                    <a:pt x="9878" y="865"/>
                  </a:cubicBezTo>
                  <a:cubicBezTo>
                    <a:pt x="9835" y="881"/>
                    <a:pt x="9795" y="898"/>
                    <a:pt x="9752" y="915"/>
                  </a:cubicBezTo>
                  <a:cubicBezTo>
                    <a:pt x="9512" y="1004"/>
                    <a:pt x="9273" y="1084"/>
                    <a:pt x="9027" y="1157"/>
                  </a:cubicBezTo>
                  <a:cubicBezTo>
                    <a:pt x="8987" y="1171"/>
                    <a:pt x="8944" y="1184"/>
                    <a:pt x="8901" y="1194"/>
                  </a:cubicBezTo>
                  <a:cubicBezTo>
                    <a:pt x="8675" y="1260"/>
                    <a:pt x="8448" y="1317"/>
                    <a:pt x="8223" y="1366"/>
                  </a:cubicBezTo>
                  <a:cubicBezTo>
                    <a:pt x="8180" y="1377"/>
                    <a:pt x="8136" y="1386"/>
                    <a:pt x="8093" y="1393"/>
                  </a:cubicBezTo>
                  <a:cubicBezTo>
                    <a:pt x="7917" y="1433"/>
                    <a:pt x="7744" y="1466"/>
                    <a:pt x="7568" y="1496"/>
                  </a:cubicBezTo>
                  <a:cubicBezTo>
                    <a:pt x="7525" y="1503"/>
                    <a:pt x="7482" y="1510"/>
                    <a:pt x="7439" y="1516"/>
                  </a:cubicBezTo>
                  <a:cubicBezTo>
                    <a:pt x="7219" y="1550"/>
                    <a:pt x="7000" y="1579"/>
                    <a:pt x="6784" y="1606"/>
                  </a:cubicBezTo>
                  <a:cubicBezTo>
                    <a:pt x="6737" y="1610"/>
                    <a:pt x="6694" y="1616"/>
                    <a:pt x="6651" y="1622"/>
                  </a:cubicBezTo>
                  <a:cubicBezTo>
                    <a:pt x="6454" y="1639"/>
                    <a:pt x="6258" y="1659"/>
                    <a:pt x="6066" y="1673"/>
                  </a:cubicBezTo>
                  <a:cubicBezTo>
                    <a:pt x="6019" y="1676"/>
                    <a:pt x="5976" y="1679"/>
                    <a:pt x="5933" y="1682"/>
                  </a:cubicBezTo>
                  <a:cubicBezTo>
                    <a:pt x="5744" y="1693"/>
                    <a:pt x="5557" y="1699"/>
                    <a:pt x="5371" y="1705"/>
                  </a:cubicBezTo>
                  <a:cubicBezTo>
                    <a:pt x="5328" y="1709"/>
                    <a:pt x="5281" y="1709"/>
                    <a:pt x="5238" y="1712"/>
                  </a:cubicBezTo>
                  <a:cubicBezTo>
                    <a:pt x="5074" y="1715"/>
                    <a:pt x="4911" y="1717"/>
                    <a:pt x="4751" y="1717"/>
                  </a:cubicBezTo>
                  <a:cubicBezTo>
                    <a:pt x="4685" y="1717"/>
                    <a:pt x="4619" y="1717"/>
                    <a:pt x="4554" y="1716"/>
                  </a:cubicBezTo>
                  <a:cubicBezTo>
                    <a:pt x="4511" y="1716"/>
                    <a:pt x="4467" y="1716"/>
                    <a:pt x="4420" y="1712"/>
                  </a:cubicBezTo>
                  <a:cubicBezTo>
                    <a:pt x="4278" y="1712"/>
                    <a:pt x="4138" y="1709"/>
                    <a:pt x="3998" y="1702"/>
                  </a:cubicBezTo>
                  <a:cubicBezTo>
                    <a:pt x="3952" y="1699"/>
                    <a:pt x="3909" y="1699"/>
                    <a:pt x="3862" y="1696"/>
                  </a:cubicBezTo>
                  <a:cubicBezTo>
                    <a:pt x="3261" y="1669"/>
                    <a:pt x="2702" y="1622"/>
                    <a:pt x="2214" y="1566"/>
                  </a:cubicBezTo>
                  <a:cubicBezTo>
                    <a:pt x="1007" y="1426"/>
                    <a:pt x="220" y="1240"/>
                    <a:pt x="220" y="1240"/>
                  </a:cubicBezTo>
                  <a:lnTo>
                    <a:pt x="1" y="4826"/>
                  </a:lnTo>
                  <a:cubicBezTo>
                    <a:pt x="1460" y="5145"/>
                    <a:pt x="2756" y="5314"/>
                    <a:pt x="3899" y="5374"/>
                  </a:cubicBezTo>
                  <a:cubicBezTo>
                    <a:pt x="3945" y="5378"/>
                    <a:pt x="3995" y="5381"/>
                    <a:pt x="4038" y="5381"/>
                  </a:cubicBezTo>
                  <a:cubicBezTo>
                    <a:pt x="4172" y="5391"/>
                    <a:pt x="4304" y="5394"/>
                    <a:pt x="4431" y="5398"/>
                  </a:cubicBezTo>
                  <a:cubicBezTo>
                    <a:pt x="4487" y="5398"/>
                    <a:pt x="4543" y="5401"/>
                    <a:pt x="4597" y="5401"/>
                  </a:cubicBezTo>
                  <a:cubicBezTo>
                    <a:pt x="4706" y="5403"/>
                    <a:pt x="4814" y="5404"/>
                    <a:pt x="4921" y="5404"/>
                  </a:cubicBezTo>
                  <a:cubicBezTo>
                    <a:pt x="5027" y="5404"/>
                    <a:pt x="5132" y="5403"/>
                    <a:pt x="5235" y="5401"/>
                  </a:cubicBezTo>
                  <a:cubicBezTo>
                    <a:pt x="5281" y="5401"/>
                    <a:pt x="5325" y="5398"/>
                    <a:pt x="5368" y="5398"/>
                  </a:cubicBezTo>
                  <a:cubicBezTo>
                    <a:pt x="5640" y="5391"/>
                    <a:pt x="5903" y="5378"/>
                    <a:pt x="6155" y="5358"/>
                  </a:cubicBezTo>
                  <a:cubicBezTo>
                    <a:pt x="6202" y="5354"/>
                    <a:pt x="6245" y="5351"/>
                    <a:pt x="6288" y="5345"/>
                  </a:cubicBezTo>
                  <a:cubicBezTo>
                    <a:pt x="6588" y="5322"/>
                    <a:pt x="6870" y="5288"/>
                    <a:pt x="7139" y="5245"/>
                  </a:cubicBezTo>
                  <a:cubicBezTo>
                    <a:pt x="7186" y="5242"/>
                    <a:pt x="7232" y="5235"/>
                    <a:pt x="7275" y="5225"/>
                  </a:cubicBezTo>
                  <a:cubicBezTo>
                    <a:pt x="7445" y="5199"/>
                    <a:pt x="7608" y="5169"/>
                    <a:pt x="7767" y="5135"/>
                  </a:cubicBezTo>
                  <a:cubicBezTo>
                    <a:pt x="7810" y="5129"/>
                    <a:pt x="7853" y="5119"/>
                    <a:pt x="7897" y="5109"/>
                  </a:cubicBezTo>
                  <a:cubicBezTo>
                    <a:pt x="8010" y="5086"/>
                    <a:pt x="8117" y="5062"/>
                    <a:pt x="8223" y="5035"/>
                  </a:cubicBezTo>
                  <a:cubicBezTo>
                    <a:pt x="8269" y="5023"/>
                    <a:pt x="8316" y="5012"/>
                    <a:pt x="8359" y="5003"/>
                  </a:cubicBezTo>
                  <a:cubicBezTo>
                    <a:pt x="8568" y="4946"/>
                    <a:pt x="8767" y="4889"/>
                    <a:pt x="8954" y="4826"/>
                  </a:cubicBezTo>
                  <a:cubicBezTo>
                    <a:pt x="9000" y="4813"/>
                    <a:pt x="9047" y="4796"/>
                    <a:pt x="9090" y="4783"/>
                  </a:cubicBezTo>
                  <a:cubicBezTo>
                    <a:pt x="9309" y="4707"/>
                    <a:pt x="9516" y="4627"/>
                    <a:pt x="9701" y="4547"/>
                  </a:cubicBezTo>
                  <a:cubicBezTo>
                    <a:pt x="9748" y="4530"/>
                    <a:pt x="9795" y="4507"/>
                    <a:pt x="9838" y="4487"/>
                  </a:cubicBezTo>
                  <a:cubicBezTo>
                    <a:pt x="9947" y="4437"/>
                    <a:pt x="10054" y="4391"/>
                    <a:pt x="10150" y="4337"/>
                  </a:cubicBezTo>
                  <a:cubicBezTo>
                    <a:pt x="10210" y="4311"/>
                    <a:pt x="10263" y="4282"/>
                    <a:pt x="10316" y="4251"/>
                  </a:cubicBezTo>
                  <a:cubicBezTo>
                    <a:pt x="10430" y="4195"/>
                    <a:pt x="10533" y="4135"/>
                    <a:pt x="10625" y="4075"/>
                  </a:cubicBezTo>
                  <a:cubicBezTo>
                    <a:pt x="10689" y="4038"/>
                    <a:pt x="10749" y="4002"/>
                    <a:pt x="10801" y="3966"/>
                  </a:cubicBezTo>
                  <a:cubicBezTo>
                    <a:pt x="11290" y="3643"/>
                    <a:pt x="11506" y="3397"/>
                    <a:pt x="11506" y="3397"/>
                  </a:cubicBezTo>
                  <a:cubicBezTo>
                    <a:pt x="11838" y="2753"/>
                    <a:pt x="11845" y="1912"/>
                    <a:pt x="11766" y="1227"/>
                  </a:cubicBezTo>
                  <a:cubicBezTo>
                    <a:pt x="11686" y="536"/>
                    <a:pt x="11516" y="1"/>
                    <a:pt x="11516" y="1"/>
                  </a:cubicBezTo>
                  <a:close/>
                </a:path>
              </a:pathLst>
            </a:custGeom>
            <a:solidFill>
              <a:srgbClr val="98D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231850" y="521275"/>
              <a:ext cx="14975" cy="94800"/>
            </a:xfrm>
            <a:custGeom>
              <a:avLst/>
              <a:gdLst/>
              <a:ahLst/>
              <a:cxnLst/>
              <a:rect l="l" t="t" r="r" b="b"/>
              <a:pathLst>
                <a:path w="599" h="3792" extrusionOk="0">
                  <a:moveTo>
                    <a:pt x="446" y="0"/>
                  </a:moveTo>
                  <a:cubicBezTo>
                    <a:pt x="406" y="23"/>
                    <a:pt x="366" y="46"/>
                    <a:pt x="326" y="70"/>
                  </a:cubicBezTo>
                  <a:cubicBezTo>
                    <a:pt x="436" y="515"/>
                    <a:pt x="466" y="1017"/>
                    <a:pt x="439" y="1529"/>
                  </a:cubicBezTo>
                  <a:cubicBezTo>
                    <a:pt x="396" y="2320"/>
                    <a:pt x="219" y="3134"/>
                    <a:pt x="0" y="3792"/>
                  </a:cubicBezTo>
                  <a:cubicBezTo>
                    <a:pt x="64" y="3755"/>
                    <a:pt x="124" y="3719"/>
                    <a:pt x="176" y="3683"/>
                  </a:cubicBezTo>
                  <a:cubicBezTo>
                    <a:pt x="389" y="3005"/>
                    <a:pt x="549" y="2200"/>
                    <a:pt x="578" y="1426"/>
                  </a:cubicBezTo>
                  <a:cubicBezTo>
                    <a:pt x="598" y="928"/>
                    <a:pt x="558" y="439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219975" y="526900"/>
              <a:ext cx="15225" cy="95750"/>
            </a:xfrm>
            <a:custGeom>
              <a:avLst/>
              <a:gdLst/>
              <a:ahLst/>
              <a:cxnLst/>
              <a:rect l="l" t="t" r="r" b="b"/>
              <a:pathLst>
                <a:path w="609" h="3830" extrusionOk="0">
                  <a:moveTo>
                    <a:pt x="509" y="1"/>
                  </a:moveTo>
                  <a:cubicBezTo>
                    <a:pt x="469" y="25"/>
                    <a:pt x="426" y="45"/>
                    <a:pt x="386" y="65"/>
                  </a:cubicBezTo>
                  <a:cubicBezTo>
                    <a:pt x="462" y="563"/>
                    <a:pt x="475" y="1088"/>
                    <a:pt x="442" y="1613"/>
                  </a:cubicBezTo>
                  <a:cubicBezTo>
                    <a:pt x="395" y="2374"/>
                    <a:pt x="243" y="3139"/>
                    <a:pt x="0" y="3829"/>
                  </a:cubicBezTo>
                  <a:cubicBezTo>
                    <a:pt x="60" y="3803"/>
                    <a:pt x="113" y="3774"/>
                    <a:pt x="166" y="3743"/>
                  </a:cubicBezTo>
                  <a:cubicBezTo>
                    <a:pt x="395" y="3045"/>
                    <a:pt x="542" y="2284"/>
                    <a:pt x="579" y="1530"/>
                  </a:cubicBezTo>
                  <a:cubicBezTo>
                    <a:pt x="608" y="1011"/>
                    <a:pt x="585" y="493"/>
                    <a:pt x="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208750" y="535800"/>
              <a:ext cx="6075" cy="92100"/>
            </a:xfrm>
            <a:custGeom>
              <a:avLst/>
              <a:gdLst/>
              <a:ahLst/>
              <a:cxnLst/>
              <a:rect l="l" t="t" r="r" b="b"/>
              <a:pathLst>
                <a:path w="243" h="3684" extrusionOk="0">
                  <a:moveTo>
                    <a:pt x="177" y="1"/>
                  </a:moveTo>
                  <a:cubicBezTo>
                    <a:pt x="134" y="17"/>
                    <a:pt x="94" y="34"/>
                    <a:pt x="51" y="51"/>
                  </a:cubicBezTo>
                  <a:cubicBezTo>
                    <a:pt x="97" y="596"/>
                    <a:pt x="110" y="1140"/>
                    <a:pt x="103" y="1689"/>
                  </a:cubicBezTo>
                  <a:cubicBezTo>
                    <a:pt x="94" y="2354"/>
                    <a:pt x="51" y="3019"/>
                    <a:pt x="0" y="3683"/>
                  </a:cubicBezTo>
                  <a:cubicBezTo>
                    <a:pt x="47" y="3666"/>
                    <a:pt x="94" y="3643"/>
                    <a:pt x="137" y="3623"/>
                  </a:cubicBezTo>
                  <a:cubicBezTo>
                    <a:pt x="186" y="2955"/>
                    <a:pt x="226" y="2287"/>
                    <a:pt x="237" y="1623"/>
                  </a:cubicBezTo>
                  <a:cubicBezTo>
                    <a:pt x="243" y="1081"/>
                    <a:pt x="226" y="542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188725" y="543125"/>
              <a:ext cx="7250" cy="91750"/>
            </a:xfrm>
            <a:custGeom>
              <a:avLst/>
              <a:gdLst/>
              <a:ahLst/>
              <a:cxnLst/>
              <a:rect l="l" t="t" r="r" b="b"/>
              <a:pathLst>
                <a:path w="290" h="3670" extrusionOk="0">
                  <a:moveTo>
                    <a:pt x="127" y="0"/>
                  </a:moveTo>
                  <a:cubicBezTo>
                    <a:pt x="87" y="14"/>
                    <a:pt x="44" y="27"/>
                    <a:pt x="1" y="37"/>
                  </a:cubicBezTo>
                  <a:cubicBezTo>
                    <a:pt x="107" y="599"/>
                    <a:pt x="147" y="1163"/>
                    <a:pt x="150" y="1729"/>
                  </a:cubicBezTo>
                  <a:cubicBezTo>
                    <a:pt x="154" y="2373"/>
                    <a:pt x="107" y="3021"/>
                    <a:pt x="54" y="3669"/>
                  </a:cubicBezTo>
                  <a:cubicBezTo>
                    <a:pt x="100" y="3656"/>
                    <a:pt x="147" y="3639"/>
                    <a:pt x="190" y="3626"/>
                  </a:cubicBezTo>
                  <a:cubicBezTo>
                    <a:pt x="243" y="2971"/>
                    <a:pt x="289" y="2323"/>
                    <a:pt x="283" y="1675"/>
                  </a:cubicBezTo>
                  <a:cubicBezTo>
                    <a:pt x="277" y="1114"/>
                    <a:pt x="237" y="559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168525" y="548350"/>
              <a:ext cx="9100" cy="91750"/>
            </a:xfrm>
            <a:custGeom>
              <a:avLst/>
              <a:gdLst/>
              <a:ahLst/>
              <a:cxnLst/>
              <a:rect l="l" t="t" r="r" b="b"/>
              <a:pathLst>
                <a:path w="364" h="3670" extrusionOk="0">
                  <a:moveTo>
                    <a:pt x="131" y="0"/>
                  </a:moveTo>
                  <a:cubicBezTo>
                    <a:pt x="88" y="11"/>
                    <a:pt x="44" y="20"/>
                    <a:pt x="1" y="27"/>
                  </a:cubicBezTo>
                  <a:cubicBezTo>
                    <a:pt x="137" y="575"/>
                    <a:pt x="197" y="1184"/>
                    <a:pt x="210" y="1792"/>
                  </a:cubicBezTo>
                  <a:cubicBezTo>
                    <a:pt x="227" y="2433"/>
                    <a:pt x="190" y="3078"/>
                    <a:pt x="131" y="3669"/>
                  </a:cubicBezTo>
                  <a:cubicBezTo>
                    <a:pt x="177" y="3657"/>
                    <a:pt x="224" y="3646"/>
                    <a:pt x="267" y="3637"/>
                  </a:cubicBezTo>
                  <a:cubicBezTo>
                    <a:pt x="327" y="3035"/>
                    <a:pt x="364" y="2387"/>
                    <a:pt x="347" y="1745"/>
                  </a:cubicBezTo>
                  <a:cubicBezTo>
                    <a:pt x="330" y="1144"/>
                    <a:pt x="267" y="549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152175" y="551600"/>
              <a:ext cx="11725" cy="91000"/>
            </a:xfrm>
            <a:custGeom>
              <a:avLst/>
              <a:gdLst/>
              <a:ahLst/>
              <a:cxnLst/>
              <a:rect l="l" t="t" r="r" b="b"/>
              <a:pathLst>
                <a:path w="469" h="3640" extrusionOk="0">
                  <a:moveTo>
                    <a:pt x="130" y="0"/>
                  </a:moveTo>
                  <a:cubicBezTo>
                    <a:pt x="87" y="7"/>
                    <a:pt x="44" y="14"/>
                    <a:pt x="1" y="20"/>
                  </a:cubicBezTo>
                  <a:cubicBezTo>
                    <a:pt x="123" y="625"/>
                    <a:pt x="210" y="1233"/>
                    <a:pt x="263" y="1844"/>
                  </a:cubicBezTo>
                  <a:cubicBezTo>
                    <a:pt x="316" y="2439"/>
                    <a:pt x="340" y="3038"/>
                    <a:pt x="329" y="3639"/>
                  </a:cubicBezTo>
                  <a:cubicBezTo>
                    <a:pt x="372" y="3633"/>
                    <a:pt x="415" y="3623"/>
                    <a:pt x="459" y="3613"/>
                  </a:cubicBezTo>
                  <a:cubicBezTo>
                    <a:pt x="469" y="3008"/>
                    <a:pt x="446" y="2407"/>
                    <a:pt x="389" y="1808"/>
                  </a:cubicBezTo>
                  <a:cubicBezTo>
                    <a:pt x="336" y="1203"/>
                    <a:pt x="249" y="60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132475" y="554325"/>
              <a:ext cx="15650" cy="91025"/>
            </a:xfrm>
            <a:custGeom>
              <a:avLst/>
              <a:gdLst/>
              <a:ahLst/>
              <a:cxnLst/>
              <a:rect l="l" t="t" r="r" b="b"/>
              <a:pathLst>
                <a:path w="626" h="3641" extrusionOk="0">
                  <a:moveTo>
                    <a:pt x="134" y="1"/>
                  </a:moveTo>
                  <a:cubicBezTo>
                    <a:pt x="87" y="5"/>
                    <a:pt x="44" y="11"/>
                    <a:pt x="1" y="17"/>
                  </a:cubicBezTo>
                  <a:cubicBezTo>
                    <a:pt x="57" y="626"/>
                    <a:pt x="94" y="1247"/>
                    <a:pt x="186" y="1852"/>
                  </a:cubicBezTo>
                  <a:cubicBezTo>
                    <a:pt x="194" y="1882"/>
                    <a:pt x="197" y="1919"/>
                    <a:pt x="203" y="1948"/>
                  </a:cubicBezTo>
                  <a:cubicBezTo>
                    <a:pt x="296" y="2530"/>
                    <a:pt x="439" y="3065"/>
                    <a:pt x="489" y="3640"/>
                  </a:cubicBezTo>
                  <a:cubicBezTo>
                    <a:pt x="536" y="3637"/>
                    <a:pt x="582" y="3630"/>
                    <a:pt x="625" y="3620"/>
                  </a:cubicBezTo>
                  <a:cubicBezTo>
                    <a:pt x="592" y="3155"/>
                    <a:pt x="505" y="2726"/>
                    <a:pt x="396" y="2241"/>
                  </a:cubicBezTo>
                  <a:cubicBezTo>
                    <a:pt x="370" y="2134"/>
                    <a:pt x="350" y="2028"/>
                    <a:pt x="330" y="1919"/>
                  </a:cubicBezTo>
                  <a:cubicBezTo>
                    <a:pt x="220" y="1290"/>
                    <a:pt x="190" y="635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114525" y="556000"/>
              <a:ext cx="8925" cy="92175"/>
            </a:xfrm>
            <a:custGeom>
              <a:avLst/>
              <a:gdLst/>
              <a:ahLst/>
              <a:cxnLst/>
              <a:rect l="l" t="t" r="r" b="b"/>
              <a:pathLst>
                <a:path w="357" h="3687" extrusionOk="0">
                  <a:moveTo>
                    <a:pt x="134" y="1"/>
                  </a:moveTo>
                  <a:cubicBezTo>
                    <a:pt x="87" y="4"/>
                    <a:pt x="44" y="7"/>
                    <a:pt x="1" y="10"/>
                  </a:cubicBezTo>
                  <a:cubicBezTo>
                    <a:pt x="80" y="685"/>
                    <a:pt x="137" y="1357"/>
                    <a:pt x="174" y="2034"/>
                  </a:cubicBezTo>
                  <a:cubicBezTo>
                    <a:pt x="206" y="2582"/>
                    <a:pt x="223" y="3134"/>
                    <a:pt x="223" y="3686"/>
                  </a:cubicBezTo>
                  <a:cubicBezTo>
                    <a:pt x="270" y="3682"/>
                    <a:pt x="313" y="3679"/>
                    <a:pt x="356" y="3673"/>
                  </a:cubicBezTo>
                  <a:cubicBezTo>
                    <a:pt x="356" y="3118"/>
                    <a:pt x="336" y="2563"/>
                    <a:pt x="306" y="2011"/>
                  </a:cubicBezTo>
                  <a:cubicBezTo>
                    <a:pt x="270" y="1340"/>
                    <a:pt x="214" y="668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095175" y="556825"/>
              <a:ext cx="5350" cy="92425"/>
            </a:xfrm>
            <a:custGeom>
              <a:avLst/>
              <a:gdLst/>
              <a:ahLst/>
              <a:cxnLst/>
              <a:rect l="l" t="t" r="r" b="b"/>
              <a:pathLst>
                <a:path w="214" h="3697" extrusionOk="0">
                  <a:moveTo>
                    <a:pt x="213" y="0"/>
                  </a:moveTo>
                  <a:lnTo>
                    <a:pt x="213" y="0"/>
                  </a:lnTo>
                  <a:cubicBezTo>
                    <a:pt x="170" y="4"/>
                    <a:pt x="123" y="4"/>
                    <a:pt x="80" y="7"/>
                  </a:cubicBezTo>
                  <a:cubicBezTo>
                    <a:pt x="60" y="712"/>
                    <a:pt x="14" y="1433"/>
                    <a:pt x="7" y="2151"/>
                  </a:cubicBezTo>
                  <a:cubicBezTo>
                    <a:pt x="0" y="2669"/>
                    <a:pt x="17" y="3188"/>
                    <a:pt x="77" y="3696"/>
                  </a:cubicBezTo>
                  <a:cubicBezTo>
                    <a:pt x="123" y="3696"/>
                    <a:pt x="167" y="3693"/>
                    <a:pt x="210" y="3693"/>
                  </a:cubicBezTo>
                  <a:cubicBezTo>
                    <a:pt x="147" y="3181"/>
                    <a:pt x="130" y="2660"/>
                    <a:pt x="137" y="2131"/>
                  </a:cubicBezTo>
                  <a:cubicBezTo>
                    <a:pt x="147" y="1416"/>
                    <a:pt x="193" y="702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073325" y="557000"/>
              <a:ext cx="7825" cy="92250"/>
            </a:xfrm>
            <a:custGeom>
              <a:avLst/>
              <a:gdLst/>
              <a:ahLst/>
              <a:cxnLst/>
              <a:rect l="l" t="t" r="r" b="b"/>
              <a:pathLst>
                <a:path w="313" h="3690" extrusionOk="0">
                  <a:moveTo>
                    <a:pt x="136" y="0"/>
                  </a:moveTo>
                  <a:cubicBezTo>
                    <a:pt x="44" y="745"/>
                    <a:pt x="0" y="1493"/>
                    <a:pt x="37" y="2240"/>
                  </a:cubicBezTo>
                  <a:cubicBezTo>
                    <a:pt x="44" y="2333"/>
                    <a:pt x="50" y="2426"/>
                    <a:pt x="57" y="2519"/>
                  </a:cubicBezTo>
                  <a:cubicBezTo>
                    <a:pt x="77" y="2802"/>
                    <a:pt x="77" y="3291"/>
                    <a:pt x="147" y="3686"/>
                  </a:cubicBezTo>
                  <a:cubicBezTo>
                    <a:pt x="203" y="3686"/>
                    <a:pt x="259" y="3689"/>
                    <a:pt x="313" y="3689"/>
                  </a:cubicBezTo>
                  <a:cubicBezTo>
                    <a:pt x="273" y="3303"/>
                    <a:pt x="219" y="2832"/>
                    <a:pt x="216" y="2832"/>
                  </a:cubicBezTo>
                  <a:cubicBezTo>
                    <a:pt x="196" y="2633"/>
                    <a:pt x="179" y="2430"/>
                    <a:pt x="170" y="2231"/>
                  </a:cubicBezTo>
                  <a:cubicBezTo>
                    <a:pt x="164" y="2111"/>
                    <a:pt x="160" y="1991"/>
                    <a:pt x="156" y="1872"/>
                  </a:cubicBezTo>
                  <a:cubicBezTo>
                    <a:pt x="144" y="1243"/>
                    <a:pt x="190" y="625"/>
                    <a:pt x="270" y="4"/>
                  </a:cubicBezTo>
                  <a:cubicBezTo>
                    <a:pt x="227" y="4"/>
                    <a:pt x="183" y="4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056775" y="556575"/>
              <a:ext cx="10425" cy="92175"/>
            </a:xfrm>
            <a:custGeom>
              <a:avLst/>
              <a:gdLst/>
              <a:ahLst/>
              <a:cxnLst/>
              <a:rect l="l" t="t" r="r" b="b"/>
              <a:pathLst>
                <a:path w="417" h="3687" extrusionOk="0">
                  <a:moveTo>
                    <a:pt x="240" y="1"/>
                  </a:moveTo>
                  <a:cubicBezTo>
                    <a:pt x="97" y="778"/>
                    <a:pt x="1" y="1553"/>
                    <a:pt x="44" y="2314"/>
                  </a:cubicBezTo>
                  <a:cubicBezTo>
                    <a:pt x="68" y="2776"/>
                    <a:pt x="137" y="3231"/>
                    <a:pt x="277" y="3679"/>
                  </a:cubicBezTo>
                  <a:cubicBezTo>
                    <a:pt x="323" y="3683"/>
                    <a:pt x="373" y="3686"/>
                    <a:pt x="416" y="3686"/>
                  </a:cubicBezTo>
                  <a:cubicBezTo>
                    <a:pt x="270" y="3231"/>
                    <a:pt x="194" y="2769"/>
                    <a:pt x="174" y="2303"/>
                  </a:cubicBezTo>
                  <a:cubicBezTo>
                    <a:pt x="134" y="1546"/>
                    <a:pt x="231" y="775"/>
                    <a:pt x="376" y="7"/>
                  </a:cubicBezTo>
                  <a:cubicBezTo>
                    <a:pt x="330" y="4"/>
                    <a:pt x="287" y="4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029450" y="514200"/>
              <a:ext cx="230925" cy="101650"/>
            </a:xfrm>
            <a:custGeom>
              <a:avLst/>
              <a:gdLst/>
              <a:ahLst/>
              <a:cxnLst/>
              <a:rect l="l" t="t" r="r" b="b"/>
              <a:pathLst>
                <a:path w="9237" h="4066" extrusionOk="0">
                  <a:moveTo>
                    <a:pt x="8987" y="1"/>
                  </a:moveTo>
                  <a:cubicBezTo>
                    <a:pt x="8841" y="100"/>
                    <a:pt x="8694" y="194"/>
                    <a:pt x="8542" y="283"/>
                  </a:cubicBezTo>
                  <a:cubicBezTo>
                    <a:pt x="8654" y="722"/>
                    <a:pt x="8694" y="1211"/>
                    <a:pt x="8674" y="1709"/>
                  </a:cubicBezTo>
                  <a:cubicBezTo>
                    <a:pt x="8914" y="1530"/>
                    <a:pt x="9097" y="1366"/>
                    <a:pt x="9237" y="1227"/>
                  </a:cubicBezTo>
                  <a:cubicBezTo>
                    <a:pt x="9157" y="536"/>
                    <a:pt x="8987" y="1"/>
                    <a:pt x="8987" y="1"/>
                  </a:cubicBezTo>
                  <a:close/>
                  <a:moveTo>
                    <a:pt x="8422" y="353"/>
                  </a:moveTo>
                  <a:cubicBezTo>
                    <a:pt x="8326" y="406"/>
                    <a:pt x="8229" y="459"/>
                    <a:pt x="8130" y="509"/>
                  </a:cubicBezTo>
                  <a:cubicBezTo>
                    <a:pt x="8206" y="1001"/>
                    <a:pt x="8229" y="1519"/>
                    <a:pt x="8200" y="2038"/>
                  </a:cubicBezTo>
                  <a:cubicBezTo>
                    <a:pt x="8319" y="1961"/>
                    <a:pt x="8432" y="1885"/>
                    <a:pt x="8535" y="1812"/>
                  </a:cubicBezTo>
                  <a:cubicBezTo>
                    <a:pt x="8562" y="1300"/>
                    <a:pt x="8532" y="798"/>
                    <a:pt x="8422" y="353"/>
                  </a:cubicBezTo>
                  <a:close/>
                  <a:moveTo>
                    <a:pt x="8007" y="573"/>
                  </a:moveTo>
                  <a:cubicBezTo>
                    <a:pt x="7791" y="679"/>
                    <a:pt x="7571" y="775"/>
                    <a:pt x="7349" y="865"/>
                  </a:cubicBezTo>
                  <a:cubicBezTo>
                    <a:pt x="7398" y="1406"/>
                    <a:pt x="7415" y="1945"/>
                    <a:pt x="7409" y="2487"/>
                  </a:cubicBezTo>
                  <a:cubicBezTo>
                    <a:pt x="7648" y="2363"/>
                    <a:pt x="7867" y="2244"/>
                    <a:pt x="8063" y="2121"/>
                  </a:cubicBezTo>
                  <a:cubicBezTo>
                    <a:pt x="8096" y="1596"/>
                    <a:pt x="8083" y="1071"/>
                    <a:pt x="8007" y="573"/>
                  </a:cubicBezTo>
                  <a:close/>
                  <a:moveTo>
                    <a:pt x="7223" y="915"/>
                  </a:moveTo>
                  <a:cubicBezTo>
                    <a:pt x="6983" y="1004"/>
                    <a:pt x="6744" y="1084"/>
                    <a:pt x="6498" y="1157"/>
                  </a:cubicBezTo>
                  <a:cubicBezTo>
                    <a:pt x="6608" y="1716"/>
                    <a:pt x="6648" y="2271"/>
                    <a:pt x="6654" y="2832"/>
                  </a:cubicBezTo>
                  <a:cubicBezTo>
                    <a:pt x="6876" y="2739"/>
                    <a:pt x="7083" y="2646"/>
                    <a:pt x="7275" y="2553"/>
                  </a:cubicBezTo>
                  <a:cubicBezTo>
                    <a:pt x="7282" y="2004"/>
                    <a:pt x="7269" y="1460"/>
                    <a:pt x="7223" y="915"/>
                  </a:cubicBezTo>
                  <a:close/>
                  <a:moveTo>
                    <a:pt x="6372" y="1194"/>
                  </a:moveTo>
                  <a:cubicBezTo>
                    <a:pt x="6146" y="1260"/>
                    <a:pt x="5919" y="1317"/>
                    <a:pt x="5694" y="1366"/>
                  </a:cubicBezTo>
                  <a:cubicBezTo>
                    <a:pt x="5830" y="1915"/>
                    <a:pt x="5893" y="2510"/>
                    <a:pt x="5910" y="3111"/>
                  </a:cubicBezTo>
                  <a:cubicBezTo>
                    <a:pt x="6126" y="3038"/>
                    <a:pt x="6329" y="2962"/>
                    <a:pt x="6521" y="2886"/>
                  </a:cubicBezTo>
                  <a:cubicBezTo>
                    <a:pt x="6518" y="2320"/>
                    <a:pt x="6478" y="1756"/>
                    <a:pt x="6372" y="1194"/>
                  </a:cubicBezTo>
                  <a:close/>
                  <a:moveTo>
                    <a:pt x="5564" y="1393"/>
                  </a:moveTo>
                  <a:cubicBezTo>
                    <a:pt x="5388" y="1433"/>
                    <a:pt x="5215" y="1466"/>
                    <a:pt x="5039" y="1496"/>
                  </a:cubicBezTo>
                  <a:cubicBezTo>
                    <a:pt x="5158" y="2098"/>
                    <a:pt x="5245" y="2699"/>
                    <a:pt x="5298" y="3304"/>
                  </a:cubicBezTo>
                  <a:cubicBezTo>
                    <a:pt x="5464" y="3254"/>
                    <a:pt x="5623" y="3205"/>
                    <a:pt x="5773" y="3158"/>
                  </a:cubicBezTo>
                  <a:cubicBezTo>
                    <a:pt x="5760" y="2550"/>
                    <a:pt x="5700" y="1941"/>
                    <a:pt x="5564" y="1393"/>
                  </a:cubicBezTo>
                  <a:close/>
                  <a:moveTo>
                    <a:pt x="4910" y="1516"/>
                  </a:moveTo>
                  <a:cubicBezTo>
                    <a:pt x="4690" y="1550"/>
                    <a:pt x="4471" y="1579"/>
                    <a:pt x="4255" y="1606"/>
                  </a:cubicBezTo>
                  <a:cubicBezTo>
                    <a:pt x="4311" y="2240"/>
                    <a:pt x="4341" y="2895"/>
                    <a:pt x="4451" y="3524"/>
                  </a:cubicBezTo>
                  <a:cubicBezTo>
                    <a:pt x="4703" y="3467"/>
                    <a:pt x="4942" y="3404"/>
                    <a:pt x="5172" y="3340"/>
                  </a:cubicBezTo>
                  <a:cubicBezTo>
                    <a:pt x="5119" y="2729"/>
                    <a:pt x="5032" y="2121"/>
                    <a:pt x="4910" y="1516"/>
                  </a:cubicBezTo>
                  <a:close/>
                  <a:moveTo>
                    <a:pt x="4122" y="1622"/>
                  </a:moveTo>
                  <a:cubicBezTo>
                    <a:pt x="3925" y="1639"/>
                    <a:pt x="3729" y="1659"/>
                    <a:pt x="3537" y="1673"/>
                  </a:cubicBezTo>
                  <a:cubicBezTo>
                    <a:pt x="3617" y="2340"/>
                    <a:pt x="3673" y="3012"/>
                    <a:pt x="3709" y="3683"/>
                  </a:cubicBezTo>
                  <a:cubicBezTo>
                    <a:pt x="3922" y="3643"/>
                    <a:pt x="4125" y="3600"/>
                    <a:pt x="4324" y="3553"/>
                  </a:cubicBezTo>
                  <a:cubicBezTo>
                    <a:pt x="4318" y="3524"/>
                    <a:pt x="4315" y="3487"/>
                    <a:pt x="4307" y="3457"/>
                  </a:cubicBezTo>
                  <a:cubicBezTo>
                    <a:pt x="4215" y="2852"/>
                    <a:pt x="4178" y="2231"/>
                    <a:pt x="4122" y="1622"/>
                  </a:cubicBezTo>
                  <a:close/>
                  <a:moveTo>
                    <a:pt x="3404" y="1682"/>
                  </a:moveTo>
                  <a:cubicBezTo>
                    <a:pt x="3215" y="1693"/>
                    <a:pt x="3028" y="1699"/>
                    <a:pt x="2842" y="1705"/>
                  </a:cubicBezTo>
                  <a:cubicBezTo>
                    <a:pt x="2822" y="2407"/>
                    <a:pt x="2776" y="3121"/>
                    <a:pt x="2766" y="3836"/>
                  </a:cubicBezTo>
                  <a:cubicBezTo>
                    <a:pt x="3048" y="3799"/>
                    <a:pt x="3318" y="3753"/>
                    <a:pt x="3577" y="3706"/>
                  </a:cubicBezTo>
                  <a:cubicBezTo>
                    <a:pt x="3540" y="3029"/>
                    <a:pt x="3483" y="2357"/>
                    <a:pt x="3404" y="1682"/>
                  </a:cubicBezTo>
                  <a:close/>
                  <a:moveTo>
                    <a:pt x="2709" y="1712"/>
                  </a:moveTo>
                  <a:cubicBezTo>
                    <a:pt x="2560" y="1716"/>
                    <a:pt x="2410" y="1716"/>
                    <a:pt x="2264" y="1716"/>
                  </a:cubicBezTo>
                  <a:lnTo>
                    <a:pt x="2025" y="1716"/>
                  </a:lnTo>
                  <a:cubicBezTo>
                    <a:pt x="1945" y="2337"/>
                    <a:pt x="1899" y="2955"/>
                    <a:pt x="1911" y="3584"/>
                  </a:cubicBezTo>
                  <a:cubicBezTo>
                    <a:pt x="1915" y="3703"/>
                    <a:pt x="1919" y="3823"/>
                    <a:pt x="1925" y="3943"/>
                  </a:cubicBezTo>
                  <a:cubicBezTo>
                    <a:pt x="2167" y="3915"/>
                    <a:pt x="2407" y="3886"/>
                    <a:pt x="2636" y="3856"/>
                  </a:cubicBezTo>
                  <a:cubicBezTo>
                    <a:pt x="2643" y="3138"/>
                    <a:pt x="2689" y="2417"/>
                    <a:pt x="2709" y="1712"/>
                  </a:cubicBezTo>
                  <a:close/>
                  <a:moveTo>
                    <a:pt x="1469" y="1702"/>
                  </a:moveTo>
                  <a:cubicBezTo>
                    <a:pt x="1324" y="2470"/>
                    <a:pt x="1227" y="3241"/>
                    <a:pt x="1267" y="3998"/>
                  </a:cubicBezTo>
                  <a:cubicBezTo>
                    <a:pt x="1446" y="3986"/>
                    <a:pt x="1619" y="3969"/>
                    <a:pt x="1792" y="3952"/>
                  </a:cubicBezTo>
                  <a:cubicBezTo>
                    <a:pt x="1755" y="3205"/>
                    <a:pt x="1799" y="2457"/>
                    <a:pt x="1891" y="1712"/>
                  </a:cubicBezTo>
                  <a:cubicBezTo>
                    <a:pt x="1749" y="1712"/>
                    <a:pt x="1609" y="1709"/>
                    <a:pt x="1469" y="1702"/>
                  </a:cubicBezTo>
                  <a:close/>
                  <a:moveTo>
                    <a:pt x="339" y="1633"/>
                  </a:moveTo>
                  <a:lnTo>
                    <a:pt x="509" y="1656"/>
                  </a:lnTo>
                  <a:cubicBezTo>
                    <a:pt x="509" y="1656"/>
                    <a:pt x="486" y="1742"/>
                    <a:pt x="449" y="1898"/>
                  </a:cubicBezTo>
                  <a:cubicBezTo>
                    <a:pt x="439" y="1938"/>
                    <a:pt x="429" y="1978"/>
                    <a:pt x="416" y="2028"/>
                  </a:cubicBezTo>
                  <a:cubicBezTo>
                    <a:pt x="390" y="2148"/>
                    <a:pt x="356" y="2294"/>
                    <a:pt x="319" y="2467"/>
                  </a:cubicBezTo>
                  <a:cubicBezTo>
                    <a:pt x="307" y="2507"/>
                    <a:pt x="299" y="2550"/>
                    <a:pt x="290" y="2593"/>
                  </a:cubicBezTo>
                  <a:cubicBezTo>
                    <a:pt x="253" y="2762"/>
                    <a:pt x="213" y="2949"/>
                    <a:pt x="170" y="3155"/>
                  </a:cubicBezTo>
                  <a:cubicBezTo>
                    <a:pt x="164" y="3198"/>
                    <a:pt x="153" y="3241"/>
                    <a:pt x="144" y="3285"/>
                  </a:cubicBezTo>
                  <a:cubicBezTo>
                    <a:pt x="117" y="3431"/>
                    <a:pt x="87" y="3587"/>
                    <a:pt x="57" y="3750"/>
                  </a:cubicBezTo>
                  <a:cubicBezTo>
                    <a:pt x="51" y="3789"/>
                    <a:pt x="44" y="3836"/>
                    <a:pt x="34" y="3879"/>
                  </a:cubicBezTo>
                  <a:cubicBezTo>
                    <a:pt x="24" y="3939"/>
                    <a:pt x="11" y="4002"/>
                    <a:pt x="0" y="4065"/>
                  </a:cubicBezTo>
                  <a:cubicBezTo>
                    <a:pt x="393" y="4055"/>
                    <a:pt x="772" y="4035"/>
                    <a:pt x="1137" y="4009"/>
                  </a:cubicBezTo>
                  <a:cubicBezTo>
                    <a:pt x="1094" y="3248"/>
                    <a:pt x="1190" y="2473"/>
                    <a:pt x="1333" y="1696"/>
                  </a:cubicBezTo>
                  <a:cubicBezTo>
                    <a:pt x="988" y="1682"/>
                    <a:pt x="652" y="1659"/>
                    <a:pt x="339" y="16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240000" y="521275"/>
              <a:ext cx="6825" cy="38250"/>
            </a:xfrm>
            <a:custGeom>
              <a:avLst/>
              <a:gdLst/>
              <a:ahLst/>
              <a:cxnLst/>
              <a:rect l="l" t="t" r="r" b="b"/>
              <a:pathLst>
                <a:path w="273" h="1530" extrusionOk="0">
                  <a:moveTo>
                    <a:pt x="120" y="0"/>
                  </a:moveTo>
                  <a:cubicBezTo>
                    <a:pt x="80" y="23"/>
                    <a:pt x="40" y="46"/>
                    <a:pt x="0" y="70"/>
                  </a:cubicBezTo>
                  <a:cubicBezTo>
                    <a:pt x="110" y="515"/>
                    <a:pt x="140" y="1017"/>
                    <a:pt x="113" y="1529"/>
                  </a:cubicBezTo>
                  <a:cubicBezTo>
                    <a:pt x="163" y="1492"/>
                    <a:pt x="206" y="1459"/>
                    <a:pt x="252" y="1426"/>
                  </a:cubicBezTo>
                  <a:cubicBezTo>
                    <a:pt x="272" y="928"/>
                    <a:pt x="232" y="439"/>
                    <a:pt x="120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229600" y="526900"/>
              <a:ext cx="5600" cy="40325"/>
            </a:xfrm>
            <a:custGeom>
              <a:avLst/>
              <a:gdLst/>
              <a:ahLst/>
              <a:cxnLst/>
              <a:rect l="l" t="t" r="r" b="b"/>
              <a:pathLst>
                <a:path w="224" h="1613" extrusionOk="0">
                  <a:moveTo>
                    <a:pt x="124" y="1"/>
                  </a:moveTo>
                  <a:cubicBezTo>
                    <a:pt x="84" y="25"/>
                    <a:pt x="41" y="45"/>
                    <a:pt x="1" y="65"/>
                  </a:cubicBezTo>
                  <a:cubicBezTo>
                    <a:pt x="77" y="563"/>
                    <a:pt x="90" y="1088"/>
                    <a:pt x="57" y="1613"/>
                  </a:cubicBezTo>
                  <a:cubicBezTo>
                    <a:pt x="104" y="1587"/>
                    <a:pt x="150" y="1556"/>
                    <a:pt x="194" y="1530"/>
                  </a:cubicBezTo>
                  <a:cubicBezTo>
                    <a:pt x="223" y="1011"/>
                    <a:pt x="200" y="493"/>
                    <a:pt x="124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5210000" y="535800"/>
              <a:ext cx="4825" cy="42250"/>
            </a:xfrm>
            <a:custGeom>
              <a:avLst/>
              <a:gdLst/>
              <a:ahLst/>
              <a:cxnLst/>
              <a:rect l="l" t="t" r="r" b="b"/>
              <a:pathLst>
                <a:path w="193" h="1690" extrusionOk="0">
                  <a:moveTo>
                    <a:pt x="127" y="1"/>
                  </a:moveTo>
                  <a:cubicBezTo>
                    <a:pt x="84" y="17"/>
                    <a:pt x="44" y="34"/>
                    <a:pt x="1" y="51"/>
                  </a:cubicBezTo>
                  <a:cubicBezTo>
                    <a:pt x="47" y="596"/>
                    <a:pt x="60" y="1140"/>
                    <a:pt x="53" y="1689"/>
                  </a:cubicBezTo>
                  <a:cubicBezTo>
                    <a:pt x="96" y="1666"/>
                    <a:pt x="140" y="1646"/>
                    <a:pt x="187" y="1623"/>
                  </a:cubicBezTo>
                  <a:cubicBezTo>
                    <a:pt x="193" y="1081"/>
                    <a:pt x="176" y="542"/>
                    <a:pt x="127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5188725" y="543125"/>
              <a:ext cx="7075" cy="43225"/>
            </a:xfrm>
            <a:custGeom>
              <a:avLst/>
              <a:gdLst/>
              <a:ahLst/>
              <a:cxnLst/>
              <a:rect l="l" t="t" r="r" b="b"/>
              <a:pathLst>
                <a:path w="283" h="1729" extrusionOk="0">
                  <a:moveTo>
                    <a:pt x="127" y="0"/>
                  </a:moveTo>
                  <a:cubicBezTo>
                    <a:pt x="87" y="14"/>
                    <a:pt x="44" y="27"/>
                    <a:pt x="1" y="37"/>
                  </a:cubicBezTo>
                  <a:cubicBezTo>
                    <a:pt x="107" y="599"/>
                    <a:pt x="147" y="1163"/>
                    <a:pt x="150" y="1729"/>
                  </a:cubicBezTo>
                  <a:cubicBezTo>
                    <a:pt x="197" y="1709"/>
                    <a:pt x="240" y="1692"/>
                    <a:pt x="283" y="1675"/>
                  </a:cubicBezTo>
                  <a:cubicBezTo>
                    <a:pt x="277" y="1114"/>
                    <a:pt x="237" y="559"/>
                    <a:pt x="127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168525" y="548350"/>
              <a:ext cx="8675" cy="44800"/>
            </a:xfrm>
            <a:custGeom>
              <a:avLst/>
              <a:gdLst/>
              <a:ahLst/>
              <a:cxnLst/>
              <a:rect l="l" t="t" r="r" b="b"/>
              <a:pathLst>
                <a:path w="347" h="1792" extrusionOk="0">
                  <a:moveTo>
                    <a:pt x="131" y="0"/>
                  </a:moveTo>
                  <a:cubicBezTo>
                    <a:pt x="88" y="11"/>
                    <a:pt x="44" y="20"/>
                    <a:pt x="1" y="27"/>
                  </a:cubicBezTo>
                  <a:cubicBezTo>
                    <a:pt x="137" y="575"/>
                    <a:pt x="197" y="1184"/>
                    <a:pt x="210" y="1792"/>
                  </a:cubicBezTo>
                  <a:cubicBezTo>
                    <a:pt x="257" y="1775"/>
                    <a:pt x="300" y="1759"/>
                    <a:pt x="347" y="1745"/>
                  </a:cubicBezTo>
                  <a:cubicBezTo>
                    <a:pt x="330" y="1144"/>
                    <a:pt x="267" y="549"/>
                    <a:pt x="131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152175" y="551600"/>
              <a:ext cx="9750" cy="46125"/>
            </a:xfrm>
            <a:custGeom>
              <a:avLst/>
              <a:gdLst/>
              <a:ahLst/>
              <a:cxnLst/>
              <a:rect l="l" t="t" r="r" b="b"/>
              <a:pathLst>
                <a:path w="390" h="1845" extrusionOk="0">
                  <a:moveTo>
                    <a:pt x="130" y="0"/>
                  </a:moveTo>
                  <a:cubicBezTo>
                    <a:pt x="87" y="7"/>
                    <a:pt x="44" y="14"/>
                    <a:pt x="1" y="20"/>
                  </a:cubicBezTo>
                  <a:cubicBezTo>
                    <a:pt x="123" y="625"/>
                    <a:pt x="210" y="1233"/>
                    <a:pt x="263" y="1844"/>
                  </a:cubicBezTo>
                  <a:cubicBezTo>
                    <a:pt x="306" y="1832"/>
                    <a:pt x="349" y="1818"/>
                    <a:pt x="389" y="1808"/>
                  </a:cubicBezTo>
                  <a:cubicBezTo>
                    <a:pt x="336" y="1203"/>
                    <a:pt x="249" y="602"/>
                    <a:pt x="130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132475" y="554325"/>
              <a:ext cx="8250" cy="48725"/>
            </a:xfrm>
            <a:custGeom>
              <a:avLst/>
              <a:gdLst/>
              <a:ahLst/>
              <a:cxnLst/>
              <a:rect l="l" t="t" r="r" b="b"/>
              <a:pathLst>
                <a:path w="330" h="1949" extrusionOk="0">
                  <a:moveTo>
                    <a:pt x="134" y="1"/>
                  </a:moveTo>
                  <a:cubicBezTo>
                    <a:pt x="87" y="5"/>
                    <a:pt x="44" y="11"/>
                    <a:pt x="1" y="17"/>
                  </a:cubicBezTo>
                  <a:cubicBezTo>
                    <a:pt x="57" y="626"/>
                    <a:pt x="94" y="1247"/>
                    <a:pt x="186" y="1852"/>
                  </a:cubicBezTo>
                  <a:cubicBezTo>
                    <a:pt x="194" y="1882"/>
                    <a:pt x="197" y="1919"/>
                    <a:pt x="203" y="1948"/>
                  </a:cubicBezTo>
                  <a:cubicBezTo>
                    <a:pt x="246" y="1939"/>
                    <a:pt x="286" y="1928"/>
                    <a:pt x="330" y="1919"/>
                  </a:cubicBezTo>
                  <a:cubicBezTo>
                    <a:pt x="220" y="1290"/>
                    <a:pt x="190" y="635"/>
                    <a:pt x="134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114525" y="556000"/>
              <a:ext cx="7675" cy="50875"/>
            </a:xfrm>
            <a:custGeom>
              <a:avLst/>
              <a:gdLst/>
              <a:ahLst/>
              <a:cxnLst/>
              <a:rect l="l" t="t" r="r" b="b"/>
              <a:pathLst>
                <a:path w="307" h="2035" extrusionOk="0">
                  <a:moveTo>
                    <a:pt x="134" y="1"/>
                  </a:moveTo>
                  <a:cubicBezTo>
                    <a:pt x="87" y="4"/>
                    <a:pt x="44" y="7"/>
                    <a:pt x="1" y="10"/>
                  </a:cubicBezTo>
                  <a:cubicBezTo>
                    <a:pt x="80" y="685"/>
                    <a:pt x="137" y="1357"/>
                    <a:pt x="174" y="2034"/>
                  </a:cubicBezTo>
                  <a:cubicBezTo>
                    <a:pt x="220" y="2027"/>
                    <a:pt x="263" y="2018"/>
                    <a:pt x="306" y="2011"/>
                  </a:cubicBezTo>
                  <a:cubicBezTo>
                    <a:pt x="270" y="1340"/>
                    <a:pt x="214" y="668"/>
                    <a:pt x="134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5095350" y="556825"/>
              <a:ext cx="5175" cy="53775"/>
            </a:xfrm>
            <a:custGeom>
              <a:avLst/>
              <a:gdLst/>
              <a:ahLst/>
              <a:cxnLst/>
              <a:rect l="l" t="t" r="r" b="b"/>
              <a:pathLst>
                <a:path w="207" h="2151" extrusionOk="0">
                  <a:moveTo>
                    <a:pt x="206" y="0"/>
                  </a:moveTo>
                  <a:lnTo>
                    <a:pt x="206" y="0"/>
                  </a:lnTo>
                  <a:cubicBezTo>
                    <a:pt x="163" y="4"/>
                    <a:pt x="116" y="4"/>
                    <a:pt x="73" y="7"/>
                  </a:cubicBezTo>
                  <a:cubicBezTo>
                    <a:pt x="53" y="712"/>
                    <a:pt x="7" y="1433"/>
                    <a:pt x="0" y="2151"/>
                  </a:cubicBezTo>
                  <a:cubicBezTo>
                    <a:pt x="43" y="2144"/>
                    <a:pt x="87" y="2138"/>
                    <a:pt x="130" y="2131"/>
                  </a:cubicBezTo>
                  <a:cubicBezTo>
                    <a:pt x="140" y="1416"/>
                    <a:pt x="186" y="702"/>
                    <a:pt x="206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5073325" y="557000"/>
              <a:ext cx="6750" cy="56025"/>
            </a:xfrm>
            <a:custGeom>
              <a:avLst/>
              <a:gdLst/>
              <a:ahLst/>
              <a:cxnLst/>
              <a:rect l="l" t="t" r="r" b="b"/>
              <a:pathLst>
                <a:path w="270" h="2241" extrusionOk="0">
                  <a:moveTo>
                    <a:pt x="136" y="0"/>
                  </a:moveTo>
                  <a:cubicBezTo>
                    <a:pt x="44" y="745"/>
                    <a:pt x="0" y="1493"/>
                    <a:pt x="37" y="2240"/>
                  </a:cubicBezTo>
                  <a:cubicBezTo>
                    <a:pt x="84" y="2237"/>
                    <a:pt x="127" y="2234"/>
                    <a:pt x="170" y="2231"/>
                  </a:cubicBezTo>
                  <a:cubicBezTo>
                    <a:pt x="164" y="2111"/>
                    <a:pt x="160" y="1991"/>
                    <a:pt x="156" y="1872"/>
                  </a:cubicBezTo>
                  <a:cubicBezTo>
                    <a:pt x="144" y="1243"/>
                    <a:pt x="190" y="625"/>
                    <a:pt x="270" y="4"/>
                  </a:cubicBezTo>
                  <a:cubicBezTo>
                    <a:pt x="227" y="4"/>
                    <a:pt x="183" y="4"/>
                    <a:pt x="136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5056775" y="556575"/>
              <a:ext cx="9425" cy="57850"/>
            </a:xfrm>
            <a:custGeom>
              <a:avLst/>
              <a:gdLst/>
              <a:ahLst/>
              <a:cxnLst/>
              <a:rect l="l" t="t" r="r" b="b"/>
              <a:pathLst>
                <a:path w="377" h="2314" extrusionOk="0">
                  <a:moveTo>
                    <a:pt x="240" y="1"/>
                  </a:moveTo>
                  <a:cubicBezTo>
                    <a:pt x="97" y="778"/>
                    <a:pt x="1" y="1553"/>
                    <a:pt x="44" y="2314"/>
                  </a:cubicBezTo>
                  <a:cubicBezTo>
                    <a:pt x="84" y="2311"/>
                    <a:pt x="131" y="2307"/>
                    <a:pt x="174" y="2303"/>
                  </a:cubicBezTo>
                  <a:cubicBezTo>
                    <a:pt x="134" y="1546"/>
                    <a:pt x="231" y="775"/>
                    <a:pt x="376" y="7"/>
                  </a:cubicBezTo>
                  <a:cubicBezTo>
                    <a:pt x="330" y="4"/>
                    <a:pt x="287" y="4"/>
                    <a:pt x="240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4924350" y="545200"/>
              <a:ext cx="117850" cy="284325"/>
            </a:xfrm>
            <a:custGeom>
              <a:avLst/>
              <a:gdLst/>
              <a:ahLst/>
              <a:cxnLst/>
              <a:rect l="l" t="t" r="r" b="b"/>
              <a:pathLst>
                <a:path w="4714" h="11373" extrusionOk="0">
                  <a:moveTo>
                    <a:pt x="1895" y="0"/>
                  </a:moveTo>
                  <a:cubicBezTo>
                    <a:pt x="1788" y="120"/>
                    <a:pt x="1689" y="250"/>
                    <a:pt x="1596" y="382"/>
                  </a:cubicBezTo>
                  <a:cubicBezTo>
                    <a:pt x="1566" y="422"/>
                    <a:pt x="1536" y="462"/>
                    <a:pt x="1509" y="505"/>
                  </a:cubicBezTo>
                  <a:cubicBezTo>
                    <a:pt x="1409" y="649"/>
                    <a:pt x="1320" y="795"/>
                    <a:pt x="1237" y="951"/>
                  </a:cubicBezTo>
                  <a:cubicBezTo>
                    <a:pt x="1213" y="991"/>
                    <a:pt x="1190" y="1034"/>
                    <a:pt x="1167" y="1077"/>
                  </a:cubicBezTo>
                  <a:cubicBezTo>
                    <a:pt x="1064" y="1280"/>
                    <a:pt x="968" y="1489"/>
                    <a:pt x="881" y="1709"/>
                  </a:cubicBezTo>
                  <a:cubicBezTo>
                    <a:pt x="861" y="1752"/>
                    <a:pt x="845" y="1795"/>
                    <a:pt x="828" y="1841"/>
                  </a:cubicBezTo>
                  <a:cubicBezTo>
                    <a:pt x="745" y="2051"/>
                    <a:pt x="672" y="2267"/>
                    <a:pt x="605" y="2490"/>
                  </a:cubicBezTo>
                  <a:cubicBezTo>
                    <a:pt x="592" y="2533"/>
                    <a:pt x="579" y="2576"/>
                    <a:pt x="569" y="2623"/>
                  </a:cubicBezTo>
                  <a:cubicBezTo>
                    <a:pt x="515" y="2802"/>
                    <a:pt x="469" y="2985"/>
                    <a:pt x="426" y="3168"/>
                  </a:cubicBezTo>
                  <a:cubicBezTo>
                    <a:pt x="412" y="3214"/>
                    <a:pt x="406" y="3257"/>
                    <a:pt x="396" y="3301"/>
                  </a:cubicBezTo>
                  <a:cubicBezTo>
                    <a:pt x="346" y="3516"/>
                    <a:pt x="303" y="3735"/>
                    <a:pt x="266" y="3955"/>
                  </a:cubicBezTo>
                  <a:cubicBezTo>
                    <a:pt x="260" y="3999"/>
                    <a:pt x="253" y="4045"/>
                    <a:pt x="243" y="4088"/>
                  </a:cubicBezTo>
                  <a:cubicBezTo>
                    <a:pt x="200" y="4358"/>
                    <a:pt x="164" y="4630"/>
                    <a:pt x="133" y="4899"/>
                  </a:cubicBezTo>
                  <a:cubicBezTo>
                    <a:pt x="127" y="4945"/>
                    <a:pt x="124" y="4989"/>
                    <a:pt x="121" y="5032"/>
                  </a:cubicBezTo>
                  <a:cubicBezTo>
                    <a:pt x="101" y="5178"/>
                    <a:pt x="90" y="5321"/>
                    <a:pt x="77" y="5467"/>
                  </a:cubicBezTo>
                  <a:cubicBezTo>
                    <a:pt x="73" y="5510"/>
                    <a:pt x="70" y="5557"/>
                    <a:pt x="67" y="5600"/>
                  </a:cubicBezTo>
                  <a:cubicBezTo>
                    <a:pt x="50" y="5809"/>
                    <a:pt x="37" y="6019"/>
                    <a:pt x="27" y="6225"/>
                  </a:cubicBezTo>
                  <a:cubicBezTo>
                    <a:pt x="24" y="6272"/>
                    <a:pt x="21" y="6315"/>
                    <a:pt x="21" y="6358"/>
                  </a:cubicBezTo>
                  <a:cubicBezTo>
                    <a:pt x="7" y="6664"/>
                    <a:pt x="1" y="6963"/>
                    <a:pt x="1" y="7255"/>
                  </a:cubicBezTo>
                  <a:lnTo>
                    <a:pt x="1" y="7389"/>
                  </a:lnTo>
                  <a:cubicBezTo>
                    <a:pt x="1" y="7591"/>
                    <a:pt x="1" y="7791"/>
                    <a:pt x="4" y="7980"/>
                  </a:cubicBezTo>
                  <a:cubicBezTo>
                    <a:pt x="7" y="8023"/>
                    <a:pt x="7" y="8070"/>
                    <a:pt x="7" y="8113"/>
                  </a:cubicBezTo>
                  <a:cubicBezTo>
                    <a:pt x="14" y="8382"/>
                    <a:pt x="24" y="8638"/>
                    <a:pt x="37" y="8880"/>
                  </a:cubicBezTo>
                  <a:cubicBezTo>
                    <a:pt x="41" y="8924"/>
                    <a:pt x="41" y="8967"/>
                    <a:pt x="44" y="9010"/>
                  </a:cubicBezTo>
                  <a:cubicBezTo>
                    <a:pt x="57" y="9239"/>
                    <a:pt x="70" y="9455"/>
                    <a:pt x="87" y="9655"/>
                  </a:cubicBezTo>
                  <a:cubicBezTo>
                    <a:pt x="90" y="9702"/>
                    <a:pt x="93" y="9745"/>
                    <a:pt x="97" y="9788"/>
                  </a:cubicBezTo>
                  <a:cubicBezTo>
                    <a:pt x="121" y="10073"/>
                    <a:pt x="144" y="10323"/>
                    <a:pt x="167" y="10522"/>
                  </a:cubicBezTo>
                  <a:cubicBezTo>
                    <a:pt x="173" y="10569"/>
                    <a:pt x="176" y="10612"/>
                    <a:pt x="180" y="10655"/>
                  </a:cubicBezTo>
                  <a:cubicBezTo>
                    <a:pt x="213" y="10931"/>
                    <a:pt x="236" y="11087"/>
                    <a:pt x="236" y="11087"/>
                  </a:cubicBezTo>
                  <a:lnTo>
                    <a:pt x="1835" y="11207"/>
                  </a:lnTo>
                  <a:lnTo>
                    <a:pt x="4075" y="11373"/>
                  </a:lnTo>
                  <a:cubicBezTo>
                    <a:pt x="4005" y="11087"/>
                    <a:pt x="3949" y="10791"/>
                    <a:pt x="3902" y="10492"/>
                  </a:cubicBezTo>
                  <a:cubicBezTo>
                    <a:pt x="3896" y="10446"/>
                    <a:pt x="3889" y="10403"/>
                    <a:pt x="3882" y="10360"/>
                  </a:cubicBezTo>
                  <a:cubicBezTo>
                    <a:pt x="3836" y="10047"/>
                    <a:pt x="3802" y="9728"/>
                    <a:pt x="3776" y="9406"/>
                  </a:cubicBezTo>
                  <a:cubicBezTo>
                    <a:pt x="3773" y="9363"/>
                    <a:pt x="3770" y="9319"/>
                    <a:pt x="3766" y="9273"/>
                  </a:cubicBezTo>
                  <a:cubicBezTo>
                    <a:pt x="3753" y="9073"/>
                    <a:pt x="3742" y="8871"/>
                    <a:pt x="3733" y="8671"/>
                  </a:cubicBezTo>
                  <a:lnTo>
                    <a:pt x="3730" y="8538"/>
                  </a:lnTo>
                  <a:cubicBezTo>
                    <a:pt x="3723" y="8295"/>
                    <a:pt x="3719" y="8050"/>
                    <a:pt x="3723" y="7807"/>
                  </a:cubicBezTo>
                  <a:cubicBezTo>
                    <a:pt x="3719" y="7763"/>
                    <a:pt x="3723" y="7717"/>
                    <a:pt x="3723" y="7674"/>
                  </a:cubicBezTo>
                  <a:cubicBezTo>
                    <a:pt x="3723" y="7495"/>
                    <a:pt x="3726" y="7315"/>
                    <a:pt x="3733" y="7139"/>
                  </a:cubicBezTo>
                  <a:cubicBezTo>
                    <a:pt x="3736" y="7093"/>
                    <a:pt x="3739" y="7046"/>
                    <a:pt x="3739" y="7003"/>
                  </a:cubicBezTo>
                  <a:cubicBezTo>
                    <a:pt x="3750" y="6783"/>
                    <a:pt x="3759" y="6564"/>
                    <a:pt x="3773" y="6344"/>
                  </a:cubicBezTo>
                  <a:cubicBezTo>
                    <a:pt x="3776" y="6301"/>
                    <a:pt x="3779" y="6258"/>
                    <a:pt x="3782" y="6215"/>
                  </a:cubicBezTo>
                  <a:cubicBezTo>
                    <a:pt x="3802" y="5942"/>
                    <a:pt x="3825" y="5674"/>
                    <a:pt x="3853" y="5410"/>
                  </a:cubicBezTo>
                  <a:cubicBezTo>
                    <a:pt x="3856" y="5367"/>
                    <a:pt x="3859" y="5324"/>
                    <a:pt x="3862" y="5278"/>
                  </a:cubicBezTo>
                  <a:cubicBezTo>
                    <a:pt x="3879" y="5128"/>
                    <a:pt x="3896" y="4976"/>
                    <a:pt x="3912" y="4826"/>
                  </a:cubicBezTo>
                  <a:cubicBezTo>
                    <a:pt x="3919" y="4783"/>
                    <a:pt x="3922" y="4740"/>
                    <a:pt x="3929" y="4693"/>
                  </a:cubicBezTo>
                  <a:cubicBezTo>
                    <a:pt x="3955" y="4461"/>
                    <a:pt x="3985" y="4234"/>
                    <a:pt x="4018" y="4011"/>
                  </a:cubicBezTo>
                  <a:cubicBezTo>
                    <a:pt x="4025" y="3965"/>
                    <a:pt x="4032" y="3922"/>
                    <a:pt x="4035" y="3879"/>
                  </a:cubicBezTo>
                  <a:cubicBezTo>
                    <a:pt x="4069" y="3660"/>
                    <a:pt x="4101" y="3447"/>
                    <a:pt x="4135" y="3244"/>
                  </a:cubicBezTo>
                  <a:cubicBezTo>
                    <a:pt x="4141" y="3197"/>
                    <a:pt x="4148" y="3154"/>
                    <a:pt x="4158" y="3111"/>
                  </a:cubicBezTo>
                  <a:cubicBezTo>
                    <a:pt x="4181" y="2948"/>
                    <a:pt x="4211" y="2792"/>
                    <a:pt x="4238" y="2639"/>
                  </a:cubicBezTo>
                  <a:cubicBezTo>
                    <a:pt x="4248" y="2596"/>
                    <a:pt x="4255" y="2549"/>
                    <a:pt x="4261" y="2510"/>
                  </a:cubicBezTo>
                  <a:cubicBezTo>
                    <a:pt x="4291" y="2347"/>
                    <a:pt x="4321" y="2191"/>
                    <a:pt x="4348" y="2045"/>
                  </a:cubicBezTo>
                  <a:cubicBezTo>
                    <a:pt x="4357" y="2001"/>
                    <a:pt x="4368" y="1958"/>
                    <a:pt x="4374" y="1915"/>
                  </a:cubicBezTo>
                  <a:cubicBezTo>
                    <a:pt x="4417" y="1709"/>
                    <a:pt x="4457" y="1522"/>
                    <a:pt x="4494" y="1353"/>
                  </a:cubicBezTo>
                  <a:cubicBezTo>
                    <a:pt x="4503" y="1310"/>
                    <a:pt x="4511" y="1267"/>
                    <a:pt x="4523" y="1227"/>
                  </a:cubicBezTo>
                  <a:cubicBezTo>
                    <a:pt x="4560" y="1054"/>
                    <a:pt x="4594" y="908"/>
                    <a:pt x="4620" y="788"/>
                  </a:cubicBezTo>
                  <a:cubicBezTo>
                    <a:pt x="4633" y="738"/>
                    <a:pt x="4643" y="698"/>
                    <a:pt x="4653" y="658"/>
                  </a:cubicBezTo>
                  <a:cubicBezTo>
                    <a:pt x="4690" y="502"/>
                    <a:pt x="4713" y="416"/>
                    <a:pt x="4713" y="416"/>
                  </a:cubicBezTo>
                  <a:lnTo>
                    <a:pt x="3331" y="213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953500" y="568975"/>
              <a:ext cx="83950" cy="10075"/>
            </a:xfrm>
            <a:custGeom>
              <a:avLst/>
              <a:gdLst/>
              <a:ahLst/>
              <a:cxnLst/>
              <a:rect l="l" t="t" r="r" b="b"/>
              <a:pathLst>
                <a:path w="3358" h="403" extrusionOk="0">
                  <a:moveTo>
                    <a:pt x="71" y="0"/>
                  </a:moveTo>
                  <a:cubicBezTo>
                    <a:pt x="47" y="40"/>
                    <a:pt x="24" y="83"/>
                    <a:pt x="1" y="126"/>
                  </a:cubicBezTo>
                  <a:lnTo>
                    <a:pt x="1613" y="259"/>
                  </a:lnTo>
                  <a:lnTo>
                    <a:pt x="3328" y="402"/>
                  </a:lnTo>
                  <a:cubicBezTo>
                    <a:pt x="3337" y="359"/>
                    <a:pt x="3345" y="316"/>
                    <a:pt x="3357" y="276"/>
                  </a:cubicBezTo>
                  <a:lnTo>
                    <a:pt x="1670" y="13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4962075" y="554750"/>
              <a:ext cx="78625" cy="10175"/>
            </a:xfrm>
            <a:custGeom>
              <a:avLst/>
              <a:gdLst/>
              <a:ahLst/>
              <a:cxnLst/>
              <a:rect l="l" t="t" r="r" b="b"/>
              <a:pathLst>
                <a:path w="3145" h="407" extrusionOk="0">
                  <a:moveTo>
                    <a:pt x="87" y="0"/>
                  </a:moveTo>
                  <a:cubicBezTo>
                    <a:pt x="57" y="40"/>
                    <a:pt x="27" y="80"/>
                    <a:pt x="0" y="123"/>
                  </a:cubicBezTo>
                  <a:lnTo>
                    <a:pt x="1549" y="263"/>
                  </a:lnTo>
                  <a:lnTo>
                    <a:pt x="3111" y="406"/>
                  </a:lnTo>
                  <a:cubicBezTo>
                    <a:pt x="3124" y="356"/>
                    <a:pt x="3134" y="316"/>
                    <a:pt x="3144" y="276"/>
                  </a:cubicBezTo>
                  <a:lnTo>
                    <a:pt x="1619" y="14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4945025" y="587900"/>
              <a:ext cx="88700" cy="8425"/>
            </a:xfrm>
            <a:custGeom>
              <a:avLst/>
              <a:gdLst/>
              <a:ahLst/>
              <a:cxnLst/>
              <a:rect l="l" t="t" r="r" b="b"/>
              <a:pathLst>
                <a:path w="3548" h="337" extrusionOk="0">
                  <a:moveTo>
                    <a:pt x="54" y="1"/>
                  </a:moveTo>
                  <a:cubicBezTo>
                    <a:pt x="34" y="44"/>
                    <a:pt x="18" y="87"/>
                    <a:pt x="1" y="133"/>
                  </a:cubicBezTo>
                  <a:cubicBezTo>
                    <a:pt x="563" y="153"/>
                    <a:pt x="1128" y="183"/>
                    <a:pt x="1693" y="213"/>
                  </a:cubicBezTo>
                  <a:cubicBezTo>
                    <a:pt x="2301" y="250"/>
                    <a:pt x="2912" y="289"/>
                    <a:pt x="3521" y="337"/>
                  </a:cubicBezTo>
                  <a:cubicBezTo>
                    <a:pt x="3530" y="293"/>
                    <a:pt x="3541" y="250"/>
                    <a:pt x="3547" y="207"/>
                  </a:cubicBezTo>
                  <a:cubicBezTo>
                    <a:pt x="2946" y="160"/>
                    <a:pt x="2340" y="117"/>
                    <a:pt x="1736" y="84"/>
                  </a:cubicBezTo>
                  <a:cubicBezTo>
                    <a:pt x="1174" y="50"/>
                    <a:pt x="616" y="24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4938550" y="607425"/>
              <a:ext cx="92325" cy="3750"/>
            </a:xfrm>
            <a:custGeom>
              <a:avLst/>
              <a:gdLst/>
              <a:ahLst/>
              <a:cxnLst/>
              <a:rect l="l" t="t" r="r" b="b"/>
              <a:pathLst>
                <a:path w="3693" h="150" extrusionOk="0">
                  <a:moveTo>
                    <a:pt x="37" y="1"/>
                  </a:moveTo>
                  <a:cubicBezTo>
                    <a:pt x="24" y="44"/>
                    <a:pt x="11" y="87"/>
                    <a:pt x="1" y="134"/>
                  </a:cubicBezTo>
                  <a:cubicBezTo>
                    <a:pt x="582" y="137"/>
                    <a:pt x="1168" y="140"/>
                    <a:pt x="1752" y="140"/>
                  </a:cubicBezTo>
                  <a:cubicBezTo>
                    <a:pt x="2390" y="143"/>
                    <a:pt x="3029" y="147"/>
                    <a:pt x="3670" y="150"/>
                  </a:cubicBezTo>
                  <a:cubicBezTo>
                    <a:pt x="3680" y="107"/>
                    <a:pt x="3687" y="60"/>
                    <a:pt x="3693" y="21"/>
                  </a:cubicBezTo>
                  <a:cubicBezTo>
                    <a:pt x="3055" y="17"/>
                    <a:pt x="2420" y="10"/>
                    <a:pt x="1786" y="7"/>
                  </a:cubicBezTo>
                  <a:cubicBezTo>
                    <a:pt x="1204" y="7"/>
                    <a:pt x="619" y="4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934225" y="622950"/>
              <a:ext cx="94100" cy="4775"/>
            </a:xfrm>
            <a:custGeom>
              <a:avLst/>
              <a:gdLst/>
              <a:ahLst/>
              <a:cxnLst/>
              <a:rect l="l" t="t" r="r" b="b"/>
              <a:pathLst>
                <a:path w="3764" h="191" extrusionOk="0">
                  <a:moveTo>
                    <a:pt x="3763" y="1"/>
                  </a:moveTo>
                  <a:cubicBezTo>
                    <a:pt x="3108" y="11"/>
                    <a:pt x="2461" y="21"/>
                    <a:pt x="1806" y="31"/>
                  </a:cubicBezTo>
                  <a:cubicBezTo>
                    <a:pt x="1214" y="41"/>
                    <a:pt x="623" y="51"/>
                    <a:pt x="31" y="58"/>
                  </a:cubicBezTo>
                  <a:cubicBezTo>
                    <a:pt x="17" y="104"/>
                    <a:pt x="11" y="147"/>
                    <a:pt x="1" y="191"/>
                  </a:cubicBezTo>
                  <a:cubicBezTo>
                    <a:pt x="593" y="184"/>
                    <a:pt x="1188" y="174"/>
                    <a:pt x="1783" y="164"/>
                  </a:cubicBezTo>
                  <a:cubicBezTo>
                    <a:pt x="2433" y="154"/>
                    <a:pt x="3085" y="147"/>
                    <a:pt x="3740" y="134"/>
                  </a:cubicBezTo>
                  <a:cubicBezTo>
                    <a:pt x="3746" y="87"/>
                    <a:pt x="3753" y="44"/>
                    <a:pt x="3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4930425" y="642175"/>
              <a:ext cx="94825" cy="5250"/>
            </a:xfrm>
            <a:custGeom>
              <a:avLst/>
              <a:gdLst/>
              <a:ahLst/>
              <a:cxnLst/>
              <a:rect l="l" t="t" r="r" b="b"/>
              <a:pathLst>
                <a:path w="3793" h="210" extrusionOk="0">
                  <a:moveTo>
                    <a:pt x="3792" y="0"/>
                  </a:moveTo>
                  <a:lnTo>
                    <a:pt x="3792" y="0"/>
                  </a:lnTo>
                  <a:cubicBezTo>
                    <a:pt x="3134" y="13"/>
                    <a:pt x="2476" y="26"/>
                    <a:pt x="1818" y="40"/>
                  </a:cubicBezTo>
                  <a:cubicBezTo>
                    <a:pt x="1220" y="53"/>
                    <a:pt x="622" y="63"/>
                    <a:pt x="23" y="76"/>
                  </a:cubicBezTo>
                  <a:cubicBezTo>
                    <a:pt x="17" y="120"/>
                    <a:pt x="10" y="166"/>
                    <a:pt x="0" y="209"/>
                  </a:cubicBezTo>
                  <a:cubicBezTo>
                    <a:pt x="602" y="195"/>
                    <a:pt x="1200" y="183"/>
                    <a:pt x="1798" y="172"/>
                  </a:cubicBezTo>
                  <a:cubicBezTo>
                    <a:pt x="2456" y="160"/>
                    <a:pt x="3117" y="146"/>
                    <a:pt x="3775" y="132"/>
                  </a:cubicBezTo>
                  <a:cubicBezTo>
                    <a:pt x="3782" y="86"/>
                    <a:pt x="3789" y="43"/>
                    <a:pt x="3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8"/>
            <p:cNvSpPr/>
            <p:nvPr/>
          </p:nvSpPr>
          <p:spPr>
            <a:xfrm>
              <a:off x="4927350" y="662500"/>
              <a:ext cx="95250" cy="8500"/>
            </a:xfrm>
            <a:custGeom>
              <a:avLst/>
              <a:gdLst/>
              <a:ahLst/>
              <a:cxnLst/>
              <a:rect l="l" t="t" r="r" b="b"/>
              <a:pathLst>
                <a:path w="3810" h="340" extrusionOk="0">
                  <a:moveTo>
                    <a:pt x="3809" y="1"/>
                  </a:moveTo>
                  <a:cubicBezTo>
                    <a:pt x="3147" y="51"/>
                    <a:pt x="2483" y="91"/>
                    <a:pt x="1818" y="127"/>
                  </a:cubicBezTo>
                  <a:cubicBezTo>
                    <a:pt x="1220" y="160"/>
                    <a:pt x="615" y="187"/>
                    <a:pt x="13" y="207"/>
                  </a:cubicBezTo>
                  <a:cubicBezTo>
                    <a:pt x="7" y="253"/>
                    <a:pt x="4" y="297"/>
                    <a:pt x="1" y="340"/>
                  </a:cubicBezTo>
                  <a:cubicBezTo>
                    <a:pt x="599" y="320"/>
                    <a:pt x="1203" y="290"/>
                    <a:pt x="1802" y="260"/>
                  </a:cubicBezTo>
                  <a:cubicBezTo>
                    <a:pt x="2466" y="224"/>
                    <a:pt x="3131" y="184"/>
                    <a:pt x="3792" y="134"/>
                  </a:cubicBezTo>
                  <a:cubicBezTo>
                    <a:pt x="3799" y="91"/>
                    <a:pt x="3802" y="48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4926025" y="677150"/>
              <a:ext cx="94900" cy="8075"/>
            </a:xfrm>
            <a:custGeom>
              <a:avLst/>
              <a:gdLst/>
              <a:ahLst/>
              <a:cxnLst/>
              <a:rect l="l" t="t" r="r" b="b"/>
              <a:pathLst>
                <a:path w="3796" h="323" extrusionOk="0">
                  <a:moveTo>
                    <a:pt x="3795" y="0"/>
                  </a:moveTo>
                  <a:lnTo>
                    <a:pt x="3795" y="0"/>
                  </a:lnTo>
                  <a:cubicBezTo>
                    <a:pt x="3134" y="17"/>
                    <a:pt x="2476" y="37"/>
                    <a:pt x="1815" y="73"/>
                  </a:cubicBezTo>
                  <a:cubicBezTo>
                    <a:pt x="1213" y="103"/>
                    <a:pt x="612" y="143"/>
                    <a:pt x="10" y="189"/>
                  </a:cubicBezTo>
                  <a:cubicBezTo>
                    <a:pt x="6" y="232"/>
                    <a:pt x="3" y="279"/>
                    <a:pt x="0" y="322"/>
                  </a:cubicBezTo>
                  <a:cubicBezTo>
                    <a:pt x="601" y="276"/>
                    <a:pt x="1203" y="236"/>
                    <a:pt x="1804" y="206"/>
                  </a:cubicBezTo>
                  <a:cubicBezTo>
                    <a:pt x="2462" y="172"/>
                    <a:pt x="3124" y="146"/>
                    <a:pt x="3786" y="132"/>
                  </a:cubicBezTo>
                  <a:cubicBezTo>
                    <a:pt x="3789" y="89"/>
                    <a:pt x="3792" y="46"/>
                    <a:pt x="3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4924850" y="700575"/>
              <a:ext cx="94075" cy="3600"/>
            </a:xfrm>
            <a:custGeom>
              <a:avLst/>
              <a:gdLst/>
              <a:ahLst/>
              <a:cxnLst/>
              <a:rect l="l" t="t" r="r" b="b"/>
              <a:pathLst>
                <a:path w="3763" h="144" extrusionOk="0">
                  <a:moveTo>
                    <a:pt x="3762" y="0"/>
                  </a:moveTo>
                  <a:lnTo>
                    <a:pt x="1795" y="7"/>
                  </a:lnTo>
                  <a:lnTo>
                    <a:pt x="7" y="10"/>
                  </a:lnTo>
                  <a:cubicBezTo>
                    <a:pt x="4" y="57"/>
                    <a:pt x="1" y="100"/>
                    <a:pt x="1" y="143"/>
                  </a:cubicBezTo>
                  <a:lnTo>
                    <a:pt x="1788" y="140"/>
                  </a:lnTo>
                  <a:lnTo>
                    <a:pt x="3753" y="129"/>
                  </a:lnTo>
                  <a:cubicBezTo>
                    <a:pt x="3756" y="86"/>
                    <a:pt x="3759" y="43"/>
                    <a:pt x="3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4924350" y="720250"/>
              <a:ext cx="93500" cy="9675"/>
            </a:xfrm>
            <a:custGeom>
              <a:avLst/>
              <a:gdLst/>
              <a:ahLst/>
              <a:cxnLst/>
              <a:rect l="l" t="t" r="r" b="b"/>
              <a:pathLst>
                <a:path w="3740" h="387" extrusionOk="0">
                  <a:moveTo>
                    <a:pt x="3739" y="1"/>
                  </a:moveTo>
                  <a:cubicBezTo>
                    <a:pt x="3084" y="34"/>
                    <a:pt x="2430" y="71"/>
                    <a:pt x="1772" y="117"/>
                  </a:cubicBezTo>
                  <a:cubicBezTo>
                    <a:pt x="1184" y="157"/>
                    <a:pt x="592" y="203"/>
                    <a:pt x="1" y="253"/>
                  </a:cubicBezTo>
                  <a:lnTo>
                    <a:pt x="1" y="387"/>
                  </a:lnTo>
                  <a:cubicBezTo>
                    <a:pt x="589" y="336"/>
                    <a:pt x="1177" y="290"/>
                    <a:pt x="1768" y="250"/>
                  </a:cubicBezTo>
                  <a:cubicBezTo>
                    <a:pt x="2423" y="203"/>
                    <a:pt x="3078" y="167"/>
                    <a:pt x="3733" y="137"/>
                  </a:cubicBezTo>
                  <a:cubicBezTo>
                    <a:pt x="3736" y="91"/>
                    <a:pt x="3739" y="44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4924450" y="737050"/>
              <a:ext cx="92975" cy="10975"/>
            </a:xfrm>
            <a:custGeom>
              <a:avLst/>
              <a:gdLst/>
              <a:ahLst/>
              <a:cxnLst/>
              <a:rect l="l" t="t" r="r" b="b"/>
              <a:pathLst>
                <a:path w="3719" h="439" extrusionOk="0">
                  <a:moveTo>
                    <a:pt x="3719" y="0"/>
                  </a:moveTo>
                  <a:cubicBezTo>
                    <a:pt x="3060" y="26"/>
                    <a:pt x="2406" y="66"/>
                    <a:pt x="1752" y="123"/>
                  </a:cubicBezTo>
                  <a:cubicBezTo>
                    <a:pt x="1166" y="173"/>
                    <a:pt x="585" y="233"/>
                    <a:pt x="0" y="306"/>
                  </a:cubicBezTo>
                  <a:cubicBezTo>
                    <a:pt x="3" y="349"/>
                    <a:pt x="3" y="396"/>
                    <a:pt x="3" y="439"/>
                  </a:cubicBezTo>
                  <a:cubicBezTo>
                    <a:pt x="585" y="365"/>
                    <a:pt x="1166" y="306"/>
                    <a:pt x="1748" y="256"/>
                  </a:cubicBezTo>
                  <a:cubicBezTo>
                    <a:pt x="2402" y="200"/>
                    <a:pt x="3060" y="160"/>
                    <a:pt x="3719" y="133"/>
                  </a:cubicBezTo>
                  <a:cubicBezTo>
                    <a:pt x="3715" y="89"/>
                    <a:pt x="3719" y="43"/>
                    <a:pt x="3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4925250" y="758625"/>
              <a:ext cx="92425" cy="11850"/>
            </a:xfrm>
            <a:custGeom>
              <a:avLst/>
              <a:gdLst/>
              <a:ahLst/>
              <a:cxnLst/>
              <a:rect l="l" t="t" r="r" b="b"/>
              <a:pathLst>
                <a:path w="3697" h="474" extrusionOk="0">
                  <a:moveTo>
                    <a:pt x="3694" y="1"/>
                  </a:moveTo>
                  <a:cubicBezTo>
                    <a:pt x="3036" y="61"/>
                    <a:pt x="2374" y="121"/>
                    <a:pt x="1712" y="184"/>
                  </a:cubicBezTo>
                  <a:lnTo>
                    <a:pt x="1" y="343"/>
                  </a:lnTo>
                  <a:cubicBezTo>
                    <a:pt x="5" y="387"/>
                    <a:pt x="5" y="430"/>
                    <a:pt x="8" y="473"/>
                  </a:cubicBezTo>
                  <a:cubicBezTo>
                    <a:pt x="579" y="420"/>
                    <a:pt x="1148" y="367"/>
                    <a:pt x="1712" y="314"/>
                  </a:cubicBezTo>
                  <a:cubicBezTo>
                    <a:pt x="2378" y="254"/>
                    <a:pt x="3039" y="194"/>
                    <a:pt x="3697" y="134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4926525" y="777000"/>
              <a:ext cx="92225" cy="12900"/>
            </a:xfrm>
            <a:custGeom>
              <a:avLst/>
              <a:gdLst/>
              <a:ahLst/>
              <a:cxnLst/>
              <a:rect l="l" t="t" r="r" b="b"/>
              <a:pathLst>
                <a:path w="3689" h="516" extrusionOk="0">
                  <a:moveTo>
                    <a:pt x="3679" y="1"/>
                  </a:moveTo>
                  <a:cubicBezTo>
                    <a:pt x="3011" y="71"/>
                    <a:pt x="2343" y="137"/>
                    <a:pt x="1672" y="206"/>
                  </a:cubicBezTo>
                  <a:cubicBezTo>
                    <a:pt x="1113" y="266"/>
                    <a:pt x="558" y="323"/>
                    <a:pt x="0" y="383"/>
                  </a:cubicBezTo>
                  <a:cubicBezTo>
                    <a:pt x="3" y="430"/>
                    <a:pt x="6" y="473"/>
                    <a:pt x="10" y="516"/>
                  </a:cubicBezTo>
                  <a:cubicBezTo>
                    <a:pt x="565" y="456"/>
                    <a:pt x="1120" y="396"/>
                    <a:pt x="1675" y="340"/>
                  </a:cubicBezTo>
                  <a:cubicBezTo>
                    <a:pt x="2347" y="270"/>
                    <a:pt x="3017" y="200"/>
                    <a:pt x="3689" y="134"/>
                  </a:cubicBezTo>
                  <a:cubicBezTo>
                    <a:pt x="3686" y="91"/>
                    <a:pt x="3683" y="47"/>
                    <a:pt x="3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4928500" y="804175"/>
              <a:ext cx="93400" cy="7400"/>
            </a:xfrm>
            <a:custGeom>
              <a:avLst/>
              <a:gdLst/>
              <a:ahLst/>
              <a:cxnLst/>
              <a:rect l="l" t="t" r="r" b="b"/>
              <a:pathLst>
                <a:path w="3736" h="296" extrusionOk="0">
                  <a:moveTo>
                    <a:pt x="3716" y="1"/>
                  </a:moveTo>
                  <a:cubicBezTo>
                    <a:pt x="3021" y="47"/>
                    <a:pt x="2327" y="87"/>
                    <a:pt x="1629" y="113"/>
                  </a:cubicBezTo>
                  <a:cubicBezTo>
                    <a:pt x="1084" y="140"/>
                    <a:pt x="542" y="156"/>
                    <a:pt x="1" y="163"/>
                  </a:cubicBezTo>
                  <a:cubicBezTo>
                    <a:pt x="7" y="210"/>
                    <a:pt x="10" y="253"/>
                    <a:pt x="14" y="296"/>
                  </a:cubicBezTo>
                  <a:cubicBezTo>
                    <a:pt x="556" y="286"/>
                    <a:pt x="1097" y="273"/>
                    <a:pt x="1636" y="246"/>
                  </a:cubicBezTo>
                  <a:cubicBezTo>
                    <a:pt x="2337" y="220"/>
                    <a:pt x="3035" y="176"/>
                    <a:pt x="3736" y="133"/>
                  </a:cubicBezTo>
                  <a:cubicBezTo>
                    <a:pt x="3730" y="87"/>
                    <a:pt x="3723" y="44"/>
                    <a:pt x="3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4924350" y="545200"/>
              <a:ext cx="83275" cy="181400"/>
            </a:xfrm>
            <a:custGeom>
              <a:avLst/>
              <a:gdLst/>
              <a:ahLst/>
              <a:cxnLst/>
              <a:rect l="l" t="t" r="r" b="b"/>
              <a:pathLst>
                <a:path w="3331" h="7256" extrusionOk="0">
                  <a:moveTo>
                    <a:pt x="1895" y="0"/>
                  </a:moveTo>
                  <a:cubicBezTo>
                    <a:pt x="1788" y="120"/>
                    <a:pt x="1689" y="250"/>
                    <a:pt x="1596" y="382"/>
                  </a:cubicBezTo>
                  <a:lnTo>
                    <a:pt x="3128" y="522"/>
                  </a:lnTo>
                  <a:cubicBezTo>
                    <a:pt x="3191" y="413"/>
                    <a:pt x="3258" y="310"/>
                    <a:pt x="3331" y="213"/>
                  </a:cubicBezTo>
                  <a:lnTo>
                    <a:pt x="1895" y="0"/>
                  </a:lnTo>
                  <a:close/>
                  <a:moveTo>
                    <a:pt x="1509" y="505"/>
                  </a:moveTo>
                  <a:cubicBezTo>
                    <a:pt x="1409" y="649"/>
                    <a:pt x="1320" y="795"/>
                    <a:pt x="1237" y="951"/>
                  </a:cubicBezTo>
                  <a:lnTo>
                    <a:pt x="2836" y="1083"/>
                  </a:lnTo>
                  <a:cubicBezTo>
                    <a:pt x="2905" y="931"/>
                    <a:pt x="2978" y="784"/>
                    <a:pt x="3058" y="645"/>
                  </a:cubicBezTo>
                  <a:lnTo>
                    <a:pt x="1509" y="505"/>
                  </a:lnTo>
                  <a:close/>
                  <a:moveTo>
                    <a:pt x="1167" y="1077"/>
                  </a:moveTo>
                  <a:cubicBezTo>
                    <a:pt x="1064" y="1280"/>
                    <a:pt x="968" y="1489"/>
                    <a:pt x="881" y="1709"/>
                  </a:cubicBezTo>
                  <a:cubicBezTo>
                    <a:pt x="1443" y="1732"/>
                    <a:pt x="2001" y="1758"/>
                    <a:pt x="2563" y="1792"/>
                  </a:cubicBezTo>
                  <a:cubicBezTo>
                    <a:pt x="2629" y="1592"/>
                    <a:pt x="2702" y="1396"/>
                    <a:pt x="2779" y="1210"/>
                  </a:cubicBezTo>
                  <a:lnTo>
                    <a:pt x="1167" y="1077"/>
                  </a:lnTo>
                  <a:close/>
                  <a:moveTo>
                    <a:pt x="828" y="1841"/>
                  </a:moveTo>
                  <a:cubicBezTo>
                    <a:pt x="745" y="2051"/>
                    <a:pt x="672" y="2267"/>
                    <a:pt x="605" y="2490"/>
                  </a:cubicBezTo>
                  <a:cubicBezTo>
                    <a:pt x="1187" y="2493"/>
                    <a:pt x="1772" y="2496"/>
                    <a:pt x="2354" y="2496"/>
                  </a:cubicBezTo>
                  <a:cubicBezTo>
                    <a:pt x="2403" y="2300"/>
                    <a:pt x="2460" y="2108"/>
                    <a:pt x="2520" y="1921"/>
                  </a:cubicBezTo>
                  <a:cubicBezTo>
                    <a:pt x="1955" y="1891"/>
                    <a:pt x="1390" y="1861"/>
                    <a:pt x="828" y="1841"/>
                  </a:cubicBezTo>
                  <a:close/>
                  <a:moveTo>
                    <a:pt x="569" y="2623"/>
                  </a:moveTo>
                  <a:cubicBezTo>
                    <a:pt x="515" y="2802"/>
                    <a:pt x="469" y="2985"/>
                    <a:pt x="426" y="3168"/>
                  </a:cubicBezTo>
                  <a:cubicBezTo>
                    <a:pt x="1018" y="3161"/>
                    <a:pt x="1609" y="3151"/>
                    <a:pt x="2201" y="3141"/>
                  </a:cubicBezTo>
                  <a:cubicBezTo>
                    <a:pt x="2241" y="2968"/>
                    <a:pt x="2277" y="2798"/>
                    <a:pt x="2320" y="2629"/>
                  </a:cubicBezTo>
                  <a:cubicBezTo>
                    <a:pt x="1736" y="2629"/>
                    <a:pt x="1150" y="2626"/>
                    <a:pt x="569" y="2623"/>
                  </a:cubicBezTo>
                  <a:close/>
                  <a:moveTo>
                    <a:pt x="2178" y="3274"/>
                  </a:moveTo>
                  <a:lnTo>
                    <a:pt x="2178" y="3274"/>
                  </a:lnTo>
                  <a:cubicBezTo>
                    <a:pt x="1583" y="3284"/>
                    <a:pt x="988" y="3294"/>
                    <a:pt x="396" y="3301"/>
                  </a:cubicBezTo>
                  <a:cubicBezTo>
                    <a:pt x="346" y="3516"/>
                    <a:pt x="303" y="3735"/>
                    <a:pt x="266" y="3955"/>
                  </a:cubicBezTo>
                  <a:cubicBezTo>
                    <a:pt x="865" y="3942"/>
                    <a:pt x="1463" y="3932"/>
                    <a:pt x="2061" y="3919"/>
                  </a:cubicBezTo>
                  <a:cubicBezTo>
                    <a:pt x="2098" y="3700"/>
                    <a:pt x="2134" y="3487"/>
                    <a:pt x="2178" y="3274"/>
                  </a:cubicBezTo>
                  <a:close/>
                  <a:moveTo>
                    <a:pt x="2041" y="4051"/>
                  </a:moveTo>
                  <a:lnTo>
                    <a:pt x="2041" y="4051"/>
                  </a:lnTo>
                  <a:cubicBezTo>
                    <a:pt x="1443" y="4062"/>
                    <a:pt x="845" y="4074"/>
                    <a:pt x="243" y="4088"/>
                  </a:cubicBezTo>
                  <a:cubicBezTo>
                    <a:pt x="236" y="4141"/>
                    <a:pt x="227" y="4198"/>
                    <a:pt x="220" y="4251"/>
                  </a:cubicBezTo>
                  <a:cubicBezTo>
                    <a:pt x="187" y="4467"/>
                    <a:pt x="156" y="4683"/>
                    <a:pt x="133" y="4899"/>
                  </a:cubicBezTo>
                  <a:cubicBezTo>
                    <a:pt x="735" y="4879"/>
                    <a:pt x="1340" y="4852"/>
                    <a:pt x="1938" y="4819"/>
                  </a:cubicBezTo>
                  <a:cubicBezTo>
                    <a:pt x="1968" y="4560"/>
                    <a:pt x="2001" y="4304"/>
                    <a:pt x="2041" y="4051"/>
                  </a:cubicBezTo>
                  <a:close/>
                  <a:moveTo>
                    <a:pt x="1922" y="4952"/>
                  </a:moveTo>
                  <a:lnTo>
                    <a:pt x="1922" y="4952"/>
                  </a:lnTo>
                  <a:cubicBezTo>
                    <a:pt x="1323" y="4982"/>
                    <a:pt x="719" y="5012"/>
                    <a:pt x="121" y="5032"/>
                  </a:cubicBezTo>
                  <a:cubicBezTo>
                    <a:pt x="101" y="5178"/>
                    <a:pt x="90" y="5321"/>
                    <a:pt x="77" y="5467"/>
                  </a:cubicBezTo>
                  <a:cubicBezTo>
                    <a:pt x="679" y="5421"/>
                    <a:pt x="1280" y="5381"/>
                    <a:pt x="1882" y="5351"/>
                  </a:cubicBezTo>
                  <a:cubicBezTo>
                    <a:pt x="1895" y="5218"/>
                    <a:pt x="1908" y="5085"/>
                    <a:pt x="1922" y="4952"/>
                  </a:cubicBezTo>
                  <a:close/>
                  <a:moveTo>
                    <a:pt x="1871" y="5484"/>
                  </a:moveTo>
                  <a:lnTo>
                    <a:pt x="1871" y="5484"/>
                  </a:lnTo>
                  <a:cubicBezTo>
                    <a:pt x="1270" y="5514"/>
                    <a:pt x="668" y="5554"/>
                    <a:pt x="67" y="5600"/>
                  </a:cubicBezTo>
                  <a:cubicBezTo>
                    <a:pt x="50" y="5809"/>
                    <a:pt x="37" y="6019"/>
                    <a:pt x="27" y="6225"/>
                  </a:cubicBezTo>
                  <a:lnTo>
                    <a:pt x="1815" y="6222"/>
                  </a:lnTo>
                  <a:cubicBezTo>
                    <a:pt x="1831" y="5976"/>
                    <a:pt x="1848" y="5730"/>
                    <a:pt x="1871" y="5484"/>
                  </a:cubicBezTo>
                  <a:close/>
                  <a:moveTo>
                    <a:pt x="1808" y="6355"/>
                  </a:moveTo>
                  <a:lnTo>
                    <a:pt x="21" y="6358"/>
                  </a:lnTo>
                  <a:cubicBezTo>
                    <a:pt x="7" y="6664"/>
                    <a:pt x="1" y="6963"/>
                    <a:pt x="1" y="7255"/>
                  </a:cubicBezTo>
                  <a:cubicBezTo>
                    <a:pt x="592" y="7205"/>
                    <a:pt x="1184" y="7159"/>
                    <a:pt x="1772" y="7119"/>
                  </a:cubicBezTo>
                  <a:cubicBezTo>
                    <a:pt x="1779" y="6866"/>
                    <a:pt x="1792" y="6611"/>
                    <a:pt x="1808" y="63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4953500" y="568975"/>
              <a:ext cx="41750" cy="6500"/>
            </a:xfrm>
            <a:custGeom>
              <a:avLst/>
              <a:gdLst/>
              <a:ahLst/>
              <a:cxnLst/>
              <a:rect l="l" t="t" r="r" b="b"/>
              <a:pathLst>
                <a:path w="1670" h="260" extrusionOk="0">
                  <a:moveTo>
                    <a:pt x="71" y="0"/>
                  </a:moveTo>
                  <a:cubicBezTo>
                    <a:pt x="47" y="40"/>
                    <a:pt x="24" y="83"/>
                    <a:pt x="1" y="126"/>
                  </a:cubicBezTo>
                  <a:lnTo>
                    <a:pt x="1613" y="259"/>
                  </a:lnTo>
                  <a:cubicBezTo>
                    <a:pt x="1633" y="216"/>
                    <a:pt x="1653" y="176"/>
                    <a:pt x="1670" y="132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4962075" y="554750"/>
              <a:ext cx="40475" cy="6575"/>
            </a:xfrm>
            <a:custGeom>
              <a:avLst/>
              <a:gdLst/>
              <a:ahLst/>
              <a:cxnLst/>
              <a:rect l="l" t="t" r="r" b="b"/>
              <a:pathLst>
                <a:path w="1619" h="263" extrusionOk="0">
                  <a:moveTo>
                    <a:pt x="87" y="0"/>
                  </a:moveTo>
                  <a:cubicBezTo>
                    <a:pt x="57" y="40"/>
                    <a:pt x="27" y="80"/>
                    <a:pt x="0" y="123"/>
                  </a:cubicBezTo>
                  <a:lnTo>
                    <a:pt x="1549" y="263"/>
                  </a:lnTo>
                  <a:cubicBezTo>
                    <a:pt x="1569" y="220"/>
                    <a:pt x="1592" y="180"/>
                    <a:pt x="1619" y="14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4945025" y="587900"/>
              <a:ext cx="43400" cy="5325"/>
            </a:xfrm>
            <a:custGeom>
              <a:avLst/>
              <a:gdLst/>
              <a:ahLst/>
              <a:cxnLst/>
              <a:rect l="l" t="t" r="r" b="b"/>
              <a:pathLst>
                <a:path w="1736" h="213" extrusionOk="0">
                  <a:moveTo>
                    <a:pt x="54" y="1"/>
                  </a:moveTo>
                  <a:cubicBezTo>
                    <a:pt x="34" y="44"/>
                    <a:pt x="18" y="87"/>
                    <a:pt x="1" y="133"/>
                  </a:cubicBezTo>
                  <a:cubicBezTo>
                    <a:pt x="563" y="153"/>
                    <a:pt x="1128" y="183"/>
                    <a:pt x="1693" y="213"/>
                  </a:cubicBezTo>
                  <a:cubicBezTo>
                    <a:pt x="1706" y="170"/>
                    <a:pt x="1719" y="127"/>
                    <a:pt x="1736" y="84"/>
                  </a:cubicBezTo>
                  <a:cubicBezTo>
                    <a:pt x="1174" y="50"/>
                    <a:pt x="616" y="24"/>
                    <a:pt x="54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4938550" y="607425"/>
              <a:ext cx="44650" cy="3525"/>
            </a:xfrm>
            <a:custGeom>
              <a:avLst/>
              <a:gdLst/>
              <a:ahLst/>
              <a:cxnLst/>
              <a:rect l="l" t="t" r="r" b="b"/>
              <a:pathLst>
                <a:path w="1786" h="141" extrusionOk="0">
                  <a:moveTo>
                    <a:pt x="37" y="1"/>
                  </a:moveTo>
                  <a:cubicBezTo>
                    <a:pt x="24" y="44"/>
                    <a:pt x="11" y="87"/>
                    <a:pt x="1" y="134"/>
                  </a:cubicBezTo>
                  <a:cubicBezTo>
                    <a:pt x="582" y="137"/>
                    <a:pt x="1168" y="140"/>
                    <a:pt x="1752" y="140"/>
                  </a:cubicBezTo>
                  <a:cubicBezTo>
                    <a:pt x="1762" y="94"/>
                    <a:pt x="1772" y="50"/>
                    <a:pt x="1786" y="7"/>
                  </a:cubicBezTo>
                  <a:cubicBezTo>
                    <a:pt x="1204" y="7"/>
                    <a:pt x="619" y="4"/>
                    <a:pt x="37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4924350" y="726500"/>
              <a:ext cx="44225" cy="18200"/>
            </a:xfrm>
            <a:custGeom>
              <a:avLst/>
              <a:gdLst/>
              <a:ahLst/>
              <a:cxnLst/>
              <a:rect l="l" t="t" r="r" b="b"/>
              <a:pathLst>
                <a:path w="1769" h="728" extrusionOk="0">
                  <a:moveTo>
                    <a:pt x="1768" y="0"/>
                  </a:moveTo>
                  <a:cubicBezTo>
                    <a:pt x="1177" y="40"/>
                    <a:pt x="589" y="86"/>
                    <a:pt x="1" y="137"/>
                  </a:cubicBezTo>
                  <a:cubicBezTo>
                    <a:pt x="1" y="339"/>
                    <a:pt x="1" y="539"/>
                    <a:pt x="4" y="728"/>
                  </a:cubicBezTo>
                  <a:cubicBezTo>
                    <a:pt x="589" y="655"/>
                    <a:pt x="1170" y="595"/>
                    <a:pt x="1756" y="545"/>
                  </a:cubicBezTo>
                  <a:cubicBezTo>
                    <a:pt x="1759" y="365"/>
                    <a:pt x="1762" y="183"/>
                    <a:pt x="1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4934225" y="623725"/>
              <a:ext cx="45150" cy="4000"/>
            </a:xfrm>
            <a:custGeom>
              <a:avLst/>
              <a:gdLst/>
              <a:ahLst/>
              <a:cxnLst/>
              <a:rect l="l" t="t" r="r" b="b"/>
              <a:pathLst>
                <a:path w="1806" h="160" extrusionOk="0">
                  <a:moveTo>
                    <a:pt x="1806" y="0"/>
                  </a:moveTo>
                  <a:lnTo>
                    <a:pt x="1806" y="0"/>
                  </a:lnTo>
                  <a:cubicBezTo>
                    <a:pt x="1214" y="10"/>
                    <a:pt x="623" y="20"/>
                    <a:pt x="31" y="27"/>
                  </a:cubicBezTo>
                  <a:cubicBezTo>
                    <a:pt x="17" y="73"/>
                    <a:pt x="11" y="116"/>
                    <a:pt x="1" y="160"/>
                  </a:cubicBezTo>
                  <a:cubicBezTo>
                    <a:pt x="593" y="153"/>
                    <a:pt x="1188" y="143"/>
                    <a:pt x="1783" y="133"/>
                  </a:cubicBezTo>
                  <a:cubicBezTo>
                    <a:pt x="1789" y="90"/>
                    <a:pt x="1799" y="47"/>
                    <a:pt x="1806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4930425" y="643150"/>
              <a:ext cx="45475" cy="4275"/>
            </a:xfrm>
            <a:custGeom>
              <a:avLst/>
              <a:gdLst/>
              <a:ahLst/>
              <a:cxnLst/>
              <a:rect l="l" t="t" r="r" b="b"/>
              <a:pathLst>
                <a:path w="1819" h="171" extrusionOk="0">
                  <a:moveTo>
                    <a:pt x="1818" y="1"/>
                  </a:moveTo>
                  <a:cubicBezTo>
                    <a:pt x="1220" y="14"/>
                    <a:pt x="622" y="24"/>
                    <a:pt x="23" y="37"/>
                  </a:cubicBezTo>
                  <a:cubicBezTo>
                    <a:pt x="23" y="50"/>
                    <a:pt x="20" y="61"/>
                    <a:pt x="17" y="74"/>
                  </a:cubicBezTo>
                  <a:cubicBezTo>
                    <a:pt x="13" y="107"/>
                    <a:pt x="7" y="137"/>
                    <a:pt x="0" y="170"/>
                  </a:cubicBezTo>
                  <a:cubicBezTo>
                    <a:pt x="602" y="156"/>
                    <a:pt x="1200" y="144"/>
                    <a:pt x="1798" y="133"/>
                  </a:cubicBezTo>
                  <a:cubicBezTo>
                    <a:pt x="1805" y="87"/>
                    <a:pt x="1812" y="44"/>
                    <a:pt x="1818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4927350" y="665675"/>
              <a:ext cx="45475" cy="5325"/>
            </a:xfrm>
            <a:custGeom>
              <a:avLst/>
              <a:gdLst/>
              <a:ahLst/>
              <a:cxnLst/>
              <a:rect l="l" t="t" r="r" b="b"/>
              <a:pathLst>
                <a:path w="1819" h="213" extrusionOk="0">
                  <a:moveTo>
                    <a:pt x="1818" y="0"/>
                  </a:moveTo>
                  <a:lnTo>
                    <a:pt x="1818" y="0"/>
                  </a:lnTo>
                  <a:cubicBezTo>
                    <a:pt x="1220" y="33"/>
                    <a:pt x="615" y="60"/>
                    <a:pt x="13" y="80"/>
                  </a:cubicBezTo>
                  <a:cubicBezTo>
                    <a:pt x="7" y="126"/>
                    <a:pt x="4" y="170"/>
                    <a:pt x="1" y="213"/>
                  </a:cubicBezTo>
                  <a:cubicBezTo>
                    <a:pt x="599" y="193"/>
                    <a:pt x="1203" y="163"/>
                    <a:pt x="1802" y="133"/>
                  </a:cubicBezTo>
                  <a:cubicBezTo>
                    <a:pt x="1808" y="90"/>
                    <a:pt x="1815" y="44"/>
                    <a:pt x="1818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4926025" y="678950"/>
              <a:ext cx="45375" cy="6275"/>
            </a:xfrm>
            <a:custGeom>
              <a:avLst/>
              <a:gdLst/>
              <a:ahLst/>
              <a:cxnLst/>
              <a:rect l="l" t="t" r="r" b="b"/>
              <a:pathLst>
                <a:path w="1815" h="251" extrusionOk="0">
                  <a:moveTo>
                    <a:pt x="1815" y="1"/>
                  </a:moveTo>
                  <a:cubicBezTo>
                    <a:pt x="1213" y="31"/>
                    <a:pt x="612" y="71"/>
                    <a:pt x="10" y="117"/>
                  </a:cubicBezTo>
                  <a:cubicBezTo>
                    <a:pt x="6" y="160"/>
                    <a:pt x="3" y="207"/>
                    <a:pt x="0" y="250"/>
                  </a:cubicBezTo>
                  <a:cubicBezTo>
                    <a:pt x="601" y="204"/>
                    <a:pt x="1203" y="164"/>
                    <a:pt x="1804" y="134"/>
                  </a:cubicBezTo>
                  <a:cubicBezTo>
                    <a:pt x="1808" y="91"/>
                    <a:pt x="1811" y="45"/>
                    <a:pt x="1815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4924850" y="700725"/>
              <a:ext cx="44900" cy="3450"/>
            </a:xfrm>
            <a:custGeom>
              <a:avLst/>
              <a:gdLst/>
              <a:ahLst/>
              <a:cxnLst/>
              <a:rect l="l" t="t" r="r" b="b"/>
              <a:pathLst>
                <a:path w="1796" h="138" extrusionOk="0">
                  <a:moveTo>
                    <a:pt x="1795" y="1"/>
                  </a:moveTo>
                  <a:lnTo>
                    <a:pt x="7" y="4"/>
                  </a:lnTo>
                  <a:cubicBezTo>
                    <a:pt x="4" y="51"/>
                    <a:pt x="1" y="94"/>
                    <a:pt x="1" y="137"/>
                  </a:cubicBezTo>
                  <a:lnTo>
                    <a:pt x="1788" y="134"/>
                  </a:lnTo>
                  <a:cubicBezTo>
                    <a:pt x="1788" y="87"/>
                    <a:pt x="1795" y="44"/>
                    <a:pt x="1795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4924350" y="723150"/>
              <a:ext cx="44300" cy="6775"/>
            </a:xfrm>
            <a:custGeom>
              <a:avLst/>
              <a:gdLst/>
              <a:ahLst/>
              <a:cxnLst/>
              <a:rect l="l" t="t" r="r" b="b"/>
              <a:pathLst>
                <a:path w="1772" h="271" extrusionOk="0">
                  <a:moveTo>
                    <a:pt x="1772" y="1"/>
                  </a:moveTo>
                  <a:cubicBezTo>
                    <a:pt x="1184" y="41"/>
                    <a:pt x="592" y="87"/>
                    <a:pt x="1" y="137"/>
                  </a:cubicBezTo>
                  <a:lnTo>
                    <a:pt x="1" y="267"/>
                  </a:lnTo>
                  <a:lnTo>
                    <a:pt x="1" y="271"/>
                  </a:lnTo>
                  <a:cubicBezTo>
                    <a:pt x="589" y="220"/>
                    <a:pt x="1177" y="174"/>
                    <a:pt x="1768" y="134"/>
                  </a:cubicBezTo>
                  <a:cubicBezTo>
                    <a:pt x="1768" y="91"/>
                    <a:pt x="1768" y="47"/>
                    <a:pt x="1772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4924525" y="743450"/>
              <a:ext cx="44725" cy="64825"/>
            </a:xfrm>
            <a:custGeom>
              <a:avLst/>
              <a:gdLst/>
              <a:ahLst/>
              <a:cxnLst/>
              <a:rect l="l" t="t" r="r" b="b"/>
              <a:pathLst>
                <a:path w="1789" h="2593" extrusionOk="0">
                  <a:moveTo>
                    <a:pt x="1745" y="0"/>
                  </a:moveTo>
                  <a:lnTo>
                    <a:pt x="1745" y="0"/>
                  </a:lnTo>
                  <a:cubicBezTo>
                    <a:pt x="1163" y="50"/>
                    <a:pt x="582" y="109"/>
                    <a:pt x="0" y="183"/>
                  </a:cubicBezTo>
                  <a:cubicBezTo>
                    <a:pt x="7" y="452"/>
                    <a:pt x="17" y="708"/>
                    <a:pt x="30" y="950"/>
                  </a:cubicBezTo>
                  <a:lnTo>
                    <a:pt x="1741" y="791"/>
                  </a:lnTo>
                  <a:cubicBezTo>
                    <a:pt x="1741" y="535"/>
                    <a:pt x="1741" y="272"/>
                    <a:pt x="1745" y="0"/>
                  </a:cubicBezTo>
                  <a:close/>
                  <a:moveTo>
                    <a:pt x="1741" y="921"/>
                  </a:moveTo>
                  <a:cubicBezTo>
                    <a:pt x="1177" y="974"/>
                    <a:pt x="608" y="1027"/>
                    <a:pt x="37" y="1080"/>
                  </a:cubicBezTo>
                  <a:cubicBezTo>
                    <a:pt x="50" y="1309"/>
                    <a:pt x="63" y="1525"/>
                    <a:pt x="80" y="1725"/>
                  </a:cubicBezTo>
                  <a:cubicBezTo>
                    <a:pt x="638" y="1665"/>
                    <a:pt x="1193" y="1608"/>
                    <a:pt x="1752" y="1548"/>
                  </a:cubicBezTo>
                  <a:cubicBezTo>
                    <a:pt x="1749" y="1349"/>
                    <a:pt x="1745" y="1140"/>
                    <a:pt x="1741" y="921"/>
                  </a:cubicBezTo>
                  <a:close/>
                  <a:moveTo>
                    <a:pt x="1755" y="1682"/>
                  </a:moveTo>
                  <a:cubicBezTo>
                    <a:pt x="1200" y="1738"/>
                    <a:pt x="645" y="1798"/>
                    <a:pt x="90" y="1858"/>
                  </a:cubicBezTo>
                  <a:cubicBezTo>
                    <a:pt x="114" y="2143"/>
                    <a:pt x="137" y="2393"/>
                    <a:pt x="160" y="2592"/>
                  </a:cubicBezTo>
                  <a:cubicBezTo>
                    <a:pt x="701" y="2585"/>
                    <a:pt x="1243" y="2569"/>
                    <a:pt x="1788" y="2542"/>
                  </a:cubicBezTo>
                  <a:cubicBezTo>
                    <a:pt x="1775" y="2286"/>
                    <a:pt x="1765" y="1997"/>
                    <a:pt x="1755" y="1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4924450" y="740100"/>
              <a:ext cx="43800" cy="7925"/>
            </a:xfrm>
            <a:custGeom>
              <a:avLst/>
              <a:gdLst/>
              <a:ahLst/>
              <a:cxnLst/>
              <a:rect l="l" t="t" r="r" b="b"/>
              <a:pathLst>
                <a:path w="1752" h="317" extrusionOk="0">
                  <a:moveTo>
                    <a:pt x="1752" y="1"/>
                  </a:moveTo>
                  <a:lnTo>
                    <a:pt x="1752" y="1"/>
                  </a:lnTo>
                  <a:cubicBezTo>
                    <a:pt x="1166" y="51"/>
                    <a:pt x="585" y="111"/>
                    <a:pt x="0" y="184"/>
                  </a:cubicBezTo>
                  <a:cubicBezTo>
                    <a:pt x="3" y="227"/>
                    <a:pt x="3" y="274"/>
                    <a:pt x="3" y="317"/>
                  </a:cubicBezTo>
                  <a:cubicBezTo>
                    <a:pt x="585" y="243"/>
                    <a:pt x="1166" y="184"/>
                    <a:pt x="1748" y="134"/>
                  </a:cubicBezTo>
                  <a:cubicBezTo>
                    <a:pt x="1748" y="87"/>
                    <a:pt x="1748" y="44"/>
                    <a:pt x="1752" y="1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4925250" y="763200"/>
              <a:ext cx="42825" cy="7275"/>
            </a:xfrm>
            <a:custGeom>
              <a:avLst/>
              <a:gdLst/>
              <a:ahLst/>
              <a:cxnLst/>
              <a:rect l="l" t="t" r="r" b="b"/>
              <a:pathLst>
                <a:path w="1713" h="291" extrusionOk="0">
                  <a:moveTo>
                    <a:pt x="1712" y="1"/>
                  </a:moveTo>
                  <a:lnTo>
                    <a:pt x="1" y="160"/>
                  </a:lnTo>
                  <a:cubicBezTo>
                    <a:pt x="5" y="204"/>
                    <a:pt x="5" y="247"/>
                    <a:pt x="8" y="290"/>
                  </a:cubicBezTo>
                  <a:cubicBezTo>
                    <a:pt x="579" y="237"/>
                    <a:pt x="1148" y="184"/>
                    <a:pt x="1712" y="131"/>
                  </a:cubicBezTo>
                  <a:lnTo>
                    <a:pt x="1712" y="1"/>
                  </a:ln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4926525" y="782150"/>
              <a:ext cx="41875" cy="7750"/>
            </a:xfrm>
            <a:custGeom>
              <a:avLst/>
              <a:gdLst/>
              <a:ahLst/>
              <a:cxnLst/>
              <a:rect l="l" t="t" r="r" b="b"/>
              <a:pathLst>
                <a:path w="1675" h="310" extrusionOk="0">
                  <a:moveTo>
                    <a:pt x="1672" y="0"/>
                  </a:moveTo>
                  <a:cubicBezTo>
                    <a:pt x="1113" y="60"/>
                    <a:pt x="558" y="117"/>
                    <a:pt x="0" y="177"/>
                  </a:cubicBezTo>
                  <a:cubicBezTo>
                    <a:pt x="3" y="224"/>
                    <a:pt x="6" y="267"/>
                    <a:pt x="10" y="310"/>
                  </a:cubicBezTo>
                  <a:cubicBezTo>
                    <a:pt x="565" y="250"/>
                    <a:pt x="1120" y="190"/>
                    <a:pt x="1675" y="134"/>
                  </a:cubicBezTo>
                  <a:cubicBezTo>
                    <a:pt x="1675" y="90"/>
                    <a:pt x="1675" y="44"/>
                    <a:pt x="1672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4928850" y="810325"/>
              <a:ext cx="41400" cy="15050"/>
            </a:xfrm>
            <a:custGeom>
              <a:avLst/>
              <a:gdLst/>
              <a:ahLst/>
              <a:cxnLst/>
              <a:rect l="l" t="t" r="r" b="b"/>
              <a:pathLst>
                <a:path w="1656" h="602" extrusionOk="0">
                  <a:moveTo>
                    <a:pt x="1622" y="0"/>
                  </a:moveTo>
                  <a:cubicBezTo>
                    <a:pt x="1083" y="27"/>
                    <a:pt x="542" y="40"/>
                    <a:pt x="0" y="50"/>
                  </a:cubicBezTo>
                  <a:cubicBezTo>
                    <a:pt x="33" y="326"/>
                    <a:pt x="56" y="482"/>
                    <a:pt x="56" y="482"/>
                  </a:cubicBezTo>
                  <a:lnTo>
                    <a:pt x="1655" y="602"/>
                  </a:lnTo>
                  <a:cubicBezTo>
                    <a:pt x="1645" y="439"/>
                    <a:pt x="1631" y="236"/>
                    <a:pt x="1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4928500" y="807000"/>
              <a:ext cx="40900" cy="4575"/>
            </a:xfrm>
            <a:custGeom>
              <a:avLst/>
              <a:gdLst/>
              <a:ahLst/>
              <a:cxnLst/>
              <a:rect l="l" t="t" r="r" b="b"/>
              <a:pathLst>
                <a:path w="1636" h="183" extrusionOk="0">
                  <a:moveTo>
                    <a:pt x="1629" y="0"/>
                  </a:moveTo>
                  <a:cubicBezTo>
                    <a:pt x="1084" y="27"/>
                    <a:pt x="542" y="43"/>
                    <a:pt x="1" y="50"/>
                  </a:cubicBezTo>
                  <a:cubicBezTo>
                    <a:pt x="7" y="97"/>
                    <a:pt x="10" y="140"/>
                    <a:pt x="14" y="183"/>
                  </a:cubicBezTo>
                  <a:cubicBezTo>
                    <a:pt x="556" y="173"/>
                    <a:pt x="1097" y="160"/>
                    <a:pt x="1636" y="133"/>
                  </a:cubicBezTo>
                  <a:cubicBezTo>
                    <a:pt x="1633" y="90"/>
                    <a:pt x="1629" y="47"/>
                    <a:pt x="1629" y="0"/>
                  </a:cubicBezTo>
                  <a:close/>
                </a:path>
              </a:pathLst>
            </a:custGeom>
            <a:solidFill>
              <a:srgbClr val="C4ED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5008525" y="820750"/>
              <a:ext cx="8350" cy="24000"/>
            </a:xfrm>
            <a:custGeom>
              <a:avLst/>
              <a:gdLst/>
              <a:ahLst/>
              <a:cxnLst/>
              <a:rect l="l" t="t" r="r" b="b"/>
              <a:pathLst>
                <a:path w="334" h="960" extrusionOk="0">
                  <a:moveTo>
                    <a:pt x="80" y="0"/>
                  </a:moveTo>
                  <a:cubicBezTo>
                    <a:pt x="41" y="0"/>
                    <a:pt x="1" y="32"/>
                    <a:pt x="17" y="82"/>
                  </a:cubicBezTo>
                  <a:cubicBezTo>
                    <a:pt x="96" y="355"/>
                    <a:pt x="159" y="630"/>
                    <a:pt x="199" y="913"/>
                  </a:cubicBezTo>
                  <a:cubicBezTo>
                    <a:pt x="205" y="946"/>
                    <a:pt x="227" y="960"/>
                    <a:pt x="252" y="960"/>
                  </a:cubicBezTo>
                  <a:cubicBezTo>
                    <a:pt x="291" y="960"/>
                    <a:pt x="334" y="927"/>
                    <a:pt x="326" y="876"/>
                  </a:cubicBezTo>
                  <a:cubicBezTo>
                    <a:pt x="286" y="597"/>
                    <a:pt x="226" y="321"/>
                    <a:pt x="143" y="48"/>
                  </a:cubicBezTo>
                  <a:cubicBezTo>
                    <a:pt x="134" y="15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4998725" y="818275"/>
              <a:ext cx="6350" cy="23550"/>
            </a:xfrm>
            <a:custGeom>
              <a:avLst/>
              <a:gdLst/>
              <a:ahLst/>
              <a:cxnLst/>
              <a:rect l="l" t="t" r="r" b="b"/>
              <a:pathLst>
                <a:path w="254" h="942" extrusionOk="0">
                  <a:moveTo>
                    <a:pt x="63" y="1"/>
                  </a:moveTo>
                  <a:cubicBezTo>
                    <a:pt x="30" y="1"/>
                    <a:pt x="0" y="22"/>
                    <a:pt x="3" y="64"/>
                  </a:cubicBezTo>
                  <a:cubicBezTo>
                    <a:pt x="33" y="340"/>
                    <a:pt x="70" y="616"/>
                    <a:pt x="120" y="892"/>
                  </a:cubicBezTo>
                  <a:cubicBezTo>
                    <a:pt x="125" y="927"/>
                    <a:pt x="148" y="942"/>
                    <a:pt x="174" y="942"/>
                  </a:cubicBezTo>
                  <a:cubicBezTo>
                    <a:pt x="212" y="942"/>
                    <a:pt x="254" y="909"/>
                    <a:pt x="246" y="859"/>
                  </a:cubicBezTo>
                  <a:cubicBezTo>
                    <a:pt x="203" y="593"/>
                    <a:pt x="166" y="330"/>
                    <a:pt x="137" y="64"/>
                  </a:cubicBezTo>
                  <a:cubicBezTo>
                    <a:pt x="131" y="23"/>
                    <a:pt x="96" y="1"/>
                    <a:pt x="63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4987500" y="820325"/>
              <a:ext cx="3725" cy="22300"/>
            </a:xfrm>
            <a:custGeom>
              <a:avLst/>
              <a:gdLst/>
              <a:ahLst/>
              <a:cxnLst/>
              <a:rect l="l" t="t" r="r" b="b"/>
              <a:pathLst>
                <a:path w="149" h="892" extrusionOk="0">
                  <a:moveTo>
                    <a:pt x="76" y="1"/>
                  </a:moveTo>
                  <a:cubicBezTo>
                    <a:pt x="43" y="1"/>
                    <a:pt x="9" y="22"/>
                    <a:pt x="7" y="65"/>
                  </a:cubicBezTo>
                  <a:cubicBezTo>
                    <a:pt x="0" y="318"/>
                    <a:pt x="3" y="574"/>
                    <a:pt x="14" y="826"/>
                  </a:cubicBezTo>
                  <a:cubicBezTo>
                    <a:pt x="15" y="870"/>
                    <a:pt x="49" y="891"/>
                    <a:pt x="83" y="891"/>
                  </a:cubicBezTo>
                  <a:cubicBezTo>
                    <a:pt x="116" y="891"/>
                    <a:pt x="148" y="870"/>
                    <a:pt x="147" y="826"/>
                  </a:cubicBezTo>
                  <a:cubicBezTo>
                    <a:pt x="133" y="574"/>
                    <a:pt x="133" y="318"/>
                    <a:pt x="140" y="65"/>
                  </a:cubicBezTo>
                  <a:cubicBezTo>
                    <a:pt x="141" y="22"/>
                    <a:pt x="109" y="1"/>
                    <a:pt x="76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4972125" y="817800"/>
              <a:ext cx="4250" cy="26075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06" y="0"/>
                  </a:moveTo>
                  <a:cubicBezTo>
                    <a:pt x="72" y="0"/>
                    <a:pt x="37" y="22"/>
                    <a:pt x="34" y="63"/>
                  </a:cubicBezTo>
                  <a:cubicBezTo>
                    <a:pt x="4" y="369"/>
                    <a:pt x="0" y="672"/>
                    <a:pt x="14" y="978"/>
                  </a:cubicBezTo>
                  <a:cubicBezTo>
                    <a:pt x="17" y="1021"/>
                    <a:pt x="52" y="1042"/>
                    <a:pt x="85" y="1042"/>
                  </a:cubicBezTo>
                  <a:cubicBezTo>
                    <a:pt x="118" y="1042"/>
                    <a:pt x="150" y="1021"/>
                    <a:pt x="147" y="978"/>
                  </a:cubicBezTo>
                  <a:cubicBezTo>
                    <a:pt x="130" y="672"/>
                    <a:pt x="137" y="369"/>
                    <a:pt x="167" y="63"/>
                  </a:cubicBezTo>
                  <a:cubicBezTo>
                    <a:pt x="170" y="21"/>
                    <a:pt x="139" y="0"/>
                    <a:pt x="10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4959425" y="817400"/>
              <a:ext cx="5375" cy="24325"/>
            </a:xfrm>
            <a:custGeom>
              <a:avLst/>
              <a:gdLst/>
              <a:ahLst/>
              <a:cxnLst/>
              <a:rect l="l" t="t" r="r" b="b"/>
              <a:pathLst>
                <a:path w="215" h="973" extrusionOk="0">
                  <a:moveTo>
                    <a:pt x="150" y="0"/>
                  </a:moveTo>
                  <a:cubicBezTo>
                    <a:pt x="117" y="0"/>
                    <a:pt x="81" y="21"/>
                    <a:pt x="77" y="63"/>
                  </a:cubicBezTo>
                  <a:cubicBezTo>
                    <a:pt x="54" y="345"/>
                    <a:pt x="30" y="628"/>
                    <a:pt x="3" y="911"/>
                  </a:cubicBezTo>
                  <a:cubicBezTo>
                    <a:pt x="0" y="952"/>
                    <a:pt x="32" y="973"/>
                    <a:pt x="65" y="973"/>
                  </a:cubicBezTo>
                  <a:cubicBezTo>
                    <a:pt x="98" y="973"/>
                    <a:pt x="133" y="952"/>
                    <a:pt x="136" y="911"/>
                  </a:cubicBezTo>
                  <a:cubicBezTo>
                    <a:pt x="160" y="628"/>
                    <a:pt x="186" y="345"/>
                    <a:pt x="209" y="63"/>
                  </a:cubicBezTo>
                  <a:cubicBezTo>
                    <a:pt x="214" y="21"/>
                    <a:pt x="184" y="0"/>
                    <a:pt x="150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4941925" y="816175"/>
              <a:ext cx="8700" cy="25550"/>
            </a:xfrm>
            <a:custGeom>
              <a:avLst/>
              <a:gdLst/>
              <a:ahLst/>
              <a:cxnLst/>
              <a:rect l="l" t="t" r="r" b="b"/>
              <a:pathLst>
                <a:path w="348" h="1022" extrusionOk="0">
                  <a:moveTo>
                    <a:pt x="283" y="0"/>
                  </a:moveTo>
                  <a:cubicBezTo>
                    <a:pt x="250" y="0"/>
                    <a:pt x="215" y="21"/>
                    <a:pt x="211" y="62"/>
                  </a:cubicBezTo>
                  <a:cubicBezTo>
                    <a:pt x="188" y="365"/>
                    <a:pt x="122" y="657"/>
                    <a:pt x="19" y="943"/>
                  </a:cubicBezTo>
                  <a:cubicBezTo>
                    <a:pt x="1" y="991"/>
                    <a:pt x="40" y="1022"/>
                    <a:pt x="81" y="1022"/>
                  </a:cubicBezTo>
                  <a:cubicBezTo>
                    <a:pt x="107" y="1022"/>
                    <a:pt x="134" y="1008"/>
                    <a:pt x="145" y="976"/>
                  </a:cubicBezTo>
                  <a:cubicBezTo>
                    <a:pt x="255" y="680"/>
                    <a:pt x="318" y="378"/>
                    <a:pt x="344" y="62"/>
                  </a:cubicBezTo>
                  <a:cubicBezTo>
                    <a:pt x="348" y="21"/>
                    <a:pt x="316" y="0"/>
                    <a:pt x="283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4928825" y="817425"/>
              <a:ext cx="8925" cy="24750"/>
            </a:xfrm>
            <a:custGeom>
              <a:avLst/>
              <a:gdLst/>
              <a:ahLst/>
              <a:cxnLst/>
              <a:rect l="l" t="t" r="r" b="b"/>
              <a:pathLst>
                <a:path w="357" h="990" extrusionOk="0">
                  <a:moveTo>
                    <a:pt x="275" y="0"/>
                  </a:moveTo>
                  <a:cubicBezTo>
                    <a:pt x="249" y="0"/>
                    <a:pt x="223" y="15"/>
                    <a:pt x="217" y="49"/>
                  </a:cubicBezTo>
                  <a:cubicBezTo>
                    <a:pt x="161" y="338"/>
                    <a:pt x="91" y="623"/>
                    <a:pt x="14" y="906"/>
                  </a:cubicBezTo>
                  <a:cubicBezTo>
                    <a:pt x="0" y="956"/>
                    <a:pt x="42" y="990"/>
                    <a:pt x="82" y="990"/>
                  </a:cubicBezTo>
                  <a:cubicBezTo>
                    <a:pt x="108" y="990"/>
                    <a:pt x="133" y="975"/>
                    <a:pt x="141" y="942"/>
                  </a:cubicBezTo>
                  <a:cubicBezTo>
                    <a:pt x="221" y="657"/>
                    <a:pt x="287" y="371"/>
                    <a:pt x="347" y="82"/>
                  </a:cubicBezTo>
                  <a:cubicBezTo>
                    <a:pt x="357" y="32"/>
                    <a:pt x="315" y="0"/>
                    <a:pt x="275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1" name="Google Shape;1771;p38"/>
          <p:cNvSpPr/>
          <p:nvPr/>
        </p:nvSpPr>
        <p:spPr>
          <a:xfrm>
            <a:off x="10240408" y="1057318"/>
            <a:ext cx="353" cy="1064848"/>
          </a:xfrm>
          <a:custGeom>
            <a:avLst/>
            <a:gdLst/>
            <a:ahLst/>
            <a:cxnLst/>
            <a:rect l="l" t="t" r="r" b="b"/>
            <a:pathLst>
              <a:path w="4" h="12055" extrusionOk="0">
                <a:moveTo>
                  <a:pt x="0" y="0"/>
                </a:moveTo>
                <a:lnTo>
                  <a:pt x="0" y="12054"/>
                </a:lnTo>
                <a:lnTo>
                  <a:pt x="4" y="12054"/>
                </a:lnTo>
                <a:lnTo>
                  <a:pt x="4" y="0"/>
                </a:lnTo>
                <a:close/>
              </a:path>
            </a:pathLst>
          </a:custGeom>
          <a:solidFill>
            <a:srgbClr val="F8D6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8"/>
          <p:cNvGrpSpPr/>
          <p:nvPr/>
        </p:nvGrpSpPr>
        <p:grpSpPr>
          <a:xfrm>
            <a:off x="5195433" y="-58311"/>
            <a:ext cx="3952215" cy="5204011"/>
            <a:chOff x="5195433" y="-58311"/>
            <a:chExt cx="3952215" cy="5204011"/>
          </a:xfrm>
        </p:grpSpPr>
        <p:sp>
          <p:nvSpPr>
            <p:cNvPr id="1773" name="Google Shape;1773;p38"/>
            <p:cNvSpPr/>
            <p:nvPr/>
          </p:nvSpPr>
          <p:spPr>
            <a:xfrm rot="4148609" flipH="1">
              <a:off x="5488550" y="378663"/>
              <a:ext cx="2604564" cy="2422152"/>
            </a:xfrm>
            <a:prstGeom prst="trapezoid">
              <a:avLst>
                <a:gd name="adj" fmla="val 29725"/>
              </a:avLst>
            </a:prstGeom>
            <a:gradFill>
              <a:gsLst>
                <a:gs pos="0">
                  <a:srgbClr val="FFD966">
                    <a:alpha val="29411"/>
                  </a:srgbClr>
                </a:gs>
                <a:gs pos="6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7705247" y="2200"/>
              <a:ext cx="14424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5" name="Google Shape;1775;p38"/>
            <p:cNvGrpSpPr/>
            <p:nvPr/>
          </p:nvGrpSpPr>
          <p:grpSpPr>
            <a:xfrm>
              <a:off x="7610995" y="612019"/>
              <a:ext cx="162461" cy="1691623"/>
              <a:chOff x="7096649" y="993019"/>
              <a:chExt cx="162461" cy="1691623"/>
            </a:xfrm>
          </p:grpSpPr>
          <p:sp>
            <p:nvSpPr>
              <p:cNvPr id="1776" name="Google Shape;1776;p38"/>
              <p:cNvSpPr/>
              <p:nvPr/>
            </p:nvSpPr>
            <p:spPr>
              <a:xfrm>
                <a:off x="7188959" y="993019"/>
                <a:ext cx="70151" cy="1493869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9643" extrusionOk="0">
                    <a:moveTo>
                      <a:pt x="0" y="1"/>
                    </a:moveTo>
                    <a:lnTo>
                      <a:pt x="0" y="9643"/>
                    </a:lnTo>
                    <a:lnTo>
                      <a:pt x="5895" y="9643"/>
                    </a:lnTo>
                    <a:lnTo>
                      <a:pt x="5895" y="1"/>
                    </a:lnTo>
                    <a:close/>
                  </a:path>
                </a:pathLst>
              </a:custGeom>
              <a:solidFill>
                <a:srgbClr val="CD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7" name="Google Shape;1777;p38"/>
              <p:cNvGrpSpPr/>
              <p:nvPr/>
            </p:nvGrpSpPr>
            <p:grpSpPr>
              <a:xfrm>
                <a:off x="7096649" y="2463267"/>
                <a:ext cx="162461" cy="221375"/>
                <a:chOff x="7071925" y="2480289"/>
                <a:chExt cx="229496" cy="221398"/>
              </a:xfrm>
            </p:grpSpPr>
            <p:sp>
              <p:nvSpPr>
                <p:cNvPr id="1778" name="Google Shape;1778;p38"/>
                <p:cNvSpPr/>
                <p:nvPr/>
              </p:nvSpPr>
              <p:spPr>
                <a:xfrm>
                  <a:off x="7071938" y="2561287"/>
                  <a:ext cx="229474" cy="14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6" h="1613" extrusionOk="0">
                      <a:moveTo>
                        <a:pt x="0" y="1"/>
                      </a:moveTo>
                      <a:lnTo>
                        <a:pt x="0" y="1612"/>
                      </a:lnTo>
                      <a:lnTo>
                        <a:pt x="8866" y="1612"/>
                      </a:lnTo>
                      <a:lnTo>
                        <a:pt x="8866" y="1"/>
                      </a:lnTo>
                      <a:close/>
                    </a:path>
                  </a:pathLst>
                </a:custGeom>
                <a:solidFill>
                  <a:srgbClr val="E575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7071925" y="2480289"/>
                  <a:ext cx="229496" cy="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6" h="542" extrusionOk="0">
                      <a:moveTo>
                        <a:pt x="0" y="1"/>
                      </a:moveTo>
                      <a:lnTo>
                        <a:pt x="0" y="541"/>
                      </a:lnTo>
                      <a:lnTo>
                        <a:pt x="8866" y="541"/>
                      </a:lnTo>
                      <a:lnTo>
                        <a:pt x="8866" y="1"/>
                      </a:lnTo>
                      <a:close/>
                    </a:path>
                  </a:pathLst>
                </a:custGeom>
                <a:solidFill>
                  <a:srgbClr val="E5E7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0" name="Google Shape;1780;p38"/>
            <p:cNvGrpSpPr/>
            <p:nvPr/>
          </p:nvGrpSpPr>
          <p:grpSpPr>
            <a:xfrm>
              <a:off x="7893621" y="539989"/>
              <a:ext cx="951969" cy="3722701"/>
              <a:chOff x="7893621" y="539989"/>
              <a:chExt cx="951969" cy="3722701"/>
            </a:xfrm>
          </p:grpSpPr>
          <p:sp>
            <p:nvSpPr>
              <p:cNvPr id="1781" name="Google Shape;1781;p38"/>
              <p:cNvSpPr/>
              <p:nvPr/>
            </p:nvSpPr>
            <p:spPr>
              <a:xfrm>
                <a:off x="8165767" y="4015096"/>
                <a:ext cx="229576" cy="104586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184" extrusionOk="0">
                    <a:moveTo>
                      <a:pt x="1" y="1"/>
                    </a:moveTo>
                    <a:lnTo>
                      <a:pt x="1" y="1184"/>
                    </a:lnTo>
                    <a:lnTo>
                      <a:pt x="2598" y="1184"/>
                    </a:lnTo>
                    <a:lnTo>
                      <a:pt x="2598" y="1"/>
                    </a:lnTo>
                    <a:close/>
                  </a:path>
                </a:pathLst>
              </a:custGeom>
              <a:solidFill>
                <a:srgbClr val="DC37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8"/>
              <p:cNvSpPr/>
              <p:nvPr/>
            </p:nvSpPr>
            <p:spPr>
              <a:xfrm>
                <a:off x="8318580" y="4158105"/>
                <a:ext cx="229488" cy="104586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184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598" y="118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rgbClr val="DC37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8"/>
              <p:cNvSpPr/>
              <p:nvPr/>
            </p:nvSpPr>
            <p:spPr>
              <a:xfrm>
                <a:off x="8616014" y="3003664"/>
                <a:ext cx="229576" cy="1044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183" extrusionOk="0">
                    <a:moveTo>
                      <a:pt x="1" y="1"/>
                    </a:moveTo>
                    <a:lnTo>
                      <a:pt x="1" y="1183"/>
                    </a:lnTo>
                    <a:lnTo>
                      <a:pt x="2599" y="1183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rgbClr val="E66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8"/>
              <p:cNvSpPr/>
              <p:nvPr/>
            </p:nvSpPr>
            <p:spPr>
              <a:xfrm>
                <a:off x="7893621" y="1903864"/>
                <a:ext cx="229576" cy="1044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183" extrusionOk="0">
                    <a:moveTo>
                      <a:pt x="1" y="1"/>
                    </a:moveTo>
                    <a:lnTo>
                      <a:pt x="1" y="1183"/>
                    </a:lnTo>
                    <a:lnTo>
                      <a:pt x="2599" y="1183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rgbClr val="E66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8"/>
              <p:cNvSpPr/>
              <p:nvPr/>
            </p:nvSpPr>
            <p:spPr>
              <a:xfrm>
                <a:off x="8548071" y="539989"/>
                <a:ext cx="229576" cy="1044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183" extrusionOk="0">
                    <a:moveTo>
                      <a:pt x="1" y="1"/>
                    </a:moveTo>
                    <a:lnTo>
                      <a:pt x="1" y="1183"/>
                    </a:lnTo>
                    <a:lnTo>
                      <a:pt x="2599" y="1183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rgbClr val="E66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8"/>
              <p:cNvSpPr/>
              <p:nvPr/>
            </p:nvSpPr>
            <p:spPr>
              <a:xfrm>
                <a:off x="8423989" y="691664"/>
                <a:ext cx="229576" cy="1044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183" extrusionOk="0">
                    <a:moveTo>
                      <a:pt x="1" y="1"/>
                    </a:moveTo>
                    <a:lnTo>
                      <a:pt x="1" y="1183"/>
                    </a:lnTo>
                    <a:lnTo>
                      <a:pt x="2599" y="1183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rgbClr val="E66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7" name="Google Shape;1787;p38"/>
          <p:cNvSpPr txBox="1">
            <a:spLocks noGrp="1"/>
          </p:cNvSpPr>
          <p:nvPr>
            <p:ph type="ctrTitle"/>
          </p:nvPr>
        </p:nvSpPr>
        <p:spPr>
          <a:xfrm>
            <a:off x="3057346" y="1067696"/>
            <a:ext cx="3985834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44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vi-VN" sz="4400" b="1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1"/>
          <p:cNvSpPr/>
          <p:nvPr/>
        </p:nvSpPr>
        <p:spPr>
          <a:xfrm>
            <a:off x="1697374" y="4456200"/>
            <a:ext cx="1734600" cy="180900"/>
          </a:xfrm>
          <a:prstGeom prst="ellipse">
            <a:avLst/>
          </a:prstGeom>
          <a:solidFill>
            <a:srgbClr val="000000">
              <a:alpha val="43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4" name="Google Shape;1064;p31"/>
          <p:cNvGrpSpPr/>
          <p:nvPr/>
        </p:nvGrpSpPr>
        <p:grpSpPr>
          <a:xfrm>
            <a:off x="639596" y="3331379"/>
            <a:ext cx="956064" cy="1574692"/>
            <a:chOff x="1733547" y="1510425"/>
            <a:chExt cx="1605103" cy="2888557"/>
          </a:xfrm>
        </p:grpSpPr>
        <p:sp>
          <p:nvSpPr>
            <p:cNvPr id="1065" name="Google Shape;1065;p31"/>
            <p:cNvSpPr/>
            <p:nvPr/>
          </p:nvSpPr>
          <p:spPr>
            <a:xfrm flipH="1">
              <a:off x="1899286" y="3848905"/>
              <a:ext cx="280495" cy="235012"/>
            </a:xfrm>
            <a:custGeom>
              <a:avLst/>
              <a:gdLst/>
              <a:ahLst/>
              <a:cxnLst/>
              <a:rect l="l" t="t" r="r" b="b"/>
              <a:pathLst>
                <a:path w="3213" h="2692" extrusionOk="0">
                  <a:moveTo>
                    <a:pt x="1508" y="0"/>
                  </a:moveTo>
                  <a:cubicBezTo>
                    <a:pt x="1234" y="0"/>
                    <a:pt x="949" y="34"/>
                    <a:pt x="753" y="128"/>
                  </a:cubicBezTo>
                  <a:cubicBezTo>
                    <a:pt x="504" y="247"/>
                    <a:pt x="385" y="575"/>
                    <a:pt x="223" y="777"/>
                  </a:cubicBezTo>
                  <a:cubicBezTo>
                    <a:pt x="1" y="1055"/>
                    <a:pt x="67" y="1429"/>
                    <a:pt x="146" y="1764"/>
                  </a:cubicBezTo>
                  <a:cubicBezTo>
                    <a:pt x="212" y="2055"/>
                    <a:pt x="302" y="2376"/>
                    <a:pt x="594" y="2545"/>
                  </a:cubicBezTo>
                  <a:cubicBezTo>
                    <a:pt x="808" y="2671"/>
                    <a:pt x="1090" y="2681"/>
                    <a:pt x="1352" y="2688"/>
                  </a:cubicBezTo>
                  <a:cubicBezTo>
                    <a:pt x="1421" y="2690"/>
                    <a:pt x="1490" y="2692"/>
                    <a:pt x="1559" y="2692"/>
                  </a:cubicBezTo>
                  <a:cubicBezTo>
                    <a:pt x="1723" y="2692"/>
                    <a:pt x="1886" y="2681"/>
                    <a:pt x="2040" y="2635"/>
                  </a:cubicBezTo>
                  <a:cubicBezTo>
                    <a:pt x="2259" y="2572"/>
                    <a:pt x="2461" y="2423"/>
                    <a:pt x="2497" y="2231"/>
                  </a:cubicBezTo>
                  <a:cubicBezTo>
                    <a:pt x="2504" y="2190"/>
                    <a:pt x="2502" y="2149"/>
                    <a:pt x="2491" y="2108"/>
                  </a:cubicBezTo>
                  <a:lnTo>
                    <a:pt x="2491" y="2108"/>
                  </a:lnTo>
                  <a:cubicBezTo>
                    <a:pt x="2573" y="2080"/>
                    <a:pt x="2647" y="2027"/>
                    <a:pt x="2696" y="1962"/>
                  </a:cubicBezTo>
                  <a:cubicBezTo>
                    <a:pt x="2783" y="1857"/>
                    <a:pt x="2809" y="1727"/>
                    <a:pt x="2819" y="1598"/>
                  </a:cubicBezTo>
                  <a:cubicBezTo>
                    <a:pt x="2828" y="1483"/>
                    <a:pt x="2823" y="1367"/>
                    <a:pt x="2809" y="1251"/>
                  </a:cubicBezTo>
                  <a:lnTo>
                    <a:pt x="2809" y="1251"/>
                  </a:lnTo>
                  <a:cubicBezTo>
                    <a:pt x="2819" y="1252"/>
                    <a:pt x="2829" y="1252"/>
                    <a:pt x="2839" y="1252"/>
                  </a:cubicBezTo>
                  <a:cubicBezTo>
                    <a:pt x="3016" y="1252"/>
                    <a:pt x="3184" y="1130"/>
                    <a:pt x="3203" y="979"/>
                  </a:cubicBezTo>
                  <a:cubicBezTo>
                    <a:pt x="3212" y="903"/>
                    <a:pt x="3186" y="827"/>
                    <a:pt x="3153" y="757"/>
                  </a:cubicBezTo>
                  <a:cubicBezTo>
                    <a:pt x="2968" y="376"/>
                    <a:pt x="2514" y="121"/>
                    <a:pt x="2034" y="41"/>
                  </a:cubicBezTo>
                  <a:cubicBezTo>
                    <a:pt x="1886" y="17"/>
                    <a:pt x="1699" y="0"/>
                    <a:pt x="150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 flipH="1">
              <a:off x="2523995" y="3853619"/>
              <a:ext cx="594862" cy="507126"/>
            </a:xfrm>
            <a:custGeom>
              <a:avLst/>
              <a:gdLst/>
              <a:ahLst/>
              <a:cxnLst/>
              <a:rect l="l" t="t" r="r" b="b"/>
              <a:pathLst>
                <a:path w="6814" h="5809" extrusionOk="0">
                  <a:moveTo>
                    <a:pt x="3171" y="1"/>
                  </a:moveTo>
                  <a:cubicBezTo>
                    <a:pt x="3171" y="1"/>
                    <a:pt x="1380" y="2634"/>
                    <a:pt x="2863" y="4704"/>
                  </a:cubicBezTo>
                  <a:cubicBezTo>
                    <a:pt x="2863" y="4704"/>
                    <a:pt x="2482" y="4661"/>
                    <a:pt x="2010" y="4661"/>
                  </a:cubicBezTo>
                  <a:cubicBezTo>
                    <a:pt x="1344" y="4661"/>
                    <a:pt x="497" y="4746"/>
                    <a:pt x="284" y="5157"/>
                  </a:cubicBezTo>
                  <a:cubicBezTo>
                    <a:pt x="1" y="5709"/>
                    <a:pt x="2788" y="5809"/>
                    <a:pt x="4052" y="5809"/>
                  </a:cubicBezTo>
                  <a:cubicBezTo>
                    <a:pt x="4403" y="5809"/>
                    <a:pt x="4637" y="5801"/>
                    <a:pt x="4655" y="5793"/>
                  </a:cubicBezTo>
                  <a:cubicBezTo>
                    <a:pt x="4734" y="5757"/>
                    <a:pt x="6814" y="4915"/>
                    <a:pt x="6814" y="4915"/>
                  </a:cubicBezTo>
                  <a:lnTo>
                    <a:pt x="3171" y="1"/>
                  </a:lnTo>
                  <a:close/>
                </a:path>
              </a:pathLst>
            </a:custGeom>
            <a:solidFill>
              <a:srgbClr val="FF8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 flipH="1">
              <a:off x="1983699" y="3132791"/>
              <a:ext cx="761518" cy="1171217"/>
            </a:xfrm>
            <a:custGeom>
              <a:avLst/>
              <a:gdLst/>
              <a:ahLst/>
              <a:cxnLst/>
              <a:rect l="l" t="t" r="r" b="b"/>
              <a:pathLst>
                <a:path w="8723" h="13416" extrusionOk="0">
                  <a:moveTo>
                    <a:pt x="3804" y="0"/>
                  </a:moveTo>
                  <a:cubicBezTo>
                    <a:pt x="2972" y="0"/>
                    <a:pt x="1934" y="703"/>
                    <a:pt x="1388" y="1056"/>
                  </a:cubicBezTo>
                  <a:cubicBezTo>
                    <a:pt x="1190" y="1185"/>
                    <a:pt x="994" y="1317"/>
                    <a:pt x="805" y="1460"/>
                  </a:cubicBezTo>
                  <a:cubicBezTo>
                    <a:pt x="733" y="1516"/>
                    <a:pt x="699" y="1867"/>
                    <a:pt x="676" y="1950"/>
                  </a:cubicBezTo>
                  <a:cubicBezTo>
                    <a:pt x="574" y="2331"/>
                    <a:pt x="464" y="2705"/>
                    <a:pt x="351" y="3079"/>
                  </a:cubicBezTo>
                  <a:cubicBezTo>
                    <a:pt x="242" y="3443"/>
                    <a:pt x="123" y="3804"/>
                    <a:pt x="1" y="4162"/>
                  </a:cubicBezTo>
                  <a:cubicBezTo>
                    <a:pt x="444" y="4168"/>
                    <a:pt x="861" y="4314"/>
                    <a:pt x="1093" y="4668"/>
                  </a:cubicBezTo>
                  <a:cubicBezTo>
                    <a:pt x="1229" y="4874"/>
                    <a:pt x="1289" y="5119"/>
                    <a:pt x="1315" y="5363"/>
                  </a:cubicBezTo>
                  <a:cubicBezTo>
                    <a:pt x="1480" y="6850"/>
                    <a:pt x="865" y="8351"/>
                    <a:pt x="898" y="9844"/>
                  </a:cubicBezTo>
                  <a:cubicBezTo>
                    <a:pt x="927" y="11116"/>
                    <a:pt x="1401" y="12401"/>
                    <a:pt x="2223" y="13355"/>
                  </a:cubicBezTo>
                  <a:lnTo>
                    <a:pt x="2226" y="13355"/>
                  </a:lnTo>
                  <a:cubicBezTo>
                    <a:pt x="2694" y="13395"/>
                    <a:pt x="3145" y="13416"/>
                    <a:pt x="3574" y="13416"/>
                  </a:cubicBezTo>
                  <a:cubicBezTo>
                    <a:pt x="6708" y="13416"/>
                    <a:pt x="8722" y="12324"/>
                    <a:pt x="8425" y="10020"/>
                  </a:cubicBezTo>
                  <a:cubicBezTo>
                    <a:pt x="8223" y="8447"/>
                    <a:pt x="7226" y="7139"/>
                    <a:pt x="6461" y="5808"/>
                  </a:cubicBezTo>
                  <a:cubicBezTo>
                    <a:pt x="5848" y="4741"/>
                    <a:pt x="5309" y="3619"/>
                    <a:pt x="5000" y="2427"/>
                  </a:cubicBezTo>
                  <a:cubicBezTo>
                    <a:pt x="4865" y="1894"/>
                    <a:pt x="4885" y="1397"/>
                    <a:pt x="4806" y="873"/>
                  </a:cubicBezTo>
                  <a:cubicBezTo>
                    <a:pt x="4769" y="619"/>
                    <a:pt x="4663" y="357"/>
                    <a:pt x="4451" y="198"/>
                  </a:cubicBezTo>
                  <a:cubicBezTo>
                    <a:pt x="4263" y="58"/>
                    <a:pt x="4042" y="0"/>
                    <a:pt x="3804" y="0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Google Shape;1068;p31"/>
            <p:cNvSpPr/>
            <p:nvPr/>
          </p:nvSpPr>
          <p:spPr>
            <a:xfrm flipH="1">
              <a:off x="2542248" y="3496050"/>
              <a:ext cx="354777" cy="802636"/>
            </a:xfrm>
            <a:custGeom>
              <a:avLst/>
              <a:gdLst/>
              <a:ahLst/>
              <a:cxnLst/>
              <a:rect l="l" t="t" r="r" b="b"/>
              <a:pathLst>
                <a:path w="3962" h="9194" extrusionOk="0">
                  <a:moveTo>
                    <a:pt x="1740" y="1"/>
                  </a:moveTo>
                  <a:cubicBezTo>
                    <a:pt x="1564" y="511"/>
                    <a:pt x="1372" y="1014"/>
                    <a:pt x="1153" y="1508"/>
                  </a:cubicBezTo>
                  <a:cubicBezTo>
                    <a:pt x="425" y="3154"/>
                    <a:pt x="1" y="4786"/>
                    <a:pt x="627" y="6544"/>
                  </a:cubicBezTo>
                  <a:cubicBezTo>
                    <a:pt x="1156" y="8034"/>
                    <a:pt x="2372" y="9051"/>
                    <a:pt x="3962" y="9194"/>
                  </a:cubicBezTo>
                  <a:cubicBezTo>
                    <a:pt x="3140" y="8240"/>
                    <a:pt x="2666" y="6955"/>
                    <a:pt x="2637" y="5683"/>
                  </a:cubicBezTo>
                  <a:cubicBezTo>
                    <a:pt x="2604" y="4190"/>
                    <a:pt x="3219" y="2689"/>
                    <a:pt x="3054" y="1202"/>
                  </a:cubicBezTo>
                  <a:cubicBezTo>
                    <a:pt x="3028" y="958"/>
                    <a:pt x="2968" y="713"/>
                    <a:pt x="2832" y="507"/>
                  </a:cubicBezTo>
                  <a:cubicBezTo>
                    <a:pt x="2600" y="153"/>
                    <a:pt x="2183" y="7"/>
                    <a:pt x="1740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 flipH="1">
              <a:off x="2734129" y="3282421"/>
              <a:ext cx="73245" cy="57356"/>
            </a:xfrm>
            <a:custGeom>
              <a:avLst/>
              <a:gdLst/>
              <a:ahLst/>
              <a:cxnLst/>
              <a:rect l="l" t="t" r="r" b="b"/>
              <a:pathLst>
                <a:path w="839" h="657" extrusionOk="0">
                  <a:moveTo>
                    <a:pt x="268" y="1"/>
                  </a:moveTo>
                  <a:cubicBezTo>
                    <a:pt x="169" y="1"/>
                    <a:pt x="80" y="27"/>
                    <a:pt x="1" y="70"/>
                  </a:cubicBezTo>
                  <a:cubicBezTo>
                    <a:pt x="106" y="252"/>
                    <a:pt x="236" y="398"/>
                    <a:pt x="384" y="484"/>
                  </a:cubicBezTo>
                  <a:cubicBezTo>
                    <a:pt x="497" y="547"/>
                    <a:pt x="650" y="603"/>
                    <a:pt x="829" y="656"/>
                  </a:cubicBezTo>
                  <a:cubicBezTo>
                    <a:pt x="835" y="626"/>
                    <a:pt x="838" y="600"/>
                    <a:pt x="838" y="570"/>
                  </a:cubicBezTo>
                  <a:cubicBezTo>
                    <a:pt x="838" y="256"/>
                    <a:pt x="583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 flipH="1">
              <a:off x="2712479" y="3198003"/>
              <a:ext cx="49237" cy="49237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cubicBezTo>
                    <a:pt x="0" y="438"/>
                    <a:pt x="127" y="563"/>
                    <a:pt x="282" y="563"/>
                  </a:cubicBezTo>
                  <a:cubicBezTo>
                    <a:pt x="438" y="563"/>
                    <a:pt x="564" y="438"/>
                    <a:pt x="564" y="282"/>
                  </a:cubicBezTo>
                  <a:cubicBezTo>
                    <a:pt x="564" y="126"/>
                    <a:pt x="438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 flipH="1">
              <a:off x="2464113" y="3198003"/>
              <a:ext cx="79879" cy="80141"/>
            </a:xfrm>
            <a:custGeom>
              <a:avLst/>
              <a:gdLst/>
              <a:ahLst/>
              <a:cxnLst/>
              <a:rect l="l" t="t" r="r" b="b"/>
              <a:pathLst>
                <a:path w="915" h="918" extrusionOk="0">
                  <a:moveTo>
                    <a:pt x="457" y="1"/>
                  </a:moveTo>
                  <a:cubicBezTo>
                    <a:pt x="202" y="1"/>
                    <a:pt x="0" y="206"/>
                    <a:pt x="0" y="458"/>
                  </a:cubicBezTo>
                  <a:cubicBezTo>
                    <a:pt x="0" y="713"/>
                    <a:pt x="202" y="918"/>
                    <a:pt x="457" y="918"/>
                  </a:cubicBezTo>
                  <a:cubicBezTo>
                    <a:pt x="709" y="918"/>
                    <a:pt x="914" y="713"/>
                    <a:pt x="914" y="458"/>
                  </a:cubicBezTo>
                  <a:cubicBezTo>
                    <a:pt x="914" y="206"/>
                    <a:pt x="709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 flipH="1">
              <a:off x="2283142" y="3098307"/>
              <a:ext cx="80229" cy="79879"/>
            </a:xfrm>
            <a:custGeom>
              <a:avLst/>
              <a:gdLst/>
              <a:ahLst/>
              <a:cxnLst/>
              <a:rect l="l" t="t" r="r" b="b"/>
              <a:pathLst>
                <a:path w="919" h="915" extrusionOk="0">
                  <a:moveTo>
                    <a:pt x="458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09"/>
                    <a:pt x="206" y="914"/>
                    <a:pt x="458" y="914"/>
                  </a:cubicBezTo>
                  <a:cubicBezTo>
                    <a:pt x="713" y="914"/>
                    <a:pt x="918" y="709"/>
                    <a:pt x="918" y="457"/>
                  </a:cubicBezTo>
                  <a:cubicBezTo>
                    <a:pt x="918" y="206"/>
                    <a:pt x="713" y="0"/>
                    <a:pt x="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 flipH="1">
              <a:off x="2342156" y="3291937"/>
              <a:ext cx="79879" cy="61459"/>
            </a:xfrm>
            <a:custGeom>
              <a:avLst/>
              <a:gdLst/>
              <a:ahLst/>
              <a:cxnLst/>
              <a:rect l="l" t="t" r="r" b="b"/>
              <a:pathLst>
                <a:path w="915" h="704" extrusionOk="0">
                  <a:moveTo>
                    <a:pt x="458" y="1"/>
                  </a:moveTo>
                  <a:cubicBezTo>
                    <a:pt x="206" y="1"/>
                    <a:pt x="1" y="206"/>
                    <a:pt x="1" y="461"/>
                  </a:cubicBezTo>
                  <a:cubicBezTo>
                    <a:pt x="1" y="551"/>
                    <a:pt x="27" y="633"/>
                    <a:pt x="71" y="703"/>
                  </a:cubicBezTo>
                  <a:cubicBezTo>
                    <a:pt x="381" y="659"/>
                    <a:pt x="663" y="600"/>
                    <a:pt x="908" y="520"/>
                  </a:cubicBezTo>
                  <a:cubicBezTo>
                    <a:pt x="911" y="501"/>
                    <a:pt x="915" y="481"/>
                    <a:pt x="915" y="461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 flipH="1">
              <a:off x="2232596" y="3237899"/>
              <a:ext cx="32738" cy="44610"/>
            </a:xfrm>
            <a:custGeom>
              <a:avLst/>
              <a:gdLst/>
              <a:ahLst/>
              <a:cxnLst/>
              <a:rect l="l" t="t" r="r" b="b"/>
              <a:pathLst>
                <a:path w="375" h="511" extrusionOk="0">
                  <a:moveTo>
                    <a:pt x="335" y="1"/>
                  </a:moveTo>
                  <a:cubicBezTo>
                    <a:pt x="150" y="1"/>
                    <a:pt x="0" y="153"/>
                    <a:pt x="0" y="335"/>
                  </a:cubicBezTo>
                  <a:cubicBezTo>
                    <a:pt x="0" y="401"/>
                    <a:pt x="20" y="461"/>
                    <a:pt x="50" y="511"/>
                  </a:cubicBezTo>
                  <a:cubicBezTo>
                    <a:pt x="173" y="361"/>
                    <a:pt x="278" y="190"/>
                    <a:pt x="374" y="7"/>
                  </a:cubicBezTo>
                  <a:cubicBezTo>
                    <a:pt x="362" y="4"/>
                    <a:pt x="348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 flipH="1">
              <a:off x="2232328" y="3825945"/>
              <a:ext cx="638774" cy="573037"/>
            </a:xfrm>
            <a:custGeom>
              <a:avLst/>
              <a:gdLst/>
              <a:ahLst/>
              <a:cxnLst/>
              <a:rect l="l" t="t" r="r" b="b"/>
              <a:pathLst>
                <a:path w="7317" h="6564" extrusionOk="0">
                  <a:moveTo>
                    <a:pt x="4174" y="0"/>
                  </a:moveTo>
                  <a:cubicBezTo>
                    <a:pt x="3767" y="242"/>
                    <a:pt x="3370" y="503"/>
                    <a:pt x="2985" y="778"/>
                  </a:cubicBezTo>
                  <a:cubicBezTo>
                    <a:pt x="2505" y="1123"/>
                    <a:pt x="1730" y="1467"/>
                    <a:pt x="1532" y="2073"/>
                  </a:cubicBezTo>
                  <a:cubicBezTo>
                    <a:pt x="1466" y="2279"/>
                    <a:pt x="1509" y="2597"/>
                    <a:pt x="1710" y="2728"/>
                  </a:cubicBezTo>
                  <a:cubicBezTo>
                    <a:pt x="1772" y="2770"/>
                    <a:pt x="1833" y="2787"/>
                    <a:pt x="1891" y="2787"/>
                  </a:cubicBezTo>
                  <a:cubicBezTo>
                    <a:pt x="2087" y="2787"/>
                    <a:pt x="2255" y="2588"/>
                    <a:pt x="2330" y="2393"/>
                  </a:cubicBezTo>
                  <a:lnTo>
                    <a:pt x="2330" y="2393"/>
                  </a:lnTo>
                  <a:cubicBezTo>
                    <a:pt x="2210" y="2801"/>
                    <a:pt x="1922" y="3804"/>
                    <a:pt x="2264" y="3940"/>
                  </a:cubicBezTo>
                  <a:cubicBezTo>
                    <a:pt x="2281" y="3947"/>
                    <a:pt x="2299" y="3950"/>
                    <a:pt x="2317" y="3950"/>
                  </a:cubicBezTo>
                  <a:cubicBezTo>
                    <a:pt x="2397" y="3950"/>
                    <a:pt x="2476" y="3891"/>
                    <a:pt x="2535" y="3832"/>
                  </a:cubicBezTo>
                  <a:cubicBezTo>
                    <a:pt x="2704" y="3656"/>
                    <a:pt x="2837" y="3448"/>
                    <a:pt x="2922" y="3222"/>
                  </a:cubicBezTo>
                  <a:cubicBezTo>
                    <a:pt x="3138" y="3752"/>
                    <a:pt x="3320" y="4348"/>
                    <a:pt x="3665" y="4815"/>
                  </a:cubicBezTo>
                  <a:cubicBezTo>
                    <a:pt x="2476" y="5120"/>
                    <a:pt x="88" y="5299"/>
                    <a:pt x="25" y="6126"/>
                  </a:cubicBezTo>
                  <a:cubicBezTo>
                    <a:pt x="0" y="6463"/>
                    <a:pt x="895" y="6563"/>
                    <a:pt x="1961" y="6563"/>
                  </a:cubicBezTo>
                  <a:cubicBezTo>
                    <a:pt x="3501" y="6563"/>
                    <a:pt x="5400" y="6355"/>
                    <a:pt x="5400" y="6355"/>
                  </a:cubicBezTo>
                  <a:cubicBezTo>
                    <a:pt x="5400" y="6355"/>
                    <a:pt x="4793" y="5636"/>
                    <a:pt x="6055" y="5431"/>
                  </a:cubicBezTo>
                  <a:cubicBezTo>
                    <a:pt x="7317" y="5226"/>
                    <a:pt x="5784" y="133"/>
                    <a:pt x="4174" y="0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 flipH="1">
              <a:off x="2738882" y="3495447"/>
              <a:ext cx="129553" cy="132521"/>
            </a:xfrm>
            <a:custGeom>
              <a:avLst/>
              <a:gdLst/>
              <a:ahLst/>
              <a:cxnLst/>
              <a:rect l="l" t="t" r="r" b="b"/>
              <a:pathLst>
                <a:path w="1484" h="1518" extrusionOk="0">
                  <a:moveTo>
                    <a:pt x="1484" y="1"/>
                  </a:moveTo>
                  <a:cubicBezTo>
                    <a:pt x="1484" y="1"/>
                    <a:pt x="219" y="226"/>
                    <a:pt x="299" y="381"/>
                  </a:cubicBezTo>
                  <a:cubicBezTo>
                    <a:pt x="324" y="434"/>
                    <a:pt x="391" y="452"/>
                    <a:pt x="468" y="452"/>
                  </a:cubicBezTo>
                  <a:cubicBezTo>
                    <a:pt x="623" y="452"/>
                    <a:pt x="822" y="382"/>
                    <a:pt x="822" y="381"/>
                  </a:cubicBezTo>
                  <a:lnTo>
                    <a:pt x="822" y="381"/>
                  </a:lnTo>
                  <a:cubicBezTo>
                    <a:pt x="822" y="382"/>
                    <a:pt x="1" y="789"/>
                    <a:pt x="292" y="904"/>
                  </a:cubicBezTo>
                  <a:cubicBezTo>
                    <a:pt x="328" y="919"/>
                    <a:pt x="366" y="926"/>
                    <a:pt x="404" y="926"/>
                  </a:cubicBezTo>
                  <a:cubicBezTo>
                    <a:pt x="472" y="926"/>
                    <a:pt x="542" y="905"/>
                    <a:pt x="607" y="873"/>
                  </a:cubicBezTo>
                  <a:lnTo>
                    <a:pt x="607" y="873"/>
                  </a:lnTo>
                  <a:cubicBezTo>
                    <a:pt x="365" y="1091"/>
                    <a:pt x="133" y="1379"/>
                    <a:pt x="441" y="1494"/>
                  </a:cubicBezTo>
                  <a:cubicBezTo>
                    <a:pt x="483" y="1510"/>
                    <a:pt x="524" y="1517"/>
                    <a:pt x="564" y="1517"/>
                  </a:cubicBezTo>
                  <a:cubicBezTo>
                    <a:pt x="1034" y="1517"/>
                    <a:pt x="1426" y="522"/>
                    <a:pt x="1484" y="1"/>
                  </a:cubicBezTo>
                  <a:close/>
                </a:path>
              </a:pathLst>
            </a:custGeom>
            <a:solidFill>
              <a:srgbClr val="F6E6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7" name="Google Shape;1077;p31"/>
            <p:cNvGrpSpPr/>
            <p:nvPr/>
          </p:nvGrpSpPr>
          <p:grpSpPr>
            <a:xfrm>
              <a:off x="2007358" y="3326182"/>
              <a:ext cx="643052" cy="977730"/>
              <a:chOff x="2007358" y="2621332"/>
              <a:chExt cx="643052" cy="977730"/>
            </a:xfrm>
          </p:grpSpPr>
          <p:sp>
            <p:nvSpPr>
              <p:cNvPr id="1078" name="Google Shape;1078;p31"/>
              <p:cNvSpPr/>
              <p:nvPr/>
            </p:nvSpPr>
            <p:spPr>
              <a:xfrm flipH="1">
                <a:off x="2007358" y="2621332"/>
                <a:ext cx="643052" cy="973395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11150" extrusionOk="0">
                    <a:moveTo>
                      <a:pt x="3839" y="0"/>
                    </a:moveTo>
                    <a:cubicBezTo>
                      <a:pt x="3746" y="47"/>
                      <a:pt x="3640" y="87"/>
                      <a:pt x="3524" y="122"/>
                    </a:cubicBezTo>
                    <a:cubicBezTo>
                      <a:pt x="3279" y="202"/>
                      <a:pt x="2997" y="261"/>
                      <a:pt x="2687" y="305"/>
                    </a:cubicBezTo>
                    <a:cubicBezTo>
                      <a:pt x="2253" y="368"/>
                      <a:pt x="1769" y="397"/>
                      <a:pt x="1289" y="397"/>
                    </a:cubicBezTo>
                    <a:cubicBezTo>
                      <a:pt x="845" y="397"/>
                      <a:pt x="402" y="374"/>
                      <a:pt x="0" y="328"/>
                    </a:cubicBezTo>
                    <a:lnTo>
                      <a:pt x="0" y="328"/>
                    </a:lnTo>
                    <a:cubicBezTo>
                      <a:pt x="298" y="663"/>
                      <a:pt x="762" y="1030"/>
                      <a:pt x="1405" y="1123"/>
                    </a:cubicBezTo>
                    <a:cubicBezTo>
                      <a:pt x="1693" y="1686"/>
                      <a:pt x="2627" y="4401"/>
                      <a:pt x="2699" y="5583"/>
                    </a:cubicBezTo>
                    <a:cubicBezTo>
                      <a:pt x="2563" y="5438"/>
                      <a:pt x="2418" y="5319"/>
                      <a:pt x="2299" y="5319"/>
                    </a:cubicBezTo>
                    <a:cubicBezTo>
                      <a:pt x="2262" y="5319"/>
                      <a:pt x="2230" y="5332"/>
                      <a:pt x="2196" y="5355"/>
                    </a:cubicBezTo>
                    <a:cubicBezTo>
                      <a:pt x="1932" y="5580"/>
                      <a:pt x="2520" y="5984"/>
                      <a:pt x="2647" y="6063"/>
                    </a:cubicBezTo>
                    <a:cubicBezTo>
                      <a:pt x="2643" y="6067"/>
                      <a:pt x="2643" y="6070"/>
                      <a:pt x="2640" y="6077"/>
                    </a:cubicBezTo>
                    <a:cubicBezTo>
                      <a:pt x="2587" y="6070"/>
                      <a:pt x="2464" y="6057"/>
                      <a:pt x="2322" y="6050"/>
                    </a:cubicBezTo>
                    <a:lnTo>
                      <a:pt x="2322" y="6050"/>
                    </a:lnTo>
                    <a:cubicBezTo>
                      <a:pt x="3635" y="7208"/>
                      <a:pt x="4608" y="10967"/>
                      <a:pt x="3531" y="11149"/>
                    </a:cubicBezTo>
                    <a:lnTo>
                      <a:pt x="3531" y="11149"/>
                    </a:lnTo>
                    <a:cubicBezTo>
                      <a:pt x="3714" y="11133"/>
                      <a:pt x="3890" y="11114"/>
                      <a:pt x="4061" y="11087"/>
                    </a:cubicBezTo>
                    <a:cubicBezTo>
                      <a:pt x="4998" y="10922"/>
                      <a:pt x="5895" y="10573"/>
                      <a:pt x="6438" y="10190"/>
                    </a:cubicBezTo>
                    <a:cubicBezTo>
                      <a:pt x="6617" y="10044"/>
                      <a:pt x="6772" y="9885"/>
                      <a:pt x="6902" y="9713"/>
                    </a:cubicBezTo>
                    <a:cubicBezTo>
                      <a:pt x="6905" y="9706"/>
                      <a:pt x="6905" y="9703"/>
                      <a:pt x="6908" y="9699"/>
                    </a:cubicBezTo>
                    <a:cubicBezTo>
                      <a:pt x="7120" y="9272"/>
                      <a:pt x="7365" y="8779"/>
                      <a:pt x="7362" y="8067"/>
                    </a:cubicBezTo>
                    <a:cubicBezTo>
                      <a:pt x="7359" y="7981"/>
                      <a:pt x="7349" y="7888"/>
                      <a:pt x="7339" y="7799"/>
                    </a:cubicBezTo>
                    <a:cubicBezTo>
                      <a:pt x="7256" y="7156"/>
                      <a:pt x="7041" y="6560"/>
                      <a:pt x="6766" y="5988"/>
                    </a:cubicBezTo>
                    <a:cubicBezTo>
                      <a:pt x="6743" y="5944"/>
                      <a:pt x="6723" y="5901"/>
                      <a:pt x="6703" y="5858"/>
                    </a:cubicBezTo>
                    <a:cubicBezTo>
                      <a:pt x="6497" y="5481"/>
                      <a:pt x="6289" y="5113"/>
                      <a:pt x="6084" y="4759"/>
                    </a:cubicBezTo>
                    <a:cubicBezTo>
                      <a:pt x="5846" y="4365"/>
                      <a:pt x="5600" y="3977"/>
                      <a:pt x="5375" y="3587"/>
                    </a:cubicBezTo>
                    <a:cubicBezTo>
                      <a:pt x="5226" y="3325"/>
                      <a:pt x="5084" y="3063"/>
                      <a:pt x="4944" y="2798"/>
                    </a:cubicBezTo>
                    <a:cubicBezTo>
                      <a:pt x="4746" y="2434"/>
                      <a:pt x="4584" y="2100"/>
                      <a:pt x="4471" y="1805"/>
                    </a:cubicBezTo>
                    <a:cubicBezTo>
                      <a:pt x="4263" y="1322"/>
                      <a:pt x="4084" y="828"/>
                      <a:pt x="3945" y="318"/>
                    </a:cubicBezTo>
                    <a:cubicBezTo>
                      <a:pt x="3908" y="206"/>
                      <a:pt x="3872" y="96"/>
                      <a:pt x="3839" y="0"/>
                    </a:cubicBezTo>
                    <a:close/>
                    <a:moveTo>
                      <a:pt x="3531" y="11149"/>
                    </a:moveTo>
                    <a:lnTo>
                      <a:pt x="3531" y="11149"/>
                    </a:lnTo>
                    <a:cubicBezTo>
                      <a:pt x="3529" y="11149"/>
                      <a:pt x="3526" y="11149"/>
                      <a:pt x="3524" y="11150"/>
                    </a:cubicBezTo>
                    <a:lnTo>
                      <a:pt x="3527" y="11150"/>
                    </a:lnTo>
                    <a:cubicBezTo>
                      <a:pt x="3529" y="11149"/>
                      <a:pt x="3530" y="11149"/>
                      <a:pt x="3531" y="11149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 flipH="1">
                <a:off x="2247958" y="3149729"/>
                <a:ext cx="294288" cy="44933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5147" extrusionOk="0">
                    <a:moveTo>
                      <a:pt x="937" y="0"/>
                    </a:moveTo>
                    <a:cubicBezTo>
                      <a:pt x="673" y="0"/>
                      <a:pt x="418" y="36"/>
                      <a:pt x="500" y="185"/>
                    </a:cubicBezTo>
                    <a:cubicBezTo>
                      <a:pt x="566" y="305"/>
                      <a:pt x="722" y="338"/>
                      <a:pt x="881" y="338"/>
                    </a:cubicBezTo>
                    <a:cubicBezTo>
                      <a:pt x="1033" y="338"/>
                      <a:pt x="1189" y="308"/>
                      <a:pt x="1281" y="285"/>
                    </a:cubicBezTo>
                    <a:lnTo>
                      <a:pt x="1281" y="285"/>
                    </a:lnTo>
                    <a:cubicBezTo>
                      <a:pt x="1275" y="294"/>
                      <a:pt x="1272" y="305"/>
                      <a:pt x="1265" y="314"/>
                    </a:cubicBezTo>
                    <a:cubicBezTo>
                      <a:pt x="1023" y="453"/>
                      <a:pt x="395" y="828"/>
                      <a:pt x="560" y="960"/>
                    </a:cubicBezTo>
                    <a:cubicBezTo>
                      <a:pt x="577" y="974"/>
                      <a:pt x="596" y="977"/>
                      <a:pt x="623" y="977"/>
                    </a:cubicBezTo>
                    <a:cubicBezTo>
                      <a:pt x="722" y="977"/>
                      <a:pt x="887" y="890"/>
                      <a:pt x="1066" y="775"/>
                    </a:cubicBezTo>
                    <a:lnTo>
                      <a:pt x="1066" y="775"/>
                    </a:lnTo>
                    <a:cubicBezTo>
                      <a:pt x="577" y="1983"/>
                      <a:pt x="0" y="4100"/>
                      <a:pt x="1696" y="5146"/>
                    </a:cubicBezTo>
                    <a:cubicBezTo>
                      <a:pt x="1848" y="5146"/>
                      <a:pt x="2000" y="5139"/>
                      <a:pt x="2156" y="5130"/>
                    </a:cubicBezTo>
                    <a:cubicBezTo>
                      <a:pt x="2199" y="5119"/>
                      <a:pt x="2242" y="5113"/>
                      <a:pt x="2285" y="5103"/>
                    </a:cubicBezTo>
                    <a:lnTo>
                      <a:pt x="2288" y="5103"/>
                    </a:lnTo>
                    <a:cubicBezTo>
                      <a:pt x="3371" y="4928"/>
                      <a:pt x="2397" y="1162"/>
                      <a:pt x="1083" y="3"/>
                    </a:cubicBezTo>
                    <a:cubicBezTo>
                      <a:pt x="1037" y="3"/>
                      <a:pt x="987" y="0"/>
                      <a:pt x="937" y="0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80" name="Google Shape;1080;p31"/>
            <p:cNvGrpSpPr/>
            <p:nvPr/>
          </p:nvGrpSpPr>
          <p:grpSpPr>
            <a:xfrm rot="4320102">
              <a:off x="2380192" y="3251947"/>
              <a:ext cx="501244" cy="959813"/>
              <a:chOff x="3718475" y="677675"/>
              <a:chExt cx="501226" cy="959778"/>
            </a:xfrm>
          </p:grpSpPr>
          <p:sp>
            <p:nvSpPr>
              <p:cNvPr id="1081" name="Google Shape;1081;p31"/>
              <p:cNvSpPr/>
              <p:nvPr/>
            </p:nvSpPr>
            <p:spPr>
              <a:xfrm>
                <a:off x="4032062" y="887653"/>
                <a:ext cx="74530" cy="44654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6956" extrusionOk="0">
                    <a:moveTo>
                      <a:pt x="118" y="1"/>
                    </a:moveTo>
                    <a:cubicBezTo>
                      <a:pt x="58" y="1"/>
                      <a:pt x="1" y="47"/>
                      <a:pt x="31" y="117"/>
                    </a:cubicBezTo>
                    <a:cubicBezTo>
                      <a:pt x="476" y="1200"/>
                      <a:pt x="729" y="2350"/>
                      <a:pt x="852" y="3513"/>
                    </a:cubicBezTo>
                    <a:cubicBezTo>
                      <a:pt x="912" y="4088"/>
                      <a:pt x="945" y="4670"/>
                      <a:pt x="949" y="5248"/>
                    </a:cubicBezTo>
                    <a:cubicBezTo>
                      <a:pt x="955" y="5793"/>
                      <a:pt x="866" y="6371"/>
                      <a:pt x="925" y="6909"/>
                    </a:cubicBezTo>
                    <a:cubicBezTo>
                      <a:pt x="927" y="6938"/>
                      <a:pt x="952" y="6956"/>
                      <a:pt x="975" y="6956"/>
                    </a:cubicBezTo>
                    <a:cubicBezTo>
                      <a:pt x="993" y="6956"/>
                      <a:pt x="1011" y="6946"/>
                      <a:pt x="1018" y="6923"/>
                    </a:cubicBezTo>
                    <a:cubicBezTo>
                      <a:pt x="1161" y="6401"/>
                      <a:pt x="1125" y="5786"/>
                      <a:pt x="1121" y="5248"/>
                    </a:cubicBezTo>
                    <a:cubicBezTo>
                      <a:pt x="1118" y="4647"/>
                      <a:pt x="1085" y="4042"/>
                      <a:pt x="1018" y="3440"/>
                    </a:cubicBezTo>
                    <a:cubicBezTo>
                      <a:pt x="895" y="2287"/>
                      <a:pt x="659" y="1144"/>
                      <a:pt x="217" y="67"/>
                    </a:cubicBezTo>
                    <a:cubicBezTo>
                      <a:pt x="199" y="21"/>
                      <a:pt x="158" y="1"/>
                      <a:pt x="118" y="1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3768418" y="740521"/>
                <a:ext cx="370855" cy="896933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13972" extrusionOk="0">
                    <a:moveTo>
                      <a:pt x="58" y="0"/>
                    </a:moveTo>
                    <a:cubicBezTo>
                      <a:pt x="28" y="0"/>
                      <a:pt x="0" y="29"/>
                      <a:pt x="20" y="59"/>
                    </a:cubicBezTo>
                    <a:cubicBezTo>
                      <a:pt x="788" y="1083"/>
                      <a:pt x="1658" y="1997"/>
                      <a:pt x="2353" y="3080"/>
                    </a:cubicBezTo>
                    <a:cubicBezTo>
                      <a:pt x="3034" y="4141"/>
                      <a:pt x="3617" y="5270"/>
                      <a:pt x="4088" y="6443"/>
                    </a:cubicBezTo>
                    <a:cubicBezTo>
                      <a:pt x="5042" y="8810"/>
                      <a:pt x="5511" y="11282"/>
                      <a:pt x="5471" y="13835"/>
                    </a:cubicBezTo>
                    <a:cubicBezTo>
                      <a:pt x="5469" y="13926"/>
                      <a:pt x="5539" y="13972"/>
                      <a:pt x="5610" y="13972"/>
                    </a:cubicBezTo>
                    <a:cubicBezTo>
                      <a:pt x="5680" y="13972"/>
                      <a:pt x="5752" y="13926"/>
                      <a:pt x="5753" y="13835"/>
                    </a:cubicBezTo>
                    <a:cubicBezTo>
                      <a:pt x="5777" y="11299"/>
                      <a:pt x="5238" y="8720"/>
                      <a:pt x="4261" y="6384"/>
                    </a:cubicBezTo>
                    <a:cubicBezTo>
                      <a:pt x="3769" y="5207"/>
                      <a:pt x="3164" y="4081"/>
                      <a:pt x="2466" y="3014"/>
                    </a:cubicBezTo>
                    <a:cubicBezTo>
                      <a:pt x="1792" y="1973"/>
                      <a:pt x="1031" y="827"/>
                      <a:pt x="83" y="9"/>
                    </a:cubicBezTo>
                    <a:cubicBezTo>
                      <a:pt x="75" y="3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4066020" y="876997"/>
                <a:ext cx="79152" cy="12614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965" extrusionOk="0">
                    <a:moveTo>
                      <a:pt x="1186" y="0"/>
                    </a:moveTo>
                    <a:cubicBezTo>
                      <a:pt x="1177" y="0"/>
                      <a:pt x="1167" y="3"/>
                      <a:pt x="1160" y="10"/>
                    </a:cubicBezTo>
                    <a:cubicBezTo>
                      <a:pt x="645" y="462"/>
                      <a:pt x="320" y="1237"/>
                      <a:pt x="30" y="1845"/>
                    </a:cubicBezTo>
                    <a:cubicBezTo>
                      <a:pt x="1" y="1909"/>
                      <a:pt x="54" y="1965"/>
                      <a:pt x="105" y="1965"/>
                    </a:cubicBezTo>
                    <a:cubicBezTo>
                      <a:pt x="129" y="1965"/>
                      <a:pt x="152" y="1953"/>
                      <a:pt x="167" y="1924"/>
                    </a:cubicBezTo>
                    <a:cubicBezTo>
                      <a:pt x="337" y="1582"/>
                      <a:pt x="516" y="1250"/>
                      <a:pt x="708" y="921"/>
                    </a:cubicBezTo>
                    <a:cubicBezTo>
                      <a:pt x="878" y="632"/>
                      <a:pt x="1097" y="360"/>
                      <a:pt x="1220" y="47"/>
                    </a:cubicBezTo>
                    <a:cubicBezTo>
                      <a:pt x="1232" y="19"/>
                      <a:pt x="1209" y="0"/>
                      <a:pt x="1186" y="0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4073210" y="967638"/>
                <a:ext cx="119659" cy="32868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512" extrusionOk="0">
                    <a:moveTo>
                      <a:pt x="1155" y="1"/>
                    </a:moveTo>
                    <a:cubicBezTo>
                      <a:pt x="724" y="1"/>
                      <a:pt x="278" y="141"/>
                      <a:pt x="18" y="449"/>
                    </a:cubicBezTo>
                    <a:cubicBezTo>
                      <a:pt x="0" y="470"/>
                      <a:pt x="14" y="512"/>
                      <a:pt x="43" y="512"/>
                    </a:cubicBezTo>
                    <a:cubicBezTo>
                      <a:pt x="46" y="512"/>
                      <a:pt x="50" y="511"/>
                      <a:pt x="55" y="509"/>
                    </a:cubicBezTo>
                    <a:cubicBezTo>
                      <a:pt x="297" y="410"/>
                      <a:pt x="527" y="276"/>
                      <a:pt x="786" y="217"/>
                    </a:cubicBezTo>
                    <a:cubicBezTo>
                      <a:pt x="915" y="187"/>
                      <a:pt x="1040" y="174"/>
                      <a:pt x="1165" y="174"/>
                    </a:cubicBezTo>
                    <a:cubicBezTo>
                      <a:pt x="1358" y="174"/>
                      <a:pt x="1549" y="204"/>
                      <a:pt x="1746" y="247"/>
                    </a:cubicBezTo>
                    <a:cubicBezTo>
                      <a:pt x="1753" y="248"/>
                      <a:pt x="1760" y="249"/>
                      <a:pt x="1766" y="249"/>
                    </a:cubicBezTo>
                    <a:cubicBezTo>
                      <a:pt x="1843" y="249"/>
                      <a:pt x="1863" y="141"/>
                      <a:pt x="1786" y="110"/>
                    </a:cubicBezTo>
                    <a:cubicBezTo>
                      <a:pt x="1599" y="39"/>
                      <a:pt x="1379" y="1"/>
                      <a:pt x="1155" y="1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3753910" y="835142"/>
                <a:ext cx="130573" cy="42433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661" extrusionOk="0">
                    <a:moveTo>
                      <a:pt x="80" y="0"/>
                    </a:moveTo>
                    <a:cubicBezTo>
                      <a:pt x="33" y="0"/>
                      <a:pt x="1" y="69"/>
                      <a:pt x="50" y="94"/>
                    </a:cubicBezTo>
                    <a:cubicBezTo>
                      <a:pt x="409" y="257"/>
                      <a:pt x="785" y="380"/>
                      <a:pt x="1157" y="509"/>
                    </a:cubicBezTo>
                    <a:cubicBezTo>
                      <a:pt x="1332" y="568"/>
                      <a:pt x="1521" y="660"/>
                      <a:pt x="1702" y="660"/>
                    </a:cubicBezTo>
                    <a:cubicBezTo>
                      <a:pt x="1787" y="660"/>
                      <a:pt x="1869" y="641"/>
                      <a:pt x="1948" y="589"/>
                    </a:cubicBezTo>
                    <a:cubicBezTo>
                      <a:pt x="2033" y="535"/>
                      <a:pt x="1983" y="422"/>
                      <a:pt x="1903" y="422"/>
                    </a:cubicBezTo>
                    <a:cubicBezTo>
                      <a:pt x="1889" y="422"/>
                      <a:pt x="1874" y="425"/>
                      <a:pt x="1858" y="433"/>
                    </a:cubicBezTo>
                    <a:cubicBezTo>
                      <a:pt x="1812" y="457"/>
                      <a:pt x="1757" y="466"/>
                      <a:pt x="1698" y="466"/>
                    </a:cubicBezTo>
                    <a:cubicBezTo>
                      <a:pt x="1453" y="466"/>
                      <a:pt x="1127" y="299"/>
                      <a:pt x="947" y="240"/>
                    </a:cubicBezTo>
                    <a:cubicBezTo>
                      <a:pt x="665" y="150"/>
                      <a:pt x="379" y="64"/>
                      <a:pt x="90" y="1"/>
                    </a:cubicBezTo>
                    <a:cubicBezTo>
                      <a:pt x="87" y="0"/>
                      <a:pt x="83" y="0"/>
                      <a:pt x="80" y="0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3845129" y="705792"/>
                <a:ext cx="50072" cy="1595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486" extrusionOk="0">
                    <a:moveTo>
                      <a:pt x="46" y="0"/>
                    </a:moveTo>
                    <a:cubicBezTo>
                      <a:pt x="23" y="0"/>
                      <a:pt x="1" y="18"/>
                      <a:pt x="9" y="48"/>
                    </a:cubicBezTo>
                    <a:cubicBezTo>
                      <a:pt x="109" y="404"/>
                      <a:pt x="221" y="760"/>
                      <a:pt x="314" y="1115"/>
                    </a:cubicBezTo>
                    <a:cubicBezTo>
                      <a:pt x="404" y="1464"/>
                      <a:pt x="627" y="2085"/>
                      <a:pt x="460" y="2415"/>
                    </a:cubicBezTo>
                    <a:cubicBezTo>
                      <a:pt x="448" y="2435"/>
                      <a:pt x="457" y="2475"/>
                      <a:pt x="487" y="2478"/>
                    </a:cubicBezTo>
                    <a:cubicBezTo>
                      <a:pt x="500" y="2481"/>
                      <a:pt x="514" y="2481"/>
                      <a:pt x="527" y="2484"/>
                    </a:cubicBezTo>
                    <a:cubicBezTo>
                      <a:pt x="533" y="2485"/>
                      <a:pt x="538" y="2486"/>
                      <a:pt x="544" y="2486"/>
                    </a:cubicBezTo>
                    <a:cubicBezTo>
                      <a:pt x="576" y="2486"/>
                      <a:pt x="612" y="2468"/>
                      <a:pt x="620" y="2432"/>
                    </a:cubicBezTo>
                    <a:cubicBezTo>
                      <a:pt x="779" y="1663"/>
                      <a:pt x="374" y="713"/>
                      <a:pt x="85" y="25"/>
                    </a:cubicBezTo>
                    <a:cubicBezTo>
                      <a:pt x="77" y="8"/>
                      <a:pt x="61" y="0"/>
                      <a:pt x="46" y="0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3857775" y="1253878"/>
                <a:ext cx="276039" cy="313143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878" extrusionOk="0">
                    <a:moveTo>
                      <a:pt x="317" y="0"/>
                    </a:moveTo>
                    <a:cubicBezTo>
                      <a:pt x="228" y="0"/>
                      <a:pt x="138" y="7"/>
                      <a:pt x="47" y="22"/>
                    </a:cubicBezTo>
                    <a:cubicBezTo>
                      <a:pt x="1" y="28"/>
                      <a:pt x="18" y="95"/>
                      <a:pt x="61" y="101"/>
                    </a:cubicBezTo>
                    <a:cubicBezTo>
                      <a:pt x="1274" y="247"/>
                      <a:pt x="2065" y="919"/>
                      <a:pt x="2736" y="1913"/>
                    </a:cubicBezTo>
                    <a:cubicBezTo>
                      <a:pt x="3015" y="2332"/>
                      <a:pt x="3281" y="2764"/>
                      <a:pt x="3507" y="3215"/>
                    </a:cubicBezTo>
                    <a:cubicBezTo>
                      <a:pt x="3766" y="3737"/>
                      <a:pt x="3920" y="4289"/>
                      <a:pt x="4139" y="4824"/>
                    </a:cubicBezTo>
                    <a:cubicBezTo>
                      <a:pt x="4153" y="4859"/>
                      <a:pt x="4190" y="4878"/>
                      <a:pt x="4225" y="4878"/>
                    </a:cubicBezTo>
                    <a:cubicBezTo>
                      <a:pt x="4264" y="4878"/>
                      <a:pt x="4300" y="4854"/>
                      <a:pt x="4294" y="4801"/>
                    </a:cubicBezTo>
                    <a:cubicBezTo>
                      <a:pt x="4228" y="4243"/>
                      <a:pt x="3952" y="3687"/>
                      <a:pt x="3693" y="3195"/>
                    </a:cubicBezTo>
                    <a:cubicBezTo>
                      <a:pt x="3381" y="2597"/>
                      <a:pt x="3025" y="2009"/>
                      <a:pt x="2619" y="1471"/>
                    </a:cubicBezTo>
                    <a:cubicBezTo>
                      <a:pt x="2088" y="763"/>
                      <a:pt x="1257" y="0"/>
                      <a:pt x="317" y="0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3884608" y="1205155"/>
                <a:ext cx="107141" cy="10572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47" extrusionOk="0">
                    <a:moveTo>
                      <a:pt x="77" y="1"/>
                    </a:moveTo>
                    <a:cubicBezTo>
                      <a:pt x="29" y="1"/>
                      <a:pt x="0" y="75"/>
                      <a:pt x="52" y="96"/>
                    </a:cubicBezTo>
                    <a:cubicBezTo>
                      <a:pt x="743" y="392"/>
                      <a:pt x="1201" y="927"/>
                      <a:pt x="1494" y="1601"/>
                    </a:cubicBezTo>
                    <a:cubicBezTo>
                      <a:pt x="1508" y="1633"/>
                      <a:pt x="1533" y="1646"/>
                      <a:pt x="1560" y="1646"/>
                    </a:cubicBezTo>
                    <a:cubicBezTo>
                      <a:pt x="1612" y="1646"/>
                      <a:pt x="1669" y="1597"/>
                      <a:pt x="1653" y="1535"/>
                    </a:cubicBezTo>
                    <a:cubicBezTo>
                      <a:pt x="1457" y="781"/>
                      <a:pt x="819" y="213"/>
                      <a:pt x="92" y="3"/>
                    </a:cubicBezTo>
                    <a:cubicBezTo>
                      <a:pt x="87" y="1"/>
                      <a:pt x="82" y="1"/>
                      <a:pt x="77" y="1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3857005" y="1300226"/>
                <a:ext cx="132113" cy="5604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873" extrusionOk="0">
                    <a:moveTo>
                      <a:pt x="1628" y="1"/>
                    </a:moveTo>
                    <a:cubicBezTo>
                      <a:pt x="1001" y="1"/>
                      <a:pt x="402" y="318"/>
                      <a:pt x="23" y="812"/>
                    </a:cubicBezTo>
                    <a:cubicBezTo>
                      <a:pt x="0" y="842"/>
                      <a:pt x="31" y="872"/>
                      <a:pt x="61" y="872"/>
                    </a:cubicBezTo>
                    <a:cubicBezTo>
                      <a:pt x="71" y="872"/>
                      <a:pt x="81" y="869"/>
                      <a:pt x="89" y="861"/>
                    </a:cubicBezTo>
                    <a:cubicBezTo>
                      <a:pt x="593" y="390"/>
                      <a:pt x="1183" y="196"/>
                      <a:pt x="1853" y="196"/>
                    </a:cubicBezTo>
                    <a:cubicBezTo>
                      <a:pt x="1881" y="196"/>
                      <a:pt x="1909" y="196"/>
                      <a:pt x="1938" y="197"/>
                    </a:cubicBezTo>
                    <a:cubicBezTo>
                      <a:pt x="2030" y="197"/>
                      <a:pt x="2057" y="48"/>
                      <a:pt x="1961" y="31"/>
                    </a:cubicBezTo>
                    <a:cubicBezTo>
                      <a:pt x="1850" y="11"/>
                      <a:pt x="1738" y="1"/>
                      <a:pt x="1628" y="1"/>
                    </a:cubicBezTo>
                    <a:close/>
                  </a:path>
                </a:pathLst>
              </a:custGeom>
              <a:solidFill>
                <a:srgbClr val="082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3736578" y="711313"/>
                <a:ext cx="70743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88" extrusionOk="0">
                    <a:moveTo>
                      <a:pt x="552" y="0"/>
                    </a:moveTo>
                    <a:cubicBezTo>
                      <a:pt x="504" y="0"/>
                      <a:pt x="455" y="7"/>
                      <a:pt x="407" y="22"/>
                    </a:cubicBezTo>
                    <a:cubicBezTo>
                      <a:pt x="148" y="99"/>
                      <a:pt x="1" y="375"/>
                      <a:pt x="77" y="637"/>
                    </a:cubicBezTo>
                    <a:cubicBezTo>
                      <a:pt x="143" y="849"/>
                      <a:pt x="339" y="988"/>
                      <a:pt x="552" y="988"/>
                    </a:cubicBezTo>
                    <a:cubicBezTo>
                      <a:pt x="599" y="988"/>
                      <a:pt x="648" y="981"/>
                      <a:pt x="696" y="966"/>
                    </a:cubicBezTo>
                    <a:cubicBezTo>
                      <a:pt x="955" y="887"/>
                      <a:pt x="1102" y="611"/>
                      <a:pt x="1025" y="352"/>
                    </a:cubicBezTo>
                    <a:cubicBezTo>
                      <a:pt x="960" y="137"/>
                      <a:pt x="764" y="0"/>
                      <a:pt x="552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4102932" y="851062"/>
                <a:ext cx="70871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988" extrusionOk="0">
                    <a:moveTo>
                      <a:pt x="553" y="0"/>
                    </a:moveTo>
                    <a:cubicBezTo>
                      <a:pt x="505" y="0"/>
                      <a:pt x="457" y="7"/>
                      <a:pt x="409" y="22"/>
                    </a:cubicBezTo>
                    <a:cubicBezTo>
                      <a:pt x="147" y="98"/>
                      <a:pt x="1" y="374"/>
                      <a:pt x="81" y="637"/>
                    </a:cubicBezTo>
                    <a:cubicBezTo>
                      <a:pt x="143" y="849"/>
                      <a:pt x="338" y="988"/>
                      <a:pt x="551" y="988"/>
                    </a:cubicBezTo>
                    <a:cubicBezTo>
                      <a:pt x="599" y="988"/>
                      <a:pt x="647" y="981"/>
                      <a:pt x="695" y="966"/>
                    </a:cubicBezTo>
                    <a:cubicBezTo>
                      <a:pt x="954" y="886"/>
                      <a:pt x="1104" y="610"/>
                      <a:pt x="1024" y="351"/>
                    </a:cubicBezTo>
                    <a:cubicBezTo>
                      <a:pt x="959" y="137"/>
                      <a:pt x="764" y="0"/>
                      <a:pt x="553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3809566" y="1231860"/>
                <a:ext cx="7093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988" extrusionOk="0">
                    <a:moveTo>
                      <a:pt x="555" y="1"/>
                    </a:moveTo>
                    <a:cubicBezTo>
                      <a:pt x="507" y="1"/>
                      <a:pt x="458" y="8"/>
                      <a:pt x="410" y="22"/>
                    </a:cubicBezTo>
                    <a:cubicBezTo>
                      <a:pt x="150" y="99"/>
                      <a:pt x="1" y="375"/>
                      <a:pt x="80" y="637"/>
                    </a:cubicBezTo>
                    <a:cubicBezTo>
                      <a:pt x="145" y="849"/>
                      <a:pt x="342" y="988"/>
                      <a:pt x="553" y="988"/>
                    </a:cubicBezTo>
                    <a:cubicBezTo>
                      <a:pt x="600" y="988"/>
                      <a:pt x="648" y="981"/>
                      <a:pt x="695" y="966"/>
                    </a:cubicBezTo>
                    <a:cubicBezTo>
                      <a:pt x="958" y="886"/>
                      <a:pt x="1104" y="610"/>
                      <a:pt x="1025" y="351"/>
                    </a:cubicBezTo>
                    <a:cubicBezTo>
                      <a:pt x="962" y="137"/>
                      <a:pt x="767" y="1"/>
                      <a:pt x="555" y="1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3812776" y="677675"/>
                <a:ext cx="60857" cy="54373"/>
              </a:xfrm>
              <a:custGeom>
                <a:avLst/>
                <a:gdLst/>
                <a:ahLst/>
                <a:cxnLst/>
                <a:rect l="l" t="t" r="r" b="b"/>
                <a:pathLst>
                  <a:path w="948" h="847" extrusionOk="0">
                    <a:moveTo>
                      <a:pt x="472" y="0"/>
                    </a:moveTo>
                    <a:cubicBezTo>
                      <a:pt x="432" y="0"/>
                      <a:pt x="390" y="6"/>
                      <a:pt x="349" y="18"/>
                    </a:cubicBezTo>
                    <a:cubicBezTo>
                      <a:pt x="127" y="84"/>
                      <a:pt x="1" y="324"/>
                      <a:pt x="70" y="546"/>
                    </a:cubicBezTo>
                    <a:cubicBezTo>
                      <a:pt x="125" y="728"/>
                      <a:pt x="293" y="846"/>
                      <a:pt x="475" y="846"/>
                    </a:cubicBezTo>
                    <a:cubicBezTo>
                      <a:pt x="515" y="846"/>
                      <a:pt x="555" y="841"/>
                      <a:pt x="596" y="828"/>
                    </a:cubicBezTo>
                    <a:cubicBezTo>
                      <a:pt x="822" y="759"/>
                      <a:pt x="948" y="523"/>
                      <a:pt x="878" y="300"/>
                    </a:cubicBezTo>
                    <a:cubicBezTo>
                      <a:pt x="824" y="118"/>
                      <a:pt x="656" y="0"/>
                      <a:pt x="472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4012675" y="853566"/>
                <a:ext cx="60921" cy="54502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49" extrusionOk="0">
                    <a:moveTo>
                      <a:pt x="478" y="0"/>
                    </a:moveTo>
                    <a:cubicBezTo>
                      <a:pt x="436" y="0"/>
                      <a:pt x="395" y="7"/>
                      <a:pt x="353" y="19"/>
                    </a:cubicBezTo>
                    <a:cubicBezTo>
                      <a:pt x="127" y="86"/>
                      <a:pt x="1" y="322"/>
                      <a:pt x="71" y="548"/>
                    </a:cubicBezTo>
                    <a:cubicBezTo>
                      <a:pt x="125" y="731"/>
                      <a:pt x="294" y="848"/>
                      <a:pt x="475" y="848"/>
                    </a:cubicBezTo>
                    <a:cubicBezTo>
                      <a:pt x="515" y="848"/>
                      <a:pt x="556" y="843"/>
                      <a:pt x="596" y="831"/>
                    </a:cubicBezTo>
                    <a:cubicBezTo>
                      <a:pt x="821" y="760"/>
                      <a:pt x="948" y="525"/>
                      <a:pt x="878" y="302"/>
                    </a:cubicBezTo>
                    <a:cubicBezTo>
                      <a:pt x="824" y="118"/>
                      <a:pt x="658" y="0"/>
                      <a:pt x="478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3825614" y="1328921"/>
                <a:ext cx="60793" cy="5443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48" extrusionOk="0">
                    <a:moveTo>
                      <a:pt x="476" y="0"/>
                    </a:moveTo>
                    <a:cubicBezTo>
                      <a:pt x="434" y="0"/>
                      <a:pt x="391" y="6"/>
                      <a:pt x="349" y="20"/>
                    </a:cubicBezTo>
                    <a:cubicBezTo>
                      <a:pt x="126" y="86"/>
                      <a:pt x="0" y="322"/>
                      <a:pt x="70" y="548"/>
                    </a:cubicBezTo>
                    <a:cubicBezTo>
                      <a:pt x="124" y="730"/>
                      <a:pt x="293" y="848"/>
                      <a:pt x="474" y="848"/>
                    </a:cubicBezTo>
                    <a:cubicBezTo>
                      <a:pt x="514" y="848"/>
                      <a:pt x="555" y="842"/>
                      <a:pt x="595" y="830"/>
                    </a:cubicBezTo>
                    <a:cubicBezTo>
                      <a:pt x="821" y="761"/>
                      <a:pt x="947" y="524"/>
                      <a:pt x="878" y="302"/>
                    </a:cubicBezTo>
                    <a:cubicBezTo>
                      <a:pt x="824" y="118"/>
                      <a:pt x="658" y="0"/>
                      <a:pt x="476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4159037" y="953580"/>
                <a:ext cx="60664" cy="5443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48" extrusionOk="0">
                    <a:moveTo>
                      <a:pt x="474" y="1"/>
                    </a:moveTo>
                    <a:cubicBezTo>
                      <a:pt x="433" y="1"/>
                      <a:pt x="391" y="7"/>
                      <a:pt x="350" y="20"/>
                    </a:cubicBezTo>
                    <a:cubicBezTo>
                      <a:pt x="127" y="87"/>
                      <a:pt x="0" y="323"/>
                      <a:pt x="67" y="546"/>
                    </a:cubicBezTo>
                    <a:cubicBezTo>
                      <a:pt x="121" y="729"/>
                      <a:pt x="288" y="847"/>
                      <a:pt x="469" y="847"/>
                    </a:cubicBezTo>
                    <a:cubicBezTo>
                      <a:pt x="511" y="847"/>
                      <a:pt x="553" y="841"/>
                      <a:pt x="595" y="828"/>
                    </a:cubicBezTo>
                    <a:cubicBezTo>
                      <a:pt x="818" y="762"/>
                      <a:pt x="945" y="526"/>
                      <a:pt x="878" y="299"/>
                    </a:cubicBezTo>
                    <a:cubicBezTo>
                      <a:pt x="821" y="118"/>
                      <a:pt x="654" y="1"/>
                      <a:pt x="474" y="1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3860536" y="1178772"/>
                <a:ext cx="60728" cy="5443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48" extrusionOk="0">
                    <a:moveTo>
                      <a:pt x="472" y="1"/>
                    </a:moveTo>
                    <a:cubicBezTo>
                      <a:pt x="432" y="1"/>
                      <a:pt x="391" y="6"/>
                      <a:pt x="350" y="18"/>
                    </a:cubicBezTo>
                    <a:cubicBezTo>
                      <a:pt x="128" y="89"/>
                      <a:pt x="1" y="325"/>
                      <a:pt x="68" y="547"/>
                    </a:cubicBezTo>
                    <a:cubicBezTo>
                      <a:pt x="125" y="730"/>
                      <a:pt x="294" y="847"/>
                      <a:pt x="475" y="847"/>
                    </a:cubicBezTo>
                    <a:cubicBezTo>
                      <a:pt x="515" y="847"/>
                      <a:pt x="556" y="841"/>
                      <a:pt x="596" y="830"/>
                    </a:cubicBezTo>
                    <a:cubicBezTo>
                      <a:pt x="818" y="759"/>
                      <a:pt x="945" y="524"/>
                      <a:pt x="878" y="301"/>
                    </a:cubicBezTo>
                    <a:cubicBezTo>
                      <a:pt x="824" y="118"/>
                      <a:pt x="656" y="1"/>
                      <a:pt x="472" y="1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3718475" y="813252"/>
                <a:ext cx="55785" cy="49944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78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3" y="17"/>
                    </a:cubicBezTo>
                    <a:cubicBezTo>
                      <a:pt x="117" y="80"/>
                      <a:pt x="1" y="296"/>
                      <a:pt x="64" y="502"/>
                    </a:cubicBezTo>
                    <a:cubicBezTo>
                      <a:pt x="116" y="669"/>
                      <a:pt x="269" y="778"/>
                      <a:pt x="435" y="778"/>
                    </a:cubicBezTo>
                    <a:cubicBezTo>
                      <a:pt x="473" y="778"/>
                      <a:pt x="511" y="772"/>
                      <a:pt x="549" y="761"/>
                    </a:cubicBezTo>
                    <a:cubicBezTo>
                      <a:pt x="752" y="698"/>
                      <a:pt x="868" y="482"/>
                      <a:pt x="805" y="276"/>
                    </a:cubicBezTo>
                    <a:cubicBezTo>
                      <a:pt x="756" y="109"/>
                      <a:pt x="602" y="1"/>
                      <a:pt x="433" y="1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99" name="Google Shape;1099;p31"/>
            <p:cNvGrpSpPr/>
            <p:nvPr/>
          </p:nvGrpSpPr>
          <p:grpSpPr>
            <a:xfrm>
              <a:off x="2129319" y="3581595"/>
              <a:ext cx="252821" cy="455008"/>
              <a:chOff x="2129319" y="2876745"/>
              <a:chExt cx="252821" cy="455008"/>
            </a:xfrm>
          </p:grpSpPr>
          <p:sp>
            <p:nvSpPr>
              <p:cNvPr id="1100" name="Google Shape;1100;p31"/>
              <p:cNvSpPr/>
              <p:nvPr/>
            </p:nvSpPr>
            <p:spPr>
              <a:xfrm flipH="1">
                <a:off x="2129319" y="2876745"/>
                <a:ext cx="252821" cy="455008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52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0" y="392"/>
                      <a:pt x="332" y="786"/>
                      <a:pt x="481" y="1187"/>
                    </a:cubicBezTo>
                    <a:cubicBezTo>
                      <a:pt x="630" y="1587"/>
                      <a:pt x="772" y="1988"/>
                      <a:pt x="888" y="2399"/>
                    </a:cubicBezTo>
                    <a:cubicBezTo>
                      <a:pt x="941" y="2600"/>
                      <a:pt x="991" y="2809"/>
                      <a:pt x="1037" y="3014"/>
                    </a:cubicBezTo>
                    <a:cubicBezTo>
                      <a:pt x="1087" y="3220"/>
                      <a:pt x="1090" y="3421"/>
                      <a:pt x="1074" y="3634"/>
                    </a:cubicBezTo>
                    <a:cubicBezTo>
                      <a:pt x="1031" y="4057"/>
                      <a:pt x="1087" y="4538"/>
                      <a:pt x="1362" y="4905"/>
                    </a:cubicBezTo>
                    <a:cubicBezTo>
                      <a:pt x="1431" y="4995"/>
                      <a:pt x="1517" y="5078"/>
                      <a:pt x="1620" y="5137"/>
                    </a:cubicBezTo>
                    <a:cubicBezTo>
                      <a:pt x="1702" y="5181"/>
                      <a:pt x="1795" y="5212"/>
                      <a:pt x="1891" y="5212"/>
                    </a:cubicBezTo>
                    <a:cubicBezTo>
                      <a:pt x="1920" y="5212"/>
                      <a:pt x="1949" y="5209"/>
                      <a:pt x="1978" y="5203"/>
                    </a:cubicBezTo>
                    <a:cubicBezTo>
                      <a:pt x="2107" y="5180"/>
                      <a:pt x="2212" y="5098"/>
                      <a:pt x="2282" y="5001"/>
                    </a:cubicBezTo>
                    <a:cubicBezTo>
                      <a:pt x="2348" y="4912"/>
                      <a:pt x="2405" y="4816"/>
                      <a:pt x="2451" y="4717"/>
                    </a:cubicBezTo>
                    <a:cubicBezTo>
                      <a:pt x="2547" y="4518"/>
                      <a:pt x="2614" y="4309"/>
                      <a:pt x="2669" y="4101"/>
                    </a:cubicBezTo>
                    <a:cubicBezTo>
                      <a:pt x="2726" y="3892"/>
                      <a:pt x="2769" y="3684"/>
                      <a:pt x="2805" y="3471"/>
                    </a:cubicBezTo>
                    <a:cubicBezTo>
                      <a:pt x="2878" y="3044"/>
                      <a:pt x="2895" y="2611"/>
                      <a:pt x="2845" y="2180"/>
                    </a:cubicBezTo>
                    <a:cubicBezTo>
                      <a:pt x="2789" y="1752"/>
                      <a:pt x="2677" y="1332"/>
                      <a:pt x="2487" y="951"/>
                    </a:cubicBezTo>
                    <a:lnTo>
                      <a:pt x="2487" y="951"/>
                    </a:lnTo>
                    <a:cubicBezTo>
                      <a:pt x="2646" y="1349"/>
                      <a:pt x="2742" y="1766"/>
                      <a:pt x="2769" y="2189"/>
                    </a:cubicBezTo>
                    <a:cubicBezTo>
                      <a:pt x="2805" y="2611"/>
                      <a:pt x="2776" y="3038"/>
                      <a:pt x="2693" y="3452"/>
                    </a:cubicBezTo>
                    <a:cubicBezTo>
                      <a:pt x="2600" y="3862"/>
                      <a:pt x="2514" y="4286"/>
                      <a:pt x="2328" y="4657"/>
                    </a:cubicBezTo>
                    <a:cubicBezTo>
                      <a:pt x="2282" y="4749"/>
                      <a:pt x="2229" y="4839"/>
                      <a:pt x="2169" y="4919"/>
                    </a:cubicBezTo>
                    <a:cubicBezTo>
                      <a:pt x="2113" y="4995"/>
                      <a:pt x="2038" y="5051"/>
                      <a:pt x="1951" y="5064"/>
                    </a:cubicBezTo>
                    <a:cubicBezTo>
                      <a:pt x="1935" y="5067"/>
                      <a:pt x="1919" y="5068"/>
                      <a:pt x="1903" y="5068"/>
                    </a:cubicBezTo>
                    <a:cubicBezTo>
                      <a:pt x="1833" y="5068"/>
                      <a:pt x="1759" y="5046"/>
                      <a:pt x="1693" y="5008"/>
                    </a:cubicBezTo>
                    <a:cubicBezTo>
                      <a:pt x="1613" y="4962"/>
                      <a:pt x="1541" y="4892"/>
                      <a:pt x="1481" y="4812"/>
                    </a:cubicBezTo>
                    <a:cubicBezTo>
                      <a:pt x="1358" y="4653"/>
                      <a:pt x="1283" y="4462"/>
                      <a:pt x="1239" y="4263"/>
                    </a:cubicBezTo>
                    <a:cubicBezTo>
                      <a:pt x="1193" y="4057"/>
                      <a:pt x="1196" y="3855"/>
                      <a:pt x="1209" y="3640"/>
                    </a:cubicBezTo>
                    <a:cubicBezTo>
                      <a:pt x="1216" y="3534"/>
                      <a:pt x="1219" y="3425"/>
                      <a:pt x="1213" y="3316"/>
                    </a:cubicBezTo>
                    <a:cubicBezTo>
                      <a:pt x="1209" y="3203"/>
                      <a:pt x="1190" y="3094"/>
                      <a:pt x="1166" y="2988"/>
                    </a:cubicBezTo>
                    <a:cubicBezTo>
                      <a:pt x="1116" y="2776"/>
                      <a:pt x="1060" y="2571"/>
                      <a:pt x="997" y="2365"/>
                    </a:cubicBezTo>
                    <a:cubicBezTo>
                      <a:pt x="736" y="1547"/>
                      <a:pt x="392" y="759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 flipH="1">
                <a:off x="2229715" y="3231528"/>
                <a:ext cx="20254" cy="9026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034" extrusionOk="0">
                    <a:moveTo>
                      <a:pt x="147" y="993"/>
                    </a:moveTo>
                    <a:lnTo>
                      <a:pt x="146" y="994"/>
                    </a:lnTo>
                    <a:cubicBezTo>
                      <a:pt x="146" y="995"/>
                      <a:pt x="145" y="995"/>
                      <a:pt x="145" y="995"/>
                    </a:cubicBezTo>
                    <a:cubicBezTo>
                      <a:pt x="146" y="995"/>
                      <a:pt x="146" y="994"/>
                      <a:pt x="147" y="993"/>
                    </a:cubicBezTo>
                    <a:close/>
                    <a:moveTo>
                      <a:pt x="198" y="0"/>
                    </a:moveTo>
                    <a:cubicBezTo>
                      <a:pt x="192" y="162"/>
                      <a:pt x="182" y="328"/>
                      <a:pt x="156" y="487"/>
                    </a:cubicBezTo>
                    <a:cubicBezTo>
                      <a:pt x="142" y="566"/>
                      <a:pt x="126" y="642"/>
                      <a:pt x="102" y="719"/>
                    </a:cubicBezTo>
                    <a:cubicBezTo>
                      <a:pt x="93" y="759"/>
                      <a:pt x="76" y="795"/>
                      <a:pt x="63" y="832"/>
                    </a:cubicBezTo>
                    <a:cubicBezTo>
                      <a:pt x="56" y="848"/>
                      <a:pt x="47" y="864"/>
                      <a:pt x="40" y="881"/>
                    </a:cubicBezTo>
                    <a:lnTo>
                      <a:pt x="27" y="904"/>
                    </a:lnTo>
                    <a:lnTo>
                      <a:pt x="20" y="917"/>
                    </a:lnTo>
                    <a:lnTo>
                      <a:pt x="13" y="924"/>
                    </a:lnTo>
                    <a:lnTo>
                      <a:pt x="13" y="926"/>
                    </a:lnTo>
                    <a:lnTo>
                      <a:pt x="13" y="926"/>
                    </a:lnTo>
                    <a:cubicBezTo>
                      <a:pt x="11" y="928"/>
                      <a:pt x="0" y="947"/>
                      <a:pt x="3" y="974"/>
                    </a:cubicBezTo>
                    <a:cubicBezTo>
                      <a:pt x="10" y="1006"/>
                      <a:pt x="36" y="1026"/>
                      <a:pt x="50" y="1034"/>
                    </a:cubicBezTo>
                    <a:lnTo>
                      <a:pt x="109" y="894"/>
                    </a:lnTo>
                    <a:cubicBezTo>
                      <a:pt x="122" y="898"/>
                      <a:pt x="149" y="917"/>
                      <a:pt x="152" y="951"/>
                    </a:cubicBezTo>
                    <a:cubicBezTo>
                      <a:pt x="157" y="972"/>
                      <a:pt x="150" y="988"/>
                      <a:pt x="147" y="993"/>
                    </a:cubicBezTo>
                    <a:lnTo>
                      <a:pt x="147" y="993"/>
                    </a:lnTo>
                    <a:lnTo>
                      <a:pt x="149" y="991"/>
                    </a:lnTo>
                    <a:lnTo>
                      <a:pt x="152" y="983"/>
                    </a:lnTo>
                    <a:lnTo>
                      <a:pt x="159" y="967"/>
                    </a:lnTo>
                    <a:lnTo>
                      <a:pt x="169" y="934"/>
                    </a:lnTo>
                    <a:cubicBezTo>
                      <a:pt x="175" y="914"/>
                      <a:pt x="182" y="891"/>
                      <a:pt x="189" y="871"/>
                    </a:cubicBezTo>
                    <a:cubicBezTo>
                      <a:pt x="198" y="828"/>
                      <a:pt x="206" y="785"/>
                      <a:pt x="212" y="745"/>
                    </a:cubicBezTo>
                    <a:cubicBezTo>
                      <a:pt x="226" y="659"/>
                      <a:pt x="229" y="577"/>
                      <a:pt x="232" y="494"/>
                    </a:cubicBezTo>
                    <a:cubicBezTo>
                      <a:pt x="232" y="325"/>
                      <a:pt x="218" y="162"/>
                      <a:pt x="19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 flipH="1">
                <a:off x="2175328" y="3202545"/>
                <a:ext cx="13968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47" extrusionOk="0">
                    <a:moveTo>
                      <a:pt x="77" y="1"/>
                    </a:moveTo>
                    <a:cubicBezTo>
                      <a:pt x="93" y="382"/>
                      <a:pt x="57" y="762"/>
                      <a:pt x="0" y="1130"/>
                    </a:cubicBezTo>
                    <a:lnTo>
                      <a:pt x="153" y="1147"/>
                    </a:lnTo>
                    <a:cubicBezTo>
                      <a:pt x="159" y="759"/>
                      <a:pt x="142" y="378"/>
                      <a:pt x="7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103" name="Google Shape;1103;p31"/>
            <p:cNvSpPr/>
            <p:nvPr/>
          </p:nvSpPr>
          <p:spPr>
            <a:xfrm flipH="1">
              <a:off x="2177067" y="2941256"/>
              <a:ext cx="684083" cy="420175"/>
            </a:xfrm>
            <a:custGeom>
              <a:avLst/>
              <a:gdLst/>
              <a:ahLst/>
              <a:cxnLst/>
              <a:rect l="l" t="t" r="r" b="b"/>
              <a:pathLst>
                <a:path w="7836" h="4813" extrusionOk="0">
                  <a:moveTo>
                    <a:pt x="6160" y="1799"/>
                  </a:moveTo>
                  <a:cubicBezTo>
                    <a:pt x="6415" y="1799"/>
                    <a:pt x="6620" y="2005"/>
                    <a:pt x="6620" y="2256"/>
                  </a:cubicBezTo>
                  <a:cubicBezTo>
                    <a:pt x="6620" y="2508"/>
                    <a:pt x="6415" y="2713"/>
                    <a:pt x="6160" y="2713"/>
                  </a:cubicBezTo>
                  <a:cubicBezTo>
                    <a:pt x="5908" y="2713"/>
                    <a:pt x="5703" y="2508"/>
                    <a:pt x="5703" y="2256"/>
                  </a:cubicBezTo>
                  <a:cubicBezTo>
                    <a:pt x="5703" y="2005"/>
                    <a:pt x="5908" y="1799"/>
                    <a:pt x="6160" y="1799"/>
                  </a:cubicBezTo>
                  <a:close/>
                  <a:moveTo>
                    <a:pt x="1421" y="2942"/>
                  </a:moveTo>
                  <a:cubicBezTo>
                    <a:pt x="1577" y="2942"/>
                    <a:pt x="1703" y="3067"/>
                    <a:pt x="1703" y="3223"/>
                  </a:cubicBezTo>
                  <a:cubicBezTo>
                    <a:pt x="1703" y="3379"/>
                    <a:pt x="1577" y="3504"/>
                    <a:pt x="1421" y="3504"/>
                  </a:cubicBezTo>
                  <a:cubicBezTo>
                    <a:pt x="1266" y="3504"/>
                    <a:pt x="1139" y="3379"/>
                    <a:pt x="1139" y="3223"/>
                  </a:cubicBezTo>
                  <a:cubicBezTo>
                    <a:pt x="1139" y="3067"/>
                    <a:pt x="1266" y="2942"/>
                    <a:pt x="1421" y="2942"/>
                  </a:cubicBezTo>
                  <a:close/>
                  <a:moveTo>
                    <a:pt x="4090" y="2942"/>
                  </a:moveTo>
                  <a:cubicBezTo>
                    <a:pt x="4342" y="2942"/>
                    <a:pt x="4547" y="3147"/>
                    <a:pt x="4547" y="3399"/>
                  </a:cubicBezTo>
                  <a:cubicBezTo>
                    <a:pt x="4547" y="3654"/>
                    <a:pt x="4342" y="3859"/>
                    <a:pt x="4090" y="3859"/>
                  </a:cubicBezTo>
                  <a:cubicBezTo>
                    <a:pt x="3835" y="3859"/>
                    <a:pt x="3633" y="3654"/>
                    <a:pt x="3633" y="3399"/>
                  </a:cubicBezTo>
                  <a:cubicBezTo>
                    <a:pt x="3633" y="3147"/>
                    <a:pt x="3835" y="2942"/>
                    <a:pt x="4090" y="2942"/>
                  </a:cubicBezTo>
                  <a:close/>
                  <a:moveTo>
                    <a:pt x="6558" y="0"/>
                  </a:moveTo>
                  <a:cubicBezTo>
                    <a:pt x="4546" y="0"/>
                    <a:pt x="54" y="1312"/>
                    <a:pt x="54" y="1312"/>
                  </a:cubicBezTo>
                  <a:cubicBezTo>
                    <a:pt x="1" y="1329"/>
                    <a:pt x="80" y="3094"/>
                    <a:pt x="617" y="3978"/>
                  </a:cubicBezTo>
                  <a:cubicBezTo>
                    <a:pt x="696" y="3935"/>
                    <a:pt x="785" y="3909"/>
                    <a:pt x="884" y="3909"/>
                  </a:cubicBezTo>
                  <a:cubicBezTo>
                    <a:pt x="1199" y="3909"/>
                    <a:pt x="1454" y="4164"/>
                    <a:pt x="1454" y="4478"/>
                  </a:cubicBezTo>
                  <a:cubicBezTo>
                    <a:pt x="1454" y="4508"/>
                    <a:pt x="1451" y="4534"/>
                    <a:pt x="1445" y="4564"/>
                  </a:cubicBezTo>
                  <a:cubicBezTo>
                    <a:pt x="2004" y="4721"/>
                    <a:pt x="2847" y="4812"/>
                    <a:pt x="3699" y="4812"/>
                  </a:cubicBezTo>
                  <a:cubicBezTo>
                    <a:pt x="4180" y="4812"/>
                    <a:pt x="4663" y="4783"/>
                    <a:pt x="5101" y="4720"/>
                  </a:cubicBezTo>
                  <a:cubicBezTo>
                    <a:pt x="5057" y="4650"/>
                    <a:pt x="5031" y="4568"/>
                    <a:pt x="5031" y="4478"/>
                  </a:cubicBezTo>
                  <a:cubicBezTo>
                    <a:pt x="5031" y="4223"/>
                    <a:pt x="5236" y="4018"/>
                    <a:pt x="5488" y="4018"/>
                  </a:cubicBezTo>
                  <a:cubicBezTo>
                    <a:pt x="5740" y="4018"/>
                    <a:pt x="5945" y="4223"/>
                    <a:pt x="5945" y="4478"/>
                  </a:cubicBezTo>
                  <a:cubicBezTo>
                    <a:pt x="5945" y="4498"/>
                    <a:pt x="5941" y="4518"/>
                    <a:pt x="5938" y="4537"/>
                  </a:cubicBezTo>
                  <a:cubicBezTo>
                    <a:pt x="6107" y="4482"/>
                    <a:pt x="6256" y="4422"/>
                    <a:pt x="6382" y="4349"/>
                  </a:cubicBezTo>
                  <a:cubicBezTo>
                    <a:pt x="6564" y="4243"/>
                    <a:pt x="6730" y="4091"/>
                    <a:pt x="6875" y="3909"/>
                  </a:cubicBezTo>
                  <a:cubicBezTo>
                    <a:pt x="6845" y="3859"/>
                    <a:pt x="6825" y="3799"/>
                    <a:pt x="6825" y="3733"/>
                  </a:cubicBezTo>
                  <a:cubicBezTo>
                    <a:pt x="6825" y="3551"/>
                    <a:pt x="6975" y="3399"/>
                    <a:pt x="7160" y="3399"/>
                  </a:cubicBezTo>
                  <a:cubicBezTo>
                    <a:pt x="7173" y="3399"/>
                    <a:pt x="7187" y="3402"/>
                    <a:pt x="7199" y="3405"/>
                  </a:cubicBezTo>
                  <a:cubicBezTo>
                    <a:pt x="7716" y="2396"/>
                    <a:pt x="7835" y="968"/>
                    <a:pt x="7485" y="270"/>
                  </a:cubicBezTo>
                  <a:cubicBezTo>
                    <a:pt x="7388" y="77"/>
                    <a:pt x="7046" y="0"/>
                    <a:pt x="6558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4" name="Google Shape;1104;p31"/>
            <p:cNvSpPr/>
            <p:nvPr/>
          </p:nvSpPr>
          <p:spPr>
            <a:xfrm flipH="1">
              <a:off x="2189895" y="2993441"/>
              <a:ext cx="667059" cy="238853"/>
            </a:xfrm>
            <a:custGeom>
              <a:avLst/>
              <a:gdLst/>
              <a:ahLst/>
              <a:cxnLst/>
              <a:rect l="l" t="t" r="r" b="b"/>
              <a:pathLst>
                <a:path w="7641" h="2736" extrusionOk="0">
                  <a:moveTo>
                    <a:pt x="2720" y="0"/>
                  </a:moveTo>
                  <a:cubicBezTo>
                    <a:pt x="2617" y="23"/>
                    <a:pt x="2518" y="46"/>
                    <a:pt x="2418" y="69"/>
                  </a:cubicBezTo>
                  <a:cubicBezTo>
                    <a:pt x="2007" y="437"/>
                    <a:pt x="1173" y="1066"/>
                    <a:pt x="312" y="1066"/>
                  </a:cubicBezTo>
                  <a:cubicBezTo>
                    <a:pt x="282" y="1066"/>
                    <a:pt x="253" y="1063"/>
                    <a:pt x="222" y="1063"/>
                  </a:cubicBezTo>
                  <a:cubicBezTo>
                    <a:pt x="147" y="1060"/>
                    <a:pt x="77" y="1049"/>
                    <a:pt x="4" y="1040"/>
                  </a:cubicBezTo>
                  <a:cubicBezTo>
                    <a:pt x="4" y="1060"/>
                    <a:pt x="1" y="1076"/>
                    <a:pt x="1" y="1099"/>
                  </a:cubicBezTo>
                  <a:cubicBezTo>
                    <a:pt x="17" y="1328"/>
                    <a:pt x="51" y="1639"/>
                    <a:pt x="107" y="1971"/>
                  </a:cubicBezTo>
                  <a:lnTo>
                    <a:pt x="110" y="1974"/>
                  </a:lnTo>
                  <a:cubicBezTo>
                    <a:pt x="170" y="2159"/>
                    <a:pt x="557" y="2338"/>
                    <a:pt x="1130" y="2477"/>
                  </a:cubicBezTo>
                  <a:cubicBezTo>
                    <a:pt x="1180" y="2391"/>
                    <a:pt x="1269" y="2335"/>
                    <a:pt x="1375" y="2335"/>
                  </a:cubicBezTo>
                  <a:cubicBezTo>
                    <a:pt x="1518" y="2335"/>
                    <a:pt x="1637" y="2444"/>
                    <a:pt x="1653" y="2579"/>
                  </a:cubicBezTo>
                  <a:cubicBezTo>
                    <a:pt x="2223" y="2675"/>
                    <a:pt x="2898" y="2735"/>
                    <a:pt x="3591" y="2735"/>
                  </a:cubicBezTo>
                  <a:cubicBezTo>
                    <a:pt x="3617" y="2510"/>
                    <a:pt x="3809" y="2335"/>
                    <a:pt x="4044" y="2335"/>
                  </a:cubicBezTo>
                  <a:cubicBezTo>
                    <a:pt x="4266" y="2335"/>
                    <a:pt x="4451" y="2493"/>
                    <a:pt x="4491" y="2706"/>
                  </a:cubicBezTo>
                  <a:cubicBezTo>
                    <a:pt x="5783" y="2606"/>
                    <a:pt x="6995" y="2278"/>
                    <a:pt x="7554" y="1586"/>
                  </a:cubicBezTo>
                  <a:lnTo>
                    <a:pt x="7554" y="1583"/>
                  </a:lnTo>
                  <a:cubicBezTo>
                    <a:pt x="7598" y="1364"/>
                    <a:pt x="7624" y="1146"/>
                    <a:pt x="7634" y="937"/>
                  </a:cubicBezTo>
                  <a:cubicBezTo>
                    <a:pt x="7634" y="907"/>
                    <a:pt x="7634" y="881"/>
                    <a:pt x="7637" y="851"/>
                  </a:cubicBezTo>
                  <a:cubicBezTo>
                    <a:pt x="7641" y="719"/>
                    <a:pt x="7637" y="589"/>
                    <a:pt x="7630" y="467"/>
                  </a:cubicBezTo>
                  <a:cubicBezTo>
                    <a:pt x="7630" y="457"/>
                    <a:pt x="7627" y="447"/>
                    <a:pt x="7627" y="441"/>
                  </a:cubicBezTo>
                  <a:cubicBezTo>
                    <a:pt x="7624" y="381"/>
                    <a:pt x="7618" y="328"/>
                    <a:pt x="7610" y="271"/>
                  </a:cubicBezTo>
                  <a:cubicBezTo>
                    <a:pt x="7359" y="669"/>
                    <a:pt x="6968" y="1026"/>
                    <a:pt x="6452" y="1341"/>
                  </a:cubicBezTo>
                  <a:cubicBezTo>
                    <a:pt x="6528" y="1421"/>
                    <a:pt x="6574" y="1530"/>
                    <a:pt x="6574" y="1649"/>
                  </a:cubicBezTo>
                  <a:cubicBezTo>
                    <a:pt x="6574" y="1901"/>
                    <a:pt x="6369" y="2106"/>
                    <a:pt x="6114" y="2106"/>
                  </a:cubicBezTo>
                  <a:cubicBezTo>
                    <a:pt x="5885" y="2106"/>
                    <a:pt x="5697" y="1940"/>
                    <a:pt x="5663" y="1719"/>
                  </a:cubicBezTo>
                  <a:cubicBezTo>
                    <a:pt x="5388" y="1815"/>
                    <a:pt x="5104" y="1868"/>
                    <a:pt x="4826" y="1868"/>
                  </a:cubicBezTo>
                  <a:cubicBezTo>
                    <a:pt x="4474" y="1868"/>
                    <a:pt x="4130" y="1781"/>
                    <a:pt x="3823" y="1576"/>
                  </a:cubicBezTo>
                  <a:cubicBezTo>
                    <a:pt x="3415" y="1308"/>
                    <a:pt x="3123" y="884"/>
                    <a:pt x="2918" y="447"/>
                  </a:cubicBezTo>
                  <a:cubicBezTo>
                    <a:pt x="2898" y="407"/>
                    <a:pt x="2782" y="172"/>
                    <a:pt x="272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5" name="Google Shape;1105;p31"/>
            <p:cNvSpPr/>
            <p:nvPr/>
          </p:nvSpPr>
          <p:spPr>
            <a:xfrm flipH="1">
              <a:off x="2570530" y="2964740"/>
              <a:ext cx="163688" cy="182457"/>
            </a:xfrm>
            <a:custGeom>
              <a:avLst/>
              <a:gdLst/>
              <a:ahLst/>
              <a:cxnLst/>
              <a:rect l="l" t="t" r="r" b="b"/>
              <a:pathLst>
                <a:path w="1875" h="2090" extrusionOk="0">
                  <a:moveTo>
                    <a:pt x="1289" y="1"/>
                  </a:moveTo>
                  <a:lnTo>
                    <a:pt x="0" y="570"/>
                  </a:lnTo>
                  <a:lnTo>
                    <a:pt x="212" y="994"/>
                  </a:lnTo>
                  <a:cubicBezTo>
                    <a:pt x="212" y="994"/>
                    <a:pt x="321" y="2090"/>
                    <a:pt x="908" y="2090"/>
                  </a:cubicBezTo>
                  <a:cubicBezTo>
                    <a:pt x="1490" y="2090"/>
                    <a:pt x="1874" y="994"/>
                    <a:pt x="1874" y="994"/>
                  </a:cubicBezTo>
                  <a:lnTo>
                    <a:pt x="1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6" name="Google Shape;1106;p31"/>
            <p:cNvSpPr/>
            <p:nvPr/>
          </p:nvSpPr>
          <p:spPr>
            <a:xfrm flipH="1">
              <a:off x="2615315" y="2963256"/>
              <a:ext cx="30992" cy="123791"/>
            </a:xfrm>
            <a:custGeom>
              <a:avLst/>
              <a:gdLst/>
              <a:ahLst/>
              <a:cxnLst/>
              <a:rect l="l" t="t" r="r" b="b"/>
              <a:pathLst>
                <a:path w="355" h="1418" extrusionOk="0">
                  <a:moveTo>
                    <a:pt x="208" y="1"/>
                  </a:moveTo>
                  <a:lnTo>
                    <a:pt x="0" y="1418"/>
                  </a:lnTo>
                  <a:lnTo>
                    <a:pt x="355" y="3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7" name="Google Shape;1107;p31"/>
            <p:cNvSpPr/>
            <p:nvPr/>
          </p:nvSpPr>
          <p:spPr>
            <a:xfrm flipH="1">
              <a:off x="2611300" y="2934884"/>
              <a:ext cx="14230" cy="49063"/>
            </a:xfrm>
            <a:custGeom>
              <a:avLst/>
              <a:gdLst/>
              <a:ahLst/>
              <a:cxnLst/>
              <a:rect l="l" t="t" r="r" b="b"/>
              <a:pathLst>
                <a:path w="163" h="562" extrusionOk="0">
                  <a:moveTo>
                    <a:pt x="13" y="1"/>
                  </a:moveTo>
                  <a:lnTo>
                    <a:pt x="1" y="561"/>
                  </a:lnTo>
                  <a:lnTo>
                    <a:pt x="163" y="2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733850" y="1812916"/>
              <a:ext cx="1304779" cy="1344413"/>
              <a:chOff x="1733850" y="1108066"/>
              <a:chExt cx="1304779" cy="1344413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153931" y="1756524"/>
                <a:ext cx="884698" cy="695956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7972" extrusionOk="0">
                    <a:moveTo>
                      <a:pt x="4239" y="1"/>
                    </a:moveTo>
                    <a:cubicBezTo>
                      <a:pt x="4239" y="1"/>
                      <a:pt x="3156" y="2203"/>
                      <a:pt x="2696" y="2531"/>
                    </a:cubicBezTo>
                    <a:cubicBezTo>
                      <a:pt x="2235" y="2859"/>
                      <a:pt x="722" y="2829"/>
                      <a:pt x="361" y="4306"/>
                    </a:cubicBezTo>
                    <a:cubicBezTo>
                      <a:pt x="1" y="5786"/>
                      <a:pt x="1050" y="7101"/>
                      <a:pt x="2301" y="7167"/>
                    </a:cubicBezTo>
                    <a:cubicBezTo>
                      <a:pt x="2332" y="7169"/>
                      <a:pt x="2362" y="7169"/>
                      <a:pt x="2393" y="7169"/>
                    </a:cubicBezTo>
                    <a:cubicBezTo>
                      <a:pt x="3600" y="7169"/>
                      <a:pt x="4755" y="5930"/>
                      <a:pt x="4765" y="5918"/>
                    </a:cubicBezTo>
                    <a:lnTo>
                      <a:pt x="4765" y="5918"/>
                    </a:lnTo>
                    <a:cubicBezTo>
                      <a:pt x="4710" y="5978"/>
                      <a:pt x="4968" y="6491"/>
                      <a:pt x="4997" y="6551"/>
                    </a:cubicBezTo>
                    <a:cubicBezTo>
                      <a:pt x="5202" y="6988"/>
                      <a:pt x="5494" y="7412"/>
                      <a:pt x="5902" y="7680"/>
                    </a:cubicBezTo>
                    <a:cubicBezTo>
                      <a:pt x="6210" y="7884"/>
                      <a:pt x="6554" y="7972"/>
                      <a:pt x="6907" y="7972"/>
                    </a:cubicBezTo>
                    <a:cubicBezTo>
                      <a:pt x="7867" y="7972"/>
                      <a:pt x="8894" y="7327"/>
                      <a:pt x="9448" y="6627"/>
                    </a:cubicBezTo>
                    <a:cubicBezTo>
                      <a:pt x="9720" y="6286"/>
                      <a:pt x="9928" y="5886"/>
                      <a:pt x="9991" y="5455"/>
                    </a:cubicBezTo>
                    <a:cubicBezTo>
                      <a:pt x="10134" y="4451"/>
                      <a:pt x="9295" y="3713"/>
                      <a:pt x="8481" y="3289"/>
                    </a:cubicBezTo>
                    <a:lnTo>
                      <a:pt x="7660" y="133"/>
                    </a:lnTo>
                    <a:lnTo>
                      <a:pt x="4239" y="1"/>
                    </a:ln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2423080" y="1483627"/>
                <a:ext cx="273860" cy="332438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808" extrusionOk="0">
                    <a:moveTo>
                      <a:pt x="2951" y="1"/>
                    </a:moveTo>
                    <a:cubicBezTo>
                      <a:pt x="1864" y="362"/>
                      <a:pt x="1" y="2408"/>
                      <a:pt x="1" y="2408"/>
                    </a:cubicBezTo>
                    <a:cubicBezTo>
                      <a:pt x="1" y="2408"/>
                      <a:pt x="1511" y="3807"/>
                      <a:pt x="2900" y="3807"/>
                    </a:cubicBezTo>
                    <a:cubicBezTo>
                      <a:pt x="2924" y="3807"/>
                      <a:pt x="2947" y="3807"/>
                      <a:pt x="2971" y="3806"/>
                    </a:cubicBezTo>
                    <a:cubicBezTo>
                      <a:pt x="3136" y="3117"/>
                      <a:pt x="3136" y="2388"/>
                      <a:pt x="3104" y="1676"/>
                    </a:cubicBezTo>
                    <a:cubicBezTo>
                      <a:pt x="3084" y="1266"/>
                      <a:pt x="3057" y="855"/>
                      <a:pt x="3014" y="444"/>
                    </a:cubicBezTo>
                    <a:cubicBezTo>
                      <a:pt x="2997" y="296"/>
                      <a:pt x="2977" y="146"/>
                      <a:pt x="2951" y="1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2319688" y="1478651"/>
                <a:ext cx="123442" cy="33732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864" extrusionOk="0">
                    <a:moveTo>
                      <a:pt x="292" y="1"/>
                    </a:moveTo>
                    <a:cubicBezTo>
                      <a:pt x="204" y="1"/>
                      <a:pt x="105" y="21"/>
                      <a:pt x="1" y="58"/>
                    </a:cubicBezTo>
                    <a:cubicBezTo>
                      <a:pt x="27" y="203"/>
                      <a:pt x="47" y="353"/>
                      <a:pt x="64" y="501"/>
                    </a:cubicBezTo>
                    <a:cubicBezTo>
                      <a:pt x="107" y="912"/>
                      <a:pt x="134" y="1323"/>
                      <a:pt x="154" y="1733"/>
                    </a:cubicBezTo>
                    <a:cubicBezTo>
                      <a:pt x="186" y="2445"/>
                      <a:pt x="186" y="3174"/>
                      <a:pt x="21" y="3863"/>
                    </a:cubicBezTo>
                    <a:cubicBezTo>
                      <a:pt x="531" y="3843"/>
                      <a:pt x="1021" y="3631"/>
                      <a:pt x="1408" y="3075"/>
                    </a:cubicBezTo>
                    <a:cubicBezTo>
                      <a:pt x="1408" y="3075"/>
                      <a:pt x="1409" y="3075"/>
                      <a:pt x="1409" y="3075"/>
                    </a:cubicBezTo>
                    <a:cubicBezTo>
                      <a:pt x="1413" y="3075"/>
                      <a:pt x="1319" y="113"/>
                      <a:pt x="355" y="5"/>
                    </a:cubicBezTo>
                    <a:cubicBezTo>
                      <a:pt x="335" y="2"/>
                      <a:pt x="314" y="1"/>
                      <a:pt x="292" y="1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2615664" y="1637448"/>
                <a:ext cx="118553" cy="1576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806" extrusionOk="0">
                    <a:moveTo>
                      <a:pt x="639" y="1"/>
                    </a:moveTo>
                    <a:lnTo>
                      <a:pt x="0" y="935"/>
                    </a:lnTo>
                    <a:cubicBezTo>
                      <a:pt x="0" y="935"/>
                      <a:pt x="282" y="1342"/>
                      <a:pt x="692" y="1806"/>
                    </a:cubicBezTo>
                    <a:cubicBezTo>
                      <a:pt x="917" y="1511"/>
                      <a:pt x="1139" y="1213"/>
                      <a:pt x="1358" y="912"/>
                    </a:cubicBezTo>
                    <a:cubicBezTo>
                      <a:pt x="928" y="474"/>
                      <a:pt x="639" y="1"/>
                      <a:pt x="63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2550888" y="1716977"/>
                <a:ext cx="122918" cy="150069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719" extrusionOk="0">
                    <a:moveTo>
                      <a:pt x="666" y="1"/>
                    </a:moveTo>
                    <a:cubicBezTo>
                      <a:pt x="447" y="302"/>
                      <a:pt x="225" y="600"/>
                      <a:pt x="0" y="895"/>
                    </a:cubicBezTo>
                    <a:cubicBezTo>
                      <a:pt x="245" y="1173"/>
                      <a:pt x="540" y="1474"/>
                      <a:pt x="844" y="1719"/>
                    </a:cubicBezTo>
                    <a:cubicBezTo>
                      <a:pt x="1027" y="1332"/>
                      <a:pt x="1232" y="954"/>
                      <a:pt x="1408" y="566"/>
                    </a:cubicBezTo>
                    <a:cubicBezTo>
                      <a:pt x="1136" y="427"/>
                      <a:pt x="881" y="219"/>
                      <a:pt x="6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2260356" y="1708596"/>
                <a:ext cx="112181" cy="17983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060" extrusionOk="0">
                    <a:moveTo>
                      <a:pt x="748" y="0"/>
                    </a:moveTo>
                    <a:cubicBezTo>
                      <a:pt x="748" y="0"/>
                      <a:pt x="441" y="225"/>
                      <a:pt x="0" y="441"/>
                    </a:cubicBezTo>
                    <a:cubicBezTo>
                      <a:pt x="112" y="984"/>
                      <a:pt x="274" y="1517"/>
                      <a:pt x="367" y="2060"/>
                    </a:cubicBezTo>
                    <a:cubicBezTo>
                      <a:pt x="894" y="1905"/>
                      <a:pt x="1285" y="1742"/>
                      <a:pt x="1285" y="1742"/>
                    </a:cubicBez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2F8C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2340410" y="1747008"/>
                <a:ext cx="114538" cy="163949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878" extrusionOk="0">
                    <a:moveTo>
                      <a:pt x="944" y="1"/>
                    </a:moveTo>
                    <a:cubicBezTo>
                      <a:pt x="666" y="137"/>
                      <a:pt x="338" y="265"/>
                      <a:pt x="0" y="332"/>
                    </a:cubicBezTo>
                    <a:cubicBezTo>
                      <a:pt x="40" y="849"/>
                      <a:pt x="80" y="1361"/>
                      <a:pt x="122" y="1878"/>
                    </a:cubicBezTo>
                    <a:cubicBezTo>
                      <a:pt x="530" y="1829"/>
                      <a:pt x="954" y="1726"/>
                      <a:pt x="1311" y="1620"/>
                    </a:cubicBezTo>
                    <a:cubicBezTo>
                      <a:pt x="1218" y="1077"/>
                      <a:pt x="1056" y="544"/>
                      <a:pt x="9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2444208" y="1766388"/>
                <a:ext cx="155918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687" extrusionOk="0">
                    <a:moveTo>
                      <a:pt x="564" y="0"/>
                    </a:moveTo>
                    <a:cubicBezTo>
                      <a:pt x="388" y="388"/>
                      <a:pt x="183" y="766"/>
                      <a:pt x="0" y="1153"/>
                    </a:cubicBezTo>
                    <a:cubicBezTo>
                      <a:pt x="315" y="1408"/>
                      <a:pt x="647" y="1603"/>
                      <a:pt x="951" y="1656"/>
                    </a:cubicBezTo>
                    <a:cubicBezTo>
                      <a:pt x="1070" y="1677"/>
                      <a:pt x="1198" y="1686"/>
                      <a:pt x="1331" y="1686"/>
                    </a:cubicBezTo>
                    <a:cubicBezTo>
                      <a:pt x="1477" y="1686"/>
                      <a:pt x="1630" y="1675"/>
                      <a:pt x="1785" y="1656"/>
                    </a:cubicBezTo>
                    <a:cubicBezTo>
                      <a:pt x="1743" y="1139"/>
                      <a:pt x="1703" y="627"/>
                      <a:pt x="1663" y="110"/>
                    </a:cubicBezTo>
                    <a:cubicBezTo>
                      <a:pt x="1507" y="140"/>
                      <a:pt x="1349" y="159"/>
                      <a:pt x="1194" y="159"/>
                    </a:cubicBezTo>
                    <a:cubicBezTo>
                      <a:pt x="1163" y="159"/>
                      <a:pt x="1132" y="158"/>
                      <a:pt x="1100" y="156"/>
                    </a:cubicBezTo>
                    <a:cubicBezTo>
                      <a:pt x="914" y="143"/>
                      <a:pt x="736" y="86"/>
                      <a:pt x="56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2264633" y="1396939"/>
                <a:ext cx="168314" cy="19860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275" extrusionOk="0">
                    <a:moveTo>
                      <a:pt x="430" y="0"/>
                    </a:moveTo>
                    <a:lnTo>
                      <a:pt x="430" y="0"/>
                    </a:lnTo>
                    <a:cubicBezTo>
                      <a:pt x="659" y="86"/>
                      <a:pt x="838" y="305"/>
                      <a:pt x="844" y="550"/>
                    </a:cubicBezTo>
                    <a:cubicBezTo>
                      <a:pt x="844" y="636"/>
                      <a:pt x="827" y="729"/>
                      <a:pt x="765" y="792"/>
                    </a:cubicBezTo>
                    <a:cubicBezTo>
                      <a:pt x="725" y="835"/>
                      <a:pt x="668" y="858"/>
                      <a:pt x="616" y="878"/>
                    </a:cubicBezTo>
                    <a:cubicBezTo>
                      <a:pt x="540" y="902"/>
                      <a:pt x="460" y="913"/>
                      <a:pt x="380" y="913"/>
                    </a:cubicBezTo>
                    <a:cubicBezTo>
                      <a:pt x="302" y="913"/>
                      <a:pt x="225" y="902"/>
                      <a:pt x="152" y="881"/>
                    </a:cubicBezTo>
                    <a:lnTo>
                      <a:pt x="152" y="881"/>
                    </a:lnTo>
                    <a:cubicBezTo>
                      <a:pt x="364" y="1076"/>
                      <a:pt x="430" y="1411"/>
                      <a:pt x="315" y="1676"/>
                    </a:cubicBezTo>
                    <a:cubicBezTo>
                      <a:pt x="251" y="1819"/>
                      <a:pt x="136" y="1934"/>
                      <a:pt x="0" y="2010"/>
                    </a:cubicBezTo>
                    <a:cubicBezTo>
                      <a:pt x="10" y="2014"/>
                      <a:pt x="20" y="2021"/>
                      <a:pt x="33" y="2024"/>
                    </a:cubicBezTo>
                    <a:cubicBezTo>
                      <a:pt x="140" y="2059"/>
                      <a:pt x="249" y="2076"/>
                      <a:pt x="356" y="2076"/>
                    </a:cubicBezTo>
                    <a:cubicBezTo>
                      <a:pt x="548" y="2076"/>
                      <a:pt x="735" y="2022"/>
                      <a:pt x="894" y="1925"/>
                    </a:cubicBezTo>
                    <a:cubicBezTo>
                      <a:pt x="937" y="2102"/>
                      <a:pt x="1010" y="2274"/>
                      <a:pt x="1134" y="2274"/>
                    </a:cubicBezTo>
                    <a:cubicBezTo>
                      <a:pt x="1161" y="2274"/>
                      <a:pt x="1190" y="2266"/>
                      <a:pt x="1222" y="2249"/>
                    </a:cubicBezTo>
                    <a:cubicBezTo>
                      <a:pt x="1454" y="2120"/>
                      <a:pt x="1388" y="1673"/>
                      <a:pt x="1324" y="1414"/>
                    </a:cubicBezTo>
                    <a:cubicBezTo>
                      <a:pt x="1331" y="1398"/>
                      <a:pt x="1341" y="1378"/>
                      <a:pt x="1344" y="1362"/>
                    </a:cubicBezTo>
                    <a:cubicBezTo>
                      <a:pt x="1348" y="1355"/>
                      <a:pt x="1351" y="1345"/>
                      <a:pt x="1351" y="1338"/>
                    </a:cubicBezTo>
                    <a:cubicBezTo>
                      <a:pt x="1415" y="1414"/>
                      <a:pt x="1507" y="1501"/>
                      <a:pt x="1603" y="1501"/>
                    </a:cubicBezTo>
                    <a:cubicBezTo>
                      <a:pt x="1687" y="1501"/>
                      <a:pt x="1773" y="1434"/>
                      <a:pt x="1845" y="1232"/>
                    </a:cubicBezTo>
                    <a:cubicBezTo>
                      <a:pt x="1927" y="997"/>
                      <a:pt x="1666" y="792"/>
                      <a:pt x="1311" y="627"/>
                    </a:cubicBezTo>
                    <a:cubicBezTo>
                      <a:pt x="1199" y="361"/>
                      <a:pt x="977" y="146"/>
                      <a:pt x="682" y="46"/>
                    </a:cubicBezTo>
                    <a:cubicBezTo>
                      <a:pt x="599" y="20"/>
                      <a:pt x="517" y="7"/>
                      <a:pt x="43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2354550" y="1365950"/>
                <a:ext cx="184225" cy="209852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366" extrusionOk="0">
                    <a:moveTo>
                      <a:pt x="925" y="1"/>
                    </a:moveTo>
                    <a:cubicBezTo>
                      <a:pt x="692" y="1"/>
                      <a:pt x="688" y="869"/>
                      <a:pt x="688" y="869"/>
                    </a:cubicBezTo>
                    <a:cubicBezTo>
                      <a:pt x="688" y="869"/>
                      <a:pt x="497" y="188"/>
                      <a:pt x="277" y="188"/>
                    </a:cubicBezTo>
                    <a:cubicBezTo>
                      <a:pt x="248" y="188"/>
                      <a:pt x="218" y="200"/>
                      <a:pt x="189" y="227"/>
                    </a:cubicBezTo>
                    <a:cubicBezTo>
                      <a:pt x="0" y="395"/>
                      <a:pt x="364" y="918"/>
                      <a:pt x="569" y="1187"/>
                    </a:cubicBezTo>
                    <a:cubicBezTo>
                      <a:pt x="470" y="1683"/>
                      <a:pt x="745" y="2187"/>
                      <a:pt x="1232" y="2365"/>
                    </a:cubicBezTo>
                    <a:cubicBezTo>
                      <a:pt x="1368" y="2289"/>
                      <a:pt x="1483" y="2174"/>
                      <a:pt x="1547" y="2031"/>
                    </a:cubicBezTo>
                    <a:cubicBezTo>
                      <a:pt x="1662" y="1766"/>
                      <a:pt x="1596" y="1431"/>
                      <a:pt x="1384" y="1236"/>
                    </a:cubicBezTo>
                    <a:lnTo>
                      <a:pt x="1384" y="1236"/>
                    </a:lnTo>
                    <a:cubicBezTo>
                      <a:pt x="1457" y="1257"/>
                      <a:pt x="1534" y="1268"/>
                      <a:pt x="1612" y="1268"/>
                    </a:cubicBezTo>
                    <a:cubicBezTo>
                      <a:pt x="1692" y="1268"/>
                      <a:pt x="1772" y="1257"/>
                      <a:pt x="1848" y="1233"/>
                    </a:cubicBezTo>
                    <a:cubicBezTo>
                      <a:pt x="1900" y="1213"/>
                      <a:pt x="1957" y="1190"/>
                      <a:pt x="1997" y="1147"/>
                    </a:cubicBezTo>
                    <a:cubicBezTo>
                      <a:pt x="2059" y="1084"/>
                      <a:pt x="2076" y="991"/>
                      <a:pt x="2076" y="905"/>
                    </a:cubicBezTo>
                    <a:cubicBezTo>
                      <a:pt x="2070" y="660"/>
                      <a:pt x="1891" y="441"/>
                      <a:pt x="1662" y="355"/>
                    </a:cubicBezTo>
                    <a:cubicBezTo>
                      <a:pt x="1640" y="354"/>
                      <a:pt x="1618" y="353"/>
                      <a:pt x="1596" y="353"/>
                    </a:cubicBezTo>
                    <a:cubicBezTo>
                      <a:pt x="1454" y="353"/>
                      <a:pt x="1315" y="380"/>
                      <a:pt x="1185" y="435"/>
                    </a:cubicBezTo>
                    <a:cubicBezTo>
                      <a:pt x="1172" y="286"/>
                      <a:pt x="1130" y="48"/>
                      <a:pt x="951" y="4"/>
                    </a:cubicBezTo>
                    <a:cubicBezTo>
                      <a:pt x="942" y="2"/>
                      <a:pt x="933" y="1"/>
                      <a:pt x="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2615926" y="1637448"/>
                <a:ext cx="88871" cy="11340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299" extrusionOk="0">
                    <a:moveTo>
                      <a:pt x="302" y="1"/>
                    </a:moveTo>
                    <a:lnTo>
                      <a:pt x="1" y="444"/>
                    </a:lnTo>
                    <a:cubicBezTo>
                      <a:pt x="1" y="444"/>
                      <a:pt x="250" y="862"/>
                      <a:pt x="736" y="1299"/>
                    </a:cubicBezTo>
                    <a:cubicBezTo>
                      <a:pt x="829" y="1173"/>
                      <a:pt x="925" y="1044"/>
                      <a:pt x="1017" y="915"/>
                    </a:cubicBezTo>
                    <a:cubicBezTo>
                      <a:pt x="770" y="676"/>
                      <a:pt x="524" y="375"/>
                      <a:pt x="30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2550888" y="1717239"/>
                <a:ext cx="89657" cy="84506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968" extrusionOk="0">
                    <a:moveTo>
                      <a:pt x="281" y="1"/>
                    </a:moveTo>
                    <a:cubicBezTo>
                      <a:pt x="189" y="130"/>
                      <a:pt x="93" y="259"/>
                      <a:pt x="0" y="385"/>
                    </a:cubicBezTo>
                    <a:cubicBezTo>
                      <a:pt x="229" y="590"/>
                      <a:pt x="507" y="796"/>
                      <a:pt x="835" y="967"/>
                    </a:cubicBezTo>
                    <a:cubicBezTo>
                      <a:pt x="901" y="832"/>
                      <a:pt x="967" y="699"/>
                      <a:pt x="1027" y="563"/>
                    </a:cubicBezTo>
                    <a:cubicBezTo>
                      <a:pt x="815" y="455"/>
                      <a:pt x="613" y="305"/>
                      <a:pt x="434" y="140"/>
                    </a:cubicBezTo>
                    <a:cubicBezTo>
                      <a:pt x="381" y="97"/>
                      <a:pt x="332" y="50"/>
                      <a:pt x="28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2305378" y="1707689"/>
                <a:ext cx="66261" cy="16744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918" extrusionOk="0">
                    <a:moveTo>
                      <a:pt x="748" y="0"/>
                    </a:moveTo>
                    <a:cubicBezTo>
                      <a:pt x="748" y="0"/>
                      <a:pt x="477" y="205"/>
                      <a:pt x="63" y="407"/>
                    </a:cubicBezTo>
                    <a:cubicBezTo>
                      <a:pt x="43" y="421"/>
                      <a:pt x="20" y="430"/>
                      <a:pt x="0" y="441"/>
                    </a:cubicBezTo>
                    <a:cubicBezTo>
                      <a:pt x="103" y="934"/>
                      <a:pt x="245" y="1424"/>
                      <a:pt x="341" y="1917"/>
                    </a:cubicBezTo>
                    <a:cubicBezTo>
                      <a:pt x="344" y="1908"/>
                      <a:pt x="348" y="1898"/>
                      <a:pt x="351" y="1888"/>
                    </a:cubicBezTo>
                    <a:cubicBezTo>
                      <a:pt x="457" y="1510"/>
                      <a:pt x="596" y="848"/>
                      <a:pt x="735" y="212"/>
                    </a:cubicBezTo>
                    <a:cubicBezTo>
                      <a:pt x="742" y="176"/>
                      <a:pt x="748" y="140"/>
                      <a:pt x="758" y="103"/>
                    </a:cubicBezTo>
                    <a:lnTo>
                      <a:pt x="748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2342679" y="1747008"/>
                <a:ext cx="112268" cy="15155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736" extrusionOk="0">
                    <a:moveTo>
                      <a:pt x="944" y="1"/>
                    </a:moveTo>
                    <a:cubicBezTo>
                      <a:pt x="749" y="97"/>
                      <a:pt x="527" y="189"/>
                      <a:pt x="295" y="259"/>
                    </a:cubicBezTo>
                    <a:cubicBezTo>
                      <a:pt x="199" y="285"/>
                      <a:pt x="99" y="312"/>
                      <a:pt x="0" y="332"/>
                    </a:cubicBezTo>
                    <a:cubicBezTo>
                      <a:pt x="17" y="557"/>
                      <a:pt x="37" y="782"/>
                      <a:pt x="53" y="1008"/>
                    </a:cubicBezTo>
                    <a:cubicBezTo>
                      <a:pt x="130" y="1014"/>
                      <a:pt x="205" y="1014"/>
                      <a:pt x="281" y="1014"/>
                    </a:cubicBezTo>
                    <a:cubicBezTo>
                      <a:pt x="414" y="1014"/>
                      <a:pt x="553" y="1008"/>
                      <a:pt x="696" y="991"/>
                    </a:cubicBezTo>
                    <a:cubicBezTo>
                      <a:pt x="944" y="1471"/>
                      <a:pt x="881" y="1736"/>
                      <a:pt x="881" y="1736"/>
                    </a:cubicBezTo>
                    <a:lnTo>
                      <a:pt x="1212" y="1647"/>
                    </a:lnTo>
                    <a:cubicBezTo>
                      <a:pt x="1238" y="1590"/>
                      <a:pt x="1265" y="1534"/>
                      <a:pt x="1285" y="1477"/>
                    </a:cubicBezTo>
                    <a:cubicBezTo>
                      <a:pt x="1189" y="984"/>
                      <a:pt x="1047" y="494"/>
                      <a:pt x="944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2449707" y="1765913"/>
                <a:ext cx="117506" cy="68618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786" extrusionOk="0">
                    <a:moveTo>
                      <a:pt x="193" y="0"/>
                    </a:moveTo>
                    <a:cubicBezTo>
                      <a:pt x="133" y="136"/>
                      <a:pt x="67" y="269"/>
                      <a:pt x="1" y="404"/>
                    </a:cubicBezTo>
                    <a:cubicBezTo>
                      <a:pt x="381" y="603"/>
                      <a:pt x="832" y="752"/>
                      <a:pt x="1345" y="786"/>
                    </a:cubicBezTo>
                    <a:cubicBezTo>
                      <a:pt x="1329" y="560"/>
                      <a:pt x="1309" y="335"/>
                      <a:pt x="1292" y="110"/>
                    </a:cubicBezTo>
                    <a:cubicBezTo>
                      <a:pt x="1140" y="140"/>
                      <a:pt x="988" y="159"/>
                      <a:pt x="835" y="159"/>
                    </a:cubicBezTo>
                    <a:cubicBezTo>
                      <a:pt x="802" y="159"/>
                      <a:pt x="766" y="156"/>
                      <a:pt x="729" y="156"/>
                    </a:cubicBezTo>
                    <a:cubicBezTo>
                      <a:pt x="543" y="143"/>
                      <a:pt x="365" y="86"/>
                      <a:pt x="19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1733850" y="1108066"/>
                <a:ext cx="651171" cy="869770"/>
              </a:xfrm>
              <a:custGeom>
                <a:avLst/>
                <a:gdLst/>
                <a:ahLst/>
                <a:cxnLst/>
                <a:rect l="l" t="t" r="r" b="b"/>
                <a:pathLst>
                  <a:path w="7459" h="9963" extrusionOk="0">
                    <a:moveTo>
                      <a:pt x="6410" y="0"/>
                    </a:moveTo>
                    <a:cubicBezTo>
                      <a:pt x="5109" y="0"/>
                      <a:pt x="4023" y="1020"/>
                      <a:pt x="3236" y="2044"/>
                    </a:cubicBezTo>
                    <a:cubicBezTo>
                      <a:pt x="2514" y="2988"/>
                      <a:pt x="1941" y="4051"/>
                      <a:pt x="1438" y="5121"/>
                    </a:cubicBezTo>
                    <a:cubicBezTo>
                      <a:pt x="958" y="6141"/>
                      <a:pt x="891" y="7290"/>
                      <a:pt x="616" y="8370"/>
                    </a:cubicBezTo>
                    <a:cubicBezTo>
                      <a:pt x="541" y="8664"/>
                      <a:pt x="448" y="8959"/>
                      <a:pt x="272" y="9210"/>
                    </a:cubicBezTo>
                    <a:cubicBezTo>
                      <a:pt x="255" y="9234"/>
                      <a:pt x="239" y="9257"/>
                      <a:pt x="219" y="9280"/>
                    </a:cubicBezTo>
                    <a:cubicBezTo>
                      <a:pt x="113" y="9429"/>
                      <a:pt x="0" y="9594"/>
                      <a:pt x="60" y="9760"/>
                    </a:cubicBezTo>
                    <a:cubicBezTo>
                      <a:pt x="102" y="9890"/>
                      <a:pt x="242" y="9963"/>
                      <a:pt x="381" y="9963"/>
                    </a:cubicBezTo>
                    <a:cubicBezTo>
                      <a:pt x="416" y="9963"/>
                      <a:pt x="451" y="9958"/>
                      <a:pt x="484" y="9949"/>
                    </a:cubicBezTo>
                    <a:cubicBezTo>
                      <a:pt x="1160" y="9773"/>
                      <a:pt x="1530" y="8373"/>
                      <a:pt x="1759" y="7820"/>
                    </a:cubicBezTo>
                    <a:cubicBezTo>
                      <a:pt x="2106" y="6972"/>
                      <a:pt x="2424" y="6085"/>
                      <a:pt x="2925" y="5313"/>
                    </a:cubicBezTo>
                    <a:cubicBezTo>
                      <a:pt x="3477" y="4462"/>
                      <a:pt x="4342" y="3780"/>
                      <a:pt x="5080" y="3101"/>
                    </a:cubicBezTo>
                    <a:cubicBezTo>
                      <a:pt x="5517" y="2697"/>
                      <a:pt x="5958" y="2296"/>
                      <a:pt x="6378" y="1876"/>
                    </a:cubicBezTo>
                    <a:cubicBezTo>
                      <a:pt x="6756" y="1498"/>
                      <a:pt x="7209" y="1081"/>
                      <a:pt x="7408" y="578"/>
                    </a:cubicBezTo>
                    <a:cubicBezTo>
                      <a:pt x="7435" y="514"/>
                      <a:pt x="7458" y="445"/>
                      <a:pt x="7448" y="375"/>
                    </a:cubicBezTo>
                    <a:cubicBezTo>
                      <a:pt x="7431" y="243"/>
                      <a:pt x="7302" y="157"/>
                      <a:pt x="7173" y="117"/>
                    </a:cubicBezTo>
                    <a:cubicBezTo>
                      <a:pt x="6911" y="37"/>
                      <a:pt x="6657" y="0"/>
                      <a:pt x="6410" y="0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125" name="Google Shape;1125;p31"/>
            <p:cNvSpPr/>
            <p:nvPr/>
          </p:nvSpPr>
          <p:spPr>
            <a:xfrm flipH="1">
              <a:off x="2293880" y="3110966"/>
              <a:ext cx="14841" cy="9079"/>
            </a:xfrm>
            <a:custGeom>
              <a:avLst/>
              <a:gdLst/>
              <a:ahLst/>
              <a:cxnLst/>
              <a:rect l="l" t="t" r="r" b="b"/>
              <a:pathLst>
                <a:path w="170" h="104" extrusionOk="0">
                  <a:moveTo>
                    <a:pt x="170" y="1"/>
                  </a:moveTo>
                  <a:cubicBezTo>
                    <a:pt x="113" y="37"/>
                    <a:pt x="57" y="70"/>
                    <a:pt x="0" y="103"/>
                  </a:cubicBezTo>
                  <a:cubicBezTo>
                    <a:pt x="57" y="70"/>
                    <a:pt x="116" y="37"/>
                    <a:pt x="170" y="4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FBB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6" name="Google Shape;1126;p31"/>
            <p:cNvSpPr/>
            <p:nvPr/>
          </p:nvSpPr>
          <p:spPr>
            <a:xfrm flipH="1">
              <a:off x="2164937" y="2596163"/>
              <a:ext cx="302494" cy="527903"/>
            </a:xfrm>
            <a:custGeom>
              <a:avLst/>
              <a:gdLst/>
              <a:ahLst/>
              <a:cxnLst/>
              <a:rect l="l" t="t" r="r" b="b"/>
              <a:pathLst>
                <a:path w="3465" h="6047" extrusionOk="0">
                  <a:moveTo>
                    <a:pt x="1355" y="0"/>
                  </a:moveTo>
                  <a:lnTo>
                    <a:pt x="1355" y="0"/>
                  </a:lnTo>
                  <a:cubicBezTo>
                    <a:pt x="908" y="182"/>
                    <a:pt x="1" y="255"/>
                    <a:pt x="1" y="255"/>
                  </a:cubicBezTo>
                  <a:cubicBezTo>
                    <a:pt x="1" y="255"/>
                    <a:pt x="308" y="1183"/>
                    <a:pt x="1087" y="1322"/>
                  </a:cubicBezTo>
                  <a:cubicBezTo>
                    <a:pt x="1193" y="1921"/>
                    <a:pt x="1279" y="2331"/>
                    <a:pt x="1279" y="2331"/>
                  </a:cubicBezTo>
                  <a:cubicBezTo>
                    <a:pt x="1279" y="2331"/>
                    <a:pt x="1580" y="2225"/>
                    <a:pt x="1826" y="2225"/>
                  </a:cubicBezTo>
                  <a:cubicBezTo>
                    <a:pt x="1948" y="2225"/>
                    <a:pt x="2057" y="2252"/>
                    <a:pt x="2110" y="2331"/>
                  </a:cubicBezTo>
                  <a:cubicBezTo>
                    <a:pt x="2263" y="2577"/>
                    <a:pt x="1650" y="2748"/>
                    <a:pt x="1650" y="2748"/>
                  </a:cubicBezTo>
                  <a:cubicBezTo>
                    <a:pt x="1650" y="2748"/>
                    <a:pt x="2203" y="2984"/>
                    <a:pt x="2240" y="3173"/>
                  </a:cubicBezTo>
                  <a:cubicBezTo>
                    <a:pt x="2425" y="3030"/>
                    <a:pt x="2627" y="2907"/>
                    <a:pt x="2839" y="2805"/>
                  </a:cubicBezTo>
                  <a:cubicBezTo>
                    <a:pt x="2928" y="2765"/>
                    <a:pt x="3021" y="2725"/>
                    <a:pt x="3114" y="2693"/>
                  </a:cubicBezTo>
                  <a:cubicBezTo>
                    <a:pt x="3087" y="2653"/>
                    <a:pt x="3057" y="2616"/>
                    <a:pt x="3024" y="2580"/>
                  </a:cubicBezTo>
                  <a:cubicBezTo>
                    <a:pt x="2776" y="2288"/>
                    <a:pt x="2468" y="2063"/>
                    <a:pt x="2243" y="1921"/>
                  </a:cubicBezTo>
                  <a:cubicBezTo>
                    <a:pt x="2143" y="1854"/>
                    <a:pt x="2041" y="1799"/>
                    <a:pt x="1938" y="1745"/>
                  </a:cubicBezTo>
                  <a:lnTo>
                    <a:pt x="1799" y="1218"/>
                  </a:lnTo>
                  <a:cubicBezTo>
                    <a:pt x="1716" y="1139"/>
                    <a:pt x="1647" y="1030"/>
                    <a:pt x="1604" y="900"/>
                  </a:cubicBezTo>
                  <a:cubicBezTo>
                    <a:pt x="1547" y="937"/>
                    <a:pt x="1488" y="964"/>
                    <a:pt x="1428" y="977"/>
                  </a:cubicBezTo>
                  <a:cubicBezTo>
                    <a:pt x="1395" y="987"/>
                    <a:pt x="1361" y="990"/>
                    <a:pt x="1329" y="990"/>
                  </a:cubicBezTo>
                  <a:cubicBezTo>
                    <a:pt x="1190" y="990"/>
                    <a:pt x="1048" y="920"/>
                    <a:pt x="1004" y="788"/>
                  </a:cubicBezTo>
                  <a:cubicBezTo>
                    <a:pt x="944" y="622"/>
                    <a:pt x="1057" y="457"/>
                    <a:pt x="1163" y="308"/>
                  </a:cubicBezTo>
                  <a:cubicBezTo>
                    <a:pt x="1183" y="285"/>
                    <a:pt x="1199" y="262"/>
                    <a:pt x="1216" y="238"/>
                  </a:cubicBezTo>
                  <a:cubicBezTo>
                    <a:pt x="1269" y="162"/>
                    <a:pt x="1315" y="83"/>
                    <a:pt x="1355" y="0"/>
                  </a:cubicBezTo>
                  <a:close/>
                  <a:moveTo>
                    <a:pt x="1560" y="3312"/>
                  </a:moveTo>
                  <a:cubicBezTo>
                    <a:pt x="1560" y="3312"/>
                    <a:pt x="1647" y="3428"/>
                    <a:pt x="1749" y="3627"/>
                  </a:cubicBezTo>
                  <a:cubicBezTo>
                    <a:pt x="1832" y="3530"/>
                    <a:pt x="1918" y="3444"/>
                    <a:pt x="2011" y="3361"/>
                  </a:cubicBezTo>
                  <a:lnTo>
                    <a:pt x="2011" y="3361"/>
                  </a:lnTo>
                  <a:cubicBezTo>
                    <a:pt x="1968" y="3371"/>
                    <a:pt x="1925" y="3375"/>
                    <a:pt x="1882" y="3375"/>
                  </a:cubicBezTo>
                  <a:cubicBezTo>
                    <a:pt x="1710" y="3375"/>
                    <a:pt x="1560" y="3312"/>
                    <a:pt x="1560" y="3312"/>
                  </a:cubicBezTo>
                  <a:close/>
                  <a:moveTo>
                    <a:pt x="3200" y="2815"/>
                  </a:moveTo>
                  <a:cubicBezTo>
                    <a:pt x="3100" y="2855"/>
                    <a:pt x="3001" y="2898"/>
                    <a:pt x="2905" y="2944"/>
                  </a:cubicBezTo>
                  <a:cubicBezTo>
                    <a:pt x="2697" y="3040"/>
                    <a:pt x="2494" y="3156"/>
                    <a:pt x="2295" y="3278"/>
                  </a:cubicBezTo>
                  <a:cubicBezTo>
                    <a:pt x="2113" y="3394"/>
                    <a:pt x="1934" y="3510"/>
                    <a:pt x="1756" y="3636"/>
                  </a:cubicBezTo>
                  <a:cubicBezTo>
                    <a:pt x="2034" y="4166"/>
                    <a:pt x="2434" y="5229"/>
                    <a:pt x="1729" y="6047"/>
                  </a:cubicBezTo>
                  <a:cubicBezTo>
                    <a:pt x="1759" y="6034"/>
                    <a:pt x="1789" y="6017"/>
                    <a:pt x="1818" y="6000"/>
                  </a:cubicBezTo>
                  <a:cubicBezTo>
                    <a:pt x="1875" y="5967"/>
                    <a:pt x="1931" y="5934"/>
                    <a:pt x="1988" y="5898"/>
                  </a:cubicBezTo>
                  <a:cubicBezTo>
                    <a:pt x="2352" y="5666"/>
                    <a:pt x="2670" y="5381"/>
                    <a:pt x="2905" y="5083"/>
                  </a:cubicBezTo>
                  <a:cubicBezTo>
                    <a:pt x="2988" y="4981"/>
                    <a:pt x="3067" y="4868"/>
                    <a:pt x="3134" y="4752"/>
                  </a:cubicBezTo>
                  <a:cubicBezTo>
                    <a:pt x="3143" y="4735"/>
                    <a:pt x="3154" y="4722"/>
                    <a:pt x="3163" y="4703"/>
                  </a:cubicBezTo>
                  <a:cubicBezTo>
                    <a:pt x="3177" y="4683"/>
                    <a:pt x="3186" y="4663"/>
                    <a:pt x="3200" y="4640"/>
                  </a:cubicBezTo>
                  <a:cubicBezTo>
                    <a:pt x="3157" y="4633"/>
                    <a:pt x="3117" y="4626"/>
                    <a:pt x="3074" y="4620"/>
                  </a:cubicBezTo>
                  <a:cubicBezTo>
                    <a:pt x="2948" y="4603"/>
                    <a:pt x="2819" y="4596"/>
                    <a:pt x="2689" y="4596"/>
                  </a:cubicBezTo>
                  <a:cubicBezTo>
                    <a:pt x="2501" y="4596"/>
                    <a:pt x="2306" y="4610"/>
                    <a:pt x="2110" y="4623"/>
                  </a:cubicBezTo>
                  <a:cubicBezTo>
                    <a:pt x="2260" y="4550"/>
                    <a:pt x="2422" y="4507"/>
                    <a:pt x="2587" y="4481"/>
                  </a:cubicBezTo>
                  <a:cubicBezTo>
                    <a:pt x="2683" y="4464"/>
                    <a:pt x="2779" y="4457"/>
                    <a:pt x="2875" y="4457"/>
                  </a:cubicBezTo>
                  <a:cubicBezTo>
                    <a:pt x="2948" y="4457"/>
                    <a:pt x="3021" y="4461"/>
                    <a:pt x="3094" y="4471"/>
                  </a:cubicBezTo>
                  <a:cubicBezTo>
                    <a:pt x="3154" y="4481"/>
                    <a:pt x="3209" y="4490"/>
                    <a:pt x="3266" y="4504"/>
                  </a:cubicBezTo>
                  <a:cubicBezTo>
                    <a:pt x="3313" y="4405"/>
                    <a:pt x="3352" y="4302"/>
                    <a:pt x="3385" y="4196"/>
                  </a:cubicBezTo>
                  <a:cubicBezTo>
                    <a:pt x="3412" y="4103"/>
                    <a:pt x="3435" y="4007"/>
                    <a:pt x="3448" y="3911"/>
                  </a:cubicBezTo>
                  <a:cubicBezTo>
                    <a:pt x="3452" y="3881"/>
                    <a:pt x="3455" y="3848"/>
                    <a:pt x="3458" y="3818"/>
                  </a:cubicBezTo>
                  <a:cubicBezTo>
                    <a:pt x="3405" y="3812"/>
                    <a:pt x="3352" y="3812"/>
                    <a:pt x="3299" y="3812"/>
                  </a:cubicBezTo>
                  <a:cubicBezTo>
                    <a:pt x="3263" y="3812"/>
                    <a:pt x="3223" y="3812"/>
                    <a:pt x="3186" y="3815"/>
                  </a:cubicBezTo>
                  <a:cubicBezTo>
                    <a:pt x="2825" y="3835"/>
                    <a:pt x="2468" y="3928"/>
                    <a:pt x="2110" y="4050"/>
                  </a:cubicBezTo>
                  <a:cubicBezTo>
                    <a:pt x="2260" y="3934"/>
                    <a:pt x="2431" y="3848"/>
                    <a:pt x="2613" y="3781"/>
                  </a:cubicBezTo>
                  <a:cubicBezTo>
                    <a:pt x="2792" y="3716"/>
                    <a:pt x="2984" y="3676"/>
                    <a:pt x="3177" y="3662"/>
                  </a:cubicBezTo>
                  <a:lnTo>
                    <a:pt x="3259" y="3662"/>
                  </a:lnTo>
                  <a:cubicBezTo>
                    <a:pt x="3328" y="3662"/>
                    <a:pt x="3395" y="3666"/>
                    <a:pt x="3464" y="3676"/>
                  </a:cubicBezTo>
                  <a:lnTo>
                    <a:pt x="3464" y="3656"/>
                  </a:lnTo>
                  <a:cubicBezTo>
                    <a:pt x="3458" y="3563"/>
                    <a:pt x="3448" y="3471"/>
                    <a:pt x="3432" y="3375"/>
                  </a:cubicBezTo>
                  <a:cubicBezTo>
                    <a:pt x="3388" y="3176"/>
                    <a:pt x="3309" y="2987"/>
                    <a:pt x="3200" y="2815"/>
                  </a:cubicBezTo>
                  <a:close/>
                </a:path>
              </a:pathLst>
            </a:custGeom>
            <a:solidFill>
              <a:srgbClr val="FD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" name="Google Shape;1127;p31"/>
            <p:cNvSpPr/>
            <p:nvPr/>
          </p:nvSpPr>
          <p:spPr>
            <a:xfrm flipH="1">
              <a:off x="2334038" y="3014413"/>
              <a:ext cx="12484" cy="12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69" y="1"/>
                  </a:moveTo>
                  <a:cubicBezTo>
                    <a:pt x="30" y="1"/>
                    <a:pt x="0" y="31"/>
                    <a:pt x="0" y="71"/>
                  </a:cubicBezTo>
                  <a:cubicBezTo>
                    <a:pt x="0" y="110"/>
                    <a:pt x="30" y="143"/>
                    <a:pt x="69" y="143"/>
                  </a:cubicBezTo>
                  <a:cubicBezTo>
                    <a:pt x="109" y="143"/>
                    <a:pt x="143" y="110"/>
                    <a:pt x="143" y="71"/>
                  </a:cubicBezTo>
                  <a:cubicBezTo>
                    <a:pt x="143" y="31"/>
                    <a:pt x="109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28" name="Google Shape;1128;p31"/>
            <p:cNvGrpSpPr/>
            <p:nvPr/>
          </p:nvGrpSpPr>
          <p:grpSpPr>
            <a:xfrm>
              <a:off x="2704709" y="4276321"/>
              <a:ext cx="384815" cy="122656"/>
              <a:chOff x="2704709" y="3571471"/>
              <a:chExt cx="384815" cy="122656"/>
            </a:xfrm>
          </p:grpSpPr>
          <p:sp>
            <p:nvSpPr>
              <p:cNvPr id="1129" name="Google Shape;1129;p31"/>
              <p:cNvSpPr/>
              <p:nvPr/>
            </p:nvSpPr>
            <p:spPr>
              <a:xfrm flipH="1">
                <a:off x="2770271" y="3609620"/>
                <a:ext cx="78483" cy="69229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93" extrusionOk="0">
                    <a:moveTo>
                      <a:pt x="898" y="1"/>
                    </a:moveTo>
                    <a:cubicBezTo>
                      <a:pt x="846" y="4"/>
                      <a:pt x="789" y="7"/>
                      <a:pt x="736" y="13"/>
                    </a:cubicBezTo>
                    <a:cubicBezTo>
                      <a:pt x="680" y="24"/>
                      <a:pt x="627" y="33"/>
                      <a:pt x="574" y="47"/>
                    </a:cubicBezTo>
                    <a:cubicBezTo>
                      <a:pt x="468" y="83"/>
                      <a:pt x="362" y="126"/>
                      <a:pt x="273" y="199"/>
                    </a:cubicBezTo>
                    <a:cubicBezTo>
                      <a:pt x="183" y="269"/>
                      <a:pt x="107" y="358"/>
                      <a:pt x="64" y="464"/>
                    </a:cubicBezTo>
                    <a:cubicBezTo>
                      <a:pt x="21" y="570"/>
                      <a:pt x="1" y="686"/>
                      <a:pt x="24" y="792"/>
                    </a:cubicBezTo>
                    <a:cubicBezTo>
                      <a:pt x="41" y="574"/>
                      <a:pt x="153" y="381"/>
                      <a:pt x="319" y="256"/>
                    </a:cubicBezTo>
                    <a:cubicBezTo>
                      <a:pt x="398" y="189"/>
                      <a:pt x="494" y="149"/>
                      <a:pt x="591" y="103"/>
                    </a:cubicBezTo>
                    <a:cubicBezTo>
                      <a:pt x="690" y="64"/>
                      <a:pt x="792" y="33"/>
                      <a:pt x="89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3004757" y="3597311"/>
                <a:ext cx="38761" cy="3841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0" extrusionOk="0">
                    <a:moveTo>
                      <a:pt x="331" y="1"/>
                    </a:moveTo>
                    <a:cubicBezTo>
                      <a:pt x="309" y="1"/>
                      <a:pt x="287" y="3"/>
                      <a:pt x="265" y="9"/>
                    </a:cubicBezTo>
                    <a:cubicBezTo>
                      <a:pt x="205" y="19"/>
                      <a:pt x="146" y="52"/>
                      <a:pt x="103" y="102"/>
                    </a:cubicBezTo>
                    <a:cubicBezTo>
                      <a:pt x="63" y="148"/>
                      <a:pt x="33" y="205"/>
                      <a:pt x="20" y="261"/>
                    </a:cubicBezTo>
                    <a:cubicBezTo>
                      <a:pt x="7" y="321"/>
                      <a:pt x="0" y="380"/>
                      <a:pt x="13" y="440"/>
                    </a:cubicBezTo>
                    <a:cubicBezTo>
                      <a:pt x="49" y="327"/>
                      <a:pt x="89" y="228"/>
                      <a:pt x="159" y="151"/>
                    </a:cubicBezTo>
                    <a:cubicBezTo>
                      <a:pt x="192" y="112"/>
                      <a:pt x="235" y="85"/>
                      <a:pt x="282" y="62"/>
                    </a:cubicBezTo>
                    <a:cubicBezTo>
                      <a:pt x="331" y="39"/>
                      <a:pt x="384" y="32"/>
                      <a:pt x="444" y="19"/>
                    </a:cubicBezTo>
                    <a:cubicBezTo>
                      <a:pt x="407" y="9"/>
                      <a:pt x="370" y="1"/>
                      <a:pt x="3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3023526" y="3571471"/>
                <a:ext cx="65999" cy="4574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524" extrusionOk="0">
                    <a:moveTo>
                      <a:pt x="630" y="1"/>
                    </a:moveTo>
                    <a:cubicBezTo>
                      <a:pt x="590" y="7"/>
                      <a:pt x="547" y="7"/>
                      <a:pt x="507" y="17"/>
                    </a:cubicBezTo>
                    <a:cubicBezTo>
                      <a:pt x="425" y="33"/>
                      <a:pt x="345" y="70"/>
                      <a:pt x="275" y="117"/>
                    </a:cubicBezTo>
                    <a:cubicBezTo>
                      <a:pt x="202" y="163"/>
                      <a:pt x="139" y="222"/>
                      <a:pt x="93" y="292"/>
                    </a:cubicBezTo>
                    <a:cubicBezTo>
                      <a:pt x="47" y="365"/>
                      <a:pt x="11" y="441"/>
                      <a:pt x="0" y="524"/>
                    </a:cubicBezTo>
                    <a:cubicBezTo>
                      <a:pt x="80" y="381"/>
                      <a:pt x="186" y="262"/>
                      <a:pt x="315" y="179"/>
                    </a:cubicBezTo>
                    <a:cubicBezTo>
                      <a:pt x="381" y="137"/>
                      <a:pt x="451" y="100"/>
                      <a:pt x="524" y="73"/>
                    </a:cubicBezTo>
                    <a:cubicBezTo>
                      <a:pt x="596" y="44"/>
                      <a:pt x="676" y="27"/>
                      <a:pt x="755" y="4"/>
                    </a:cubicBezTo>
                    <a:cubicBezTo>
                      <a:pt x="712" y="1"/>
                      <a:pt x="673" y="1"/>
                      <a:pt x="6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2704709" y="3625945"/>
                <a:ext cx="54650" cy="68181"/>
              </a:xfrm>
              <a:custGeom>
                <a:avLst/>
                <a:gdLst/>
                <a:ahLst/>
                <a:cxnLst/>
                <a:rect l="l" t="t" r="r" b="b"/>
                <a:pathLst>
                  <a:path w="626" h="781" extrusionOk="0">
                    <a:moveTo>
                      <a:pt x="543" y="1"/>
                    </a:moveTo>
                    <a:cubicBezTo>
                      <a:pt x="475" y="1"/>
                      <a:pt x="407" y="11"/>
                      <a:pt x="345" y="39"/>
                    </a:cubicBezTo>
                    <a:cubicBezTo>
                      <a:pt x="252" y="75"/>
                      <a:pt x="169" y="141"/>
                      <a:pt x="116" y="224"/>
                    </a:cubicBezTo>
                    <a:cubicBezTo>
                      <a:pt x="60" y="307"/>
                      <a:pt x="27" y="403"/>
                      <a:pt x="13" y="496"/>
                    </a:cubicBezTo>
                    <a:cubicBezTo>
                      <a:pt x="1" y="592"/>
                      <a:pt x="1" y="688"/>
                      <a:pt x="24" y="780"/>
                    </a:cubicBezTo>
                    <a:cubicBezTo>
                      <a:pt x="43" y="595"/>
                      <a:pt x="80" y="413"/>
                      <a:pt x="179" y="268"/>
                    </a:cubicBezTo>
                    <a:cubicBezTo>
                      <a:pt x="225" y="191"/>
                      <a:pt x="291" y="135"/>
                      <a:pt x="368" y="92"/>
                    </a:cubicBezTo>
                    <a:cubicBezTo>
                      <a:pt x="444" y="45"/>
                      <a:pt x="537" y="29"/>
                      <a:pt x="626" y="5"/>
                    </a:cubicBezTo>
                    <a:cubicBezTo>
                      <a:pt x="599" y="2"/>
                      <a:pt x="571" y="1"/>
                      <a:pt x="54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133" name="Google Shape;1133;p31"/>
            <p:cNvSpPr/>
            <p:nvPr/>
          </p:nvSpPr>
          <p:spPr>
            <a:xfrm flipH="1">
              <a:off x="2525134" y="2846886"/>
              <a:ext cx="157926" cy="101181"/>
            </a:xfrm>
            <a:custGeom>
              <a:avLst/>
              <a:gdLst/>
              <a:ahLst/>
              <a:cxnLst/>
              <a:rect l="l" t="t" r="r" b="b"/>
              <a:pathLst>
                <a:path w="1809" h="1159" extrusionOk="0">
                  <a:moveTo>
                    <a:pt x="367" y="0"/>
                  </a:moveTo>
                  <a:cubicBezTo>
                    <a:pt x="349" y="0"/>
                    <a:pt x="330" y="3"/>
                    <a:pt x="311" y="9"/>
                  </a:cubicBezTo>
                  <a:cubicBezTo>
                    <a:pt x="1" y="108"/>
                    <a:pt x="703" y="1158"/>
                    <a:pt x="703" y="1158"/>
                  </a:cubicBezTo>
                  <a:cubicBezTo>
                    <a:pt x="703" y="1158"/>
                    <a:pt x="1809" y="685"/>
                    <a:pt x="1656" y="373"/>
                  </a:cubicBezTo>
                  <a:cubicBezTo>
                    <a:pt x="1624" y="309"/>
                    <a:pt x="1570" y="284"/>
                    <a:pt x="1504" y="284"/>
                  </a:cubicBezTo>
                  <a:cubicBezTo>
                    <a:pt x="1251" y="284"/>
                    <a:pt x="828" y="655"/>
                    <a:pt x="828" y="655"/>
                  </a:cubicBezTo>
                  <a:cubicBezTo>
                    <a:pt x="828" y="655"/>
                    <a:pt x="644" y="0"/>
                    <a:pt x="367" y="0"/>
                  </a:cubicBezTo>
                  <a:close/>
                </a:path>
              </a:pathLst>
            </a:custGeom>
            <a:solidFill>
              <a:srgbClr val="D9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4" name="Google Shape;1134;p31"/>
            <p:cNvSpPr/>
            <p:nvPr/>
          </p:nvSpPr>
          <p:spPr>
            <a:xfrm flipH="1">
              <a:off x="2437313" y="2816681"/>
              <a:ext cx="33261" cy="60848"/>
            </a:xfrm>
            <a:custGeom>
              <a:avLst/>
              <a:gdLst/>
              <a:ahLst/>
              <a:cxnLst/>
              <a:rect l="l" t="t" r="r" b="b"/>
              <a:pathLst>
                <a:path w="381" h="697" extrusionOk="0">
                  <a:moveTo>
                    <a:pt x="213" y="0"/>
                  </a:moveTo>
                  <a:cubicBezTo>
                    <a:pt x="120" y="0"/>
                    <a:pt x="33" y="146"/>
                    <a:pt x="17" y="332"/>
                  </a:cubicBezTo>
                  <a:cubicBezTo>
                    <a:pt x="0" y="524"/>
                    <a:pt x="63" y="686"/>
                    <a:pt x="159" y="696"/>
                  </a:cubicBezTo>
                  <a:cubicBezTo>
                    <a:pt x="161" y="696"/>
                    <a:pt x="164" y="696"/>
                    <a:pt x="166" y="696"/>
                  </a:cubicBezTo>
                  <a:cubicBezTo>
                    <a:pt x="260" y="696"/>
                    <a:pt x="349" y="549"/>
                    <a:pt x="364" y="365"/>
                  </a:cubicBezTo>
                  <a:cubicBezTo>
                    <a:pt x="381" y="173"/>
                    <a:pt x="318" y="11"/>
                    <a:pt x="222" y="1"/>
                  </a:cubicBezTo>
                  <a:cubicBezTo>
                    <a:pt x="219" y="0"/>
                    <a:pt x="216" y="0"/>
                    <a:pt x="213" y="0"/>
                  </a:cubicBezTo>
                  <a:close/>
                </a:path>
              </a:pathLst>
            </a:custGeom>
            <a:solidFill>
              <a:srgbClr val="26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5" name="Google Shape;1135;p31"/>
            <p:cNvSpPr/>
            <p:nvPr/>
          </p:nvSpPr>
          <p:spPr>
            <a:xfrm flipH="1">
              <a:off x="2418194" y="2865568"/>
              <a:ext cx="64253" cy="14579"/>
            </a:xfrm>
            <a:custGeom>
              <a:avLst/>
              <a:gdLst/>
              <a:ahLst/>
              <a:cxnLst/>
              <a:rect l="l" t="t" r="r" b="b"/>
              <a:pathLst>
                <a:path w="736" h="167" extrusionOk="0">
                  <a:moveTo>
                    <a:pt x="355" y="0"/>
                  </a:moveTo>
                  <a:cubicBezTo>
                    <a:pt x="151" y="0"/>
                    <a:pt x="0" y="126"/>
                    <a:pt x="0" y="126"/>
                  </a:cubicBezTo>
                  <a:lnTo>
                    <a:pt x="736" y="166"/>
                  </a:lnTo>
                  <a:cubicBezTo>
                    <a:pt x="603" y="41"/>
                    <a:pt x="470" y="0"/>
                    <a:pt x="355" y="0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6" name="Google Shape;1136;p31"/>
            <p:cNvSpPr/>
            <p:nvPr/>
          </p:nvSpPr>
          <p:spPr>
            <a:xfrm flipH="1">
              <a:off x="2838539" y="2867576"/>
              <a:ext cx="12484" cy="12571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73" y="1"/>
                  </a:moveTo>
                  <a:cubicBezTo>
                    <a:pt x="33" y="1"/>
                    <a:pt x="1" y="33"/>
                    <a:pt x="1" y="73"/>
                  </a:cubicBezTo>
                  <a:cubicBezTo>
                    <a:pt x="1" y="110"/>
                    <a:pt x="33" y="143"/>
                    <a:pt x="73" y="143"/>
                  </a:cubicBezTo>
                  <a:cubicBezTo>
                    <a:pt x="113" y="143"/>
                    <a:pt x="143" y="110"/>
                    <a:pt x="143" y="73"/>
                  </a:cubicBezTo>
                  <a:cubicBezTo>
                    <a:pt x="143" y="33"/>
                    <a:pt x="113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7" name="Google Shape;1137;p31"/>
            <p:cNvSpPr/>
            <p:nvPr/>
          </p:nvSpPr>
          <p:spPr>
            <a:xfrm flipH="1">
              <a:off x="2381791" y="2964740"/>
              <a:ext cx="12484" cy="12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70" y="1"/>
                  </a:moveTo>
                  <a:cubicBezTo>
                    <a:pt x="31" y="1"/>
                    <a:pt x="1" y="30"/>
                    <a:pt x="1" y="70"/>
                  </a:cubicBezTo>
                  <a:cubicBezTo>
                    <a:pt x="1" y="109"/>
                    <a:pt x="31" y="143"/>
                    <a:pt x="70" y="143"/>
                  </a:cubicBezTo>
                  <a:cubicBezTo>
                    <a:pt x="110" y="143"/>
                    <a:pt x="143" y="109"/>
                    <a:pt x="143" y="70"/>
                  </a:cubicBezTo>
                  <a:cubicBezTo>
                    <a:pt x="143" y="30"/>
                    <a:pt x="110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8" name="Google Shape;1138;p31"/>
            <p:cNvSpPr/>
            <p:nvPr/>
          </p:nvSpPr>
          <p:spPr>
            <a:xfrm flipH="1">
              <a:off x="2340673" y="2923971"/>
              <a:ext cx="12484" cy="12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72" y="0"/>
                  </a:moveTo>
                  <a:cubicBezTo>
                    <a:pt x="33" y="0"/>
                    <a:pt x="0" y="30"/>
                    <a:pt x="0" y="70"/>
                  </a:cubicBezTo>
                  <a:cubicBezTo>
                    <a:pt x="0" y="110"/>
                    <a:pt x="33" y="143"/>
                    <a:pt x="72" y="143"/>
                  </a:cubicBezTo>
                  <a:cubicBezTo>
                    <a:pt x="112" y="143"/>
                    <a:pt x="142" y="110"/>
                    <a:pt x="142" y="70"/>
                  </a:cubicBezTo>
                  <a:cubicBezTo>
                    <a:pt x="142" y="30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9" name="Google Shape;1139;p31"/>
            <p:cNvSpPr/>
            <p:nvPr/>
          </p:nvSpPr>
          <p:spPr>
            <a:xfrm flipH="1">
              <a:off x="2895458" y="2917598"/>
              <a:ext cx="12484" cy="12571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73" y="0"/>
                  </a:moveTo>
                  <a:cubicBezTo>
                    <a:pt x="34" y="0"/>
                    <a:pt x="0" y="34"/>
                    <a:pt x="0" y="73"/>
                  </a:cubicBezTo>
                  <a:cubicBezTo>
                    <a:pt x="0" y="113"/>
                    <a:pt x="34" y="143"/>
                    <a:pt x="73" y="143"/>
                  </a:cubicBezTo>
                  <a:cubicBezTo>
                    <a:pt x="113" y="143"/>
                    <a:pt x="142" y="113"/>
                    <a:pt x="142" y="73"/>
                  </a:cubicBezTo>
                  <a:cubicBezTo>
                    <a:pt x="142" y="34"/>
                    <a:pt x="113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0" name="Google Shape;1140;p31"/>
            <p:cNvSpPr/>
            <p:nvPr/>
          </p:nvSpPr>
          <p:spPr>
            <a:xfrm flipH="1">
              <a:off x="2886554" y="2839902"/>
              <a:ext cx="12484" cy="12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71" y="0"/>
                  </a:moveTo>
                  <a:cubicBezTo>
                    <a:pt x="34" y="0"/>
                    <a:pt x="1" y="33"/>
                    <a:pt x="1" y="72"/>
                  </a:cubicBezTo>
                  <a:cubicBezTo>
                    <a:pt x="1" y="109"/>
                    <a:pt x="34" y="142"/>
                    <a:pt x="71" y="142"/>
                  </a:cubicBezTo>
                  <a:cubicBezTo>
                    <a:pt x="110" y="142"/>
                    <a:pt x="143" y="109"/>
                    <a:pt x="143" y="72"/>
                  </a:cubicBezTo>
                  <a:cubicBezTo>
                    <a:pt x="143" y="33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1" name="Google Shape;1141;p31"/>
            <p:cNvSpPr/>
            <p:nvPr/>
          </p:nvSpPr>
          <p:spPr>
            <a:xfrm flipH="1">
              <a:off x="2717368" y="2769277"/>
              <a:ext cx="33698" cy="60848"/>
            </a:xfrm>
            <a:custGeom>
              <a:avLst/>
              <a:gdLst/>
              <a:ahLst/>
              <a:cxnLst/>
              <a:rect l="l" t="t" r="r" b="b"/>
              <a:pathLst>
                <a:path w="386" h="697" extrusionOk="0">
                  <a:moveTo>
                    <a:pt x="218" y="1"/>
                  </a:moveTo>
                  <a:cubicBezTo>
                    <a:pt x="127" y="1"/>
                    <a:pt x="37" y="144"/>
                    <a:pt x="18" y="332"/>
                  </a:cubicBezTo>
                  <a:cubicBezTo>
                    <a:pt x="1" y="524"/>
                    <a:pt x="64" y="686"/>
                    <a:pt x="160" y="696"/>
                  </a:cubicBezTo>
                  <a:cubicBezTo>
                    <a:pt x="163" y="696"/>
                    <a:pt x="166" y="697"/>
                    <a:pt x="169" y="697"/>
                  </a:cubicBezTo>
                  <a:cubicBezTo>
                    <a:pt x="262" y="697"/>
                    <a:pt x="350" y="551"/>
                    <a:pt x="366" y="365"/>
                  </a:cubicBezTo>
                  <a:cubicBezTo>
                    <a:pt x="386" y="173"/>
                    <a:pt x="319" y="10"/>
                    <a:pt x="223" y="1"/>
                  </a:cubicBezTo>
                  <a:cubicBezTo>
                    <a:pt x="221" y="1"/>
                    <a:pt x="219" y="1"/>
                    <a:pt x="218" y="1"/>
                  </a:cubicBezTo>
                  <a:close/>
                </a:path>
              </a:pathLst>
            </a:custGeom>
            <a:solidFill>
              <a:srgbClr val="26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2" name="Google Shape;1142;p31"/>
            <p:cNvSpPr/>
            <p:nvPr/>
          </p:nvSpPr>
          <p:spPr>
            <a:xfrm flipH="1">
              <a:off x="2704709" y="2821569"/>
              <a:ext cx="64253" cy="14579"/>
            </a:xfrm>
            <a:custGeom>
              <a:avLst/>
              <a:gdLst/>
              <a:ahLst/>
              <a:cxnLst/>
              <a:rect l="l" t="t" r="r" b="b"/>
              <a:pathLst>
                <a:path w="736" h="167" extrusionOk="0">
                  <a:moveTo>
                    <a:pt x="356" y="1"/>
                  </a:moveTo>
                  <a:cubicBezTo>
                    <a:pt x="151" y="1"/>
                    <a:pt x="1" y="127"/>
                    <a:pt x="1" y="127"/>
                  </a:cubicBezTo>
                  <a:lnTo>
                    <a:pt x="736" y="166"/>
                  </a:lnTo>
                  <a:cubicBezTo>
                    <a:pt x="603" y="41"/>
                    <a:pt x="471" y="1"/>
                    <a:pt x="356" y="1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3" name="Google Shape;1143;p31"/>
            <p:cNvSpPr/>
            <p:nvPr/>
          </p:nvSpPr>
          <p:spPr>
            <a:xfrm flipH="1">
              <a:off x="2612432" y="1510425"/>
              <a:ext cx="297256" cy="1105480"/>
            </a:xfrm>
            <a:custGeom>
              <a:avLst/>
              <a:gdLst/>
              <a:ahLst/>
              <a:cxnLst/>
              <a:rect l="l" t="t" r="r" b="b"/>
              <a:pathLst>
                <a:path w="3405" h="12663" extrusionOk="0">
                  <a:moveTo>
                    <a:pt x="2884" y="0"/>
                  </a:moveTo>
                  <a:cubicBezTo>
                    <a:pt x="2749" y="0"/>
                    <a:pt x="2632" y="106"/>
                    <a:pt x="2540" y="191"/>
                  </a:cubicBezTo>
                  <a:cubicBezTo>
                    <a:pt x="2087" y="598"/>
                    <a:pt x="1798" y="1254"/>
                    <a:pt x="1537" y="1790"/>
                  </a:cubicBezTo>
                  <a:cubicBezTo>
                    <a:pt x="1179" y="2533"/>
                    <a:pt x="875" y="3297"/>
                    <a:pt x="613" y="4072"/>
                  </a:cubicBezTo>
                  <a:cubicBezTo>
                    <a:pt x="0" y="5891"/>
                    <a:pt x="80" y="7887"/>
                    <a:pt x="719" y="9701"/>
                  </a:cubicBezTo>
                  <a:cubicBezTo>
                    <a:pt x="971" y="10424"/>
                    <a:pt x="1348" y="11049"/>
                    <a:pt x="1802" y="11665"/>
                  </a:cubicBezTo>
                  <a:cubicBezTo>
                    <a:pt x="1900" y="11799"/>
                    <a:pt x="2434" y="12663"/>
                    <a:pt x="2650" y="12663"/>
                  </a:cubicBezTo>
                  <a:cubicBezTo>
                    <a:pt x="2653" y="12663"/>
                    <a:pt x="2656" y="12662"/>
                    <a:pt x="2660" y="12662"/>
                  </a:cubicBezTo>
                  <a:cubicBezTo>
                    <a:pt x="3265" y="12579"/>
                    <a:pt x="2368" y="10510"/>
                    <a:pt x="2252" y="10218"/>
                  </a:cubicBezTo>
                  <a:cubicBezTo>
                    <a:pt x="1802" y="9109"/>
                    <a:pt x="1533" y="7768"/>
                    <a:pt x="1695" y="6562"/>
                  </a:cubicBezTo>
                  <a:cubicBezTo>
                    <a:pt x="1894" y="5079"/>
                    <a:pt x="1977" y="4195"/>
                    <a:pt x="2676" y="2367"/>
                  </a:cubicBezTo>
                  <a:cubicBezTo>
                    <a:pt x="2762" y="2142"/>
                    <a:pt x="3404" y="72"/>
                    <a:pt x="2918" y="2"/>
                  </a:cubicBezTo>
                  <a:cubicBezTo>
                    <a:pt x="2906" y="1"/>
                    <a:pt x="2895" y="0"/>
                    <a:pt x="2884" y="0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flipH="1">
              <a:off x="2482358" y="2557839"/>
              <a:ext cx="101006" cy="87213"/>
            </a:xfrm>
            <a:custGeom>
              <a:avLst/>
              <a:gdLst/>
              <a:ahLst/>
              <a:cxnLst/>
              <a:rect l="l" t="t" r="r" b="b"/>
              <a:pathLst>
                <a:path w="1157" h="999" extrusionOk="0">
                  <a:moveTo>
                    <a:pt x="556" y="0"/>
                  </a:moveTo>
                  <a:cubicBezTo>
                    <a:pt x="547" y="0"/>
                    <a:pt x="537" y="1"/>
                    <a:pt x="528" y="2"/>
                  </a:cubicBezTo>
                  <a:cubicBezTo>
                    <a:pt x="170" y="52"/>
                    <a:pt x="627" y="797"/>
                    <a:pt x="627" y="797"/>
                  </a:cubicBezTo>
                  <a:cubicBezTo>
                    <a:pt x="627" y="797"/>
                    <a:pt x="477" y="732"/>
                    <a:pt x="334" y="732"/>
                  </a:cubicBezTo>
                  <a:cubicBezTo>
                    <a:pt x="263" y="732"/>
                    <a:pt x="194" y="748"/>
                    <a:pt x="146" y="797"/>
                  </a:cubicBezTo>
                  <a:cubicBezTo>
                    <a:pt x="1" y="939"/>
                    <a:pt x="468" y="999"/>
                    <a:pt x="468" y="999"/>
                  </a:cubicBezTo>
                  <a:lnTo>
                    <a:pt x="1156" y="797"/>
                  </a:lnTo>
                  <a:cubicBezTo>
                    <a:pt x="1156" y="797"/>
                    <a:pt x="903" y="0"/>
                    <a:pt x="556" y="0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5" name="Google Shape;1145;p31"/>
            <p:cNvSpPr/>
            <p:nvPr/>
          </p:nvSpPr>
          <p:spPr>
            <a:xfrm flipH="1">
              <a:off x="2482358" y="2551903"/>
              <a:ext cx="94895" cy="93149"/>
            </a:xfrm>
            <a:custGeom>
              <a:avLst/>
              <a:gdLst/>
              <a:ahLst/>
              <a:cxnLst/>
              <a:rect l="l" t="t" r="r" b="b"/>
              <a:pathLst>
                <a:path w="1087" h="1067" extrusionOk="0">
                  <a:moveTo>
                    <a:pt x="479" y="1"/>
                  </a:moveTo>
                  <a:cubicBezTo>
                    <a:pt x="450" y="1"/>
                    <a:pt x="419" y="6"/>
                    <a:pt x="388" y="17"/>
                  </a:cubicBezTo>
                  <a:cubicBezTo>
                    <a:pt x="362" y="21"/>
                    <a:pt x="335" y="50"/>
                    <a:pt x="308" y="67"/>
                  </a:cubicBezTo>
                  <a:cubicBezTo>
                    <a:pt x="292" y="90"/>
                    <a:pt x="272" y="120"/>
                    <a:pt x="262" y="146"/>
                  </a:cubicBezTo>
                  <a:cubicBezTo>
                    <a:pt x="232" y="259"/>
                    <a:pt x="255" y="348"/>
                    <a:pt x="279" y="434"/>
                  </a:cubicBezTo>
                  <a:cubicBezTo>
                    <a:pt x="314" y="548"/>
                    <a:pt x="361" y="655"/>
                    <a:pt x="416" y="756"/>
                  </a:cubicBezTo>
                  <a:lnTo>
                    <a:pt x="416" y="756"/>
                  </a:lnTo>
                  <a:cubicBezTo>
                    <a:pt x="387" y="751"/>
                    <a:pt x="358" y="748"/>
                    <a:pt x="328" y="745"/>
                  </a:cubicBezTo>
                  <a:cubicBezTo>
                    <a:pt x="316" y="745"/>
                    <a:pt x="303" y="745"/>
                    <a:pt x="290" y="745"/>
                  </a:cubicBezTo>
                  <a:cubicBezTo>
                    <a:pt x="214" y="745"/>
                    <a:pt x="131" y="756"/>
                    <a:pt x="64" y="815"/>
                  </a:cubicBezTo>
                  <a:cubicBezTo>
                    <a:pt x="47" y="831"/>
                    <a:pt x="27" y="851"/>
                    <a:pt x="17" y="878"/>
                  </a:cubicBezTo>
                  <a:cubicBezTo>
                    <a:pt x="1" y="911"/>
                    <a:pt x="10" y="954"/>
                    <a:pt x="33" y="974"/>
                  </a:cubicBezTo>
                  <a:cubicBezTo>
                    <a:pt x="73" y="1014"/>
                    <a:pt x="116" y="1024"/>
                    <a:pt x="156" y="1037"/>
                  </a:cubicBezTo>
                  <a:cubicBezTo>
                    <a:pt x="235" y="1060"/>
                    <a:pt x="319" y="1067"/>
                    <a:pt x="398" y="1067"/>
                  </a:cubicBezTo>
                  <a:cubicBezTo>
                    <a:pt x="322" y="1047"/>
                    <a:pt x="242" y="1024"/>
                    <a:pt x="172" y="990"/>
                  </a:cubicBezTo>
                  <a:cubicBezTo>
                    <a:pt x="140" y="974"/>
                    <a:pt x="103" y="951"/>
                    <a:pt x="90" y="931"/>
                  </a:cubicBezTo>
                  <a:cubicBezTo>
                    <a:pt x="87" y="918"/>
                    <a:pt x="87" y="918"/>
                    <a:pt x="90" y="911"/>
                  </a:cubicBezTo>
                  <a:cubicBezTo>
                    <a:pt x="96" y="904"/>
                    <a:pt x="106" y="895"/>
                    <a:pt x="120" y="885"/>
                  </a:cubicBezTo>
                  <a:cubicBezTo>
                    <a:pt x="154" y="863"/>
                    <a:pt x="196" y="855"/>
                    <a:pt x="241" y="855"/>
                  </a:cubicBezTo>
                  <a:cubicBezTo>
                    <a:pt x="266" y="855"/>
                    <a:pt x="293" y="858"/>
                    <a:pt x="319" y="861"/>
                  </a:cubicBezTo>
                  <a:cubicBezTo>
                    <a:pt x="388" y="875"/>
                    <a:pt x="464" y="898"/>
                    <a:pt x="530" y="924"/>
                  </a:cubicBezTo>
                  <a:lnTo>
                    <a:pt x="709" y="1004"/>
                  </a:lnTo>
                  <a:lnTo>
                    <a:pt x="613" y="828"/>
                  </a:lnTo>
                  <a:cubicBezTo>
                    <a:pt x="537" y="689"/>
                    <a:pt x="464" y="540"/>
                    <a:pt x="421" y="391"/>
                  </a:cubicBezTo>
                  <a:cubicBezTo>
                    <a:pt x="401" y="322"/>
                    <a:pt x="388" y="242"/>
                    <a:pt x="401" y="192"/>
                  </a:cubicBezTo>
                  <a:cubicBezTo>
                    <a:pt x="404" y="183"/>
                    <a:pt x="411" y="176"/>
                    <a:pt x="414" y="166"/>
                  </a:cubicBezTo>
                  <a:cubicBezTo>
                    <a:pt x="428" y="163"/>
                    <a:pt x="424" y="153"/>
                    <a:pt x="441" y="149"/>
                  </a:cubicBezTo>
                  <a:cubicBezTo>
                    <a:pt x="456" y="143"/>
                    <a:pt x="473" y="141"/>
                    <a:pt x="491" y="141"/>
                  </a:cubicBezTo>
                  <a:cubicBezTo>
                    <a:pt x="502" y="141"/>
                    <a:pt x="513" y="142"/>
                    <a:pt x="524" y="143"/>
                  </a:cubicBezTo>
                  <a:cubicBezTo>
                    <a:pt x="583" y="149"/>
                    <a:pt x="643" y="195"/>
                    <a:pt x="696" y="249"/>
                  </a:cubicBezTo>
                  <a:cubicBezTo>
                    <a:pt x="752" y="302"/>
                    <a:pt x="799" y="368"/>
                    <a:pt x="845" y="434"/>
                  </a:cubicBezTo>
                  <a:cubicBezTo>
                    <a:pt x="935" y="567"/>
                    <a:pt x="1014" y="712"/>
                    <a:pt x="1086" y="865"/>
                  </a:cubicBezTo>
                  <a:cubicBezTo>
                    <a:pt x="1050" y="703"/>
                    <a:pt x="1001" y="540"/>
                    <a:pt x="924" y="388"/>
                  </a:cubicBezTo>
                  <a:cubicBezTo>
                    <a:pt x="888" y="312"/>
                    <a:pt x="842" y="239"/>
                    <a:pt x="785" y="169"/>
                  </a:cubicBezTo>
                  <a:cubicBezTo>
                    <a:pt x="729" y="103"/>
                    <a:pt x="656" y="33"/>
                    <a:pt x="550" y="10"/>
                  </a:cubicBezTo>
                  <a:cubicBezTo>
                    <a:pt x="528" y="4"/>
                    <a:pt x="504" y="1"/>
                    <a:pt x="479" y="1"/>
                  </a:cubicBezTo>
                  <a:close/>
                </a:path>
              </a:pathLst>
            </a:custGeom>
            <a:solidFill>
              <a:srgbClr val="26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6" name="Google Shape;1146;p31"/>
            <p:cNvSpPr/>
            <p:nvPr/>
          </p:nvSpPr>
          <p:spPr>
            <a:xfrm flipH="1">
              <a:off x="2696852" y="2538459"/>
              <a:ext cx="102665" cy="60499"/>
            </a:xfrm>
            <a:custGeom>
              <a:avLst/>
              <a:gdLst/>
              <a:ahLst/>
              <a:cxnLst/>
              <a:rect l="l" t="t" r="r" b="b"/>
              <a:pathLst>
                <a:path w="1176" h="693" extrusionOk="0">
                  <a:moveTo>
                    <a:pt x="329" y="0"/>
                  </a:moveTo>
                  <a:cubicBezTo>
                    <a:pt x="256" y="0"/>
                    <a:pt x="197" y="22"/>
                    <a:pt x="162" y="75"/>
                  </a:cubicBezTo>
                  <a:cubicBezTo>
                    <a:pt x="1" y="317"/>
                    <a:pt x="502" y="371"/>
                    <a:pt x="637" y="381"/>
                  </a:cubicBezTo>
                  <a:lnTo>
                    <a:pt x="637" y="381"/>
                  </a:lnTo>
                  <a:cubicBezTo>
                    <a:pt x="617" y="380"/>
                    <a:pt x="590" y="379"/>
                    <a:pt x="558" y="379"/>
                  </a:cubicBezTo>
                  <a:cubicBezTo>
                    <a:pt x="408" y="379"/>
                    <a:pt x="155" y="400"/>
                    <a:pt x="129" y="539"/>
                  </a:cubicBezTo>
                  <a:cubicBezTo>
                    <a:pt x="114" y="629"/>
                    <a:pt x="262" y="693"/>
                    <a:pt x="461" y="693"/>
                  </a:cubicBezTo>
                  <a:cubicBezTo>
                    <a:pt x="691" y="693"/>
                    <a:pt x="988" y="608"/>
                    <a:pt x="1176" y="383"/>
                  </a:cubicBezTo>
                  <a:cubicBezTo>
                    <a:pt x="1176" y="383"/>
                    <a:pt x="633" y="0"/>
                    <a:pt x="329" y="0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7" name="Google Shape;1147;p31"/>
            <p:cNvSpPr/>
            <p:nvPr/>
          </p:nvSpPr>
          <p:spPr>
            <a:xfrm flipH="1">
              <a:off x="2244992" y="2611703"/>
              <a:ext cx="86252" cy="103625"/>
            </a:xfrm>
            <a:custGeom>
              <a:avLst/>
              <a:gdLst/>
              <a:ahLst/>
              <a:cxnLst/>
              <a:rect l="l" t="t" r="r" b="b"/>
              <a:pathLst>
                <a:path w="988" h="1187" extrusionOk="0">
                  <a:moveTo>
                    <a:pt x="807" y="1"/>
                  </a:moveTo>
                  <a:cubicBezTo>
                    <a:pt x="577" y="1"/>
                    <a:pt x="0" y="458"/>
                    <a:pt x="0" y="458"/>
                  </a:cubicBezTo>
                  <a:cubicBezTo>
                    <a:pt x="0" y="865"/>
                    <a:pt x="299" y="1187"/>
                    <a:pt x="550" y="1187"/>
                  </a:cubicBezTo>
                  <a:cubicBezTo>
                    <a:pt x="601" y="1187"/>
                    <a:pt x="651" y="1173"/>
                    <a:pt x="696" y="1144"/>
                  </a:cubicBezTo>
                  <a:cubicBezTo>
                    <a:pt x="954" y="968"/>
                    <a:pt x="269" y="812"/>
                    <a:pt x="269" y="812"/>
                  </a:cubicBezTo>
                  <a:cubicBezTo>
                    <a:pt x="269" y="812"/>
                    <a:pt x="931" y="733"/>
                    <a:pt x="901" y="580"/>
                  </a:cubicBezTo>
                  <a:cubicBezTo>
                    <a:pt x="890" y="528"/>
                    <a:pt x="818" y="511"/>
                    <a:pt x="726" y="511"/>
                  </a:cubicBezTo>
                  <a:cubicBezTo>
                    <a:pt x="543" y="511"/>
                    <a:pt x="282" y="580"/>
                    <a:pt x="282" y="580"/>
                  </a:cubicBezTo>
                  <a:cubicBezTo>
                    <a:pt x="282" y="580"/>
                    <a:pt x="987" y="262"/>
                    <a:pt x="891" y="47"/>
                  </a:cubicBezTo>
                  <a:cubicBezTo>
                    <a:pt x="877" y="15"/>
                    <a:pt x="847" y="1"/>
                    <a:pt x="807" y="1"/>
                  </a:cubicBezTo>
                  <a:close/>
                </a:path>
              </a:pathLst>
            </a:custGeom>
            <a:solidFill>
              <a:srgbClr val="FFA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8" name="Google Shape;1148;p31"/>
            <p:cNvSpPr/>
            <p:nvPr/>
          </p:nvSpPr>
          <p:spPr>
            <a:xfrm flipH="1">
              <a:off x="2678346" y="2342298"/>
              <a:ext cx="87" cy="8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9" name="Google Shape;1149;p31"/>
            <p:cNvSpPr/>
            <p:nvPr/>
          </p:nvSpPr>
          <p:spPr>
            <a:xfrm flipH="1">
              <a:off x="2188334" y="2285902"/>
              <a:ext cx="141164" cy="343264"/>
            </a:xfrm>
            <a:custGeom>
              <a:avLst/>
              <a:gdLst/>
              <a:ahLst/>
              <a:cxnLst/>
              <a:rect l="l" t="t" r="r" b="b"/>
              <a:pathLst>
                <a:path w="1617" h="3932" extrusionOk="0">
                  <a:moveTo>
                    <a:pt x="1232" y="0"/>
                  </a:moveTo>
                  <a:cubicBezTo>
                    <a:pt x="863" y="0"/>
                    <a:pt x="109" y="3591"/>
                    <a:pt x="70" y="3637"/>
                  </a:cubicBezTo>
                  <a:cubicBezTo>
                    <a:pt x="70" y="3637"/>
                    <a:pt x="0" y="3932"/>
                    <a:pt x="149" y="3932"/>
                  </a:cubicBezTo>
                  <a:cubicBezTo>
                    <a:pt x="765" y="3177"/>
                    <a:pt x="1617" y="147"/>
                    <a:pt x="1252" y="4"/>
                  </a:cubicBezTo>
                  <a:cubicBezTo>
                    <a:pt x="1245" y="1"/>
                    <a:pt x="1238" y="0"/>
                    <a:pt x="1232" y="0"/>
                  </a:cubicBezTo>
                  <a:close/>
                </a:path>
              </a:pathLst>
            </a:custGeom>
            <a:solidFill>
              <a:srgbClr val="F66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0" name="Google Shape;1150;p31"/>
            <p:cNvSpPr/>
            <p:nvPr/>
          </p:nvSpPr>
          <p:spPr>
            <a:xfrm flipH="1">
              <a:off x="2674939" y="2210476"/>
              <a:ext cx="156442" cy="331653"/>
            </a:xfrm>
            <a:custGeom>
              <a:avLst/>
              <a:gdLst/>
              <a:ahLst/>
              <a:cxnLst/>
              <a:rect l="l" t="t" r="r" b="b"/>
              <a:pathLst>
                <a:path w="1792" h="3799" extrusionOk="0">
                  <a:moveTo>
                    <a:pt x="451" y="1"/>
                  </a:moveTo>
                  <a:cubicBezTo>
                    <a:pt x="260" y="1"/>
                    <a:pt x="105" y="417"/>
                    <a:pt x="83" y="547"/>
                  </a:cubicBezTo>
                  <a:cubicBezTo>
                    <a:pt x="1" y="1020"/>
                    <a:pt x="163" y="1520"/>
                    <a:pt x="372" y="1938"/>
                  </a:cubicBezTo>
                  <a:cubicBezTo>
                    <a:pt x="1219" y="3630"/>
                    <a:pt x="1653" y="3799"/>
                    <a:pt x="1653" y="3799"/>
                  </a:cubicBezTo>
                  <a:lnTo>
                    <a:pt x="1792" y="3703"/>
                  </a:lnTo>
                  <a:cubicBezTo>
                    <a:pt x="1252" y="2620"/>
                    <a:pt x="865" y="1517"/>
                    <a:pt x="679" y="322"/>
                  </a:cubicBezTo>
                  <a:cubicBezTo>
                    <a:pt x="667" y="239"/>
                    <a:pt x="650" y="153"/>
                    <a:pt x="597" y="87"/>
                  </a:cubicBezTo>
                  <a:cubicBezTo>
                    <a:pt x="547" y="26"/>
                    <a:pt x="498" y="1"/>
                    <a:pt x="451" y="1"/>
                  </a:cubicBezTo>
                  <a:close/>
                </a:path>
              </a:pathLst>
            </a:custGeom>
            <a:solidFill>
              <a:srgbClr val="D9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1" name="Google Shape;1151;p31"/>
            <p:cNvSpPr/>
            <p:nvPr/>
          </p:nvSpPr>
          <p:spPr>
            <a:xfrm flipH="1">
              <a:off x="1733547" y="1812034"/>
              <a:ext cx="651882" cy="871164"/>
            </a:xfrm>
            <a:custGeom>
              <a:avLst/>
              <a:gdLst/>
              <a:ahLst/>
              <a:cxnLst/>
              <a:rect l="l" t="t" r="r" b="b"/>
              <a:pathLst>
                <a:path w="7452" h="9959" extrusionOk="0">
                  <a:moveTo>
                    <a:pt x="1868" y="5415"/>
                  </a:moveTo>
                  <a:cubicBezTo>
                    <a:pt x="1875" y="5415"/>
                    <a:pt x="1881" y="5415"/>
                    <a:pt x="1888" y="5418"/>
                  </a:cubicBezTo>
                  <a:cubicBezTo>
                    <a:pt x="2253" y="5561"/>
                    <a:pt x="1401" y="8591"/>
                    <a:pt x="785" y="9346"/>
                  </a:cubicBezTo>
                  <a:cubicBezTo>
                    <a:pt x="636" y="9346"/>
                    <a:pt x="706" y="9051"/>
                    <a:pt x="706" y="9051"/>
                  </a:cubicBezTo>
                  <a:cubicBezTo>
                    <a:pt x="746" y="9005"/>
                    <a:pt x="1498" y="5415"/>
                    <a:pt x="1868" y="5415"/>
                  </a:cubicBezTo>
                  <a:close/>
                  <a:moveTo>
                    <a:pt x="6468" y="1"/>
                  </a:moveTo>
                  <a:cubicBezTo>
                    <a:pt x="6173" y="1"/>
                    <a:pt x="5855" y="47"/>
                    <a:pt x="5524" y="157"/>
                  </a:cubicBezTo>
                  <a:cubicBezTo>
                    <a:pt x="4614" y="481"/>
                    <a:pt x="3839" y="1259"/>
                    <a:pt x="3236" y="2040"/>
                  </a:cubicBezTo>
                  <a:cubicBezTo>
                    <a:pt x="2736" y="2755"/>
                    <a:pt x="2358" y="3362"/>
                    <a:pt x="2071" y="3862"/>
                  </a:cubicBezTo>
                  <a:cubicBezTo>
                    <a:pt x="1845" y="4276"/>
                    <a:pt x="1637" y="4696"/>
                    <a:pt x="1438" y="5117"/>
                  </a:cubicBezTo>
                  <a:cubicBezTo>
                    <a:pt x="1381" y="5236"/>
                    <a:pt x="1331" y="5355"/>
                    <a:pt x="1285" y="5477"/>
                  </a:cubicBezTo>
                  <a:cubicBezTo>
                    <a:pt x="1272" y="5514"/>
                    <a:pt x="1259" y="5547"/>
                    <a:pt x="1249" y="5577"/>
                  </a:cubicBezTo>
                  <a:cubicBezTo>
                    <a:pt x="1153" y="5849"/>
                    <a:pt x="1017" y="6455"/>
                    <a:pt x="878" y="7087"/>
                  </a:cubicBezTo>
                  <a:cubicBezTo>
                    <a:pt x="799" y="7514"/>
                    <a:pt x="723" y="7945"/>
                    <a:pt x="616" y="8366"/>
                  </a:cubicBezTo>
                  <a:cubicBezTo>
                    <a:pt x="580" y="8498"/>
                    <a:pt x="544" y="8633"/>
                    <a:pt x="494" y="8763"/>
                  </a:cubicBezTo>
                  <a:cubicBezTo>
                    <a:pt x="474" y="8839"/>
                    <a:pt x="454" y="8905"/>
                    <a:pt x="437" y="8955"/>
                  </a:cubicBezTo>
                  <a:cubicBezTo>
                    <a:pt x="428" y="8958"/>
                    <a:pt x="417" y="8962"/>
                    <a:pt x="411" y="8968"/>
                  </a:cubicBezTo>
                  <a:cubicBezTo>
                    <a:pt x="371" y="9051"/>
                    <a:pt x="325" y="9130"/>
                    <a:pt x="272" y="9206"/>
                  </a:cubicBezTo>
                  <a:cubicBezTo>
                    <a:pt x="255" y="9230"/>
                    <a:pt x="239" y="9253"/>
                    <a:pt x="219" y="9276"/>
                  </a:cubicBezTo>
                  <a:cubicBezTo>
                    <a:pt x="113" y="9425"/>
                    <a:pt x="0" y="9590"/>
                    <a:pt x="60" y="9756"/>
                  </a:cubicBezTo>
                  <a:cubicBezTo>
                    <a:pt x="104" y="9888"/>
                    <a:pt x="246" y="9958"/>
                    <a:pt x="385" y="9958"/>
                  </a:cubicBezTo>
                  <a:cubicBezTo>
                    <a:pt x="417" y="9958"/>
                    <a:pt x="451" y="9955"/>
                    <a:pt x="484" y="9945"/>
                  </a:cubicBezTo>
                  <a:cubicBezTo>
                    <a:pt x="544" y="9932"/>
                    <a:pt x="603" y="9905"/>
                    <a:pt x="660" y="9868"/>
                  </a:cubicBezTo>
                  <a:cubicBezTo>
                    <a:pt x="868" y="9743"/>
                    <a:pt x="1041" y="9501"/>
                    <a:pt x="1189" y="9223"/>
                  </a:cubicBezTo>
                  <a:cubicBezTo>
                    <a:pt x="1196" y="9213"/>
                    <a:pt x="1199" y="9203"/>
                    <a:pt x="1206" y="9193"/>
                  </a:cubicBezTo>
                  <a:cubicBezTo>
                    <a:pt x="1206" y="9193"/>
                    <a:pt x="1351" y="8869"/>
                    <a:pt x="1557" y="8366"/>
                  </a:cubicBezTo>
                  <a:cubicBezTo>
                    <a:pt x="1633" y="8150"/>
                    <a:pt x="1703" y="7955"/>
                    <a:pt x="1759" y="7816"/>
                  </a:cubicBezTo>
                  <a:cubicBezTo>
                    <a:pt x="1802" y="7710"/>
                    <a:pt x="1845" y="7600"/>
                    <a:pt x="1888" y="7495"/>
                  </a:cubicBezTo>
                  <a:cubicBezTo>
                    <a:pt x="2031" y="7107"/>
                    <a:pt x="2233" y="6597"/>
                    <a:pt x="2491" y="6090"/>
                  </a:cubicBezTo>
                  <a:cubicBezTo>
                    <a:pt x="2620" y="5819"/>
                    <a:pt x="2762" y="5557"/>
                    <a:pt x="2925" y="5309"/>
                  </a:cubicBezTo>
                  <a:cubicBezTo>
                    <a:pt x="3020" y="5164"/>
                    <a:pt x="3124" y="5024"/>
                    <a:pt x="3232" y="4889"/>
                  </a:cubicBezTo>
                  <a:cubicBezTo>
                    <a:pt x="3564" y="4461"/>
                    <a:pt x="3922" y="4110"/>
                    <a:pt x="4239" y="3855"/>
                  </a:cubicBezTo>
                  <a:cubicBezTo>
                    <a:pt x="4521" y="3597"/>
                    <a:pt x="4808" y="3345"/>
                    <a:pt x="5080" y="3097"/>
                  </a:cubicBezTo>
                  <a:cubicBezTo>
                    <a:pt x="5517" y="2693"/>
                    <a:pt x="5958" y="2292"/>
                    <a:pt x="6378" y="1872"/>
                  </a:cubicBezTo>
                  <a:cubicBezTo>
                    <a:pt x="6756" y="1494"/>
                    <a:pt x="7209" y="1077"/>
                    <a:pt x="7408" y="574"/>
                  </a:cubicBezTo>
                  <a:cubicBezTo>
                    <a:pt x="7451" y="444"/>
                    <a:pt x="7431" y="312"/>
                    <a:pt x="7362" y="216"/>
                  </a:cubicBezTo>
                  <a:cubicBezTo>
                    <a:pt x="7309" y="169"/>
                    <a:pt x="7243" y="133"/>
                    <a:pt x="7173" y="113"/>
                  </a:cubicBezTo>
                  <a:cubicBezTo>
                    <a:pt x="6991" y="57"/>
                    <a:pt x="6812" y="24"/>
                    <a:pt x="6636" y="7"/>
                  </a:cubicBezTo>
                  <a:cubicBezTo>
                    <a:pt x="6581" y="4"/>
                    <a:pt x="6524" y="1"/>
                    <a:pt x="6468" y="1"/>
                  </a:cubicBezTo>
                  <a:close/>
                </a:path>
              </a:pathLst>
            </a:custGeom>
            <a:solidFill>
              <a:srgbClr val="FD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2" name="Google Shape;1152;p31"/>
            <p:cNvSpPr/>
            <p:nvPr/>
          </p:nvSpPr>
          <p:spPr>
            <a:xfrm flipH="1">
              <a:off x="2188334" y="2285902"/>
              <a:ext cx="141164" cy="343264"/>
            </a:xfrm>
            <a:custGeom>
              <a:avLst/>
              <a:gdLst/>
              <a:ahLst/>
              <a:cxnLst/>
              <a:rect l="l" t="t" r="r" b="b"/>
              <a:pathLst>
                <a:path w="1617" h="3932" extrusionOk="0">
                  <a:moveTo>
                    <a:pt x="1232" y="1"/>
                  </a:moveTo>
                  <a:cubicBezTo>
                    <a:pt x="862" y="1"/>
                    <a:pt x="110" y="3591"/>
                    <a:pt x="70" y="3637"/>
                  </a:cubicBezTo>
                  <a:cubicBezTo>
                    <a:pt x="70" y="3637"/>
                    <a:pt x="0" y="3932"/>
                    <a:pt x="149" y="3932"/>
                  </a:cubicBezTo>
                  <a:cubicBezTo>
                    <a:pt x="765" y="3177"/>
                    <a:pt x="1617" y="147"/>
                    <a:pt x="1252" y="4"/>
                  </a:cubicBezTo>
                  <a:cubicBezTo>
                    <a:pt x="1245" y="1"/>
                    <a:pt x="1239" y="1"/>
                    <a:pt x="1232" y="1"/>
                  </a:cubicBezTo>
                  <a:close/>
                </a:path>
              </a:pathLst>
            </a:custGeom>
            <a:solidFill>
              <a:srgbClr val="D9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53" name="Google Shape;1153;p31"/>
            <p:cNvGrpSpPr/>
            <p:nvPr/>
          </p:nvGrpSpPr>
          <p:grpSpPr>
            <a:xfrm>
              <a:off x="2938750" y="2508713"/>
              <a:ext cx="399900" cy="427025"/>
              <a:chOff x="2938750" y="1803863"/>
              <a:chExt cx="399900" cy="427025"/>
            </a:xfrm>
          </p:grpSpPr>
          <p:cxnSp>
            <p:nvCxnSpPr>
              <p:cNvPr id="1154" name="Google Shape;1154;p31"/>
              <p:cNvCxnSpPr/>
              <p:nvPr/>
            </p:nvCxnSpPr>
            <p:spPr>
              <a:xfrm rot="10800000" flipH="1">
                <a:off x="2938750" y="1803863"/>
                <a:ext cx="399900" cy="30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31"/>
              <p:cNvCxnSpPr/>
              <p:nvPr/>
            </p:nvCxnSpPr>
            <p:spPr>
              <a:xfrm rot="10800000" flipH="1">
                <a:off x="2943225" y="2122000"/>
                <a:ext cx="290400" cy="3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31"/>
              <p:cNvCxnSpPr/>
              <p:nvPr/>
            </p:nvCxnSpPr>
            <p:spPr>
              <a:xfrm>
                <a:off x="2943225" y="2207188"/>
                <a:ext cx="342900" cy="2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57" name="Google Shape;1157;p31"/>
            <p:cNvGrpSpPr/>
            <p:nvPr/>
          </p:nvGrpSpPr>
          <p:grpSpPr>
            <a:xfrm flipH="1">
              <a:off x="1912200" y="2607350"/>
              <a:ext cx="399900" cy="427025"/>
              <a:chOff x="2938750" y="1803863"/>
              <a:chExt cx="399900" cy="427025"/>
            </a:xfrm>
          </p:grpSpPr>
          <p:cxnSp>
            <p:nvCxnSpPr>
              <p:cNvPr id="1158" name="Google Shape;1158;p31"/>
              <p:cNvCxnSpPr/>
              <p:nvPr/>
            </p:nvCxnSpPr>
            <p:spPr>
              <a:xfrm rot="10800000" flipH="1">
                <a:off x="2938750" y="1803863"/>
                <a:ext cx="399900" cy="30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31"/>
              <p:cNvCxnSpPr/>
              <p:nvPr/>
            </p:nvCxnSpPr>
            <p:spPr>
              <a:xfrm rot="10800000" flipH="1">
                <a:off x="2943225" y="2122000"/>
                <a:ext cx="290400" cy="3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31"/>
              <p:cNvCxnSpPr/>
              <p:nvPr/>
            </p:nvCxnSpPr>
            <p:spPr>
              <a:xfrm>
                <a:off x="2943225" y="2207188"/>
                <a:ext cx="342900" cy="2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61" name="Google Shape;1161;p31"/>
          <p:cNvGrpSpPr/>
          <p:nvPr/>
        </p:nvGrpSpPr>
        <p:grpSpPr>
          <a:xfrm>
            <a:off x="119892" y="3048661"/>
            <a:ext cx="1781360" cy="1310204"/>
            <a:chOff x="933709" y="1509496"/>
            <a:chExt cx="2990667" cy="2403391"/>
          </a:xfrm>
        </p:grpSpPr>
        <p:grpSp>
          <p:nvGrpSpPr>
            <p:cNvPr id="1162" name="Google Shape;1162;p31"/>
            <p:cNvGrpSpPr/>
            <p:nvPr/>
          </p:nvGrpSpPr>
          <p:grpSpPr>
            <a:xfrm>
              <a:off x="3742585" y="3147645"/>
              <a:ext cx="181792" cy="143828"/>
              <a:chOff x="3397675" y="1274500"/>
              <a:chExt cx="454707" cy="359750"/>
            </a:xfrm>
          </p:grpSpPr>
          <p:sp>
            <p:nvSpPr>
              <p:cNvPr id="1163" name="Google Shape;1163;p31"/>
              <p:cNvSpPr/>
              <p:nvPr/>
            </p:nvSpPr>
            <p:spPr>
              <a:xfrm>
                <a:off x="3397675" y="1274500"/>
                <a:ext cx="454707" cy="3597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86" extrusionOk="0">
                    <a:moveTo>
                      <a:pt x="868" y="1"/>
                    </a:moveTo>
                    <a:cubicBezTo>
                      <a:pt x="674" y="1"/>
                      <a:pt x="481" y="35"/>
                      <a:pt x="299" y="107"/>
                    </a:cubicBezTo>
                    <a:lnTo>
                      <a:pt x="419" y="44"/>
                    </a:lnTo>
                    <a:lnTo>
                      <a:pt x="419" y="44"/>
                    </a:lnTo>
                    <a:cubicBezTo>
                      <a:pt x="140" y="140"/>
                      <a:pt x="0" y="473"/>
                      <a:pt x="14" y="769"/>
                    </a:cubicBezTo>
                    <a:cubicBezTo>
                      <a:pt x="44" y="1343"/>
                      <a:pt x="512" y="1818"/>
                      <a:pt x="1051" y="2018"/>
                    </a:cubicBezTo>
                    <a:cubicBezTo>
                      <a:pt x="1391" y="2147"/>
                      <a:pt x="1755" y="2186"/>
                      <a:pt x="2121" y="2186"/>
                    </a:cubicBezTo>
                    <a:cubicBezTo>
                      <a:pt x="2330" y="2186"/>
                      <a:pt x="2539" y="2173"/>
                      <a:pt x="2745" y="2157"/>
                    </a:cubicBezTo>
                    <a:cubicBezTo>
                      <a:pt x="2762" y="1527"/>
                      <a:pt x="2526" y="881"/>
                      <a:pt x="2058" y="459"/>
                    </a:cubicBezTo>
                    <a:cubicBezTo>
                      <a:pt x="1735" y="168"/>
                      <a:pt x="1299" y="1"/>
                      <a:pt x="86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64" name="Google Shape;1164;p31"/>
              <p:cNvGrpSpPr/>
              <p:nvPr/>
            </p:nvGrpSpPr>
            <p:grpSpPr>
              <a:xfrm>
                <a:off x="3432564" y="1339834"/>
                <a:ext cx="376701" cy="268578"/>
                <a:chOff x="3432564" y="1339834"/>
                <a:chExt cx="376701" cy="268578"/>
              </a:xfrm>
            </p:grpSpPr>
            <p:sp>
              <p:nvSpPr>
                <p:cNvPr id="1165" name="Google Shape;1165;p31"/>
                <p:cNvSpPr/>
                <p:nvPr/>
              </p:nvSpPr>
              <p:spPr>
                <a:xfrm>
                  <a:off x="3432564" y="1339834"/>
                  <a:ext cx="376701" cy="2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1481" extrusionOk="0">
                      <a:moveTo>
                        <a:pt x="29" y="1"/>
                      </a:moveTo>
                      <a:cubicBezTo>
                        <a:pt x="9" y="1"/>
                        <a:pt x="0" y="30"/>
                        <a:pt x="21" y="42"/>
                      </a:cubicBezTo>
                      <a:cubicBezTo>
                        <a:pt x="792" y="507"/>
                        <a:pt x="1553" y="917"/>
                        <a:pt x="2268" y="1478"/>
                      </a:cubicBezTo>
                      <a:cubicBezTo>
                        <a:pt x="2270" y="1479"/>
                        <a:pt x="2272" y="1480"/>
                        <a:pt x="2275" y="1480"/>
                      </a:cubicBezTo>
                      <a:cubicBezTo>
                        <a:pt x="2282" y="1480"/>
                        <a:pt x="2289" y="1473"/>
                        <a:pt x="2281" y="1465"/>
                      </a:cubicBezTo>
                      <a:cubicBezTo>
                        <a:pt x="1673" y="843"/>
                        <a:pt x="878" y="252"/>
                        <a:pt x="38" y="2"/>
                      </a:cubicBezTo>
                      <a:cubicBezTo>
                        <a:pt x="35" y="1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>
                  <a:off x="3611945" y="1443513"/>
                  <a:ext cx="77677" cy="16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1002" extrusionOk="0">
                      <a:moveTo>
                        <a:pt x="41" y="1"/>
                      </a:moveTo>
                      <a:cubicBezTo>
                        <a:pt x="22" y="1"/>
                        <a:pt x="1" y="18"/>
                        <a:pt x="5" y="44"/>
                      </a:cubicBezTo>
                      <a:cubicBezTo>
                        <a:pt x="61" y="363"/>
                        <a:pt x="164" y="752"/>
                        <a:pt x="393" y="991"/>
                      </a:cubicBezTo>
                      <a:cubicBezTo>
                        <a:pt x="401" y="999"/>
                        <a:pt x="411" y="1002"/>
                        <a:pt x="421" y="1002"/>
                      </a:cubicBezTo>
                      <a:cubicBezTo>
                        <a:pt x="446" y="1002"/>
                        <a:pt x="472" y="980"/>
                        <a:pt x="460" y="954"/>
                      </a:cubicBezTo>
                      <a:cubicBezTo>
                        <a:pt x="403" y="815"/>
                        <a:pt x="317" y="689"/>
                        <a:pt x="253" y="552"/>
                      </a:cubicBezTo>
                      <a:cubicBezTo>
                        <a:pt x="178" y="383"/>
                        <a:pt x="118" y="207"/>
                        <a:pt x="71" y="27"/>
                      </a:cubicBezTo>
                      <a:cubicBezTo>
                        <a:pt x="67" y="9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>
                  <a:off x="3516988" y="1352342"/>
                  <a:ext cx="189914" cy="3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30" extrusionOk="0">
                      <a:moveTo>
                        <a:pt x="708" y="0"/>
                      </a:moveTo>
                      <a:cubicBezTo>
                        <a:pt x="472" y="0"/>
                        <a:pt x="227" y="64"/>
                        <a:pt x="37" y="163"/>
                      </a:cubicBezTo>
                      <a:cubicBezTo>
                        <a:pt x="0" y="178"/>
                        <a:pt x="22" y="230"/>
                        <a:pt x="57" y="230"/>
                      </a:cubicBezTo>
                      <a:cubicBezTo>
                        <a:pt x="60" y="230"/>
                        <a:pt x="63" y="230"/>
                        <a:pt x="66" y="229"/>
                      </a:cubicBezTo>
                      <a:cubicBezTo>
                        <a:pt x="246" y="183"/>
                        <a:pt x="425" y="136"/>
                        <a:pt x="611" y="126"/>
                      </a:cubicBezTo>
                      <a:cubicBezTo>
                        <a:pt x="635" y="125"/>
                        <a:pt x="658" y="124"/>
                        <a:pt x="682" y="124"/>
                      </a:cubicBezTo>
                      <a:cubicBezTo>
                        <a:pt x="808" y="124"/>
                        <a:pt x="932" y="140"/>
                        <a:pt x="1057" y="140"/>
                      </a:cubicBezTo>
                      <a:cubicBezTo>
                        <a:pt x="1074" y="140"/>
                        <a:pt x="1090" y="140"/>
                        <a:pt x="1106" y="139"/>
                      </a:cubicBezTo>
                      <a:cubicBezTo>
                        <a:pt x="1137" y="139"/>
                        <a:pt x="1153" y="96"/>
                        <a:pt x="1123" y="83"/>
                      </a:cubicBezTo>
                      <a:cubicBezTo>
                        <a:pt x="999" y="25"/>
                        <a:pt x="856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68" name="Google Shape;1168;p31"/>
            <p:cNvGrpSpPr/>
            <p:nvPr/>
          </p:nvGrpSpPr>
          <p:grpSpPr>
            <a:xfrm rot="2144881">
              <a:off x="1312919" y="2530283"/>
              <a:ext cx="391005" cy="206093"/>
              <a:chOff x="3945696" y="700672"/>
              <a:chExt cx="333723" cy="175901"/>
            </a:xfrm>
          </p:grpSpPr>
          <p:sp>
            <p:nvSpPr>
              <p:cNvPr id="1169" name="Google Shape;1169;p31"/>
              <p:cNvSpPr/>
              <p:nvPr/>
            </p:nvSpPr>
            <p:spPr>
              <a:xfrm>
                <a:off x="4015247" y="726672"/>
                <a:ext cx="264173" cy="149901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041" extrusionOk="0">
                    <a:moveTo>
                      <a:pt x="854" y="1"/>
                    </a:moveTo>
                    <a:cubicBezTo>
                      <a:pt x="565" y="1"/>
                      <a:pt x="278" y="99"/>
                      <a:pt x="94" y="315"/>
                    </a:cubicBezTo>
                    <a:lnTo>
                      <a:pt x="114" y="309"/>
                    </a:lnTo>
                    <a:lnTo>
                      <a:pt x="114" y="309"/>
                    </a:lnTo>
                    <a:cubicBezTo>
                      <a:pt x="1" y="781"/>
                      <a:pt x="406" y="1220"/>
                      <a:pt x="821" y="1472"/>
                    </a:cubicBezTo>
                    <a:cubicBezTo>
                      <a:pt x="1435" y="1845"/>
                      <a:pt x="2156" y="2041"/>
                      <a:pt x="2875" y="2041"/>
                    </a:cubicBezTo>
                    <a:cubicBezTo>
                      <a:pt x="3117" y="2041"/>
                      <a:pt x="3359" y="2019"/>
                      <a:pt x="3596" y="1974"/>
                    </a:cubicBezTo>
                    <a:cubicBezTo>
                      <a:pt x="3154" y="1475"/>
                      <a:pt x="2669" y="1013"/>
                      <a:pt x="2151" y="598"/>
                    </a:cubicBezTo>
                    <a:cubicBezTo>
                      <a:pt x="1852" y="358"/>
                      <a:pt x="1526" y="129"/>
                      <a:pt x="1154" y="36"/>
                    </a:cubicBezTo>
                    <a:cubicBezTo>
                      <a:pt x="1057" y="13"/>
                      <a:pt x="955" y="1"/>
                      <a:pt x="854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3945696" y="700672"/>
                <a:ext cx="220254" cy="11905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1621" extrusionOk="0">
                    <a:moveTo>
                      <a:pt x="90" y="0"/>
                    </a:moveTo>
                    <a:cubicBezTo>
                      <a:pt x="36" y="0"/>
                      <a:pt x="1" y="81"/>
                      <a:pt x="60" y="118"/>
                    </a:cubicBezTo>
                    <a:cubicBezTo>
                      <a:pt x="977" y="676"/>
                      <a:pt x="1951" y="1151"/>
                      <a:pt x="2922" y="1617"/>
                    </a:cubicBezTo>
                    <a:cubicBezTo>
                      <a:pt x="2927" y="1619"/>
                      <a:pt x="2933" y="1621"/>
                      <a:pt x="2939" y="1621"/>
                    </a:cubicBezTo>
                    <a:cubicBezTo>
                      <a:pt x="2974" y="1621"/>
                      <a:pt x="2999" y="1571"/>
                      <a:pt x="2958" y="1550"/>
                    </a:cubicBezTo>
                    <a:cubicBezTo>
                      <a:pt x="2001" y="1059"/>
                      <a:pt x="1070" y="517"/>
                      <a:pt x="120" y="8"/>
                    </a:cubicBezTo>
                    <a:cubicBezTo>
                      <a:pt x="110" y="3"/>
                      <a:pt x="100" y="0"/>
                      <a:pt x="90" y="0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71" name="Google Shape;1171;p31"/>
            <p:cNvGrpSpPr/>
            <p:nvPr/>
          </p:nvGrpSpPr>
          <p:grpSpPr>
            <a:xfrm rot="5400000">
              <a:off x="3128015" y="1643388"/>
              <a:ext cx="205047" cy="458164"/>
              <a:chOff x="1380950" y="1290850"/>
              <a:chExt cx="175000" cy="391025"/>
            </a:xfrm>
          </p:grpSpPr>
          <p:sp>
            <p:nvSpPr>
              <p:cNvPr id="1172" name="Google Shape;1172;p31"/>
              <p:cNvSpPr/>
              <p:nvPr/>
            </p:nvSpPr>
            <p:spPr>
              <a:xfrm>
                <a:off x="1462700" y="1419975"/>
                <a:ext cx="708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64" extrusionOk="0">
                    <a:moveTo>
                      <a:pt x="2832" y="0"/>
                    </a:moveTo>
                    <a:cubicBezTo>
                      <a:pt x="2137" y="136"/>
                      <a:pt x="1462" y="425"/>
                      <a:pt x="938" y="901"/>
                    </a:cubicBezTo>
                    <a:cubicBezTo>
                      <a:pt x="410" y="1376"/>
                      <a:pt x="43" y="2043"/>
                      <a:pt x="0" y="2749"/>
                    </a:cubicBezTo>
                    <a:lnTo>
                      <a:pt x="4" y="2712"/>
                    </a:lnTo>
                    <a:cubicBezTo>
                      <a:pt x="150" y="2883"/>
                      <a:pt x="376" y="2964"/>
                      <a:pt x="600" y="2964"/>
                    </a:cubicBezTo>
                    <a:cubicBezTo>
                      <a:pt x="636" y="2964"/>
                      <a:pt x="673" y="2962"/>
                      <a:pt x="709" y="2958"/>
                    </a:cubicBezTo>
                    <a:cubicBezTo>
                      <a:pt x="968" y="2931"/>
                      <a:pt x="1203" y="2804"/>
                      <a:pt x="1416" y="2655"/>
                    </a:cubicBezTo>
                    <a:cubicBezTo>
                      <a:pt x="1712" y="2445"/>
                      <a:pt x="1965" y="2180"/>
                      <a:pt x="2164" y="1874"/>
                    </a:cubicBezTo>
                    <a:cubicBezTo>
                      <a:pt x="2526" y="1313"/>
                      <a:pt x="2683" y="648"/>
                      <a:pt x="2832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380950" y="1436025"/>
                <a:ext cx="798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2477" extrusionOk="0">
                    <a:moveTo>
                      <a:pt x="520" y="1"/>
                    </a:moveTo>
                    <a:cubicBezTo>
                      <a:pt x="346" y="1"/>
                      <a:pt x="172" y="8"/>
                      <a:pt x="0" y="16"/>
                    </a:cubicBezTo>
                    <a:cubicBezTo>
                      <a:pt x="37" y="335"/>
                      <a:pt x="80" y="657"/>
                      <a:pt x="210" y="950"/>
                    </a:cubicBezTo>
                    <a:cubicBezTo>
                      <a:pt x="342" y="1245"/>
                      <a:pt x="562" y="1495"/>
                      <a:pt x="798" y="1721"/>
                    </a:cubicBezTo>
                    <a:cubicBezTo>
                      <a:pt x="1120" y="2036"/>
                      <a:pt x="1493" y="2329"/>
                      <a:pt x="1934" y="2438"/>
                    </a:cubicBezTo>
                    <a:cubicBezTo>
                      <a:pt x="2038" y="2464"/>
                      <a:pt x="2145" y="2476"/>
                      <a:pt x="2253" y="2476"/>
                    </a:cubicBezTo>
                    <a:cubicBezTo>
                      <a:pt x="2604" y="2476"/>
                      <a:pt x="2956" y="2341"/>
                      <a:pt x="3154" y="2056"/>
                    </a:cubicBezTo>
                    <a:lnTo>
                      <a:pt x="3194" y="2063"/>
                    </a:lnTo>
                    <a:cubicBezTo>
                      <a:pt x="2865" y="1332"/>
                      <a:pt x="2456" y="564"/>
                      <a:pt x="1729" y="222"/>
                    </a:cubicBezTo>
                    <a:cubicBezTo>
                      <a:pt x="1355" y="43"/>
                      <a:pt x="939" y="1"/>
                      <a:pt x="520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1484900" y="1498475"/>
                <a:ext cx="5675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4120" extrusionOk="0">
                    <a:moveTo>
                      <a:pt x="2269" y="0"/>
                    </a:moveTo>
                    <a:cubicBezTo>
                      <a:pt x="1456" y="499"/>
                      <a:pt x="594" y="1057"/>
                      <a:pt x="246" y="1948"/>
                    </a:cubicBezTo>
                    <a:cubicBezTo>
                      <a:pt x="0" y="2580"/>
                      <a:pt x="56" y="3287"/>
                      <a:pt x="116" y="3962"/>
                    </a:cubicBezTo>
                    <a:lnTo>
                      <a:pt x="100" y="3999"/>
                    </a:lnTo>
                    <a:cubicBezTo>
                      <a:pt x="192" y="4083"/>
                      <a:pt x="315" y="4120"/>
                      <a:pt x="440" y="4120"/>
                    </a:cubicBezTo>
                    <a:cubicBezTo>
                      <a:pt x="519" y="4120"/>
                      <a:pt x="598" y="4105"/>
                      <a:pt x="671" y="4078"/>
                    </a:cubicBezTo>
                    <a:cubicBezTo>
                      <a:pt x="861" y="4008"/>
                      <a:pt x="1013" y="3865"/>
                      <a:pt x="1150" y="3712"/>
                    </a:cubicBezTo>
                    <a:cubicBezTo>
                      <a:pt x="2027" y="2729"/>
                      <a:pt x="2217" y="1319"/>
                      <a:pt x="2269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1383525" y="1544525"/>
                <a:ext cx="1008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4032" h="2684" extrusionOk="0">
                    <a:moveTo>
                      <a:pt x="1420" y="0"/>
                    </a:moveTo>
                    <a:cubicBezTo>
                      <a:pt x="1260" y="0"/>
                      <a:pt x="1100" y="8"/>
                      <a:pt x="940" y="16"/>
                    </a:cubicBezTo>
                    <a:cubicBezTo>
                      <a:pt x="625" y="29"/>
                      <a:pt x="313" y="46"/>
                      <a:pt x="0" y="60"/>
                    </a:cubicBezTo>
                    <a:cubicBezTo>
                      <a:pt x="586" y="893"/>
                      <a:pt x="1190" y="1747"/>
                      <a:pt x="2037" y="2309"/>
                    </a:cubicBezTo>
                    <a:cubicBezTo>
                      <a:pt x="2349" y="2517"/>
                      <a:pt x="2709" y="2683"/>
                      <a:pt x="3079" y="2683"/>
                    </a:cubicBezTo>
                    <a:cubicBezTo>
                      <a:pt x="3100" y="2683"/>
                      <a:pt x="3120" y="2683"/>
                      <a:pt x="3141" y="2681"/>
                    </a:cubicBezTo>
                    <a:cubicBezTo>
                      <a:pt x="3537" y="2665"/>
                      <a:pt x="3939" y="2416"/>
                      <a:pt x="4031" y="2030"/>
                    </a:cubicBezTo>
                    <a:lnTo>
                      <a:pt x="3995" y="2020"/>
                    </a:lnTo>
                    <a:cubicBezTo>
                      <a:pt x="3709" y="1120"/>
                      <a:pt x="3031" y="289"/>
                      <a:pt x="2114" y="69"/>
                    </a:cubicBezTo>
                    <a:cubicBezTo>
                      <a:pt x="1887" y="16"/>
                      <a:pt x="1654" y="0"/>
                      <a:pt x="142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403125" y="1300825"/>
                <a:ext cx="54025" cy="781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127" extrusionOk="0">
                    <a:moveTo>
                      <a:pt x="2161" y="3074"/>
                    </a:moveTo>
                    <a:lnTo>
                      <a:pt x="2161" y="3074"/>
                    </a:lnTo>
                    <a:cubicBezTo>
                      <a:pt x="2139" y="3081"/>
                      <a:pt x="2117" y="3087"/>
                      <a:pt x="2095" y="3092"/>
                    </a:cubicBezTo>
                    <a:lnTo>
                      <a:pt x="2095" y="3092"/>
                    </a:lnTo>
                    <a:cubicBezTo>
                      <a:pt x="2096" y="3103"/>
                      <a:pt x="2097" y="3113"/>
                      <a:pt x="2098" y="3124"/>
                    </a:cubicBezTo>
                    <a:lnTo>
                      <a:pt x="2161" y="3074"/>
                    </a:lnTo>
                    <a:close/>
                    <a:moveTo>
                      <a:pt x="147" y="0"/>
                    </a:moveTo>
                    <a:cubicBezTo>
                      <a:pt x="24" y="226"/>
                      <a:pt x="1" y="492"/>
                      <a:pt x="1" y="748"/>
                    </a:cubicBezTo>
                    <a:cubicBezTo>
                      <a:pt x="4" y="1366"/>
                      <a:pt x="144" y="2001"/>
                      <a:pt x="529" y="2482"/>
                    </a:cubicBezTo>
                    <a:cubicBezTo>
                      <a:pt x="834" y="2867"/>
                      <a:pt x="1316" y="3127"/>
                      <a:pt x="1798" y="3127"/>
                    </a:cubicBezTo>
                    <a:cubicBezTo>
                      <a:pt x="1897" y="3127"/>
                      <a:pt x="1997" y="3116"/>
                      <a:pt x="2095" y="3092"/>
                    </a:cubicBezTo>
                    <a:lnTo>
                      <a:pt x="2095" y="3092"/>
                    </a:lnTo>
                    <a:cubicBezTo>
                      <a:pt x="2030" y="2458"/>
                      <a:pt x="1877" y="1826"/>
                      <a:pt x="1566" y="1269"/>
                    </a:cubicBezTo>
                    <a:cubicBezTo>
                      <a:pt x="1250" y="705"/>
                      <a:pt x="759" y="223"/>
                      <a:pt x="147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456475" y="1316750"/>
                <a:ext cx="91150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2882" extrusionOk="0">
                    <a:moveTo>
                      <a:pt x="3348" y="1"/>
                    </a:moveTo>
                    <a:cubicBezTo>
                      <a:pt x="3337" y="1"/>
                      <a:pt x="3327" y="1"/>
                      <a:pt x="3317" y="1"/>
                    </a:cubicBezTo>
                    <a:cubicBezTo>
                      <a:pt x="2087" y="38"/>
                      <a:pt x="898" y="712"/>
                      <a:pt x="236" y="1746"/>
                    </a:cubicBezTo>
                    <a:cubicBezTo>
                      <a:pt x="113" y="1945"/>
                      <a:pt x="1" y="2188"/>
                      <a:pt x="84" y="2407"/>
                    </a:cubicBezTo>
                    <a:lnTo>
                      <a:pt x="1" y="2580"/>
                    </a:lnTo>
                    <a:cubicBezTo>
                      <a:pt x="207" y="2788"/>
                      <a:pt x="497" y="2881"/>
                      <a:pt x="791" y="2881"/>
                    </a:cubicBezTo>
                    <a:cubicBezTo>
                      <a:pt x="957" y="2881"/>
                      <a:pt x="1125" y="2851"/>
                      <a:pt x="1280" y="2796"/>
                    </a:cubicBezTo>
                    <a:cubicBezTo>
                      <a:pt x="1708" y="2640"/>
                      <a:pt x="2058" y="2321"/>
                      <a:pt x="2363" y="1982"/>
                    </a:cubicBezTo>
                    <a:cubicBezTo>
                      <a:pt x="2875" y="1420"/>
                      <a:pt x="3307" y="789"/>
                      <a:pt x="3646" y="111"/>
                    </a:cubicBezTo>
                    <a:cubicBezTo>
                      <a:pt x="3582" y="19"/>
                      <a:pt x="3460" y="1"/>
                      <a:pt x="3348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78" name="Google Shape;1178;p31"/>
              <p:cNvGrpSpPr/>
              <p:nvPr/>
            </p:nvGrpSpPr>
            <p:grpSpPr>
              <a:xfrm>
                <a:off x="1397175" y="1326900"/>
                <a:ext cx="131025" cy="354975"/>
                <a:chOff x="1397175" y="1326900"/>
                <a:chExt cx="131025" cy="354975"/>
              </a:xfrm>
            </p:grpSpPr>
            <p:sp>
              <p:nvSpPr>
                <p:cNvPr id="1179" name="Google Shape;1179;p31"/>
                <p:cNvSpPr/>
                <p:nvPr/>
              </p:nvSpPr>
              <p:spPr>
                <a:xfrm>
                  <a:off x="1448900" y="1378650"/>
                  <a:ext cx="79300" cy="3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" h="12129" extrusionOk="0">
                      <a:moveTo>
                        <a:pt x="316" y="1"/>
                      </a:moveTo>
                      <a:cubicBezTo>
                        <a:pt x="262" y="1"/>
                        <a:pt x="203" y="35"/>
                        <a:pt x="197" y="104"/>
                      </a:cubicBezTo>
                      <a:cubicBezTo>
                        <a:pt x="0" y="2015"/>
                        <a:pt x="300" y="3989"/>
                        <a:pt x="635" y="5867"/>
                      </a:cubicBezTo>
                      <a:cubicBezTo>
                        <a:pt x="1028" y="8063"/>
                        <a:pt x="1640" y="10247"/>
                        <a:pt x="2948" y="12085"/>
                      </a:cubicBezTo>
                      <a:cubicBezTo>
                        <a:pt x="2971" y="12116"/>
                        <a:pt x="3002" y="12129"/>
                        <a:pt x="3032" y="12129"/>
                      </a:cubicBezTo>
                      <a:cubicBezTo>
                        <a:pt x="3103" y="12129"/>
                        <a:pt x="3172" y="12059"/>
                        <a:pt x="3118" y="11985"/>
                      </a:cubicBezTo>
                      <a:cubicBezTo>
                        <a:pt x="1832" y="10151"/>
                        <a:pt x="1227" y="7991"/>
                        <a:pt x="838" y="5810"/>
                      </a:cubicBezTo>
                      <a:cubicBezTo>
                        <a:pt x="506" y="3953"/>
                        <a:pt x="217" y="1998"/>
                        <a:pt x="413" y="104"/>
                      </a:cubicBezTo>
                      <a:cubicBezTo>
                        <a:pt x="420" y="35"/>
                        <a:pt x="370" y="1"/>
                        <a:pt x="316" y="1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0" name="Google Shape;1180;p31"/>
                <p:cNvSpPr/>
                <p:nvPr/>
              </p:nvSpPr>
              <p:spPr>
                <a:xfrm>
                  <a:off x="1423325" y="1326900"/>
                  <a:ext cx="33575" cy="5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" h="2232" extrusionOk="0">
                      <a:moveTo>
                        <a:pt x="79" y="0"/>
                      </a:moveTo>
                      <a:cubicBezTo>
                        <a:pt x="40" y="0"/>
                        <a:pt x="1" y="32"/>
                        <a:pt x="17" y="80"/>
                      </a:cubicBezTo>
                      <a:cubicBezTo>
                        <a:pt x="286" y="852"/>
                        <a:pt x="678" y="1636"/>
                        <a:pt x="1263" y="2220"/>
                      </a:cubicBezTo>
                      <a:cubicBezTo>
                        <a:pt x="1270" y="2228"/>
                        <a:pt x="1279" y="2231"/>
                        <a:pt x="1288" y="2231"/>
                      </a:cubicBezTo>
                      <a:cubicBezTo>
                        <a:pt x="1316" y="2231"/>
                        <a:pt x="1343" y="2202"/>
                        <a:pt x="1323" y="2174"/>
                      </a:cubicBezTo>
                      <a:cubicBezTo>
                        <a:pt x="851" y="1486"/>
                        <a:pt x="422" y="835"/>
                        <a:pt x="140" y="44"/>
                      </a:cubicBezTo>
                      <a:cubicBezTo>
                        <a:pt x="129" y="14"/>
                        <a:pt x="104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1" name="Google Shape;1181;p31"/>
                <p:cNvSpPr/>
                <p:nvPr/>
              </p:nvSpPr>
              <p:spPr>
                <a:xfrm>
                  <a:off x="1455125" y="1349550"/>
                  <a:ext cx="527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1280" extrusionOk="0">
                      <a:moveTo>
                        <a:pt x="2059" y="1"/>
                      </a:moveTo>
                      <a:cubicBezTo>
                        <a:pt x="2051" y="1"/>
                        <a:pt x="2043" y="4"/>
                        <a:pt x="2035" y="12"/>
                      </a:cubicBezTo>
                      <a:cubicBezTo>
                        <a:pt x="1466" y="567"/>
                        <a:pt x="835" y="840"/>
                        <a:pt x="107" y="1102"/>
                      </a:cubicBezTo>
                      <a:cubicBezTo>
                        <a:pt x="0" y="1140"/>
                        <a:pt x="34" y="1280"/>
                        <a:pt x="138" y="1280"/>
                      </a:cubicBezTo>
                      <a:cubicBezTo>
                        <a:pt x="143" y="1280"/>
                        <a:pt x="148" y="1279"/>
                        <a:pt x="154" y="1278"/>
                      </a:cubicBezTo>
                      <a:cubicBezTo>
                        <a:pt x="908" y="1152"/>
                        <a:pt x="1603" y="633"/>
                        <a:pt x="2084" y="65"/>
                      </a:cubicBezTo>
                      <a:cubicBezTo>
                        <a:pt x="2108" y="37"/>
                        <a:pt x="2086" y="1"/>
                        <a:pt x="2059" y="1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2" name="Google Shape;1182;p31"/>
                <p:cNvSpPr/>
                <p:nvPr/>
              </p:nvSpPr>
              <p:spPr>
                <a:xfrm>
                  <a:off x="1460600" y="1446450"/>
                  <a:ext cx="47775" cy="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98" extrusionOk="0">
                      <a:moveTo>
                        <a:pt x="1847" y="0"/>
                      </a:moveTo>
                      <a:cubicBezTo>
                        <a:pt x="1837" y="0"/>
                        <a:pt x="1827" y="4"/>
                        <a:pt x="1819" y="11"/>
                      </a:cubicBezTo>
                      <a:cubicBezTo>
                        <a:pt x="1457" y="317"/>
                        <a:pt x="1112" y="639"/>
                        <a:pt x="733" y="925"/>
                      </a:cubicBezTo>
                      <a:cubicBezTo>
                        <a:pt x="510" y="1095"/>
                        <a:pt x="135" y="1260"/>
                        <a:pt x="18" y="1520"/>
                      </a:cubicBezTo>
                      <a:cubicBezTo>
                        <a:pt x="0" y="1559"/>
                        <a:pt x="23" y="1598"/>
                        <a:pt x="62" y="1598"/>
                      </a:cubicBezTo>
                      <a:cubicBezTo>
                        <a:pt x="66" y="1598"/>
                        <a:pt x="70" y="1597"/>
                        <a:pt x="75" y="1596"/>
                      </a:cubicBezTo>
                      <a:cubicBezTo>
                        <a:pt x="374" y="1546"/>
                        <a:pt x="703" y="1194"/>
                        <a:pt x="939" y="1008"/>
                      </a:cubicBezTo>
                      <a:cubicBezTo>
                        <a:pt x="1291" y="728"/>
                        <a:pt x="1626" y="433"/>
                        <a:pt x="1885" y="64"/>
                      </a:cubicBezTo>
                      <a:cubicBezTo>
                        <a:pt x="1911" y="31"/>
                        <a:pt x="1879" y="0"/>
                        <a:pt x="1847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3" name="Google Shape;1183;p31"/>
                <p:cNvSpPr/>
                <p:nvPr/>
              </p:nvSpPr>
              <p:spPr>
                <a:xfrm>
                  <a:off x="1483725" y="1535350"/>
                  <a:ext cx="38075" cy="6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471" extrusionOk="0">
                      <a:moveTo>
                        <a:pt x="1453" y="0"/>
                      </a:moveTo>
                      <a:cubicBezTo>
                        <a:pt x="1435" y="0"/>
                        <a:pt x="1416" y="10"/>
                        <a:pt x="1406" y="31"/>
                      </a:cubicBezTo>
                      <a:cubicBezTo>
                        <a:pt x="1213" y="420"/>
                        <a:pt x="1124" y="845"/>
                        <a:pt x="911" y="1231"/>
                      </a:cubicBezTo>
                      <a:cubicBezTo>
                        <a:pt x="678" y="1649"/>
                        <a:pt x="373" y="2002"/>
                        <a:pt x="47" y="2357"/>
                      </a:cubicBezTo>
                      <a:cubicBezTo>
                        <a:pt x="1" y="2409"/>
                        <a:pt x="44" y="2471"/>
                        <a:pt x="99" y="2471"/>
                      </a:cubicBezTo>
                      <a:cubicBezTo>
                        <a:pt x="114" y="2471"/>
                        <a:pt x="131" y="2465"/>
                        <a:pt x="147" y="2453"/>
                      </a:cubicBezTo>
                      <a:cubicBezTo>
                        <a:pt x="805" y="1942"/>
                        <a:pt x="1523" y="925"/>
                        <a:pt x="1516" y="57"/>
                      </a:cubicBezTo>
                      <a:cubicBezTo>
                        <a:pt x="1516" y="24"/>
                        <a:pt x="1484" y="0"/>
                        <a:pt x="1453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4" name="Google Shape;1184;p31"/>
                <p:cNvSpPr/>
                <p:nvPr/>
              </p:nvSpPr>
              <p:spPr>
                <a:xfrm>
                  <a:off x="1418775" y="1560875"/>
                  <a:ext cx="6402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1" h="1543" extrusionOk="0">
                      <a:moveTo>
                        <a:pt x="52" y="0"/>
                      </a:moveTo>
                      <a:cubicBezTo>
                        <a:pt x="23" y="0"/>
                        <a:pt x="1" y="35"/>
                        <a:pt x="26" y="64"/>
                      </a:cubicBezTo>
                      <a:cubicBezTo>
                        <a:pt x="658" y="735"/>
                        <a:pt x="1644" y="1187"/>
                        <a:pt x="2486" y="1539"/>
                      </a:cubicBezTo>
                      <a:cubicBezTo>
                        <a:pt x="2491" y="1542"/>
                        <a:pt x="2496" y="1543"/>
                        <a:pt x="2500" y="1543"/>
                      </a:cubicBezTo>
                      <a:cubicBezTo>
                        <a:pt x="2538" y="1543"/>
                        <a:pt x="2560" y="1477"/>
                        <a:pt x="2518" y="1460"/>
                      </a:cubicBezTo>
                      <a:cubicBezTo>
                        <a:pt x="2093" y="1250"/>
                        <a:pt x="1671" y="1027"/>
                        <a:pt x="1265" y="778"/>
                      </a:cubicBezTo>
                      <a:cubicBezTo>
                        <a:pt x="860" y="532"/>
                        <a:pt x="488" y="226"/>
                        <a:pt x="69" y="4"/>
                      </a:cubicBezTo>
                      <a:cubicBezTo>
                        <a:pt x="63" y="1"/>
                        <a:pt x="58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5" name="Google Shape;1185;p31"/>
                <p:cNvSpPr/>
                <p:nvPr/>
              </p:nvSpPr>
              <p:spPr>
                <a:xfrm>
                  <a:off x="1397175" y="1449275"/>
                  <a:ext cx="64875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1602" extrusionOk="0">
                      <a:moveTo>
                        <a:pt x="61" y="0"/>
                      </a:moveTo>
                      <a:cubicBezTo>
                        <a:pt x="29" y="0"/>
                        <a:pt x="1" y="40"/>
                        <a:pt x="29" y="71"/>
                      </a:cubicBezTo>
                      <a:cubicBezTo>
                        <a:pt x="727" y="749"/>
                        <a:pt x="1555" y="1353"/>
                        <a:pt x="2508" y="1600"/>
                      </a:cubicBezTo>
                      <a:cubicBezTo>
                        <a:pt x="2512" y="1601"/>
                        <a:pt x="2516" y="1601"/>
                        <a:pt x="2520" y="1601"/>
                      </a:cubicBezTo>
                      <a:cubicBezTo>
                        <a:pt x="2567" y="1601"/>
                        <a:pt x="2594" y="1535"/>
                        <a:pt x="2548" y="1513"/>
                      </a:cubicBezTo>
                      <a:cubicBezTo>
                        <a:pt x="1687" y="1065"/>
                        <a:pt x="840" y="639"/>
                        <a:pt x="89" y="11"/>
                      </a:cubicBezTo>
                      <a:cubicBezTo>
                        <a:pt x="80" y="3"/>
                        <a:pt x="71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86" name="Google Shape;1186;p31"/>
              <p:cNvSpPr/>
              <p:nvPr/>
            </p:nvSpPr>
            <p:spPr>
              <a:xfrm>
                <a:off x="1496750" y="1290850"/>
                <a:ext cx="69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13" extrusionOk="0">
                    <a:moveTo>
                      <a:pt x="140" y="0"/>
                    </a:moveTo>
                    <a:cubicBezTo>
                      <a:pt x="5" y="0"/>
                      <a:pt x="1" y="213"/>
                      <a:pt x="140" y="213"/>
                    </a:cubicBezTo>
                    <a:cubicBezTo>
                      <a:pt x="277" y="213"/>
                      <a:pt x="277" y="0"/>
                      <a:pt x="14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1464025" y="1657325"/>
                <a:ext cx="111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47" extrusionOk="0">
                    <a:moveTo>
                      <a:pt x="223" y="1"/>
                    </a:moveTo>
                    <a:cubicBezTo>
                      <a:pt x="1" y="1"/>
                      <a:pt x="1" y="346"/>
                      <a:pt x="223" y="346"/>
                    </a:cubicBezTo>
                    <a:cubicBezTo>
                      <a:pt x="443" y="346"/>
                      <a:pt x="446" y="1"/>
                      <a:pt x="223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1536550" y="1608150"/>
                <a:ext cx="194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599" extrusionOk="0">
                    <a:moveTo>
                      <a:pt x="390" y="0"/>
                    </a:moveTo>
                    <a:cubicBezTo>
                      <a:pt x="4" y="0"/>
                      <a:pt x="1" y="598"/>
                      <a:pt x="390" y="598"/>
                    </a:cubicBezTo>
                    <a:cubicBezTo>
                      <a:pt x="775" y="598"/>
                      <a:pt x="775" y="0"/>
                      <a:pt x="39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89" name="Google Shape;1189;p31"/>
            <p:cNvGrpSpPr/>
            <p:nvPr/>
          </p:nvGrpSpPr>
          <p:grpSpPr>
            <a:xfrm rot="-2075565">
              <a:off x="1292541" y="1897982"/>
              <a:ext cx="213334" cy="395660"/>
              <a:chOff x="3916750" y="663275"/>
              <a:chExt cx="602878" cy="1118126"/>
            </a:xfrm>
          </p:grpSpPr>
          <p:sp>
            <p:nvSpPr>
              <p:cNvPr id="1190" name="Google Shape;1190;p31"/>
              <p:cNvSpPr/>
              <p:nvPr/>
            </p:nvSpPr>
            <p:spPr>
              <a:xfrm>
                <a:off x="3916750" y="663275"/>
                <a:ext cx="426595" cy="426722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3355" extrusionOk="0">
                    <a:moveTo>
                      <a:pt x="0" y="0"/>
                    </a:moveTo>
                    <a:cubicBezTo>
                      <a:pt x="875" y="523"/>
                      <a:pt x="592" y="1546"/>
                      <a:pt x="592" y="1546"/>
                    </a:cubicBezTo>
                    <a:cubicBezTo>
                      <a:pt x="1679" y="1752"/>
                      <a:pt x="1482" y="2905"/>
                      <a:pt x="1482" y="2905"/>
                    </a:cubicBezTo>
                    <a:cubicBezTo>
                      <a:pt x="1666" y="2841"/>
                      <a:pt x="1844" y="2814"/>
                      <a:pt x="2013" y="2814"/>
                    </a:cubicBezTo>
                    <a:cubicBezTo>
                      <a:pt x="2779" y="2814"/>
                      <a:pt x="3354" y="3354"/>
                      <a:pt x="3354" y="3354"/>
                    </a:cubicBezTo>
                    <a:cubicBezTo>
                      <a:pt x="2995" y="2178"/>
                      <a:pt x="3114" y="1446"/>
                      <a:pt x="3114" y="1446"/>
                    </a:cubicBezTo>
                    <a:cubicBezTo>
                      <a:pt x="2071" y="1296"/>
                      <a:pt x="1921" y="104"/>
                      <a:pt x="1921" y="104"/>
                    </a:cubicBezTo>
                    <a:cubicBezTo>
                      <a:pt x="1755" y="168"/>
                      <a:pt x="1546" y="191"/>
                      <a:pt x="1326" y="191"/>
                    </a:cubicBezTo>
                    <a:cubicBezTo>
                      <a:pt x="703" y="19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4005782" y="723945"/>
                <a:ext cx="317466" cy="342395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692" extrusionOk="0">
                    <a:moveTo>
                      <a:pt x="36" y="1"/>
                    </a:moveTo>
                    <a:cubicBezTo>
                      <a:pt x="12" y="1"/>
                      <a:pt x="0" y="36"/>
                      <a:pt x="25" y="55"/>
                    </a:cubicBezTo>
                    <a:cubicBezTo>
                      <a:pt x="523" y="437"/>
                      <a:pt x="989" y="833"/>
                      <a:pt x="1401" y="1308"/>
                    </a:cubicBezTo>
                    <a:cubicBezTo>
                      <a:pt x="1779" y="1747"/>
                      <a:pt x="2075" y="2255"/>
                      <a:pt x="2461" y="2687"/>
                    </a:cubicBezTo>
                    <a:cubicBezTo>
                      <a:pt x="2464" y="2690"/>
                      <a:pt x="2468" y="2692"/>
                      <a:pt x="2471" y="2692"/>
                    </a:cubicBezTo>
                    <a:cubicBezTo>
                      <a:pt x="2483" y="2692"/>
                      <a:pt x="2495" y="2677"/>
                      <a:pt x="2488" y="2664"/>
                    </a:cubicBezTo>
                    <a:cubicBezTo>
                      <a:pt x="2238" y="2129"/>
                      <a:pt x="1816" y="1624"/>
                      <a:pt x="1425" y="1182"/>
                    </a:cubicBezTo>
                    <a:cubicBezTo>
                      <a:pt x="1029" y="730"/>
                      <a:pt x="580" y="301"/>
                      <a:pt x="52" y="6"/>
                    </a:cubicBezTo>
                    <a:cubicBezTo>
                      <a:pt x="46" y="2"/>
                      <a:pt x="41" y="1"/>
                      <a:pt x="36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4045338" y="820609"/>
                <a:ext cx="79367" cy="24802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95" extrusionOk="0">
                    <a:moveTo>
                      <a:pt x="560" y="1"/>
                    </a:moveTo>
                    <a:cubicBezTo>
                      <a:pt x="553" y="1"/>
                      <a:pt x="546" y="3"/>
                      <a:pt x="538" y="7"/>
                    </a:cubicBezTo>
                    <a:cubicBezTo>
                      <a:pt x="452" y="56"/>
                      <a:pt x="359" y="86"/>
                      <a:pt x="256" y="103"/>
                    </a:cubicBezTo>
                    <a:cubicBezTo>
                      <a:pt x="176" y="116"/>
                      <a:pt x="93" y="103"/>
                      <a:pt x="13" y="119"/>
                    </a:cubicBezTo>
                    <a:cubicBezTo>
                      <a:pt x="0" y="123"/>
                      <a:pt x="0" y="139"/>
                      <a:pt x="10" y="146"/>
                    </a:cubicBezTo>
                    <a:cubicBezTo>
                      <a:pt x="65" y="180"/>
                      <a:pt x="130" y="194"/>
                      <a:pt x="197" y="194"/>
                    </a:cubicBezTo>
                    <a:cubicBezTo>
                      <a:pt x="333" y="194"/>
                      <a:pt x="479" y="139"/>
                      <a:pt x="582" y="83"/>
                    </a:cubicBezTo>
                    <a:cubicBezTo>
                      <a:pt x="624" y="60"/>
                      <a:pt x="599" y="1"/>
                      <a:pt x="560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4235231" y="857621"/>
                <a:ext cx="18951" cy="9526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749" extrusionOk="0">
                    <a:moveTo>
                      <a:pt x="86" y="0"/>
                    </a:moveTo>
                    <a:cubicBezTo>
                      <a:pt x="66" y="0"/>
                      <a:pt x="47" y="13"/>
                      <a:pt x="49" y="38"/>
                    </a:cubicBezTo>
                    <a:cubicBezTo>
                      <a:pt x="72" y="271"/>
                      <a:pt x="35" y="486"/>
                      <a:pt x="3" y="719"/>
                    </a:cubicBezTo>
                    <a:cubicBezTo>
                      <a:pt x="0" y="734"/>
                      <a:pt x="14" y="748"/>
                      <a:pt x="28" y="748"/>
                    </a:cubicBezTo>
                    <a:cubicBezTo>
                      <a:pt x="34" y="748"/>
                      <a:pt x="41" y="745"/>
                      <a:pt x="46" y="736"/>
                    </a:cubicBezTo>
                    <a:cubicBezTo>
                      <a:pt x="139" y="523"/>
                      <a:pt x="149" y="267"/>
                      <a:pt x="129" y="38"/>
                    </a:cubicBezTo>
                    <a:cubicBezTo>
                      <a:pt x="127" y="13"/>
                      <a:pt x="106" y="0"/>
                      <a:pt x="86" y="0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4229126" y="997148"/>
                <a:ext cx="173487" cy="15326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205" extrusionOk="0">
                    <a:moveTo>
                      <a:pt x="682" y="1"/>
                    </a:moveTo>
                    <a:cubicBezTo>
                      <a:pt x="610" y="1"/>
                      <a:pt x="537" y="13"/>
                      <a:pt x="466" y="41"/>
                    </a:cubicBezTo>
                    <a:cubicBezTo>
                      <a:pt x="157" y="160"/>
                      <a:pt x="0" y="510"/>
                      <a:pt x="120" y="819"/>
                    </a:cubicBezTo>
                    <a:cubicBezTo>
                      <a:pt x="212" y="1059"/>
                      <a:pt x="440" y="1205"/>
                      <a:pt x="681" y="1205"/>
                    </a:cubicBezTo>
                    <a:cubicBezTo>
                      <a:pt x="753" y="1205"/>
                      <a:pt x="826" y="1191"/>
                      <a:pt x="898" y="1164"/>
                    </a:cubicBezTo>
                    <a:cubicBezTo>
                      <a:pt x="1210" y="1044"/>
                      <a:pt x="1363" y="696"/>
                      <a:pt x="1244" y="386"/>
                    </a:cubicBezTo>
                    <a:cubicBezTo>
                      <a:pt x="1152" y="148"/>
                      <a:pt x="924" y="1"/>
                      <a:pt x="682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4239301" y="1179029"/>
                <a:ext cx="280327" cy="602372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4736" extrusionOk="0">
                    <a:moveTo>
                      <a:pt x="1090" y="0"/>
                    </a:moveTo>
                    <a:cubicBezTo>
                      <a:pt x="1090" y="0"/>
                      <a:pt x="991" y="1170"/>
                      <a:pt x="0" y="1588"/>
                    </a:cubicBezTo>
                    <a:cubicBezTo>
                      <a:pt x="0" y="1588"/>
                      <a:pt x="917" y="2313"/>
                      <a:pt x="253" y="3194"/>
                    </a:cubicBezTo>
                    <a:cubicBezTo>
                      <a:pt x="253" y="3194"/>
                      <a:pt x="1147" y="3762"/>
                      <a:pt x="845" y="4736"/>
                    </a:cubicBezTo>
                    <a:cubicBezTo>
                      <a:pt x="845" y="4736"/>
                      <a:pt x="1569" y="3619"/>
                      <a:pt x="2204" y="3373"/>
                    </a:cubicBezTo>
                    <a:cubicBezTo>
                      <a:pt x="2204" y="3373"/>
                      <a:pt x="1512" y="2386"/>
                      <a:pt x="2190" y="1579"/>
                    </a:cubicBezTo>
                    <a:cubicBezTo>
                      <a:pt x="2190" y="1579"/>
                      <a:pt x="1609" y="1117"/>
                      <a:pt x="109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4369415" y="1211463"/>
                <a:ext cx="37775" cy="462972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640" extrusionOk="0">
                    <a:moveTo>
                      <a:pt x="68" y="0"/>
                    </a:moveTo>
                    <a:cubicBezTo>
                      <a:pt x="59" y="0"/>
                      <a:pt x="51" y="6"/>
                      <a:pt x="51" y="17"/>
                    </a:cubicBezTo>
                    <a:cubicBezTo>
                      <a:pt x="57" y="592"/>
                      <a:pt x="174" y="1167"/>
                      <a:pt x="187" y="1746"/>
                    </a:cubicBezTo>
                    <a:cubicBezTo>
                      <a:pt x="201" y="2377"/>
                      <a:pt x="121" y="2985"/>
                      <a:pt x="4" y="3603"/>
                    </a:cubicBezTo>
                    <a:cubicBezTo>
                      <a:pt x="0" y="3626"/>
                      <a:pt x="18" y="3639"/>
                      <a:pt x="35" y="3639"/>
                    </a:cubicBezTo>
                    <a:cubicBezTo>
                      <a:pt x="46" y="3639"/>
                      <a:pt x="57" y="3633"/>
                      <a:pt x="61" y="3620"/>
                    </a:cubicBezTo>
                    <a:cubicBezTo>
                      <a:pt x="253" y="3042"/>
                      <a:pt x="296" y="2427"/>
                      <a:pt x="290" y="1825"/>
                    </a:cubicBezTo>
                    <a:cubicBezTo>
                      <a:pt x="284" y="1230"/>
                      <a:pt x="253" y="583"/>
                      <a:pt x="84" y="11"/>
                    </a:cubicBezTo>
                    <a:cubicBezTo>
                      <a:pt x="81" y="4"/>
                      <a:pt x="74" y="0"/>
                      <a:pt x="68" y="0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4389511" y="1350354"/>
                <a:ext cx="76060" cy="6715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28" extrusionOk="0">
                    <a:moveTo>
                      <a:pt x="31" y="0"/>
                    </a:moveTo>
                    <a:cubicBezTo>
                      <a:pt x="14" y="0"/>
                      <a:pt x="1" y="28"/>
                      <a:pt x="16" y="39"/>
                    </a:cubicBezTo>
                    <a:cubicBezTo>
                      <a:pt x="98" y="112"/>
                      <a:pt x="192" y="172"/>
                      <a:pt x="272" y="245"/>
                    </a:cubicBezTo>
                    <a:cubicBezTo>
                      <a:pt x="358" y="328"/>
                      <a:pt x="437" y="414"/>
                      <a:pt x="508" y="511"/>
                    </a:cubicBezTo>
                    <a:cubicBezTo>
                      <a:pt x="516" y="523"/>
                      <a:pt x="528" y="527"/>
                      <a:pt x="540" y="527"/>
                    </a:cubicBezTo>
                    <a:cubicBezTo>
                      <a:pt x="569" y="527"/>
                      <a:pt x="598" y="499"/>
                      <a:pt x="574" y="471"/>
                    </a:cubicBezTo>
                    <a:cubicBezTo>
                      <a:pt x="437" y="288"/>
                      <a:pt x="255" y="89"/>
                      <a:pt x="39" y="2"/>
                    </a:cubicBezTo>
                    <a:cubicBezTo>
                      <a:pt x="36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4280764" y="1130697"/>
                <a:ext cx="173360" cy="153264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05" extrusionOk="0">
                    <a:moveTo>
                      <a:pt x="682" y="1"/>
                    </a:moveTo>
                    <a:cubicBezTo>
                      <a:pt x="610" y="1"/>
                      <a:pt x="537" y="14"/>
                      <a:pt x="465" y="41"/>
                    </a:cubicBezTo>
                    <a:cubicBezTo>
                      <a:pt x="153" y="161"/>
                      <a:pt x="0" y="506"/>
                      <a:pt x="120" y="819"/>
                    </a:cubicBezTo>
                    <a:cubicBezTo>
                      <a:pt x="212" y="1057"/>
                      <a:pt x="439" y="1205"/>
                      <a:pt x="681" y="1205"/>
                    </a:cubicBezTo>
                    <a:cubicBezTo>
                      <a:pt x="753" y="1205"/>
                      <a:pt x="826" y="1192"/>
                      <a:pt x="898" y="1164"/>
                    </a:cubicBezTo>
                    <a:cubicBezTo>
                      <a:pt x="1206" y="1045"/>
                      <a:pt x="1363" y="696"/>
                      <a:pt x="1243" y="387"/>
                    </a:cubicBezTo>
                    <a:cubicBezTo>
                      <a:pt x="1151" y="146"/>
                      <a:pt x="923" y="1"/>
                      <a:pt x="682" y="1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4154720" y="1102461"/>
                <a:ext cx="173487" cy="15326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205" extrusionOk="0">
                    <a:moveTo>
                      <a:pt x="682" y="0"/>
                    </a:moveTo>
                    <a:cubicBezTo>
                      <a:pt x="611" y="0"/>
                      <a:pt x="537" y="13"/>
                      <a:pt x="466" y="41"/>
                    </a:cubicBezTo>
                    <a:cubicBezTo>
                      <a:pt x="157" y="160"/>
                      <a:pt x="1" y="509"/>
                      <a:pt x="120" y="818"/>
                    </a:cubicBezTo>
                    <a:cubicBezTo>
                      <a:pt x="212" y="1058"/>
                      <a:pt x="440" y="1204"/>
                      <a:pt x="681" y="1204"/>
                    </a:cubicBezTo>
                    <a:cubicBezTo>
                      <a:pt x="753" y="1204"/>
                      <a:pt x="827" y="1191"/>
                      <a:pt x="898" y="1164"/>
                    </a:cubicBezTo>
                    <a:cubicBezTo>
                      <a:pt x="1211" y="1044"/>
                      <a:pt x="1363" y="695"/>
                      <a:pt x="1243" y="386"/>
                    </a:cubicBezTo>
                    <a:cubicBezTo>
                      <a:pt x="1151" y="147"/>
                      <a:pt x="925" y="0"/>
                      <a:pt x="682" y="0"/>
                    </a:cubicBezTo>
                    <a:close/>
                  </a:path>
                </a:pathLst>
              </a:custGeom>
              <a:solidFill>
                <a:srgbClr val="ED4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4337491" y="1508705"/>
                <a:ext cx="59525" cy="5698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48" extrusionOk="0">
                    <a:moveTo>
                      <a:pt x="448" y="1"/>
                    </a:moveTo>
                    <a:cubicBezTo>
                      <a:pt x="358" y="1"/>
                      <a:pt x="272" y="70"/>
                      <a:pt x="205" y="127"/>
                    </a:cubicBezTo>
                    <a:cubicBezTo>
                      <a:pt x="125" y="197"/>
                      <a:pt x="62" y="286"/>
                      <a:pt x="16" y="379"/>
                    </a:cubicBezTo>
                    <a:cubicBezTo>
                      <a:pt x="0" y="414"/>
                      <a:pt x="32" y="447"/>
                      <a:pt x="61" y="447"/>
                    </a:cubicBezTo>
                    <a:cubicBezTo>
                      <a:pt x="73" y="447"/>
                      <a:pt x="85" y="441"/>
                      <a:pt x="93" y="426"/>
                    </a:cubicBezTo>
                    <a:cubicBezTo>
                      <a:pt x="133" y="340"/>
                      <a:pt x="188" y="263"/>
                      <a:pt x="255" y="193"/>
                    </a:cubicBezTo>
                    <a:cubicBezTo>
                      <a:pt x="318" y="133"/>
                      <a:pt x="405" y="93"/>
                      <a:pt x="458" y="27"/>
                    </a:cubicBezTo>
                    <a:cubicBezTo>
                      <a:pt x="468" y="17"/>
                      <a:pt x="461" y="1"/>
                      <a:pt x="44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3999677" y="1231304"/>
                <a:ext cx="59271" cy="45788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60" extrusionOk="0">
                    <a:moveTo>
                      <a:pt x="232" y="1"/>
                    </a:moveTo>
                    <a:cubicBezTo>
                      <a:pt x="0" y="1"/>
                      <a:pt x="0" y="360"/>
                      <a:pt x="232" y="360"/>
                    </a:cubicBezTo>
                    <a:cubicBezTo>
                      <a:pt x="465" y="360"/>
                      <a:pt x="465" y="1"/>
                      <a:pt x="232" y="1"/>
                    </a:cubicBezTo>
                    <a:close/>
                  </a:path>
                </a:pathLst>
              </a:custGeom>
              <a:solidFill>
                <a:srgbClr val="74B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02" name="Google Shape;1202;p31"/>
            <p:cNvGrpSpPr/>
            <p:nvPr/>
          </p:nvGrpSpPr>
          <p:grpSpPr>
            <a:xfrm>
              <a:off x="3539634" y="2275051"/>
              <a:ext cx="241848" cy="204980"/>
              <a:chOff x="4033975" y="540000"/>
              <a:chExt cx="1595306" cy="1352113"/>
            </a:xfrm>
          </p:grpSpPr>
          <p:sp>
            <p:nvSpPr>
              <p:cNvPr id="1203" name="Google Shape;1203;p31"/>
              <p:cNvSpPr/>
              <p:nvPr/>
            </p:nvSpPr>
            <p:spPr>
              <a:xfrm>
                <a:off x="4945607" y="1253115"/>
                <a:ext cx="683674" cy="27969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2498" extrusionOk="0">
                    <a:moveTo>
                      <a:pt x="0" y="505"/>
                    </a:moveTo>
                    <a:lnTo>
                      <a:pt x="50" y="704"/>
                    </a:lnTo>
                    <a:cubicBezTo>
                      <a:pt x="55" y="674"/>
                      <a:pt x="63" y="645"/>
                      <a:pt x="73" y="617"/>
                    </a:cubicBezTo>
                    <a:lnTo>
                      <a:pt x="73" y="617"/>
                    </a:lnTo>
                    <a:cubicBezTo>
                      <a:pt x="48" y="580"/>
                      <a:pt x="24" y="543"/>
                      <a:pt x="0" y="505"/>
                    </a:cubicBezTo>
                    <a:close/>
                    <a:moveTo>
                      <a:pt x="1617" y="0"/>
                    </a:moveTo>
                    <a:cubicBezTo>
                      <a:pt x="1448" y="0"/>
                      <a:pt x="1279" y="9"/>
                      <a:pt x="1110" y="26"/>
                    </a:cubicBezTo>
                    <a:cubicBezTo>
                      <a:pt x="692" y="69"/>
                      <a:pt x="205" y="237"/>
                      <a:pt x="73" y="617"/>
                    </a:cubicBezTo>
                    <a:lnTo>
                      <a:pt x="73" y="617"/>
                    </a:lnTo>
                    <a:cubicBezTo>
                      <a:pt x="677" y="1505"/>
                      <a:pt x="1699" y="2054"/>
                      <a:pt x="2752" y="2296"/>
                    </a:cubicBezTo>
                    <a:cubicBezTo>
                      <a:pt x="3435" y="2454"/>
                      <a:pt x="4135" y="2497"/>
                      <a:pt x="4838" y="2497"/>
                    </a:cubicBezTo>
                    <a:cubicBezTo>
                      <a:pt x="5260" y="2497"/>
                      <a:pt x="5684" y="2482"/>
                      <a:pt x="6105" y="2466"/>
                    </a:cubicBezTo>
                    <a:cubicBezTo>
                      <a:pt x="5158" y="954"/>
                      <a:pt x="3394" y="0"/>
                      <a:pt x="1617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4649679" y="1285809"/>
                <a:ext cx="363670" cy="60630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5415" extrusionOk="0">
                    <a:moveTo>
                      <a:pt x="2577" y="0"/>
                    </a:moveTo>
                    <a:cubicBezTo>
                      <a:pt x="2291" y="170"/>
                      <a:pt x="2022" y="362"/>
                      <a:pt x="1766" y="572"/>
                    </a:cubicBezTo>
                    <a:cubicBezTo>
                      <a:pt x="1553" y="748"/>
                      <a:pt x="1350" y="937"/>
                      <a:pt x="1174" y="1147"/>
                    </a:cubicBezTo>
                    <a:cubicBezTo>
                      <a:pt x="207" y="2293"/>
                      <a:pt x="80" y="3912"/>
                      <a:pt x="1" y="5414"/>
                    </a:cubicBezTo>
                    <a:cubicBezTo>
                      <a:pt x="758" y="4956"/>
                      <a:pt x="1410" y="4337"/>
                      <a:pt x="2002" y="3676"/>
                    </a:cubicBezTo>
                    <a:cubicBezTo>
                      <a:pt x="2453" y="3167"/>
                      <a:pt x="2889" y="2606"/>
                      <a:pt x="3068" y="1948"/>
                    </a:cubicBezTo>
                    <a:cubicBezTo>
                      <a:pt x="3248" y="1287"/>
                      <a:pt x="3122" y="506"/>
                      <a:pt x="2597" y="63"/>
                    </a:cubicBezTo>
                    <a:lnTo>
                      <a:pt x="2577" y="0"/>
                    </a:ln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4244472" y="1157832"/>
                <a:ext cx="714912" cy="256518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2291" extrusionOk="0">
                    <a:moveTo>
                      <a:pt x="3624" y="1"/>
                    </a:moveTo>
                    <a:cubicBezTo>
                      <a:pt x="3569" y="1"/>
                      <a:pt x="3513" y="3"/>
                      <a:pt x="3457" y="6"/>
                    </a:cubicBezTo>
                    <a:cubicBezTo>
                      <a:pt x="2955" y="40"/>
                      <a:pt x="2480" y="249"/>
                      <a:pt x="2028" y="472"/>
                    </a:cubicBezTo>
                    <a:cubicBezTo>
                      <a:pt x="1330" y="814"/>
                      <a:pt x="653" y="1196"/>
                      <a:pt x="1" y="1618"/>
                    </a:cubicBezTo>
                    <a:cubicBezTo>
                      <a:pt x="887" y="2068"/>
                      <a:pt x="1879" y="2290"/>
                      <a:pt x="2871" y="2290"/>
                    </a:cubicBezTo>
                    <a:cubicBezTo>
                      <a:pt x="4109" y="2290"/>
                      <a:pt x="5348" y="1945"/>
                      <a:pt x="6385" y="1266"/>
                    </a:cubicBezTo>
                    <a:cubicBezTo>
                      <a:pt x="5616" y="608"/>
                      <a:pt x="4633" y="1"/>
                      <a:pt x="3624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4925677" y="776697"/>
                <a:ext cx="433090" cy="529606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4730" extrusionOk="0">
                    <a:moveTo>
                      <a:pt x="3729" y="1"/>
                    </a:moveTo>
                    <a:cubicBezTo>
                      <a:pt x="3688" y="1"/>
                      <a:pt x="3644" y="11"/>
                      <a:pt x="3605" y="24"/>
                    </a:cubicBezTo>
                    <a:cubicBezTo>
                      <a:pt x="2591" y="347"/>
                      <a:pt x="1634" y="908"/>
                      <a:pt x="969" y="1743"/>
                    </a:cubicBezTo>
                    <a:cubicBezTo>
                      <a:pt x="338" y="2535"/>
                      <a:pt x="0" y="3594"/>
                      <a:pt x="182" y="4587"/>
                    </a:cubicBezTo>
                    <a:lnTo>
                      <a:pt x="182" y="4587"/>
                    </a:lnTo>
                    <a:cubicBezTo>
                      <a:pt x="1285" y="4494"/>
                      <a:pt x="2334" y="3895"/>
                      <a:pt x="2967" y="2988"/>
                    </a:cubicBezTo>
                    <a:cubicBezTo>
                      <a:pt x="3534" y="2174"/>
                      <a:pt x="3761" y="1174"/>
                      <a:pt x="3861" y="187"/>
                    </a:cubicBezTo>
                    <a:cubicBezTo>
                      <a:pt x="3864" y="140"/>
                      <a:pt x="3867" y="91"/>
                      <a:pt x="3844" y="51"/>
                    </a:cubicBezTo>
                    <a:cubicBezTo>
                      <a:pt x="3817" y="14"/>
                      <a:pt x="3775" y="1"/>
                      <a:pt x="3729" y="1"/>
                    </a:cubicBezTo>
                    <a:close/>
                    <a:moveTo>
                      <a:pt x="182" y="4587"/>
                    </a:moveTo>
                    <a:cubicBezTo>
                      <a:pt x="148" y="4590"/>
                      <a:pt x="115" y="4592"/>
                      <a:pt x="82" y="4594"/>
                    </a:cubicBezTo>
                    <a:lnTo>
                      <a:pt x="212" y="4730"/>
                    </a:lnTo>
                    <a:cubicBezTo>
                      <a:pt x="200" y="4682"/>
                      <a:pt x="191" y="4635"/>
                      <a:pt x="182" y="4587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4647440" y="651743"/>
                <a:ext cx="335791" cy="63944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711" extrusionOk="0">
                    <a:moveTo>
                      <a:pt x="571" y="0"/>
                    </a:moveTo>
                    <a:cubicBezTo>
                      <a:pt x="547" y="0"/>
                      <a:pt x="523" y="5"/>
                      <a:pt x="499" y="17"/>
                    </a:cubicBezTo>
                    <a:cubicBezTo>
                      <a:pt x="427" y="53"/>
                      <a:pt x="396" y="140"/>
                      <a:pt x="373" y="216"/>
                    </a:cubicBezTo>
                    <a:cubicBezTo>
                      <a:pt x="177" y="911"/>
                      <a:pt x="1" y="1622"/>
                      <a:pt x="37" y="2343"/>
                    </a:cubicBezTo>
                    <a:cubicBezTo>
                      <a:pt x="116" y="3889"/>
                      <a:pt x="1293" y="5313"/>
                      <a:pt x="2793" y="5692"/>
                    </a:cubicBezTo>
                    <a:lnTo>
                      <a:pt x="2793" y="5692"/>
                    </a:lnTo>
                    <a:cubicBezTo>
                      <a:pt x="2998" y="4815"/>
                      <a:pt x="2958" y="3880"/>
                      <a:pt x="2680" y="3021"/>
                    </a:cubicBezTo>
                    <a:cubicBezTo>
                      <a:pt x="2493" y="2443"/>
                      <a:pt x="2201" y="1905"/>
                      <a:pt x="1885" y="1383"/>
                    </a:cubicBezTo>
                    <a:cubicBezTo>
                      <a:pt x="1586" y="888"/>
                      <a:pt x="1251" y="392"/>
                      <a:pt x="766" y="73"/>
                    </a:cubicBezTo>
                    <a:cubicBezTo>
                      <a:pt x="707" y="37"/>
                      <a:pt x="638" y="0"/>
                      <a:pt x="571" y="0"/>
                    </a:cubicBezTo>
                    <a:close/>
                    <a:moveTo>
                      <a:pt x="2793" y="5692"/>
                    </a:moveTo>
                    <a:lnTo>
                      <a:pt x="2793" y="5692"/>
                    </a:lnTo>
                    <a:cubicBezTo>
                      <a:pt x="2791" y="5697"/>
                      <a:pt x="2790" y="5701"/>
                      <a:pt x="2789" y="5706"/>
                    </a:cubicBezTo>
                    <a:lnTo>
                      <a:pt x="2869" y="5710"/>
                    </a:lnTo>
                    <a:cubicBezTo>
                      <a:pt x="2843" y="5704"/>
                      <a:pt x="2818" y="5698"/>
                      <a:pt x="2793" y="5692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4926237" y="1261065"/>
                <a:ext cx="98643" cy="8655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73" extrusionOk="0">
                    <a:moveTo>
                      <a:pt x="440" y="0"/>
                    </a:moveTo>
                    <a:cubicBezTo>
                      <a:pt x="383" y="0"/>
                      <a:pt x="324" y="14"/>
                      <a:pt x="270" y="42"/>
                    </a:cubicBezTo>
                    <a:cubicBezTo>
                      <a:pt x="80" y="135"/>
                      <a:pt x="0" y="368"/>
                      <a:pt x="93" y="557"/>
                    </a:cubicBezTo>
                    <a:cubicBezTo>
                      <a:pt x="162" y="694"/>
                      <a:pt x="298" y="773"/>
                      <a:pt x="440" y="773"/>
                    </a:cubicBezTo>
                    <a:cubicBezTo>
                      <a:pt x="498" y="773"/>
                      <a:pt x="556" y="760"/>
                      <a:pt x="612" y="733"/>
                    </a:cubicBezTo>
                    <a:cubicBezTo>
                      <a:pt x="801" y="637"/>
                      <a:pt x="881" y="408"/>
                      <a:pt x="785" y="215"/>
                    </a:cubicBezTo>
                    <a:cubicBezTo>
                      <a:pt x="719" y="80"/>
                      <a:pt x="582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4854354" y="1252891"/>
                <a:ext cx="63374" cy="5576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98" extrusionOk="0">
                    <a:moveTo>
                      <a:pt x="286" y="1"/>
                    </a:moveTo>
                    <a:cubicBezTo>
                      <a:pt x="248" y="1"/>
                      <a:pt x="210" y="10"/>
                      <a:pt x="174" y="28"/>
                    </a:cubicBezTo>
                    <a:cubicBezTo>
                      <a:pt x="51" y="88"/>
                      <a:pt x="1" y="237"/>
                      <a:pt x="61" y="361"/>
                    </a:cubicBezTo>
                    <a:cubicBezTo>
                      <a:pt x="103" y="448"/>
                      <a:pt x="190" y="498"/>
                      <a:pt x="280" y="498"/>
                    </a:cubicBezTo>
                    <a:cubicBezTo>
                      <a:pt x="318" y="498"/>
                      <a:pt x="357" y="489"/>
                      <a:pt x="393" y="470"/>
                    </a:cubicBezTo>
                    <a:cubicBezTo>
                      <a:pt x="516" y="410"/>
                      <a:pt x="565" y="261"/>
                      <a:pt x="506" y="138"/>
                    </a:cubicBezTo>
                    <a:cubicBezTo>
                      <a:pt x="461" y="51"/>
                      <a:pt x="376" y="1"/>
                      <a:pt x="28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4986139" y="1210680"/>
                <a:ext cx="36501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84" extrusionOk="0">
                    <a:moveTo>
                      <a:pt x="163" y="1"/>
                    </a:moveTo>
                    <a:cubicBezTo>
                      <a:pt x="142" y="1"/>
                      <a:pt x="120" y="6"/>
                      <a:pt x="100" y="16"/>
                    </a:cubicBezTo>
                    <a:cubicBezTo>
                      <a:pt x="31" y="50"/>
                      <a:pt x="0" y="136"/>
                      <a:pt x="37" y="206"/>
                    </a:cubicBezTo>
                    <a:cubicBezTo>
                      <a:pt x="61" y="255"/>
                      <a:pt x="111" y="283"/>
                      <a:pt x="163" y="283"/>
                    </a:cubicBezTo>
                    <a:cubicBezTo>
                      <a:pt x="184" y="283"/>
                      <a:pt x="206" y="279"/>
                      <a:pt x="226" y="269"/>
                    </a:cubicBezTo>
                    <a:cubicBezTo>
                      <a:pt x="296" y="236"/>
                      <a:pt x="326" y="149"/>
                      <a:pt x="290" y="80"/>
                    </a:cubicBezTo>
                    <a:cubicBezTo>
                      <a:pt x="266" y="30"/>
                      <a:pt x="216" y="1"/>
                      <a:pt x="16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4895334" y="1173283"/>
                <a:ext cx="72667" cy="6348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7" extrusionOk="0">
                    <a:moveTo>
                      <a:pt x="322" y="0"/>
                    </a:moveTo>
                    <a:cubicBezTo>
                      <a:pt x="281" y="0"/>
                      <a:pt x="239" y="9"/>
                      <a:pt x="199" y="28"/>
                    </a:cubicBezTo>
                    <a:cubicBezTo>
                      <a:pt x="60" y="98"/>
                      <a:pt x="0" y="270"/>
                      <a:pt x="70" y="410"/>
                    </a:cubicBezTo>
                    <a:cubicBezTo>
                      <a:pt x="120" y="509"/>
                      <a:pt x="220" y="566"/>
                      <a:pt x="325" y="566"/>
                    </a:cubicBezTo>
                    <a:cubicBezTo>
                      <a:pt x="367" y="566"/>
                      <a:pt x="411" y="557"/>
                      <a:pt x="452" y="537"/>
                    </a:cubicBezTo>
                    <a:cubicBezTo>
                      <a:pt x="592" y="467"/>
                      <a:pt x="649" y="298"/>
                      <a:pt x="578" y="158"/>
                    </a:cubicBezTo>
                    <a:cubicBezTo>
                      <a:pt x="529" y="58"/>
                      <a:pt x="427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4033975" y="1286033"/>
                <a:ext cx="65165" cy="6169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1" extrusionOk="0">
                    <a:moveTo>
                      <a:pt x="307" y="1"/>
                    </a:moveTo>
                    <a:cubicBezTo>
                      <a:pt x="303" y="1"/>
                      <a:pt x="299" y="1"/>
                      <a:pt x="295" y="1"/>
                    </a:cubicBezTo>
                    <a:cubicBezTo>
                      <a:pt x="189" y="5"/>
                      <a:pt x="100" y="65"/>
                      <a:pt x="56" y="161"/>
                    </a:cubicBezTo>
                    <a:cubicBezTo>
                      <a:pt x="0" y="291"/>
                      <a:pt x="56" y="410"/>
                      <a:pt x="163" y="490"/>
                    </a:cubicBezTo>
                    <a:cubicBezTo>
                      <a:pt x="150" y="481"/>
                      <a:pt x="143" y="477"/>
                      <a:pt x="140" y="477"/>
                    </a:cubicBezTo>
                    <a:lnTo>
                      <a:pt x="140" y="477"/>
                    </a:lnTo>
                    <a:cubicBezTo>
                      <a:pt x="138" y="477"/>
                      <a:pt x="142" y="483"/>
                      <a:pt x="152" y="493"/>
                    </a:cubicBezTo>
                    <a:cubicBezTo>
                      <a:pt x="186" y="532"/>
                      <a:pt x="241" y="551"/>
                      <a:pt x="296" y="551"/>
                    </a:cubicBezTo>
                    <a:cubicBezTo>
                      <a:pt x="350" y="551"/>
                      <a:pt x="405" y="532"/>
                      <a:pt x="439" y="493"/>
                    </a:cubicBezTo>
                    <a:cubicBezTo>
                      <a:pt x="450" y="483"/>
                      <a:pt x="453" y="477"/>
                      <a:pt x="450" y="477"/>
                    </a:cubicBezTo>
                    <a:lnTo>
                      <a:pt x="450" y="477"/>
                    </a:lnTo>
                    <a:cubicBezTo>
                      <a:pt x="448" y="477"/>
                      <a:pt x="441" y="481"/>
                      <a:pt x="428" y="490"/>
                    </a:cubicBezTo>
                    <a:cubicBezTo>
                      <a:pt x="525" y="417"/>
                      <a:pt x="582" y="317"/>
                      <a:pt x="548" y="194"/>
                    </a:cubicBezTo>
                    <a:cubicBezTo>
                      <a:pt x="523" y="89"/>
                      <a:pt x="416" y="1"/>
                      <a:pt x="307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5358652" y="540000"/>
                <a:ext cx="65165" cy="61918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302" y="1"/>
                    </a:moveTo>
                    <a:cubicBezTo>
                      <a:pt x="300" y="1"/>
                      <a:pt x="298" y="1"/>
                      <a:pt x="296" y="1"/>
                    </a:cubicBezTo>
                    <a:cubicBezTo>
                      <a:pt x="189" y="8"/>
                      <a:pt x="100" y="64"/>
                      <a:pt x="57" y="164"/>
                    </a:cubicBezTo>
                    <a:cubicBezTo>
                      <a:pt x="0" y="294"/>
                      <a:pt x="60" y="413"/>
                      <a:pt x="166" y="493"/>
                    </a:cubicBezTo>
                    <a:cubicBezTo>
                      <a:pt x="151" y="483"/>
                      <a:pt x="143" y="478"/>
                      <a:pt x="141" y="478"/>
                    </a:cubicBezTo>
                    <a:lnTo>
                      <a:pt x="141" y="478"/>
                    </a:lnTo>
                    <a:cubicBezTo>
                      <a:pt x="140" y="478"/>
                      <a:pt x="145" y="483"/>
                      <a:pt x="156" y="493"/>
                    </a:cubicBezTo>
                    <a:cubicBezTo>
                      <a:pt x="190" y="533"/>
                      <a:pt x="244" y="553"/>
                      <a:pt x="298" y="553"/>
                    </a:cubicBezTo>
                    <a:cubicBezTo>
                      <a:pt x="352" y="553"/>
                      <a:pt x="406" y="533"/>
                      <a:pt x="439" y="493"/>
                    </a:cubicBezTo>
                    <a:cubicBezTo>
                      <a:pt x="450" y="483"/>
                      <a:pt x="455" y="478"/>
                      <a:pt x="454" y="478"/>
                    </a:cubicBezTo>
                    <a:lnTo>
                      <a:pt x="454" y="478"/>
                    </a:lnTo>
                    <a:cubicBezTo>
                      <a:pt x="452" y="478"/>
                      <a:pt x="444" y="483"/>
                      <a:pt x="428" y="493"/>
                    </a:cubicBezTo>
                    <a:cubicBezTo>
                      <a:pt x="525" y="420"/>
                      <a:pt x="582" y="320"/>
                      <a:pt x="552" y="194"/>
                    </a:cubicBezTo>
                    <a:cubicBezTo>
                      <a:pt x="525" y="90"/>
                      <a:pt x="412" y="1"/>
                      <a:pt x="302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4420932" y="1518476"/>
                <a:ext cx="49938" cy="45571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07" extrusionOk="0">
                    <a:moveTo>
                      <a:pt x="202" y="0"/>
                    </a:moveTo>
                    <a:cubicBezTo>
                      <a:pt x="100" y="0"/>
                      <a:pt x="0" y="97"/>
                      <a:pt x="0" y="202"/>
                    </a:cubicBezTo>
                    <a:cubicBezTo>
                      <a:pt x="0" y="309"/>
                      <a:pt x="100" y="407"/>
                      <a:pt x="204" y="407"/>
                    </a:cubicBezTo>
                    <a:cubicBezTo>
                      <a:pt x="236" y="407"/>
                      <a:pt x="269" y="397"/>
                      <a:pt x="299" y="375"/>
                    </a:cubicBezTo>
                    <a:cubicBezTo>
                      <a:pt x="313" y="365"/>
                      <a:pt x="326" y="355"/>
                      <a:pt x="342" y="345"/>
                    </a:cubicBezTo>
                    <a:cubicBezTo>
                      <a:pt x="445" y="269"/>
                      <a:pt x="445" y="139"/>
                      <a:pt x="342" y="63"/>
                    </a:cubicBezTo>
                    <a:cubicBezTo>
                      <a:pt x="326" y="52"/>
                      <a:pt x="313" y="43"/>
                      <a:pt x="299" y="32"/>
                    </a:cubicBezTo>
                    <a:cubicBezTo>
                      <a:pt x="269" y="10"/>
                      <a:pt x="235" y="0"/>
                      <a:pt x="202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15" name="Google Shape;1215;p31"/>
            <p:cNvGrpSpPr/>
            <p:nvPr/>
          </p:nvGrpSpPr>
          <p:grpSpPr>
            <a:xfrm rot="5945103">
              <a:off x="3112200" y="2282698"/>
              <a:ext cx="118068" cy="93412"/>
              <a:chOff x="3397675" y="1274500"/>
              <a:chExt cx="454707" cy="359750"/>
            </a:xfrm>
          </p:grpSpPr>
          <p:sp>
            <p:nvSpPr>
              <p:cNvPr id="1216" name="Google Shape;1216;p31"/>
              <p:cNvSpPr/>
              <p:nvPr/>
            </p:nvSpPr>
            <p:spPr>
              <a:xfrm>
                <a:off x="3397675" y="1274500"/>
                <a:ext cx="454707" cy="3597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86" extrusionOk="0">
                    <a:moveTo>
                      <a:pt x="868" y="1"/>
                    </a:moveTo>
                    <a:cubicBezTo>
                      <a:pt x="674" y="1"/>
                      <a:pt x="481" y="35"/>
                      <a:pt x="299" y="107"/>
                    </a:cubicBezTo>
                    <a:lnTo>
                      <a:pt x="419" y="44"/>
                    </a:lnTo>
                    <a:lnTo>
                      <a:pt x="419" y="44"/>
                    </a:lnTo>
                    <a:cubicBezTo>
                      <a:pt x="140" y="140"/>
                      <a:pt x="0" y="473"/>
                      <a:pt x="14" y="769"/>
                    </a:cubicBezTo>
                    <a:cubicBezTo>
                      <a:pt x="44" y="1343"/>
                      <a:pt x="512" y="1818"/>
                      <a:pt x="1051" y="2018"/>
                    </a:cubicBezTo>
                    <a:cubicBezTo>
                      <a:pt x="1391" y="2147"/>
                      <a:pt x="1755" y="2186"/>
                      <a:pt x="2121" y="2186"/>
                    </a:cubicBezTo>
                    <a:cubicBezTo>
                      <a:pt x="2330" y="2186"/>
                      <a:pt x="2539" y="2173"/>
                      <a:pt x="2745" y="2157"/>
                    </a:cubicBezTo>
                    <a:cubicBezTo>
                      <a:pt x="2762" y="1527"/>
                      <a:pt x="2526" y="881"/>
                      <a:pt x="2058" y="459"/>
                    </a:cubicBezTo>
                    <a:cubicBezTo>
                      <a:pt x="1735" y="168"/>
                      <a:pt x="1299" y="1"/>
                      <a:pt x="86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17" name="Google Shape;1217;p31"/>
              <p:cNvGrpSpPr/>
              <p:nvPr/>
            </p:nvGrpSpPr>
            <p:grpSpPr>
              <a:xfrm>
                <a:off x="3432564" y="1339834"/>
                <a:ext cx="376701" cy="268578"/>
                <a:chOff x="3432564" y="1339834"/>
                <a:chExt cx="376701" cy="268578"/>
              </a:xfrm>
            </p:grpSpPr>
            <p:sp>
              <p:nvSpPr>
                <p:cNvPr id="1218" name="Google Shape;1218;p31"/>
                <p:cNvSpPr/>
                <p:nvPr/>
              </p:nvSpPr>
              <p:spPr>
                <a:xfrm>
                  <a:off x="3432564" y="1339834"/>
                  <a:ext cx="376701" cy="2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1481" extrusionOk="0">
                      <a:moveTo>
                        <a:pt x="29" y="1"/>
                      </a:moveTo>
                      <a:cubicBezTo>
                        <a:pt x="9" y="1"/>
                        <a:pt x="0" y="30"/>
                        <a:pt x="21" y="42"/>
                      </a:cubicBezTo>
                      <a:cubicBezTo>
                        <a:pt x="792" y="507"/>
                        <a:pt x="1553" y="917"/>
                        <a:pt x="2268" y="1478"/>
                      </a:cubicBezTo>
                      <a:cubicBezTo>
                        <a:pt x="2270" y="1479"/>
                        <a:pt x="2272" y="1480"/>
                        <a:pt x="2275" y="1480"/>
                      </a:cubicBezTo>
                      <a:cubicBezTo>
                        <a:pt x="2282" y="1480"/>
                        <a:pt x="2289" y="1473"/>
                        <a:pt x="2281" y="1465"/>
                      </a:cubicBezTo>
                      <a:cubicBezTo>
                        <a:pt x="1673" y="843"/>
                        <a:pt x="878" y="252"/>
                        <a:pt x="38" y="2"/>
                      </a:cubicBezTo>
                      <a:cubicBezTo>
                        <a:pt x="35" y="1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9" name="Google Shape;1219;p31"/>
                <p:cNvSpPr/>
                <p:nvPr/>
              </p:nvSpPr>
              <p:spPr>
                <a:xfrm>
                  <a:off x="3611945" y="1443513"/>
                  <a:ext cx="77677" cy="16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1002" extrusionOk="0">
                      <a:moveTo>
                        <a:pt x="41" y="1"/>
                      </a:moveTo>
                      <a:cubicBezTo>
                        <a:pt x="22" y="1"/>
                        <a:pt x="1" y="18"/>
                        <a:pt x="5" y="44"/>
                      </a:cubicBezTo>
                      <a:cubicBezTo>
                        <a:pt x="61" y="363"/>
                        <a:pt x="164" y="752"/>
                        <a:pt x="393" y="991"/>
                      </a:cubicBezTo>
                      <a:cubicBezTo>
                        <a:pt x="401" y="999"/>
                        <a:pt x="411" y="1002"/>
                        <a:pt x="421" y="1002"/>
                      </a:cubicBezTo>
                      <a:cubicBezTo>
                        <a:pt x="446" y="1002"/>
                        <a:pt x="472" y="980"/>
                        <a:pt x="460" y="954"/>
                      </a:cubicBezTo>
                      <a:cubicBezTo>
                        <a:pt x="403" y="815"/>
                        <a:pt x="317" y="689"/>
                        <a:pt x="253" y="552"/>
                      </a:cubicBezTo>
                      <a:cubicBezTo>
                        <a:pt x="178" y="383"/>
                        <a:pt x="118" y="207"/>
                        <a:pt x="71" y="27"/>
                      </a:cubicBezTo>
                      <a:cubicBezTo>
                        <a:pt x="67" y="9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0" name="Google Shape;1220;p31"/>
                <p:cNvSpPr/>
                <p:nvPr/>
              </p:nvSpPr>
              <p:spPr>
                <a:xfrm>
                  <a:off x="3516988" y="1352342"/>
                  <a:ext cx="189914" cy="3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30" extrusionOk="0">
                      <a:moveTo>
                        <a:pt x="708" y="0"/>
                      </a:moveTo>
                      <a:cubicBezTo>
                        <a:pt x="472" y="0"/>
                        <a:pt x="227" y="64"/>
                        <a:pt x="37" y="163"/>
                      </a:cubicBezTo>
                      <a:cubicBezTo>
                        <a:pt x="0" y="178"/>
                        <a:pt x="22" y="230"/>
                        <a:pt x="57" y="230"/>
                      </a:cubicBezTo>
                      <a:cubicBezTo>
                        <a:pt x="60" y="230"/>
                        <a:pt x="63" y="230"/>
                        <a:pt x="66" y="229"/>
                      </a:cubicBezTo>
                      <a:cubicBezTo>
                        <a:pt x="246" y="183"/>
                        <a:pt x="425" y="136"/>
                        <a:pt x="611" y="126"/>
                      </a:cubicBezTo>
                      <a:cubicBezTo>
                        <a:pt x="635" y="125"/>
                        <a:pt x="658" y="124"/>
                        <a:pt x="682" y="124"/>
                      </a:cubicBezTo>
                      <a:cubicBezTo>
                        <a:pt x="808" y="124"/>
                        <a:pt x="932" y="140"/>
                        <a:pt x="1057" y="140"/>
                      </a:cubicBezTo>
                      <a:cubicBezTo>
                        <a:pt x="1074" y="140"/>
                        <a:pt x="1090" y="140"/>
                        <a:pt x="1106" y="139"/>
                      </a:cubicBezTo>
                      <a:cubicBezTo>
                        <a:pt x="1137" y="139"/>
                        <a:pt x="1153" y="96"/>
                        <a:pt x="1123" y="83"/>
                      </a:cubicBezTo>
                      <a:cubicBezTo>
                        <a:pt x="999" y="25"/>
                        <a:pt x="856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221" name="Google Shape;1221;p31"/>
            <p:cNvGrpSpPr/>
            <p:nvPr/>
          </p:nvGrpSpPr>
          <p:grpSpPr>
            <a:xfrm rot="10188866">
              <a:off x="1541547" y="3443572"/>
              <a:ext cx="138348" cy="366532"/>
              <a:chOff x="1380950" y="1290850"/>
              <a:chExt cx="175000" cy="391025"/>
            </a:xfrm>
          </p:grpSpPr>
          <p:sp>
            <p:nvSpPr>
              <p:cNvPr id="1222" name="Google Shape;1222;p31"/>
              <p:cNvSpPr/>
              <p:nvPr/>
            </p:nvSpPr>
            <p:spPr>
              <a:xfrm>
                <a:off x="1462700" y="1419975"/>
                <a:ext cx="7080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964" extrusionOk="0">
                    <a:moveTo>
                      <a:pt x="2832" y="0"/>
                    </a:moveTo>
                    <a:cubicBezTo>
                      <a:pt x="2137" y="136"/>
                      <a:pt x="1462" y="425"/>
                      <a:pt x="938" y="901"/>
                    </a:cubicBezTo>
                    <a:cubicBezTo>
                      <a:pt x="410" y="1376"/>
                      <a:pt x="43" y="2043"/>
                      <a:pt x="0" y="2749"/>
                    </a:cubicBezTo>
                    <a:lnTo>
                      <a:pt x="4" y="2712"/>
                    </a:lnTo>
                    <a:cubicBezTo>
                      <a:pt x="150" y="2883"/>
                      <a:pt x="376" y="2964"/>
                      <a:pt x="600" y="2964"/>
                    </a:cubicBezTo>
                    <a:cubicBezTo>
                      <a:pt x="636" y="2964"/>
                      <a:pt x="673" y="2962"/>
                      <a:pt x="709" y="2958"/>
                    </a:cubicBezTo>
                    <a:cubicBezTo>
                      <a:pt x="968" y="2931"/>
                      <a:pt x="1203" y="2804"/>
                      <a:pt x="1416" y="2655"/>
                    </a:cubicBezTo>
                    <a:cubicBezTo>
                      <a:pt x="1712" y="2445"/>
                      <a:pt x="1965" y="2180"/>
                      <a:pt x="2164" y="1874"/>
                    </a:cubicBezTo>
                    <a:cubicBezTo>
                      <a:pt x="2526" y="1313"/>
                      <a:pt x="2683" y="648"/>
                      <a:pt x="2832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380950" y="1436025"/>
                <a:ext cx="798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2477" extrusionOk="0">
                    <a:moveTo>
                      <a:pt x="520" y="1"/>
                    </a:moveTo>
                    <a:cubicBezTo>
                      <a:pt x="346" y="1"/>
                      <a:pt x="172" y="8"/>
                      <a:pt x="0" y="16"/>
                    </a:cubicBezTo>
                    <a:cubicBezTo>
                      <a:pt x="37" y="335"/>
                      <a:pt x="80" y="657"/>
                      <a:pt x="210" y="950"/>
                    </a:cubicBezTo>
                    <a:cubicBezTo>
                      <a:pt x="342" y="1245"/>
                      <a:pt x="562" y="1495"/>
                      <a:pt x="798" y="1721"/>
                    </a:cubicBezTo>
                    <a:cubicBezTo>
                      <a:pt x="1120" y="2036"/>
                      <a:pt x="1493" y="2329"/>
                      <a:pt x="1934" y="2438"/>
                    </a:cubicBezTo>
                    <a:cubicBezTo>
                      <a:pt x="2038" y="2464"/>
                      <a:pt x="2145" y="2476"/>
                      <a:pt x="2253" y="2476"/>
                    </a:cubicBezTo>
                    <a:cubicBezTo>
                      <a:pt x="2604" y="2476"/>
                      <a:pt x="2956" y="2341"/>
                      <a:pt x="3154" y="2056"/>
                    </a:cubicBezTo>
                    <a:lnTo>
                      <a:pt x="3194" y="2063"/>
                    </a:lnTo>
                    <a:cubicBezTo>
                      <a:pt x="2865" y="1332"/>
                      <a:pt x="2456" y="564"/>
                      <a:pt x="1729" y="222"/>
                    </a:cubicBezTo>
                    <a:cubicBezTo>
                      <a:pt x="1355" y="43"/>
                      <a:pt x="939" y="1"/>
                      <a:pt x="520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484900" y="1498475"/>
                <a:ext cx="5675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4120" extrusionOk="0">
                    <a:moveTo>
                      <a:pt x="2269" y="0"/>
                    </a:moveTo>
                    <a:cubicBezTo>
                      <a:pt x="1456" y="499"/>
                      <a:pt x="594" y="1057"/>
                      <a:pt x="246" y="1948"/>
                    </a:cubicBezTo>
                    <a:cubicBezTo>
                      <a:pt x="0" y="2580"/>
                      <a:pt x="56" y="3287"/>
                      <a:pt x="116" y="3962"/>
                    </a:cubicBezTo>
                    <a:lnTo>
                      <a:pt x="100" y="3999"/>
                    </a:lnTo>
                    <a:cubicBezTo>
                      <a:pt x="192" y="4083"/>
                      <a:pt x="315" y="4120"/>
                      <a:pt x="440" y="4120"/>
                    </a:cubicBezTo>
                    <a:cubicBezTo>
                      <a:pt x="519" y="4120"/>
                      <a:pt x="598" y="4105"/>
                      <a:pt x="671" y="4078"/>
                    </a:cubicBezTo>
                    <a:cubicBezTo>
                      <a:pt x="861" y="4008"/>
                      <a:pt x="1013" y="3865"/>
                      <a:pt x="1150" y="3712"/>
                    </a:cubicBezTo>
                    <a:cubicBezTo>
                      <a:pt x="2027" y="2729"/>
                      <a:pt x="2217" y="1319"/>
                      <a:pt x="2269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383525" y="1544525"/>
                <a:ext cx="1008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4032" h="2684" extrusionOk="0">
                    <a:moveTo>
                      <a:pt x="1420" y="0"/>
                    </a:moveTo>
                    <a:cubicBezTo>
                      <a:pt x="1260" y="0"/>
                      <a:pt x="1100" y="8"/>
                      <a:pt x="940" y="16"/>
                    </a:cubicBezTo>
                    <a:cubicBezTo>
                      <a:pt x="625" y="29"/>
                      <a:pt x="313" y="46"/>
                      <a:pt x="0" y="60"/>
                    </a:cubicBezTo>
                    <a:cubicBezTo>
                      <a:pt x="586" y="893"/>
                      <a:pt x="1190" y="1747"/>
                      <a:pt x="2037" y="2309"/>
                    </a:cubicBezTo>
                    <a:cubicBezTo>
                      <a:pt x="2349" y="2517"/>
                      <a:pt x="2709" y="2683"/>
                      <a:pt x="3079" y="2683"/>
                    </a:cubicBezTo>
                    <a:cubicBezTo>
                      <a:pt x="3100" y="2683"/>
                      <a:pt x="3120" y="2683"/>
                      <a:pt x="3141" y="2681"/>
                    </a:cubicBezTo>
                    <a:cubicBezTo>
                      <a:pt x="3537" y="2665"/>
                      <a:pt x="3939" y="2416"/>
                      <a:pt x="4031" y="2030"/>
                    </a:cubicBezTo>
                    <a:lnTo>
                      <a:pt x="3995" y="2020"/>
                    </a:lnTo>
                    <a:cubicBezTo>
                      <a:pt x="3709" y="1120"/>
                      <a:pt x="3031" y="289"/>
                      <a:pt x="2114" y="69"/>
                    </a:cubicBezTo>
                    <a:cubicBezTo>
                      <a:pt x="1887" y="16"/>
                      <a:pt x="1654" y="0"/>
                      <a:pt x="142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403125" y="1300825"/>
                <a:ext cx="54025" cy="781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127" extrusionOk="0">
                    <a:moveTo>
                      <a:pt x="2161" y="3074"/>
                    </a:moveTo>
                    <a:lnTo>
                      <a:pt x="2161" y="3074"/>
                    </a:lnTo>
                    <a:cubicBezTo>
                      <a:pt x="2139" y="3081"/>
                      <a:pt x="2117" y="3087"/>
                      <a:pt x="2095" y="3092"/>
                    </a:cubicBezTo>
                    <a:lnTo>
                      <a:pt x="2095" y="3092"/>
                    </a:lnTo>
                    <a:cubicBezTo>
                      <a:pt x="2096" y="3103"/>
                      <a:pt x="2097" y="3113"/>
                      <a:pt x="2098" y="3124"/>
                    </a:cubicBezTo>
                    <a:lnTo>
                      <a:pt x="2161" y="3074"/>
                    </a:lnTo>
                    <a:close/>
                    <a:moveTo>
                      <a:pt x="147" y="0"/>
                    </a:moveTo>
                    <a:cubicBezTo>
                      <a:pt x="24" y="226"/>
                      <a:pt x="1" y="492"/>
                      <a:pt x="1" y="748"/>
                    </a:cubicBezTo>
                    <a:cubicBezTo>
                      <a:pt x="4" y="1366"/>
                      <a:pt x="144" y="2001"/>
                      <a:pt x="529" y="2482"/>
                    </a:cubicBezTo>
                    <a:cubicBezTo>
                      <a:pt x="834" y="2867"/>
                      <a:pt x="1316" y="3127"/>
                      <a:pt x="1798" y="3127"/>
                    </a:cubicBezTo>
                    <a:cubicBezTo>
                      <a:pt x="1897" y="3127"/>
                      <a:pt x="1997" y="3116"/>
                      <a:pt x="2095" y="3092"/>
                    </a:cubicBezTo>
                    <a:lnTo>
                      <a:pt x="2095" y="3092"/>
                    </a:lnTo>
                    <a:cubicBezTo>
                      <a:pt x="2030" y="2458"/>
                      <a:pt x="1877" y="1826"/>
                      <a:pt x="1566" y="1269"/>
                    </a:cubicBezTo>
                    <a:cubicBezTo>
                      <a:pt x="1250" y="705"/>
                      <a:pt x="759" y="223"/>
                      <a:pt x="147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456475" y="1316750"/>
                <a:ext cx="91150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2882" extrusionOk="0">
                    <a:moveTo>
                      <a:pt x="3348" y="1"/>
                    </a:moveTo>
                    <a:cubicBezTo>
                      <a:pt x="3337" y="1"/>
                      <a:pt x="3327" y="1"/>
                      <a:pt x="3317" y="1"/>
                    </a:cubicBezTo>
                    <a:cubicBezTo>
                      <a:pt x="2087" y="38"/>
                      <a:pt x="898" y="712"/>
                      <a:pt x="236" y="1746"/>
                    </a:cubicBezTo>
                    <a:cubicBezTo>
                      <a:pt x="113" y="1945"/>
                      <a:pt x="1" y="2188"/>
                      <a:pt x="84" y="2407"/>
                    </a:cubicBezTo>
                    <a:lnTo>
                      <a:pt x="1" y="2580"/>
                    </a:lnTo>
                    <a:cubicBezTo>
                      <a:pt x="207" y="2788"/>
                      <a:pt x="497" y="2881"/>
                      <a:pt x="791" y="2881"/>
                    </a:cubicBezTo>
                    <a:cubicBezTo>
                      <a:pt x="957" y="2881"/>
                      <a:pt x="1125" y="2851"/>
                      <a:pt x="1280" y="2796"/>
                    </a:cubicBezTo>
                    <a:cubicBezTo>
                      <a:pt x="1708" y="2640"/>
                      <a:pt x="2058" y="2321"/>
                      <a:pt x="2363" y="1982"/>
                    </a:cubicBezTo>
                    <a:cubicBezTo>
                      <a:pt x="2875" y="1420"/>
                      <a:pt x="3307" y="789"/>
                      <a:pt x="3646" y="111"/>
                    </a:cubicBezTo>
                    <a:cubicBezTo>
                      <a:pt x="3582" y="19"/>
                      <a:pt x="3460" y="1"/>
                      <a:pt x="3348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28" name="Google Shape;1228;p31"/>
              <p:cNvGrpSpPr/>
              <p:nvPr/>
            </p:nvGrpSpPr>
            <p:grpSpPr>
              <a:xfrm>
                <a:off x="1397175" y="1326900"/>
                <a:ext cx="131025" cy="354975"/>
                <a:chOff x="1397175" y="1326900"/>
                <a:chExt cx="131025" cy="354975"/>
              </a:xfrm>
            </p:grpSpPr>
            <p:sp>
              <p:nvSpPr>
                <p:cNvPr id="1229" name="Google Shape;1229;p31"/>
                <p:cNvSpPr/>
                <p:nvPr/>
              </p:nvSpPr>
              <p:spPr>
                <a:xfrm>
                  <a:off x="1448900" y="1378650"/>
                  <a:ext cx="79300" cy="3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" h="12129" extrusionOk="0">
                      <a:moveTo>
                        <a:pt x="316" y="1"/>
                      </a:moveTo>
                      <a:cubicBezTo>
                        <a:pt x="262" y="1"/>
                        <a:pt x="203" y="35"/>
                        <a:pt x="197" y="104"/>
                      </a:cubicBezTo>
                      <a:cubicBezTo>
                        <a:pt x="0" y="2015"/>
                        <a:pt x="300" y="3989"/>
                        <a:pt x="635" y="5867"/>
                      </a:cubicBezTo>
                      <a:cubicBezTo>
                        <a:pt x="1028" y="8063"/>
                        <a:pt x="1640" y="10247"/>
                        <a:pt x="2948" y="12085"/>
                      </a:cubicBezTo>
                      <a:cubicBezTo>
                        <a:pt x="2971" y="12116"/>
                        <a:pt x="3002" y="12129"/>
                        <a:pt x="3032" y="12129"/>
                      </a:cubicBezTo>
                      <a:cubicBezTo>
                        <a:pt x="3103" y="12129"/>
                        <a:pt x="3172" y="12059"/>
                        <a:pt x="3118" y="11985"/>
                      </a:cubicBezTo>
                      <a:cubicBezTo>
                        <a:pt x="1832" y="10151"/>
                        <a:pt x="1227" y="7991"/>
                        <a:pt x="838" y="5810"/>
                      </a:cubicBezTo>
                      <a:cubicBezTo>
                        <a:pt x="506" y="3953"/>
                        <a:pt x="217" y="1998"/>
                        <a:pt x="413" y="104"/>
                      </a:cubicBezTo>
                      <a:cubicBezTo>
                        <a:pt x="420" y="35"/>
                        <a:pt x="370" y="1"/>
                        <a:pt x="316" y="1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0" name="Google Shape;1230;p31"/>
                <p:cNvSpPr/>
                <p:nvPr/>
              </p:nvSpPr>
              <p:spPr>
                <a:xfrm>
                  <a:off x="1423325" y="1326900"/>
                  <a:ext cx="33575" cy="5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" h="2232" extrusionOk="0">
                      <a:moveTo>
                        <a:pt x="79" y="0"/>
                      </a:moveTo>
                      <a:cubicBezTo>
                        <a:pt x="40" y="0"/>
                        <a:pt x="1" y="32"/>
                        <a:pt x="17" y="80"/>
                      </a:cubicBezTo>
                      <a:cubicBezTo>
                        <a:pt x="286" y="852"/>
                        <a:pt x="678" y="1636"/>
                        <a:pt x="1263" y="2220"/>
                      </a:cubicBezTo>
                      <a:cubicBezTo>
                        <a:pt x="1270" y="2228"/>
                        <a:pt x="1279" y="2231"/>
                        <a:pt x="1288" y="2231"/>
                      </a:cubicBezTo>
                      <a:cubicBezTo>
                        <a:pt x="1316" y="2231"/>
                        <a:pt x="1343" y="2202"/>
                        <a:pt x="1323" y="2174"/>
                      </a:cubicBezTo>
                      <a:cubicBezTo>
                        <a:pt x="851" y="1486"/>
                        <a:pt x="422" y="835"/>
                        <a:pt x="140" y="44"/>
                      </a:cubicBezTo>
                      <a:cubicBezTo>
                        <a:pt x="129" y="14"/>
                        <a:pt x="104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1" name="Google Shape;1231;p31"/>
                <p:cNvSpPr/>
                <p:nvPr/>
              </p:nvSpPr>
              <p:spPr>
                <a:xfrm>
                  <a:off x="1455125" y="1349550"/>
                  <a:ext cx="52700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1280" extrusionOk="0">
                      <a:moveTo>
                        <a:pt x="2059" y="1"/>
                      </a:moveTo>
                      <a:cubicBezTo>
                        <a:pt x="2051" y="1"/>
                        <a:pt x="2043" y="4"/>
                        <a:pt x="2035" y="12"/>
                      </a:cubicBezTo>
                      <a:cubicBezTo>
                        <a:pt x="1466" y="567"/>
                        <a:pt x="835" y="840"/>
                        <a:pt x="107" y="1102"/>
                      </a:cubicBezTo>
                      <a:cubicBezTo>
                        <a:pt x="0" y="1140"/>
                        <a:pt x="34" y="1280"/>
                        <a:pt x="138" y="1280"/>
                      </a:cubicBezTo>
                      <a:cubicBezTo>
                        <a:pt x="143" y="1280"/>
                        <a:pt x="148" y="1279"/>
                        <a:pt x="154" y="1278"/>
                      </a:cubicBezTo>
                      <a:cubicBezTo>
                        <a:pt x="908" y="1152"/>
                        <a:pt x="1603" y="633"/>
                        <a:pt x="2084" y="65"/>
                      </a:cubicBezTo>
                      <a:cubicBezTo>
                        <a:pt x="2108" y="37"/>
                        <a:pt x="2086" y="1"/>
                        <a:pt x="2059" y="1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2" name="Google Shape;1232;p31"/>
                <p:cNvSpPr/>
                <p:nvPr/>
              </p:nvSpPr>
              <p:spPr>
                <a:xfrm>
                  <a:off x="1460600" y="1446450"/>
                  <a:ext cx="47775" cy="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98" extrusionOk="0">
                      <a:moveTo>
                        <a:pt x="1847" y="0"/>
                      </a:moveTo>
                      <a:cubicBezTo>
                        <a:pt x="1837" y="0"/>
                        <a:pt x="1827" y="4"/>
                        <a:pt x="1819" y="11"/>
                      </a:cubicBezTo>
                      <a:cubicBezTo>
                        <a:pt x="1457" y="317"/>
                        <a:pt x="1112" y="639"/>
                        <a:pt x="733" y="925"/>
                      </a:cubicBezTo>
                      <a:cubicBezTo>
                        <a:pt x="510" y="1095"/>
                        <a:pt x="135" y="1260"/>
                        <a:pt x="18" y="1520"/>
                      </a:cubicBezTo>
                      <a:cubicBezTo>
                        <a:pt x="0" y="1559"/>
                        <a:pt x="23" y="1598"/>
                        <a:pt x="62" y="1598"/>
                      </a:cubicBezTo>
                      <a:cubicBezTo>
                        <a:pt x="66" y="1598"/>
                        <a:pt x="70" y="1597"/>
                        <a:pt x="75" y="1596"/>
                      </a:cubicBezTo>
                      <a:cubicBezTo>
                        <a:pt x="374" y="1546"/>
                        <a:pt x="703" y="1194"/>
                        <a:pt x="939" y="1008"/>
                      </a:cubicBezTo>
                      <a:cubicBezTo>
                        <a:pt x="1291" y="728"/>
                        <a:pt x="1626" y="433"/>
                        <a:pt x="1885" y="64"/>
                      </a:cubicBezTo>
                      <a:cubicBezTo>
                        <a:pt x="1911" y="31"/>
                        <a:pt x="1879" y="0"/>
                        <a:pt x="1847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3" name="Google Shape;1233;p31"/>
                <p:cNvSpPr/>
                <p:nvPr/>
              </p:nvSpPr>
              <p:spPr>
                <a:xfrm>
                  <a:off x="1483725" y="1535350"/>
                  <a:ext cx="38075" cy="6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471" extrusionOk="0">
                      <a:moveTo>
                        <a:pt x="1453" y="0"/>
                      </a:moveTo>
                      <a:cubicBezTo>
                        <a:pt x="1435" y="0"/>
                        <a:pt x="1416" y="10"/>
                        <a:pt x="1406" y="31"/>
                      </a:cubicBezTo>
                      <a:cubicBezTo>
                        <a:pt x="1213" y="420"/>
                        <a:pt x="1124" y="845"/>
                        <a:pt x="911" y="1231"/>
                      </a:cubicBezTo>
                      <a:cubicBezTo>
                        <a:pt x="678" y="1649"/>
                        <a:pt x="373" y="2002"/>
                        <a:pt x="47" y="2357"/>
                      </a:cubicBezTo>
                      <a:cubicBezTo>
                        <a:pt x="1" y="2409"/>
                        <a:pt x="44" y="2471"/>
                        <a:pt x="99" y="2471"/>
                      </a:cubicBezTo>
                      <a:cubicBezTo>
                        <a:pt x="114" y="2471"/>
                        <a:pt x="131" y="2465"/>
                        <a:pt x="147" y="2453"/>
                      </a:cubicBezTo>
                      <a:cubicBezTo>
                        <a:pt x="805" y="1942"/>
                        <a:pt x="1523" y="925"/>
                        <a:pt x="1516" y="57"/>
                      </a:cubicBezTo>
                      <a:cubicBezTo>
                        <a:pt x="1516" y="24"/>
                        <a:pt x="1484" y="0"/>
                        <a:pt x="1453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4" name="Google Shape;1234;p31"/>
                <p:cNvSpPr/>
                <p:nvPr/>
              </p:nvSpPr>
              <p:spPr>
                <a:xfrm>
                  <a:off x="1418775" y="1560875"/>
                  <a:ext cx="64025" cy="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1" h="1543" extrusionOk="0">
                      <a:moveTo>
                        <a:pt x="52" y="0"/>
                      </a:moveTo>
                      <a:cubicBezTo>
                        <a:pt x="23" y="0"/>
                        <a:pt x="1" y="35"/>
                        <a:pt x="26" y="64"/>
                      </a:cubicBezTo>
                      <a:cubicBezTo>
                        <a:pt x="658" y="735"/>
                        <a:pt x="1644" y="1187"/>
                        <a:pt x="2486" y="1539"/>
                      </a:cubicBezTo>
                      <a:cubicBezTo>
                        <a:pt x="2491" y="1542"/>
                        <a:pt x="2496" y="1543"/>
                        <a:pt x="2500" y="1543"/>
                      </a:cubicBezTo>
                      <a:cubicBezTo>
                        <a:pt x="2538" y="1543"/>
                        <a:pt x="2560" y="1477"/>
                        <a:pt x="2518" y="1460"/>
                      </a:cubicBezTo>
                      <a:cubicBezTo>
                        <a:pt x="2093" y="1250"/>
                        <a:pt x="1671" y="1027"/>
                        <a:pt x="1265" y="778"/>
                      </a:cubicBezTo>
                      <a:cubicBezTo>
                        <a:pt x="860" y="532"/>
                        <a:pt x="488" y="226"/>
                        <a:pt x="69" y="4"/>
                      </a:cubicBezTo>
                      <a:cubicBezTo>
                        <a:pt x="63" y="1"/>
                        <a:pt x="58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5" name="Google Shape;1235;p31"/>
                <p:cNvSpPr/>
                <p:nvPr/>
              </p:nvSpPr>
              <p:spPr>
                <a:xfrm>
                  <a:off x="1397175" y="1449275"/>
                  <a:ext cx="64875" cy="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1602" extrusionOk="0">
                      <a:moveTo>
                        <a:pt x="61" y="0"/>
                      </a:moveTo>
                      <a:cubicBezTo>
                        <a:pt x="29" y="0"/>
                        <a:pt x="1" y="40"/>
                        <a:pt x="29" y="71"/>
                      </a:cubicBezTo>
                      <a:cubicBezTo>
                        <a:pt x="727" y="749"/>
                        <a:pt x="1555" y="1353"/>
                        <a:pt x="2508" y="1600"/>
                      </a:cubicBezTo>
                      <a:cubicBezTo>
                        <a:pt x="2512" y="1601"/>
                        <a:pt x="2516" y="1601"/>
                        <a:pt x="2520" y="1601"/>
                      </a:cubicBezTo>
                      <a:cubicBezTo>
                        <a:pt x="2567" y="1601"/>
                        <a:pt x="2594" y="1535"/>
                        <a:pt x="2548" y="1513"/>
                      </a:cubicBezTo>
                      <a:cubicBezTo>
                        <a:pt x="1687" y="1065"/>
                        <a:pt x="840" y="639"/>
                        <a:pt x="89" y="11"/>
                      </a:cubicBezTo>
                      <a:cubicBezTo>
                        <a:pt x="80" y="3"/>
                        <a:pt x="71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A139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236" name="Google Shape;1236;p31"/>
              <p:cNvSpPr/>
              <p:nvPr/>
            </p:nvSpPr>
            <p:spPr>
              <a:xfrm>
                <a:off x="1496750" y="1290850"/>
                <a:ext cx="69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13" extrusionOk="0">
                    <a:moveTo>
                      <a:pt x="140" y="0"/>
                    </a:moveTo>
                    <a:cubicBezTo>
                      <a:pt x="5" y="0"/>
                      <a:pt x="1" y="213"/>
                      <a:pt x="140" y="213"/>
                    </a:cubicBezTo>
                    <a:cubicBezTo>
                      <a:pt x="277" y="213"/>
                      <a:pt x="277" y="0"/>
                      <a:pt x="14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464025" y="1657325"/>
                <a:ext cx="11150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47" extrusionOk="0">
                    <a:moveTo>
                      <a:pt x="223" y="1"/>
                    </a:moveTo>
                    <a:cubicBezTo>
                      <a:pt x="1" y="1"/>
                      <a:pt x="1" y="346"/>
                      <a:pt x="223" y="346"/>
                    </a:cubicBezTo>
                    <a:cubicBezTo>
                      <a:pt x="443" y="346"/>
                      <a:pt x="446" y="1"/>
                      <a:pt x="223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536550" y="1608150"/>
                <a:ext cx="1940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599" extrusionOk="0">
                    <a:moveTo>
                      <a:pt x="390" y="0"/>
                    </a:moveTo>
                    <a:cubicBezTo>
                      <a:pt x="4" y="0"/>
                      <a:pt x="1" y="598"/>
                      <a:pt x="390" y="598"/>
                    </a:cubicBezTo>
                    <a:cubicBezTo>
                      <a:pt x="775" y="598"/>
                      <a:pt x="775" y="0"/>
                      <a:pt x="390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39" name="Google Shape;1239;p31"/>
            <p:cNvGrpSpPr/>
            <p:nvPr/>
          </p:nvGrpSpPr>
          <p:grpSpPr>
            <a:xfrm rot="5945103">
              <a:off x="1369224" y="3119084"/>
              <a:ext cx="118068" cy="93412"/>
              <a:chOff x="3397675" y="1274500"/>
              <a:chExt cx="454707" cy="359750"/>
            </a:xfrm>
          </p:grpSpPr>
          <p:sp>
            <p:nvSpPr>
              <p:cNvPr id="1240" name="Google Shape;1240;p31"/>
              <p:cNvSpPr/>
              <p:nvPr/>
            </p:nvSpPr>
            <p:spPr>
              <a:xfrm>
                <a:off x="3397675" y="1274500"/>
                <a:ext cx="454707" cy="3597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86" extrusionOk="0">
                    <a:moveTo>
                      <a:pt x="868" y="1"/>
                    </a:moveTo>
                    <a:cubicBezTo>
                      <a:pt x="674" y="1"/>
                      <a:pt x="481" y="35"/>
                      <a:pt x="299" y="107"/>
                    </a:cubicBezTo>
                    <a:lnTo>
                      <a:pt x="419" y="44"/>
                    </a:lnTo>
                    <a:lnTo>
                      <a:pt x="419" y="44"/>
                    </a:lnTo>
                    <a:cubicBezTo>
                      <a:pt x="140" y="140"/>
                      <a:pt x="0" y="473"/>
                      <a:pt x="14" y="769"/>
                    </a:cubicBezTo>
                    <a:cubicBezTo>
                      <a:pt x="44" y="1343"/>
                      <a:pt x="512" y="1818"/>
                      <a:pt x="1051" y="2018"/>
                    </a:cubicBezTo>
                    <a:cubicBezTo>
                      <a:pt x="1391" y="2147"/>
                      <a:pt x="1755" y="2186"/>
                      <a:pt x="2121" y="2186"/>
                    </a:cubicBezTo>
                    <a:cubicBezTo>
                      <a:pt x="2330" y="2186"/>
                      <a:pt x="2539" y="2173"/>
                      <a:pt x="2745" y="2157"/>
                    </a:cubicBezTo>
                    <a:cubicBezTo>
                      <a:pt x="2762" y="1527"/>
                      <a:pt x="2526" y="881"/>
                      <a:pt x="2058" y="459"/>
                    </a:cubicBezTo>
                    <a:cubicBezTo>
                      <a:pt x="1735" y="168"/>
                      <a:pt x="1299" y="1"/>
                      <a:pt x="86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41" name="Google Shape;1241;p31"/>
              <p:cNvGrpSpPr/>
              <p:nvPr/>
            </p:nvGrpSpPr>
            <p:grpSpPr>
              <a:xfrm>
                <a:off x="3432564" y="1339834"/>
                <a:ext cx="376701" cy="268578"/>
                <a:chOff x="3432564" y="1339834"/>
                <a:chExt cx="376701" cy="268578"/>
              </a:xfrm>
            </p:grpSpPr>
            <p:sp>
              <p:nvSpPr>
                <p:cNvPr id="1242" name="Google Shape;1242;p31"/>
                <p:cNvSpPr/>
                <p:nvPr/>
              </p:nvSpPr>
              <p:spPr>
                <a:xfrm>
                  <a:off x="3432564" y="1339834"/>
                  <a:ext cx="376701" cy="2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1481" extrusionOk="0">
                      <a:moveTo>
                        <a:pt x="29" y="1"/>
                      </a:moveTo>
                      <a:cubicBezTo>
                        <a:pt x="9" y="1"/>
                        <a:pt x="0" y="30"/>
                        <a:pt x="21" y="42"/>
                      </a:cubicBezTo>
                      <a:cubicBezTo>
                        <a:pt x="792" y="507"/>
                        <a:pt x="1553" y="917"/>
                        <a:pt x="2268" y="1478"/>
                      </a:cubicBezTo>
                      <a:cubicBezTo>
                        <a:pt x="2270" y="1479"/>
                        <a:pt x="2272" y="1480"/>
                        <a:pt x="2275" y="1480"/>
                      </a:cubicBezTo>
                      <a:cubicBezTo>
                        <a:pt x="2282" y="1480"/>
                        <a:pt x="2289" y="1473"/>
                        <a:pt x="2281" y="1465"/>
                      </a:cubicBezTo>
                      <a:cubicBezTo>
                        <a:pt x="1673" y="843"/>
                        <a:pt x="878" y="252"/>
                        <a:pt x="38" y="2"/>
                      </a:cubicBezTo>
                      <a:cubicBezTo>
                        <a:pt x="35" y="1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3" name="Google Shape;1243;p31"/>
                <p:cNvSpPr/>
                <p:nvPr/>
              </p:nvSpPr>
              <p:spPr>
                <a:xfrm>
                  <a:off x="3611945" y="1443513"/>
                  <a:ext cx="77677" cy="16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1002" extrusionOk="0">
                      <a:moveTo>
                        <a:pt x="41" y="1"/>
                      </a:moveTo>
                      <a:cubicBezTo>
                        <a:pt x="22" y="1"/>
                        <a:pt x="1" y="18"/>
                        <a:pt x="5" y="44"/>
                      </a:cubicBezTo>
                      <a:cubicBezTo>
                        <a:pt x="61" y="363"/>
                        <a:pt x="164" y="752"/>
                        <a:pt x="393" y="991"/>
                      </a:cubicBezTo>
                      <a:cubicBezTo>
                        <a:pt x="401" y="999"/>
                        <a:pt x="411" y="1002"/>
                        <a:pt x="421" y="1002"/>
                      </a:cubicBezTo>
                      <a:cubicBezTo>
                        <a:pt x="446" y="1002"/>
                        <a:pt x="472" y="980"/>
                        <a:pt x="460" y="954"/>
                      </a:cubicBezTo>
                      <a:cubicBezTo>
                        <a:pt x="403" y="815"/>
                        <a:pt x="317" y="689"/>
                        <a:pt x="253" y="552"/>
                      </a:cubicBezTo>
                      <a:cubicBezTo>
                        <a:pt x="178" y="383"/>
                        <a:pt x="118" y="207"/>
                        <a:pt x="71" y="27"/>
                      </a:cubicBezTo>
                      <a:cubicBezTo>
                        <a:pt x="67" y="9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4" name="Google Shape;1244;p31"/>
                <p:cNvSpPr/>
                <p:nvPr/>
              </p:nvSpPr>
              <p:spPr>
                <a:xfrm>
                  <a:off x="3516988" y="1352342"/>
                  <a:ext cx="189914" cy="3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30" extrusionOk="0">
                      <a:moveTo>
                        <a:pt x="708" y="0"/>
                      </a:moveTo>
                      <a:cubicBezTo>
                        <a:pt x="472" y="0"/>
                        <a:pt x="227" y="64"/>
                        <a:pt x="37" y="163"/>
                      </a:cubicBezTo>
                      <a:cubicBezTo>
                        <a:pt x="0" y="178"/>
                        <a:pt x="22" y="230"/>
                        <a:pt x="57" y="230"/>
                      </a:cubicBezTo>
                      <a:cubicBezTo>
                        <a:pt x="60" y="230"/>
                        <a:pt x="63" y="230"/>
                        <a:pt x="66" y="229"/>
                      </a:cubicBezTo>
                      <a:cubicBezTo>
                        <a:pt x="246" y="183"/>
                        <a:pt x="425" y="136"/>
                        <a:pt x="611" y="126"/>
                      </a:cubicBezTo>
                      <a:cubicBezTo>
                        <a:pt x="635" y="125"/>
                        <a:pt x="658" y="124"/>
                        <a:pt x="682" y="124"/>
                      </a:cubicBezTo>
                      <a:cubicBezTo>
                        <a:pt x="808" y="124"/>
                        <a:pt x="932" y="140"/>
                        <a:pt x="1057" y="140"/>
                      </a:cubicBezTo>
                      <a:cubicBezTo>
                        <a:pt x="1074" y="140"/>
                        <a:pt x="1090" y="140"/>
                        <a:pt x="1106" y="139"/>
                      </a:cubicBezTo>
                      <a:cubicBezTo>
                        <a:pt x="1137" y="139"/>
                        <a:pt x="1153" y="96"/>
                        <a:pt x="1123" y="83"/>
                      </a:cubicBezTo>
                      <a:cubicBezTo>
                        <a:pt x="999" y="25"/>
                        <a:pt x="856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245" name="Google Shape;1245;p31"/>
            <p:cNvGrpSpPr/>
            <p:nvPr/>
          </p:nvGrpSpPr>
          <p:grpSpPr>
            <a:xfrm>
              <a:off x="3303612" y="3539137"/>
              <a:ext cx="327357" cy="277454"/>
              <a:chOff x="4033975" y="540000"/>
              <a:chExt cx="1595306" cy="1352113"/>
            </a:xfrm>
          </p:grpSpPr>
          <p:sp>
            <p:nvSpPr>
              <p:cNvPr id="1246" name="Google Shape;1246;p31"/>
              <p:cNvSpPr/>
              <p:nvPr/>
            </p:nvSpPr>
            <p:spPr>
              <a:xfrm>
                <a:off x="4945607" y="1253115"/>
                <a:ext cx="683674" cy="27969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2498" extrusionOk="0">
                    <a:moveTo>
                      <a:pt x="0" y="505"/>
                    </a:moveTo>
                    <a:lnTo>
                      <a:pt x="50" y="704"/>
                    </a:lnTo>
                    <a:cubicBezTo>
                      <a:pt x="55" y="674"/>
                      <a:pt x="63" y="645"/>
                      <a:pt x="73" y="617"/>
                    </a:cubicBezTo>
                    <a:lnTo>
                      <a:pt x="73" y="617"/>
                    </a:lnTo>
                    <a:cubicBezTo>
                      <a:pt x="48" y="580"/>
                      <a:pt x="24" y="543"/>
                      <a:pt x="0" y="505"/>
                    </a:cubicBezTo>
                    <a:close/>
                    <a:moveTo>
                      <a:pt x="1617" y="0"/>
                    </a:moveTo>
                    <a:cubicBezTo>
                      <a:pt x="1448" y="0"/>
                      <a:pt x="1279" y="9"/>
                      <a:pt x="1110" y="26"/>
                    </a:cubicBezTo>
                    <a:cubicBezTo>
                      <a:pt x="692" y="69"/>
                      <a:pt x="205" y="237"/>
                      <a:pt x="73" y="617"/>
                    </a:cubicBezTo>
                    <a:lnTo>
                      <a:pt x="73" y="617"/>
                    </a:lnTo>
                    <a:cubicBezTo>
                      <a:pt x="677" y="1505"/>
                      <a:pt x="1699" y="2054"/>
                      <a:pt x="2752" y="2296"/>
                    </a:cubicBezTo>
                    <a:cubicBezTo>
                      <a:pt x="3435" y="2454"/>
                      <a:pt x="4135" y="2497"/>
                      <a:pt x="4838" y="2497"/>
                    </a:cubicBezTo>
                    <a:cubicBezTo>
                      <a:pt x="5260" y="2497"/>
                      <a:pt x="5684" y="2482"/>
                      <a:pt x="6105" y="2466"/>
                    </a:cubicBezTo>
                    <a:cubicBezTo>
                      <a:pt x="5158" y="954"/>
                      <a:pt x="3394" y="0"/>
                      <a:pt x="1617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4649679" y="1285809"/>
                <a:ext cx="363670" cy="60630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5415" extrusionOk="0">
                    <a:moveTo>
                      <a:pt x="2577" y="0"/>
                    </a:moveTo>
                    <a:cubicBezTo>
                      <a:pt x="2291" y="170"/>
                      <a:pt x="2022" y="362"/>
                      <a:pt x="1766" y="572"/>
                    </a:cubicBezTo>
                    <a:cubicBezTo>
                      <a:pt x="1553" y="748"/>
                      <a:pt x="1350" y="937"/>
                      <a:pt x="1174" y="1147"/>
                    </a:cubicBezTo>
                    <a:cubicBezTo>
                      <a:pt x="207" y="2293"/>
                      <a:pt x="80" y="3912"/>
                      <a:pt x="1" y="5414"/>
                    </a:cubicBezTo>
                    <a:cubicBezTo>
                      <a:pt x="758" y="4956"/>
                      <a:pt x="1410" y="4337"/>
                      <a:pt x="2002" y="3676"/>
                    </a:cubicBezTo>
                    <a:cubicBezTo>
                      <a:pt x="2453" y="3167"/>
                      <a:pt x="2889" y="2606"/>
                      <a:pt x="3068" y="1948"/>
                    </a:cubicBezTo>
                    <a:cubicBezTo>
                      <a:pt x="3248" y="1287"/>
                      <a:pt x="3122" y="506"/>
                      <a:pt x="2597" y="63"/>
                    </a:cubicBezTo>
                    <a:lnTo>
                      <a:pt x="2577" y="0"/>
                    </a:ln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4244472" y="1157832"/>
                <a:ext cx="714912" cy="256518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2291" extrusionOk="0">
                    <a:moveTo>
                      <a:pt x="3624" y="1"/>
                    </a:moveTo>
                    <a:cubicBezTo>
                      <a:pt x="3569" y="1"/>
                      <a:pt x="3513" y="3"/>
                      <a:pt x="3457" y="6"/>
                    </a:cubicBezTo>
                    <a:cubicBezTo>
                      <a:pt x="2955" y="40"/>
                      <a:pt x="2480" y="249"/>
                      <a:pt x="2028" y="472"/>
                    </a:cubicBezTo>
                    <a:cubicBezTo>
                      <a:pt x="1330" y="814"/>
                      <a:pt x="653" y="1196"/>
                      <a:pt x="1" y="1618"/>
                    </a:cubicBezTo>
                    <a:cubicBezTo>
                      <a:pt x="887" y="2068"/>
                      <a:pt x="1879" y="2290"/>
                      <a:pt x="2871" y="2290"/>
                    </a:cubicBezTo>
                    <a:cubicBezTo>
                      <a:pt x="4109" y="2290"/>
                      <a:pt x="5348" y="1945"/>
                      <a:pt x="6385" y="1266"/>
                    </a:cubicBezTo>
                    <a:cubicBezTo>
                      <a:pt x="5616" y="608"/>
                      <a:pt x="4633" y="1"/>
                      <a:pt x="3624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4925677" y="776697"/>
                <a:ext cx="433090" cy="529606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4730" extrusionOk="0">
                    <a:moveTo>
                      <a:pt x="3729" y="1"/>
                    </a:moveTo>
                    <a:cubicBezTo>
                      <a:pt x="3688" y="1"/>
                      <a:pt x="3644" y="11"/>
                      <a:pt x="3605" y="24"/>
                    </a:cubicBezTo>
                    <a:cubicBezTo>
                      <a:pt x="2591" y="347"/>
                      <a:pt x="1634" y="908"/>
                      <a:pt x="969" y="1743"/>
                    </a:cubicBezTo>
                    <a:cubicBezTo>
                      <a:pt x="338" y="2535"/>
                      <a:pt x="0" y="3594"/>
                      <a:pt x="182" y="4587"/>
                    </a:cubicBezTo>
                    <a:lnTo>
                      <a:pt x="182" y="4587"/>
                    </a:lnTo>
                    <a:cubicBezTo>
                      <a:pt x="1285" y="4494"/>
                      <a:pt x="2334" y="3895"/>
                      <a:pt x="2967" y="2988"/>
                    </a:cubicBezTo>
                    <a:cubicBezTo>
                      <a:pt x="3534" y="2174"/>
                      <a:pt x="3761" y="1174"/>
                      <a:pt x="3861" y="187"/>
                    </a:cubicBezTo>
                    <a:cubicBezTo>
                      <a:pt x="3864" y="140"/>
                      <a:pt x="3867" y="91"/>
                      <a:pt x="3844" y="51"/>
                    </a:cubicBezTo>
                    <a:cubicBezTo>
                      <a:pt x="3817" y="14"/>
                      <a:pt x="3775" y="1"/>
                      <a:pt x="3729" y="1"/>
                    </a:cubicBezTo>
                    <a:close/>
                    <a:moveTo>
                      <a:pt x="182" y="4587"/>
                    </a:moveTo>
                    <a:cubicBezTo>
                      <a:pt x="148" y="4590"/>
                      <a:pt x="115" y="4592"/>
                      <a:pt x="82" y="4594"/>
                    </a:cubicBezTo>
                    <a:lnTo>
                      <a:pt x="212" y="4730"/>
                    </a:lnTo>
                    <a:cubicBezTo>
                      <a:pt x="200" y="4682"/>
                      <a:pt x="191" y="4635"/>
                      <a:pt x="182" y="4587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4647440" y="651743"/>
                <a:ext cx="335791" cy="63944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711" extrusionOk="0">
                    <a:moveTo>
                      <a:pt x="571" y="0"/>
                    </a:moveTo>
                    <a:cubicBezTo>
                      <a:pt x="547" y="0"/>
                      <a:pt x="523" y="5"/>
                      <a:pt x="499" y="17"/>
                    </a:cubicBezTo>
                    <a:cubicBezTo>
                      <a:pt x="427" y="53"/>
                      <a:pt x="396" y="140"/>
                      <a:pt x="373" y="216"/>
                    </a:cubicBezTo>
                    <a:cubicBezTo>
                      <a:pt x="177" y="911"/>
                      <a:pt x="1" y="1622"/>
                      <a:pt x="37" y="2343"/>
                    </a:cubicBezTo>
                    <a:cubicBezTo>
                      <a:pt x="116" y="3889"/>
                      <a:pt x="1293" y="5313"/>
                      <a:pt x="2793" y="5692"/>
                    </a:cubicBezTo>
                    <a:lnTo>
                      <a:pt x="2793" y="5692"/>
                    </a:lnTo>
                    <a:cubicBezTo>
                      <a:pt x="2998" y="4815"/>
                      <a:pt x="2958" y="3880"/>
                      <a:pt x="2680" y="3021"/>
                    </a:cubicBezTo>
                    <a:cubicBezTo>
                      <a:pt x="2493" y="2443"/>
                      <a:pt x="2201" y="1905"/>
                      <a:pt x="1885" y="1383"/>
                    </a:cubicBezTo>
                    <a:cubicBezTo>
                      <a:pt x="1586" y="888"/>
                      <a:pt x="1251" y="392"/>
                      <a:pt x="766" y="73"/>
                    </a:cubicBezTo>
                    <a:cubicBezTo>
                      <a:pt x="707" y="37"/>
                      <a:pt x="638" y="0"/>
                      <a:pt x="571" y="0"/>
                    </a:cubicBezTo>
                    <a:close/>
                    <a:moveTo>
                      <a:pt x="2793" y="5692"/>
                    </a:moveTo>
                    <a:lnTo>
                      <a:pt x="2793" y="5692"/>
                    </a:lnTo>
                    <a:cubicBezTo>
                      <a:pt x="2791" y="5697"/>
                      <a:pt x="2790" y="5701"/>
                      <a:pt x="2789" y="5706"/>
                    </a:cubicBezTo>
                    <a:lnTo>
                      <a:pt x="2869" y="5710"/>
                    </a:lnTo>
                    <a:cubicBezTo>
                      <a:pt x="2843" y="5704"/>
                      <a:pt x="2818" y="5698"/>
                      <a:pt x="2793" y="5692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4926237" y="1261065"/>
                <a:ext cx="98643" cy="8655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73" extrusionOk="0">
                    <a:moveTo>
                      <a:pt x="440" y="0"/>
                    </a:moveTo>
                    <a:cubicBezTo>
                      <a:pt x="383" y="0"/>
                      <a:pt x="324" y="14"/>
                      <a:pt x="270" y="42"/>
                    </a:cubicBezTo>
                    <a:cubicBezTo>
                      <a:pt x="80" y="135"/>
                      <a:pt x="0" y="368"/>
                      <a:pt x="93" y="557"/>
                    </a:cubicBezTo>
                    <a:cubicBezTo>
                      <a:pt x="162" y="694"/>
                      <a:pt x="298" y="773"/>
                      <a:pt x="440" y="773"/>
                    </a:cubicBezTo>
                    <a:cubicBezTo>
                      <a:pt x="498" y="773"/>
                      <a:pt x="556" y="760"/>
                      <a:pt x="612" y="733"/>
                    </a:cubicBezTo>
                    <a:cubicBezTo>
                      <a:pt x="801" y="637"/>
                      <a:pt x="881" y="408"/>
                      <a:pt x="785" y="215"/>
                    </a:cubicBezTo>
                    <a:cubicBezTo>
                      <a:pt x="719" y="80"/>
                      <a:pt x="582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4854354" y="1252891"/>
                <a:ext cx="63374" cy="5576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98" extrusionOk="0">
                    <a:moveTo>
                      <a:pt x="286" y="1"/>
                    </a:moveTo>
                    <a:cubicBezTo>
                      <a:pt x="248" y="1"/>
                      <a:pt x="210" y="10"/>
                      <a:pt x="174" y="28"/>
                    </a:cubicBezTo>
                    <a:cubicBezTo>
                      <a:pt x="51" y="88"/>
                      <a:pt x="1" y="237"/>
                      <a:pt x="61" y="361"/>
                    </a:cubicBezTo>
                    <a:cubicBezTo>
                      <a:pt x="103" y="448"/>
                      <a:pt x="190" y="498"/>
                      <a:pt x="280" y="498"/>
                    </a:cubicBezTo>
                    <a:cubicBezTo>
                      <a:pt x="318" y="498"/>
                      <a:pt x="357" y="489"/>
                      <a:pt x="393" y="470"/>
                    </a:cubicBezTo>
                    <a:cubicBezTo>
                      <a:pt x="516" y="410"/>
                      <a:pt x="565" y="261"/>
                      <a:pt x="506" y="138"/>
                    </a:cubicBezTo>
                    <a:cubicBezTo>
                      <a:pt x="461" y="51"/>
                      <a:pt x="376" y="1"/>
                      <a:pt x="28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4986139" y="1210680"/>
                <a:ext cx="36501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84" extrusionOk="0">
                    <a:moveTo>
                      <a:pt x="163" y="1"/>
                    </a:moveTo>
                    <a:cubicBezTo>
                      <a:pt x="142" y="1"/>
                      <a:pt x="120" y="6"/>
                      <a:pt x="100" y="16"/>
                    </a:cubicBezTo>
                    <a:cubicBezTo>
                      <a:pt x="31" y="50"/>
                      <a:pt x="0" y="136"/>
                      <a:pt x="37" y="206"/>
                    </a:cubicBezTo>
                    <a:cubicBezTo>
                      <a:pt x="61" y="255"/>
                      <a:pt x="111" y="283"/>
                      <a:pt x="163" y="283"/>
                    </a:cubicBezTo>
                    <a:cubicBezTo>
                      <a:pt x="184" y="283"/>
                      <a:pt x="206" y="279"/>
                      <a:pt x="226" y="269"/>
                    </a:cubicBezTo>
                    <a:cubicBezTo>
                      <a:pt x="296" y="236"/>
                      <a:pt x="326" y="149"/>
                      <a:pt x="290" y="80"/>
                    </a:cubicBezTo>
                    <a:cubicBezTo>
                      <a:pt x="266" y="30"/>
                      <a:pt x="216" y="1"/>
                      <a:pt x="16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4895334" y="1173283"/>
                <a:ext cx="72667" cy="6348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7" extrusionOk="0">
                    <a:moveTo>
                      <a:pt x="322" y="0"/>
                    </a:moveTo>
                    <a:cubicBezTo>
                      <a:pt x="281" y="0"/>
                      <a:pt x="239" y="9"/>
                      <a:pt x="199" y="28"/>
                    </a:cubicBezTo>
                    <a:cubicBezTo>
                      <a:pt x="60" y="98"/>
                      <a:pt x="0" y="270"/>
                      <a:pt x="70" y="410"/>
                    </a:cubicBezTo>
                    <a:cubicBezTo>
                      <a:pt x="120" y="509"/>
                      <a:pt x="220" y="566"/>
                      <a:pt x="325" y="566"/>
                    </a:cubicBezTo>
                    <a:cubicBezTo>
                      <a:pt x="367" y="566"/>
                      <a:pt x="411" y="557"/>
                      <a:pt x="452" y="537"/>
                    </a:cubicBezTo>
                    <a:cubicBezTo>
                      <a:pt x="592" y="467"/>
                      <a:pt x="649" y="298"/>
                      <a:pt x="578" y="158"/>
                    </a:cubicBezTo>
                    <a:cubicBezTo>
                      <a:pt x="529" y="58"/>
                      <a:pt x="427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4033975" y="1286033"/>
                <a:ext cx="65165" cy="6169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1" extrusionOk="0">
                    <a:moveTo>
                      <a:pt x="307" y="1"/>
                    </a:moveTo>
                    <a:cubicBezTo>
                      <a:pt x="303" y="1"/>
                      <a:pt x="299" y="1"/>
                      <a:pt x="295" y="1"/>
                    </a:cubicBezTo>
                    <a:cubicBezTo>
                      <a:pt x="189" y="5"/>
                      <a:pt x="100" y="65"/>
                      <a:pt x="56" y="161"/>
                    </a:cubicBezTo>
                    <a:cubicBezTo>
                      <a:pt x="0" y="291"/>
                      <a:pt x="56" y="410"/>
                      <a:pt x="163" y="490"/>
                    </a:cubicBezTo>
                    <a:cubicBezTo>
                      <a:pt x="150" y="481"/>
                      <a:pt x="143" y="477"/>
                      <a:pt x="140" y="477"/>
                    </a:cubicBezTo>
                    <a:lnTo>
                      <a:pt x="140" y="477"/>
                    </a:lnTo>
                    <a:cubicBezTo>
                      <a:pt x="138" y="477"/>
                      <a:pt x="142" y="483"/>
                      <a:pt x="152" y="493"/>
                    </a:cubicBezTo>
                    <a:cubicBezTo>
                      <a:pt x="186" y="532"/>
                      <a:pt x="241" y="551"/>
                      <a:pt x="296" y="551"/>
                    </a:cubicBezTo>
                    <a:cubicBezTo>
                      <a:pt x="350" y="551"/>
                      <a:pt x="405" y="532"/>
                      <a:pt x="439" y="493"/>
                    </a:cubicBezTo>
                    <a:cubicBezTo>
                      <a:pt x="450" y="483"/>
                      <a:pt x="453" y="477"/>
                      <a:pt x="450" y="477"/>
                    </a:cubicBezTo>
                    <a:lnTo>
                      <a:pt x="450" y="477"/>
                    </a:lnTo>
                    <a:cubicBezTo>
                      <a:pt x="448" y="477"/>
                      <a:pt x="441" y="481"/>
                      <a:pt x="428" y="490"/>
                    </a:cubicBezTo>
                    <a:cubicBezTo>
                      <a:pt x="525" y="417"/>
                      <a:pt x="582" y="317"/>
                      <a:pt x="548" y="194"/>
                    </a:cubicBezTo>
                    <a:cubicBezTo>
                      <a:pt x="523" y="89"/>
                      <a:pt x="416" y="1"/>
                      <a:pt x="307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5358652" y="540000"/>
                <a:ext cx="65165" cy="61918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302" y="1"/>
                    </a:moveTo>
                    <a:cubicBezTo>
                      <a:pt x="300" y="1"/>
                      <a:pt x="298" y="1"/>
                      <a:pt x="296" y="1"/>
                    </a:cubicBezTo>
                    <a:cubicBezTo>
                      <a:pt x="189" y="8"/>
                      <a:pt x="100" y="64"/>
                      <a:pt x="57" y="164"/>
                    </a:cubicBezTo>
                    <a:cubicBezTo>
                      <a:pt x="0" y="294"/>
                      <a:pt x="60" y="413"/>
                      <a:pt x="166" y="493"/>
                    </a:cubicBezTo>
                    <a:cubicBezTo>
                      <a:pt x="151" y="483"/>
                      <a:pt x="143" y="478"/>
                      <a:pt x="141" y="478"/>
                    </a:cubicBezTo>
                    <a:lnTo>
                      <a:pt x="141" y="478"/>
                    </a:lnTo>
                    <a:cubicBezTo>
                      <a:pt x="140" y="478"/>
                      <a:pt x="145" y="483"/>
                      <a:pt x="156" y="493"/>
                    </a:cubicBezTo>
                    <a:cubicBezTo>
                      <a:pt x="190" y="533"/>
                      <a:pt x="244" y="553"/>
                      <a:pt x="298" y="553"/>
                    </a:cubicBezTo>
                    <a:cubicBezTo>
                      <a:pt x="352" y="553"/>
                      <a:pt x="406" y="533"/>
                      <a:pt x="439" y="493"/>
                    </a:cubicBezTo>
                    <a:cubicBezTo>
                      <a:pt x="450" y="483"/>
                      <a:pt x="455" y="478"/>
                      <a:pt x="454" y="478"/>
                    </a:cubicBezTo>
                    <a:lnTo>
                      <a:pt x="454" y="478"/>
                    </a:lnTo>
                    <a:cubicBezTo>
                      <a:pt x="452" y="478"/>
                      <a:pt x="444" y="483"/>
                      <a:pt x="428" y="493"/>
                    </a:cubicBezTo>
                    <a:cubicBezTo>
                      <a:pt x="525" y="420"/>
                      <a:pt x="582" y="320"/>
                      <a:pt x="552" y="194"/>
                    </a:cubicBezTo>
                    <a:cubicBezTo>
                      <a:pt x="525" y="90"/>
                      <a:pt x="412" y="1"/>
                      <a:pt x="302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4420932" y="1518476"/>
                <a:ext cx="49938" cy="45571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07" extrusionOk="0">
                    <a:moveTo>
                      <a:pt x="202" y="0"/>
                    </a:moveTo>
                    <a:cubicBezTo>
                      <a:pt x="100" y="0"/>
                      <a:pt x="0" y="97"/>
                      <a:pt x="0" y="202"/>
                    </a:cubicBezTo>
                    <a:cubicBezTo>
                      <a:pt x="0" y="309"/>
                      <a:pt x="100" y="407"/>
                      <a:pt x="204" y="407"/>
                    </a:cubicBezTo>
                    <a:cubicBezTo>
                      <a:pt x="236" y="407"/>
                      <a:pt x="269" y="397"/>
                      <a:pt x="299" y="375"/>
                    </a:cubicBezTo>
                    <a:cubicBezTo>
                      <a:pt x="313" y="365"/>
                      <a:pt x="326" y="355"/>
                      <a:pt x="342" y="345"/>
                    </a:cubicBezTo>
                    <a:cubicBezTo>
                      <a:pt x="445" y="269"/>
                      <a:pt x="445" y="139"/>
                      <a:pt x="342" y="63"/>
                    </a:cubicBezTo>
                    <a:cubicBezTo>
                      <a:pt x="326" y="52"/>
                      <a:pt x="313" y="43"/>
                      <a:pt x="299" y="32"/>
                    </a:cubicBezTo>
                    <a:cubicBezTo>
                      <a:pt x="269" y="10"/>
                      <a:pt x="235" y="0"/>
                      <a:pt x="202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8" name="Google Shape;1258;p31"/>
            <p:cNvGrpSpPr/>
            <p:nvPr/>
          </p:nvGrpSpPr>
          <p:grpSpPr>
            <a:xfrm rot="7425434">
              <a:off x="3630621" y="2721088"/>
              <a:ext cx="236866" cy="126214"/>
              <a:chOff x="3945696" y="700672"/>
              <a:chExt cx="333723" cy="175901"/>
            </a:xfrm>
          </p:grpSpPr>
          <p:sp>
            <p:nvSpPr>
              <p:cNvPr id="1259" name="Google Shape;1259;p31"/>
              <p:cNvSpPr/>
              <p:nvPr/>
            </p:nvSpPr>
            <p:spPr>
              <a:xfrm>
                <a:off x="4015247" y="726672"/>
                <a:ext cx="264173" cy="149901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041" extrusionOk="0">
                    <a:moveTo>
                      <a:pt x="854" y="1"/>
                    </a:moveTo>
                    <a:cubicBezTo>
                      <a:pt x="565" y="1"/>
                      <a:pt x="278" y="99"/>
                      <a:pt x="94" y="315"/>
                    </a:cubicBezTo>
                    <a:lnTo>
                      <a:pt x="114" y="309"/>
                    </a:lnTo>
                    <a:lnTo>
                      <a:pt x="114" y="309"/>
                    </a:lnTo>
                    <a:cubicBezTo>
                      <a:pt x="1" y="781"/>
                      <a:pt x="406" y="1220"/>
                      <a:pt x="821" y="1472"/>
                    </a:cubicBezTo>
                    <a:cubicBezTo>
                      <a:pt x="1435" y="1845"/>
                      <a:pt x="2156" y="2041"/>
                      <a:pt x="2875" y="2041"/>
                    </a:cubicBezTo>
                    <a:cubicBezTo>
                      <a:pt x="3117" y="2041"/>
                      <a:pt x="3359" y="2019"/>
                      <a:pt x="3596" y="1974"/>
                    </a:cubicBezTo>
                    <a:cubicBezTo>
                      <a:pt x="3154" y="1475"/>
                      <a:pt x="2669" y="1013"/>
                      <a:pt x="2151" y="598"/>
                    </a:cubicBezTo>
                    <a:cubicBezTo>
                      <a:pt x="1852" y="358"/>
                      <a:pt x="1526" y="129"/>
                      <a:pt x="1154" y="36"/>
                    </a:cubicBezTo>
                    <a:cubicBezTo>
                      <a:pt x="1057" y="13"/>
                      <a:pt x="955" y="1"/>
                      <a:pt x="854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3945696" y="700672"/>
                <a:ext cx="220254" cy="119054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1621" extrusionOk="0">
                    <a:moveTo>
                      <a:pt x="90" y="0"/>
                    </a:moveTo>
                    <a:cubicBezTo>
                      <a:pt x="36" y="0"/>
                      <a:pt x="1" y="81"/>
                      <a:pt x="60" y="118"/>
                    </a:cubicBezTo>
                    <a:cubicBezTo>
                      <a:pt x="977" y="676"/>
                      <a:pt x="1951" y="1151"/>
                      <a:pt x="2922" y="1617"/>
                    </a:cubicBezTo>
                    <a:cubicBezTo>
                      <a:pt x="2927" y="1619"/>
                      <a:pt x="2933" y="1621"/>
                      <a:pt x="2939" y="1621"/>
                    </a:cubicBezTo>
                    <a:cubicBezTo>
                      <a:pt x="2974" y="1621"/>
                      <a:pt x="2999" y="1571"/>
                      <a:pt x="2958" y="1550"/>
                    </a:cubicBezTo>
                    <a:cubicBezTo>
                      <a:pt x="2001" y="1059"/>
                      <a:pt x="1070" y="517"/>
                      <a:pt x="120" y="8"/>
                    </a:cubicBezTo>
                    <a:cubicBezTo>
                      <a:pt x="110" y="3"/>
                      <a:pt x="100" y="0"/>
                      <a:pt x="90" y="0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1" name="Google Shape;1261;p31"/>
            <p:cNvGrpSpPr/>
            <p:nvPr/>
          </p:nvGrpSpPr>
          <p:grpSpPr>
            <a:xfrm rot="5945103">
              <a:off x="1084562" y="3800513"/>
              <a:ext cx="118068" cy="93412"/>
              <a:chOff x="3397675" y="1274500"/>
              <a:chExt cx="454707" cy="359750"/>
            </a:xfrm>
          </p:grpSpPr>
          <p:sp>
            <p:nvSpPr>
              <p:cNvPr id="1262" name="Google Shape;1262;p31"/>
              <p:cNvSpPr/>
              <p:nvPr/>
            </p:nvSpPr>
            <p:spPr>
              <a:xfrm>
                <a:off x="3397675" y="1274500"/>
                <a:ext cx="454707" cy="3597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86" extrusionOk="0">
                    <a:moveTo>
                      <a:pt x="868" y="1"/>
                    </a:moveTo>
                    <a:cubicBezTo>
                      <a:pt x="674" y="1"/>
                      <a:pt x="481" y="35"/>
                      <a:pt x="299" y="107"/>
                    </a:cubicBezTo>
                    <a:lnTo>
                      <a:pt x="419" y="44"/>
                    </a:lnTo>
                    <a:lnTo>
                      <a:pt x="419" y="44"/>
                    </a:lnTo>
                    <a:cubicBezTo>
                      <a:pt x="140" y="140"/>
                      <a:pt x="0" y="473"/>
                      <a:pt x="14" y="769"/>
                    </a:cubicBezTo>
                    <a:cubicBezTo>
                      <a:pt x="44" y="1343"/>
                      <a:pt x="512" y="1818"/>
                      <a:pt x="1051" y="2018"/>
                    </a:cubicBezTo>
                    <a:cubicBezTo>
                      <a:pt x="1391" y="2147"/>
                      <a:pt x="1755" y="2186"/>
                      <a:pt x="2121" y="2186"/>
                    </a:cubicBezTo>
                    <a:cubicBezTo>
                      <a:pt x="2330" y="2186"/>
                      <a:pt x="2539" y="2173"/>
                      <a:pt x="2745" y="2157"/>
                    </a:cubicBezTo>
                    <a:cubicBezTo>
                      <a:pt x="2762" y="1527"/>
                      <a:pt x="2526" y="881"/>
                      <a:pt x="2058" y="459"/>
                    </a:cubicBezTo>
                    <a:cubicBezTo>
                      <a:pt x="1735" y="168"/>
                      <a:pt x="1299" y="1"/>
                      <a:pt x="86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63" name="Google Shape;1263;p31"/>
              <p:cNvGrpSpPr/>
              <p:nvPr/>
            </p:nvGrpSpPr>
            <p:grpSpPr>
              <a:xfrm>
                <a:off x="3432564" y="1339834"/>
                <a:ext cx="376701" cy="268578"/>
                <a:chOff x="3432564" y="1339834"/>
                <a:chExt cx="376701" cy="268578"/>
              </a:xfrm>
            </p:grpSpPr>
            <p:sp>
              <p:nvSpPr>
                <p:cNvPr id="1264" name="Google Shape;1264;p31"/>
                <p:cNvSpPr/>
                <p:nvPr/>
              </p:nvSpPr>
              <p:spPr>
                <a:xfrm>
                  <a:off x="3432564" y="1339834"/>
                  <a:ext cx="376701" cy="2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1481" extrusionOk="0">
                      <a:moveTo>
                        <a:pt x="29" y="1"/>
                      </a:moveTo>
                      <a:cubicBezTo>
                        <a:pt x="9" y="1"/>
                        <a:pt x="0" y="30"/>
                        <a:pt x="21" y="42"/>
                      </a:cubicBezTo>
                      <a:cubicBezTo>
                        <a:pt x="792" y="507"/>
                        <a:pt x="1553" y="917"/>
                        <a:pt x="2268" y="1478"/>
                      </a:cubicBezTo>
                      <a:cubicBezTo>
                        <a:pt x="2270" y="1479"/>
                        <a:pt x="2272" y="1480"/>
                        <a:pt x="2275" y="1480"/>
                      </a:cubicBezTo>
                      <a:cubicBezTo>
                        <a:pt x="2282" y="1480"/>
                        <a:pt x="2289" y="1473"/>
                        <a:pt x="2281" y="1465"/>
                      </a:cubicBezTo>
                      <a:cubicBezTo>
                        <a:pt x="1673" y="843"/>
                        <a:pt x="878" y="252"/>
                        <a:pt x="38" y="2"/>
                      </a:cubicBezTo>
                      <a:cubicBezTo>
                        <a:pt x="35" y="1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5" name="Google Shape;1265;p31"/>
                <p:cNvSpPr/>
                <p:nvPr/>
              </p:nvSpPr>
              <p:spPr>
                <a:xfrm>
                  <a:off x="3611945" y="1443513"/>
                  <a:ext cx="77677" cy="16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1002" extrusionOk="0">
                      <a:moveTo>
                        <a:pt x="41" y="1"/>
                      </a:moveTo>
                      <a:cubicBezTo>
                        <a:pt x="22" y="1"/>
                        <a:pt x="1" y="18"/>
                        <a:pt x="5" y="44"/>
                      </a:cubicBezTo>
                      <a:cubicBezTo>
                        <a:pt x="61" y="363"/>
                        <a:pt x="164" y="752"/>
                        <a:pt x="393" y="991"/>
                      </a:cubicBezTo>
                      <a:cubicBezTo>
                        <a:pt x="401" y="999"/>
                        <a:pt x="411" y="1002"/>
                        <a:pt x="421" y="1002"/>
                      </a:cubicBezTo>
                      <a:cubicBezTo>
                        <a:pt x="446" y="1002"/>
                        <a:pt x="472" y="980"/>
                        <a:pt x="460" y="954"/>
                      </a:cubicBezTo>
                      <a:cubicBezTo>
                        <a:pt x="403" y="815"/>
                        <a:pt x="317" y="689"/>
                        <a:pt x="253" y="552"/>
                      </a:cubicBezTo>
                      <a:cubicBezTo>
                        <a:pt x="178" y="383"/>
                        <a:pt x="118" y="207"/>
                        <a:pt x="71" y="27"/>
                      </a:cubicBezTo>
                      <a:cubicBezTo>
                        <a:pt x="67" y="9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6" name="Google Shape;1266;p31"/>
                <p:cNvSpPr/>
                <p:nvPr/>
              </p:nvSpPr>
              <p:spPr>
                <a:xfrm>
                  <a:off x="3516988" y="1352342"/>
                  <a:ext cx="189914" cy="3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30" extrusionOk="0">
                      <a:moveTo>
                        <a:pt x="708" y="0"/>
                      </a:moveTo>
                      <a:cubicBezTo>
                        <a:pt x="472" y="0"/>
                        <a:pt x="227" y="64"/>
                        <a:pt x="37" y="163"/>
                      </a:cubicBezTo>
                      <a:cubicBezTo>
                        <a:pt x="0" y="178"/>
                        <a:pt x="22" y="230"/>
                        <a:pt x="57" y="230"/>
                      </a:cubicBezTo>
                      <a:cubicBezTo>
                        <a:pt x="60" y="230"/>
                        <a:pt x="63" y="230"/>
                        <a:pt x="66" y="229"/>
                      </a:cubicBezTo>
                      <a:cubicBezTo>
                        <a:pt x="246" y="183"/>
                        <a:pt x="425" y="136"/>
                        <a:pt x="611" y="126"/>
                      </a:cubicBezTo>
                      <a:cubicBezTo>
                        <a:pt x="635" y="125"/>
                        <a:pt x="658" y="124"/>
                        <a:pt x="682" y="124"/>
                      </a:cubicBezTo>
                      <a:cubicBezTo>
                        <a:pt x="808" y="124"/>
                        <a:pt x="932" y="140"/>
                        <a:pt x="1057" y="140"/>
                      </a:cubicBezTo>
                      <a:cubicBezTo>
                        <a:pt x="1074" y="140"/>
                        <a:pt x="1090" y="140"/>
                        <a:pt x="1106" y="139"/>
                      </a:cubicBezTo>
                      <a:cubicBezTo>
                        <a:pt x="1137" y="139"/>
                        <a:pt x="1153" y="96"/>
                        <a:pt x="1123" y="83"/>
                      </a:cubicBezTo>
                      <a:cubicBezTo>
                        <a:pt x="999" y="25"/>
                        <a:pt x="856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267" name="Google Shape;1267;p31"/>
            <p:cNvGrpSpPr/>
            <p:nvPr/>
          </p:nvGrpSpPr>
          <p:grpSpPr>
            <a:xfrm>
              <a:off x="933709" y="2712504"/>
              <a:ext cx="241848" cy="204980"/>
              <a:chOff x="4033975" y="540000"/>
              <a:chExt cx="1595306" cy="1352113"/>
            </a:xfrm>
          </p:grpSpPr>
          <p:sp>
            <p:nvSpPr>
              <p:cNvPr id="1268" name="Google Shape;1268;p31"/>
              <p:cNvSpPr/>
              <p:nvPr/>
            </p:nvSpPr>
            <p:spPr>
              <a:xfrm>
                <a:off x="4945607" y="1253115"/>
                <a:ext cx="683674" cy="27969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2498" extrusionOk="0">
                    <a:moveTo>
                      <a:pt x="0" y="505"/>
                    </a:moveTo>
                    <a:lnTo>
                      <a:pt x="50" y="704"/>
                    </a:lnTo>
                    <a:cubicBezTo>
                      <a:pt x="55" y="674"/>
                      <a:pt x="63" y="645"/>
                      <a:pt x="73" y="617"/>
                    </a:cubicBezTo>
                    <a:lnTo>
                      <a:pt x="73" y="617"/>
                    </a:lnTo>
                    <a:cubicBezTo>
                      <a:pt x="48" y="580"/>
                      <a:pt x="24" y="543"/>
                      <a:pt x="0" y="505"/>
                    </a:cubicBezTo>
                    <a:close/>
                    <a:moveTo>
                      <a:pt x="1617" y="0"/>
                    </a:moveTo>
                    <a:cubicBezTo>
                      <a:pt x="1448" y="0"/>
                      <a:pt x="1279" y="9"/>
                      <a:pt x="1110" y="26"/>
                    </a:cubicBezTo>
                    <a:cubicBezTo>
                      <a:pt x="692" y="69"/>
                      <a:pt x="205" y="237"/>
                      <a:pt x="73" y="617"/>
                    </a:cubicBezTo>
                    <a:lnTo>
                      <a:pt x="73" y="617"/>
                    </a:lnTo>
                    <a:cubicBezTo>
                      <a:pt x="677" y="1505"/>
                      <a:pt x="1699" y="2054"/>
                      <a:pt x="2752" y="2296"/>
                    </a:cubicBezTo>
                    <a:cubicBezTo>
                      <a:pt x="3435" y="2454"/>
                      <a:pt x="4135" y="2497"/>
                      <a:pt x="4838" y="2497"/>
                    </a:cubicBezTo>
                    <a:cubicBezTo>
                      <a:pt x="5260" y="2497"/>
                      <a:pt x="5684" y="2482"/>
                      <a:pt x="6105" y="2466"/>
                    </a:cubicBezTo>
                    <a:cubicBezTo>
                      <a:pt x="5158" y="954"/>
                      <a:pt x="3394" y="0"/>
                      <a:pt x="1617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4649679" y="1285809"/>
                <a:ext cx="363670" cy="60630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5415" extrusionOk="0">
                    <a:moveTo>
                      <a:pt x="2577" y="0"/>
                    </a:moveTo>
                    <a:cubicBezTo>
                      <a:pt x="2291" y="170"/>
                      <a:pt x="2022" y="362"/>
                      <a:pt x="1766" y="572"/>
                    </a:cubicBezTo>
                    <a:cubicBezTo>
                      <a:pt x="1553" y="748"/>
                      <a:pt x="1350" y="937"/>
                      <a:pt x="1174" y="1147"/>
                    </a:cubicBezTo>
                    <a:cubicBezTo>
                      <a:pt x="207" y="2293"/>
                      <a:pt x="80" y="3912"/>
                      <a:pt x="1" y="5414"/>
                    </a:cubicBezTo>
                    <a:cubicBezTo>
                      <a:pt x="758" y="4956"/>
                      <a:pt x="1410" y="4337"/>
                      <a:pt x="2002" y="3676"/>
                    </a:cubicBezTo>
                    <a:cubicBezTo>
                      <a:pt x="2453" y="3167"/>
                      <a:pt x="2889" y="2606"/>
                      <a:pt x="3068" y="1948"/>
                    </a:cubicBezTo>
                    <a:cubicBezTo>
                      <a:pt x="3248" y="1287"/>
                      <a:pt x="3122" y="506"/>
                      <a:pt x="2597" y="63"/>
                    </a:cubicBezTo>
                    <a:lnTo>
                      <a:pt x="2577" y="0"/>
                    </a:ln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4244472" y="1157832"/>
                <a:ext cx="714912" cy="256518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2291" extrusionOk="0">
                    <a:moveTo>
                      <a:pt x="3624" y="1"/>
                    </a:moveTo>
                    <a:cubicBezTo>
                      <a:pt x="3569" y="1"/>
                      <a:pt x="3513" y="3"/>
                      <a:pt x="3457" y="6"/>
                    </a:cubicBezTo>
                    <a:cubicBezTo>
                      <a:pt x="2955" y="40"/>
                      <a:pt x="2480" y="249"/>
                      <a:pt x="2028" y="472"/>
                    </a:cubicBezTo>
                    <a:cubicBezTo>
                      <a:pt x="1330" y="814"/>
                      <a:pt x="653" y="1196"/>
                      <a:pt x="1" y="1618"/>
                    </a:cubicBezTo>
                    <a:cubicBezTo>
                      <a:pt x="887" y="2068"/>
                      <a:pt x="1879" y="2290"/>
                      <a:pt x="2871" y="2290"/>
                    </a:cubicBezTo>
                    <a:cubicBezTo>
                      <a:pt x="4109" y="2290"/>
                      <a:pt x="5348" y="1945"/>
                      <a:pt x="6385" y="1266"/>
                    </a:cubicBezTo>
                    <a:cubicBezTo>
                      <a:pt x="5616" y="608"/>
                      <a:pt x="4633" y="1"/>
                      <a:pt x="3624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4925677" y="776697"/>
                <a:ext cx="433090" cy="529606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4730" extrusionOk="0">
                    <a:moveTo>
                      <a:pt x="3729" y="1"/>
                    </a:moveTo>
                    <a:cubicBezTo>
                      <a:pt x="3688" y="1"/>
                      <a:pt x="3644" y="11"/>
                      <a:pt x="3605" y="24"/>
                    </a:cubicBezTo>
                    <a:cubicBezTo>
                      <a:pt x="2591" y="347"/>
                      <a:pt x="1634" y="908"/>
                      <a:pt x="969" y="1743"/>
                    </a:cubicBezTo>
                    <a:cubicBezTo>
                      <a:pt x="338" y="2535"/>
                      <a:pt x="0" y="3594"/>
                      <a:pt x="182" y="4587"/>
                    </a:cubicBezTo>
                    <a:lnTo>
                      <a:pt x="182" y="4587"/>
                    </a:lnTo>
                    <a:cubicBezTo>
                      <a:pt x="1285" y="4494"/>
                      <a:pt x="2334" y="3895"/>
                      <a:pt x="2967" y="2988"/>
                    </a:cubicBezTo>
                    <a:cubicBezTo>
                      <a:pt x="3534" y="2174"/>
                      <a:pt x="3761" y="1174"/>
                      <a:pt x="3861" y="187"/>
                    </a:cubicBezTo>
                    <a:cubicBezTo>
                      <a:pt x="3864" y="140"/>
                      <a:pt x="3867" y="91"/>
                      <a:pt x="3844" y="51"/>
                    </a:cubicBezTo>
                    <a:cubicBezTo>
                      <a:pt x="3817" y="14"/>
                      <a:pt x="3775" y="1"/>
                      <a:pt x="3729" y="1"/>
                    </a:cubicBezTo>
                    <a:close/>
                    <a:moveTo>
                      <a:pt x="182" y="4587"/>
                    </a:moveTo>
                    <a:cubicBezTo>
                      <a:pt x="148" y="4590"/>
                      <a:pt x="115" y="4592"/>
                      <a:pt x="82" y="4594"/>
                    </a:cubicBezTo>
                    <a:lnTo>
                      <a:pt x="212" y="4730"/>
                    </a:lnTo>
                    <a:cubicBezTo>
                      <a:pt x="200" y="4682"/>
                      <a:pt x="191" y="4635"/>
                      <a:pt x="182" y="4587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4647440" y="651743"/>
                <a:ext cx="335791" cy="63944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5711" extrusionOk="0">
                    <a:moveTo>
                      <a:pt x="571" y="0"/>
                    </a:moveTo>
                    <a:cubicBezTo>
                      <a:pt x="547" y="0"/>
                      <a:pt x="523" y="5"/>
                      <a:pt x="499" y="17"/>
                    </a:cubicBezTo>
                    <a:cubicBezTo>
                      <a:pt x="427" y="53"/>
                      <a:pt x="396" y="140"/>
                      <a:pt x="373" y="216"/>
                    </a:cubicBezTo>
                    <a:cubicBezTo>
                      <a:pt x="177" y="911"/>
                      <a:pt x="1" y="1622"/>
                      <a:pt x="37" y="2343"/>
                    </a:cubicBezTo>
                    <a:cubicBezTo>
                      <a:pt x="116" y="3889"/>
                      <a:pt x="1293" y="5313"/>
                      <a:pt x="2793" y="5692"/>
                    </a:cubicBezTo>
                    <a:lnTo>
                      <a:pt x="2793" y="5692"/>
                    </a:lnTo>
                    <a:cubicBezTo>
                      <a:pt x="2998" y="4815"/>
                      <a:pt x="2958" y="3880"/>
                      <a:pt x="2680" y="3021"/>
                    </a:cubicBezTo>
                    <a:cubicBezTo>
                      <a:pt x="2493" y="2443"/>
                      <a:pt x="2201" y="1905"/>
                      <a:pt x="1885" y="1383"/>
                    </a:cubicBezTo>
                    <a:cubicBezTo>
                      <a:pt x="1586" y="888"/>
                      <a:pt x="1251" y="392"/>
                      <a:pt x="766" y="73"/>
                    </a:cubicBezTo>
                    <a:cubicBezTo>
                      <a:pt x="707" y="37"/>
                      <a:pt x="638" y="0"/>
                      <a:pt x="571" y="0"/>
                    </a:cubicBezTo>
                    <a:close/>
                    <a:moveTo>
                      <a:pt x="2793" y="5692"/>
                    </a:moveTo>
                    <a:lnTo>
                      <a:pt x="2793" y="5692"/>
                    </a:lnTo>
                    <a:cubicBezTo>
                      <a:pt x="2791" y="5697"/>
                      <a:pt x="2790" y="5701"/>
                      <a:pt x="2789" y="5706"/>
                    </a:cubicBezTo>
                    <a:lnTo>
                      <a:pt x="2869" y="5710"/>
                    </a:lnTo>
                    <a:cubicBezTo>
                      <a:pt x="2843" y="5704"/>
                      <a:pt x="2818" y="5698"/>
                      <a:pt x="2793" y="5692"/>
                    </a:cubicBezTo>
                    <a:close/>
                  </a:path>
                </a:pathLst>
              </a:custGeom>
              <a:solidFill>
                <a:srgbClr val="A13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4926237" y="1261065"/>
                <a:ext cx="98643" cy="8655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73" extrusionOk="0">
                    <a:moveTo>
                      <a:pt x="440" y="0"/>
                    </a:moveTo>
                    <a:cubicBezTo>
                      <a:pt x="383" y="0"/>
                      <a:pt x="324" y="14"/>
                      <a:pt x="270" y="42"/>
                    </a:cubicBezTo>
                    <a:cubicBezTo>
                      <a:pt x="80" y="135"/>
                      <a:pt x="0" y="368"/>
                      <a:pt x="93" y="557"/>
                    </a:cubicBezTo>
                    <a:cubicBezTo>
                      <a:pt x="162" y="694"/>
                      <a:pt x="298" y="773"/>
                      <a:pt x="440" y="773"/>
                    </a:cubicBezTo>
                    <a:cubicBezTo>
                      <a:pt x="498" y="773"/>
                      <a:pt x="556" y="760"/>
                      <a:pt x="612" y="733"/>
                    </a:cubicBezTo>
                    <a:cubicBezTo>
                      <a:pt x="801" y="637"/>
                      <a:pt x="881" y="408"/>
                      <a:pt x="785" y="215"/>
                    </a:cubicBezTo>
                    <a:cubicBezTo>
                      <a:pt x="719" y="80"/>
                      <a:pt x="582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854354" y="1252891"/>
                <a:ext cx="63374" cy="5576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98" extrusionOk="0">
                    <a:moveTo>
                      <a:pt x="286" y="1"/>
                    </a:moveTo>
                    <a:cubicBezTo>
                      <a:pt x="248" y="1"/>
                      <a:pt x="210" y="10"/>
                      <a:pt x="174" y="28"/>
                    </a:cubicBezTo>
                    <a:cubicBezTo>
                      <a:pt x="51" y="88"/>
                      <a:pt x="1" y="237"/>
                      <a:pt x="61" y="361"/>
                    </a:cubicBezTo>
                    <a:cubicBezTo>
                      <a:pt x="103" y="448"/>
                      <a:pt x="190" y="498"/>
                      <a:pt x="280" y="498"/>
                    </a:cubicBezTo>
                    <a:cubicBezTo>
                      <a:pt x="318" y="498"/>
                      <a:pt x="357" y="489"/>
                      <a:pt x="393" y="470"/>
                    </a:cubicBezTo>
                    <a:cubicBezTo>
                      <a:pt x="516" y="410"/>
                      <a:pt x="565" y="261"/>
                      <a:pt x="506" y="138"/>
                    </a:cubicBezTo>
                    <a:cubicBezTo>
                      <a:pt x="461" y="51"/>
                      <a:pt x="376" y="1"/>
                      <a:pt x="28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986139" y="1210680"/>
                <a:ext cx="36501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84" extrusionOk="0">
                    <a:moveTo>
                      <a:pt x="163" y="1"/>
                    </a:moveTo>
                    <a:cubicBezTo>
                      <a:pt x="142" y="1"/>
                      <a:pt x="120" y="6"/>
                      <a:pt x="100" y="16"/>
                    </a:cubicBezTo>
                    <a:cubicBezTo>
                      <a:pt x="31" y="50"/>
                      <a:pt x="0" y="136"/>
                      <a:pt x="37" y="206"/>
                    </a:cubicBezTo>
                    <a:cubicBezTo>
                      <a:pt x="61" y="255"/>
                      <a:pt x="111" y="283"/>
                      <a:pt x="163" y="283"/>
                    </a:cubicBezTo>
                    <a:cubicBezTo>
                      <a:pt x="184" y="283"/>
                      <a:pt x="206" y="279"/>
                      <a:pt x="226" y="269"/>
                    </a:cubicBezTo>
                    <a:cubicBezTo>
                      <a:pt x="296" y="236"/>
                      <a:pt x="326" y="149"/>
                      <a:pt x="290" y="80"/>
                    </a:cubicBezTo>
                    <a:cubicBezTo>
                      <a:pt x="266" y="30"/>
                      <a:pt x="216" y="1"/>
                      <a:pt x="16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895334" y="1173283"/>
                <a:ext cx="72667" cy="6348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7" extrusionOk="0">
                    <a:moveTo>
                      <a:pt x="322" y="0"/>
                    </a:moveTo>
                    <a:cubicBezTo>
                      <a:pt x="281" y="0"/>
                      <a:pt x="239" y="9"/>
                      <a:pt x="199" y="28"/>
                    </a:cubicBezTo>
                    <a:cubicBezTo>
                      <a:pt x="60" y="98"/>
                      <a:pt x="0" y="270"/>
                      <a:pt x="70" y="410"/>
                    </a:cubicBezTo>
                    <a:cubicBezTo>
                      <a:pt x="120" y="509"/>
                      <a:pt x="220" y="566"/>
                      <a:pt x="325" y="566"/>
                    </a:cubicBezTo>
                    <a:cubicBezTo>
                      <a:pt x="367" y="566"/>
                      <a:pt x="411" y="557"/>
                      <a:pt x="452" y="537"/>
                    </a:cubicBezTo>
                    <a:cubicBezTo>
                      <a:pt x="592" y="467"/>
                      <a:pt x="649" y="298"/>
                      <a:pt x="578" y="158"/>
                    </a:cubicBezTo>
                    <a:cubicBezTo>
                      <a:pt x="529" y="58"/>
                      <a:pt x="427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033975" y="1286033"/>
                <a:ext cx="65165" cy="6169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1" extrusionOk="0">
                    <a:moveTo>
                      <a:pt x="307" y="1"/>
                    </a:moveTo>
                    <a:cubicBezTo>
                      <a:pt x="303" y="1"/>
                      <a:pt x="299" y="1"/>
                      <a:pt x="295" y="1"/>
                    </a:cubicBezTo>
                    <a:cubicBezTo>
                      <a:pt x="189" y="5"/>
                      <a:pt x="100" y="65"/>
                      <a:pt x="56" y="161"/>
                    </a:cubicBezTo>
                    <a:cubicBezTo>
                      <a:pt x="0" y="291"/>
                      <a:pt x="56" y="410"/>
                      <a:pt x="163" y="490"/>
                    </a:cubicBezTo>
                    <a:cubicBezTo>
                      <a:pt x="150" y="481"/>
                      <a:pt x="143" y="477"/>
                      <a:pt x="140" y="477"/>
                    </a:cubicBezTo>
                    <a:lnTo>
                      <a:pt x="140" y="477"/>
                    </a:lnTo>
                    <a:cubicBezTo>
                      <a:pt x="138" y="477"/>
                      <a:pt x="142" y="483"/>
                      <a:pt x="152" y="493"/>
                    </a:cubicBezTo>
                    <a:cubicBezTo>
                      <a:pt x="186" y="532"/>
                      <a:pt x="241" y="551"/>
                      <a:pt x="296" y="551"/>
                    </a:cubicBezTo>
                    <a:cubicBezTo>
                      <a:pt x="350" y="551"/>
                      <a:pt x="405" y="532"/>
                      <a:pt x="439" y="493"/>
                    </a:cubicBezTo>
                    <a:cubicBezTo>
                      <a:pt x="450" y="483"/>
                      <a:pt x="453" y="477"/>
                      <a:pt x="450" y="477"/>
                    </a:cubicBezTo>
                    <a:lnTo>
                      <a:pt x="450" y="477"/>
                    </a:lnTo>
                    <a:cubicBezTo>
                      <a:pt x="448" y="477"/>
                      <a:pt x="441" y="481"/>
                      <a:pt x="428" y="490"/>
                    </a:cubicBezTo>
                    <a:cubicBezTo>
                      <a:pt x="525" y="417"/>
                      <a:pt x="582" y="317"/>
                      <a:pt x="548" y="194"/>
                    </a:cubicBezTo>
                    <a:cubicBezTo>
                      <a:pt x="523" y="89"/>
                      <a:pt x="416" y="1"/>
                      <a:pt x="307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5358652" y="540000"/>
                <a:ext cx="65165" cy="61918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53" extrusionOk="0">
                    <a:moveTo>
                      <a:pt x="302" y="1"/>
                    </a:moveTo>
                    <a:cubicBezTo>
                      <a:pt x="300" y="1"/>
                      <a:pt x="298" y="1"/>
                      <a:pt x="296" y="1"/>
                    </a:cubicBezTo>
                    <a:cubicBezTo>
                      <a:pt x="189" y="8"/>
                      <a:pt x="100" y="64"/>
                      <a:pt x="57" y="164"/>
                    </a:cubicBezTo>
                    <a:cubicBezTo>
                      <a:pt x="0" y="294"/>
                      <a:pt x="60" y="413"/>
                      <a:pt x="166" y="493"/>
                    </a:cubicBezTo>
                    <a:cubicBezTo>
                      <a:pt x="151" y="483"/>
                      <a:pt x="143" y="478"/>
                      <a:pt x="141" y="478"/>
                    </a:cubicBezTo>
                    <a:lnTo>
                      <a:pt x="141" y="478"/>
                    </a:lnTo>
                    <a:cubicBezTo>
                      <a:pt x="140" y="478"/>
                      <a:pt x="145" y="483"/>
                      <a:pt x="156" y="493"/>
                    </a:cubicBezTo>
                    <a:cubicBezTo>
                      <a:pt x="190" y="533"/>
                      <a:pt x="244" y="553"/>
                      <a:pt x="298" y="553"/>
                    </a:cubicBezTo>
                    <a:cubicBezTo>
                      <a:pt x="352" y="553"/>
                      <a:pt x="406" y="533"/>
                      <a:pt x="439" y="493"/>
                    </a:cubicBezTo>
                    <a:cubicBezTo>
                      <a:pt x="450" y="483"/>
                      <a:pt x="455" y="478"/>
                      <a:pt x="454" y="478"/>
                    </a:cubicBezTo>
                    <a:lnTo>
                      <a:pt x="454" y="478"/>
                    </a:lnTo>
                    <a:cubicBezTo>
                      <a:pt x="452" y="478"/>
                      <a:pt x="444" y="483"/>
                      <a:pt x="428" y="493"/>
                    </a:cubicBezTo>
                    <a:cubicBezTo>
                      <a:pt x="525" y="420"/>
                      <a:pt x="582" y="320"/>
                      <a:pt x="552" y="194"/>
                    </a:cubicBezTo>
                    <a:cubicBezTo>
                      <a:pt x="525" y="90"/>
                      <a:pt x="412" y="1"/>
                      <a:pt x="302" y="1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420932" y="1518476"/>
                <a:ext cx="49938" cy="45571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07" extrusionOk="0">
                    <a:moveTo>
                      <a:pt x="202" y="0"/>
                    </a:moveTo>
                    <a:cubicBezTo>
                      <a:pt x="100" y="0"/>
                      <a:pt x="0" y="97"/>
                      <a:pt x="0" y="202"/>
                    </a:cubicBezTo>
                    <a:cubicBezTo>
                      <a:pt x="0" y="309"/>
                      <a:pt x="100" y="407"/>
                      <a:pt x="204" y="407"/>
                    </a:cubicBezTo>
                    <a:cubicBezTo>
                      <a:pt x="236" y="407"/>
                      <a:pt x="269" y="397"/>
                      <a:pt x="299" y="375"/>
                    </a:cubicBezTo>
                    <a:cubicBezTo>
                      <a:pt x="313" y="365"/>
                      <a:pt x="326" y="355"/>
                      <a:pt x="342" y="345"/>
                    </a:cubicBezTo>
                    <a:cubicBezTo>
                      <a:pt x="445" y="269"/>
                      <a:pt x="445" y="139"/>
                      <a:pt x="342" y="63"/>
                    </a:cubicBezTo>
                    <a:cubicBezTo>
                      <a:pt x="326" y="52"/>
                      <a:pt x="313" y="43"/>
                      <a:pt x="299" y="32"/>
                    </a:cubicBezTo>
                    <a:cubicBezTo>
                      <a:pt x="269" y="10"/>
                      <a:pt x="235" y="0"/>
                      <a:pt x="202" y="0"/>
                    </a:cubicBezTo>
                    <a:close/>
                  </a:path>
                </a:pathLst>
              </a:custGeom>
              <a:solidFill>
                <a:srgbClr val="D9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80" name="Google Shape;1280;p31"/>
            <p:cNvGrpSpPr/>
            <p:nvPr/>
          </p:nvGrpSpPr>
          <p:grpSpPr>
            <a:xfrm>
              <a:off x="2096419" y="1509496"/>
              <a:ext cx="181792" cy="143828"/>
              <a:chOff x="3397675" y="1274500"/>
              <a:chExt cx="454707" cy="359750"/>
            </a:xfrm>
          </p:grpSpPr>
          <p:sp>
            <p:nvSpPr>
              <p:cNvPr id="1281" name="Google Shape;1281;p31"/>
              <p:cNvSpPr/>
              <p:nvPr/>
            </p:nvSpPr>
            <p:spPr>
              <a:xfrm>
                <a:off x="3397675" y="1274500"/>
                <a:ext cx="454707" cy="3597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186" extrusionOk="0">
                    <a:moveTo>
                      <a:pt x="868" y="1"/>
                    </a:moveTo>
                    <a:cubicBezTo>
                      <a:pt x="674" y="1"/>
                      <a:pt x="481" y="35"/>
                      <a:pt x="299" y="107"/>
                    </a:cubicBezTo>
                    <a:lnTo>
                      <a:pt x="419" y="44"/>
                    </a:lnTo>
                    <a:lnTo>
                      <a:pt x="419" y="44"/>
                    </a:lnTo>
                    <a:cubicBezTo>
                      <a:pt x="140" y="140"/>
                      <a:pt x="0" y="473"/>
                      <a:pt x="14" y="769"/>
                    </a:cubicBezTo>
                    <a:cubicBezTo>
                      <a:pt x="44" y="1343"/>
                      <a:pt x="512" y="1818"/>
                      <a:pt x="1051" y="2018"/>
                    </a:cubicBezTo>
                    <a:cubicBezTo>
                      <a:pt x="1391" y="2147"/>
                      <a:pt x="1755" y="2186"/>
                      <a:pt x="2121" y="2186"/>
                    </a:cubicBezTo>
                    <a:cubicBezTo>
                      <a:pt x="2330" y="2186"/>
                      <a:pt x="2539" y="2173"/>
                      <a:pt x="2745" y="2157"/>
                    </a:cubicBezTo>
                    <a:cubicBezTo>
                      <a:pt x="2762" y="1527"/>
                      <a:pt x="2526" y="881"/>
                      <a:pt x="2058" y="459"/>
                    </a:cubicBezTo>
                    <a:cubicBezTo>
                      <a:pt x="1735" y="168"/>
                      <a:pt x="1299" y="1"/>
                      <a:pt x="868" y="1"/>
                    </a:cubicBezTo>
                    <a:close/>
                  </a:path>
                </a:pathLst>
              </a:custGeom>
              <a:solidFill>
                <a:srgbClr val="82C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82" name="Google Shape;1282;p31"/>
              <p:cNvGrpSpPr/>
              <p:nvPr/>
            </p:nvGrpSpPr>
            <p:grpSpPr>
              <a:xfrm>
                <a:off x="3432564" y="1339834"/>
                <a:ext cx="376701" cy="268578"/>
                <a:chOff x="3432564" y="1339834"/>
                <a:chExt cx="376701" cy="268578"/>
              </a:xfrm>
            </p:grpSpPr>
            <p:sp>
              <p:nvSpPr>
                <p:cNvPr id="1283" name="Google Shape;1283;p31"/>
                <p:cNvSpPr/>
                <p:nvPr/>
              </p:nvSpPr>
              <p:spPr>
                <a:xfrm>
                  <a:off x="3432564" y="1339834"/>
                  <a:ext cx="376701" cy="243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1481" extrusionOk="0">
                      <a:moveTo>
                        <a:pt x="29" y="1"/>
                      </a:moveTo>
                      <a:cubicBezTo>
                        <a:pt x="9" y="1"/>
                        <a:pt x="0" y="30"/>
                        <a:pt x="21" y="42"/>
                      </a:cubicBezTo>
                      <a:cubicBezTo>
                        <a:pt x="792" y="507"/>
                        <a:pt x="1553" y="917"/>
                        <a:pt x="2268" y="1478"/>
                      </a:cubicBezTo>
                      <a:cubicBezTo>
                        <a:pt x="2270" y="1479"/>
                        <a:pt x="2272" y="1480"/>
                        <a:pt x="2275" y="1480"/>
                      </a:cubicBezTo>
                      <a:cubicBezTo>
                        <a:pt x="2282" y="1480"/>
                        <a:pt x="2289" y="1473"/>
                        <a:pt x="2281" y="1465"/>
                      </a:cubicBezTo>
                      <a:cubicBezTo>
                        <a:pt x="1673" y="843"/>
                        <a:pt x="878" y="252"/>
                        <a:pt x="38" y="2"/>
                      </a:cubicBezTo>
                      <a:cubicBezTo>
                        <a:pt x="35" y="1"/>
                        <a:pt x="32" y="1"/>
                        <a:pt x="29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84" name="Google Shape;1284;p31"/>
                <p:cNvSpPr/>
                <p:nvPr/>
              </p:nvSpPr>
              <p:spPr>
                <a:xfrm>
                  <a:off x="3611945" y="1443513"/>
                  <a:ext cx="77677" cy="16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1002" extrusionOk="0">
                      <a:moveTo>
                        <a:pt x="41" y="1"/>
                      </a:moveTo>
                      <a:cubicBezTo>
                        <a:pt x="22" y="1"/>
                        <a:pt x="1" y="18"/>
                        <a:pt x="5" y="44"/>
                      </a:cubicBezTo>
                      <a:cubicBezTo>
                        <a:pt x="61" y="363"/>
                        <a:pt x="164" y="752"/>
                        <a:pt x="393" y="991"/>
                      </a:cubicBezTo>
                      <a:cubicBezTo>
                        <a:pt x="401" y="999"/>
                        <a:pt x="411" y="1002"/>
                        <a:pt x="421" y="1002"/>
                      </a:cubicBezTo>
                      <a:cubicBezTo>
                        <a:pt x="446" y="1002"/>
                        <a:pt x="472" y="980"/>
                        <a:pt x="460" y="954"/>
                      </a:cubicBezTo>
                      <a:cubicBezTo>
                        <a:pt x="403" y="815"/>
                        <a:pt x="317" y="689"/>
                        <a:pt x="253" y="552"/>
                      </a:cubicBezTo>
                      <a:cubicBezTo>
                        <a:pt x="178" y="383"/>
                        <a:pt x="118" y="207"/>
                        <a:pt x="71" y="27"/>
                      </a:cubicBezTo>
                      <a:cubicBezTo>
                        <a:pt x="67" y="9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85" name="Google Shape;1285;p31"/>
                <p:cNvSpPr/>
                <p:nvPr/>
              </p:nvSpPr>
              <p:spPr>
                <a:xfrm>
                  <a:off x="3516988" y="1352342"/>
                  <a:ext cx="189914" cy="3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30" extrusionOk="0">
                      <a:moveTo>
                        <a:pt x="708" y="0"/>
                      </a:moveTo>
                      <a:cubicBezTo>
                        <a:pt x="472" y="0"/>
                        <a:pt x="227" y="64"/>
                        <a:pt x="37" y="163"/>
                      </a:cubicBezTo>
                      <a:cubicBezTo>
                        <a:pt x="0" y="178"/>
                        <a:pt x="22" y="230"/>
                        <a:pt x="57" y="230"/>
                      </a:cubicBezTo>
                      <a:cubicBezTo>
                        <a:pt x="60" y="230"/>
                        <a:pt x="63" y="230"/>
                        <a:pt x="66" y="229"/>
                      </a:cubicBezTo>
                      <a:cubicBezTo>
                        <a:pt x="246" y="183"/>
                        <a:pt x="425" y="136"/>
                        <a:pt x="611" y="126"/>
                      </a:cubicBezTo>
                      <a:cubicBezTo>
                        <a:pt x="635" y="125"/>
                        <a:pt x="658" y="124"/>
                        <a:pt x="682" y="124"/>
                      </a:cubicBezTo>
                      <a:cubicBezTo>
                        <a:pt x="808" y="124"/>
                        <a:pt x="932" y="140"/>
                        <a:pt x="1057" y="140"/>
                      </a:cubicBezTo>
                      <a:cubicBezTo>
                        <a:pt x="1074" y="140"/>
                        <a:pt x="1090" y="140"/>
                        <a:pt x="1106" y="139"/>
                      </a:cubicBezTo>
                      <a:cubicBezTo>
                        <a:pt x="1137" y="139"/>
                        <a:pt x="1153" y="96"/>
                        <a:pt x="1123" y="83"/>
                      </a:cubicBezTo>
                      <a:cubicBezTo>
                        <a:pt x="999" y="25"/>
                        <a:pt x="856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86" name="Google Shape;1286;p31"/>
          <p:cNvGrpSpPr/>
          <p:nvPr/>
        </p:nvGrpSpPr>
        <p:grpSpPr>
          <a:xfrm>
            <a:off x="0" y="4071100"/>
            <a:ext cx="436959" cy="546956"/>
            <a:chOff x="0" y="4071100"/>
            <a:chExt cx="436959" cy="546956"/>
          </a:xfrm>
        </p:grpSpPr>
        <p:sp>
          <p:nvSpPr>
            <p:cNvPr id="1287" name="Google Shape;1287;p31"/>
            <p:cNvSpPr/>
            <p:nvPr/>
          </p:nvSpPr>
          <p:spPr>
            <a:xfrm>
              <a:off x="0" y="4118725"/>
              <a:ext cx="436959" cy="499331"/>
            </a:xfrm>
            <a:custGeom>
              <a:avLst/>
              <a:gdLst/>
              <a:ahLst/>
              <a:cxnLst/>
              <a:rect l="l" t="t" r="r" b="b"/>
              <a:pathLst>
                <a:path w="7342" h="8390" extrusionOk="0">
                  <a:moveTo>
                    <a:pt x="1" y="1"/>
                  </a:moveTo>
                  <a:lnTo>
                    <a:pt x="1" y="8390"/>
                  </a:lnTo>
                  <a:lnTo>
                    <a:pt x="4728" y="8390"/>
                  </a:lnTo>
                  <a:cubicBezTo>
                    <a:pt x="6162" y="8390"/>
                    <a:pt x="7323" y="7238"/>
                    <a:pt x="7342" y="5804"/>
                  </a:cubicBezTo>
                  <a:cubicBezTo>
                    <a:pt x="7333" y="4349"/>
                    <a:pt x="6153" y="3196"/>
                    <a:pt x="4722" y="3196"/>
                  </a:cubicBezTo>
                  <a:cubicBezTo>
                    <a:pt x="4677" y="3196"/>
                    <a:pt x="4632" y="3197"/>
                    <a:pt x="4587" y="3200"/>
                  </a:cubicBezTo>
                  <a:cubicBezTo>
                    <a:pt x="4231" y="2192"/>
                    <a:pt x="3297" y="1466"/>
                    <a:pt x="2189" y="1466"/>
                  </a:cubicBezTo>
                  <a:cubicBezTo>
                    <a:pt x="2032" y="1466"/>
                    <a:pt x="1871" y="1480"/>
                    <a:pt x="1709" y="1511"/>
                  </a:cubicBezTo>
                  <a:cubicBezTo>
                    <a:pt x="1331" y="831"/>
                    <a:pt x="727" y="29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3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0" y="4071100"/>
              <a:ext cx="436959" cy="499331"/>
            </a:xfrm>
            <a:custGeom>
              <a:avLst/>
              <a:gdLst/>
              <a:ahLst/>
              <a:cxnLst/>
              <a:rect l="l" t="t" r="r" b="b"/>
              <a:pathLst>
                <a:path w="7342" h="8390" extrusionOk="0">
                  <a:moveTo>
                    <a:pt x="1" y="1"/>
                  </a:moveTo>
                  <a:lnTo>
                    <a:pt x="1" y="8390"/>
                  </a:lnTo>
                  <a:lnTo>
                    <a:pt x="4728" y="8390"/>
                  </a:lnTo>
                  <a:cubicBezTo>
                    <a:pt x="6162" y="8390"/>
                    <a:pt x="7323" y="7238"/>
                    <a:pt x="7342" y="5804"/>
                  </a:cubicBezTo>
                  <a:cubicBezTo>
                    <a:pt x="7333" y="4349"/>
                    <a:pt x="6153" y="3196"/>
                    <a:pt x="4722" y="3196"/>
                  </a:cubicBezTo>
                  <a:cubicBezTo>
                    <a:pt x="4677" y="3196"/>
                    <a:pt x="4632" y="3197"/>
                    <a:pt x="4587" y="3200"/>
                  </a:cubicBezTo>
                  <a:cubicBezTo>
                    <a:pt x="4231" y="2192"/>
                    <a:pt x="3297" y="1466"/>
                    <a:pt x="2189" y="1466"/>
                  </a:cubicBezTo>
                  <a:cubicBezTo>
                    <a:pt x="2032" y="1466"/>
                    <a:pt x="1871" y="1480"/>
                    <a:pt x="1709" y="1511"/>
                  </a:cubicBezTo>
                  <a:cubicBezTo>
                    <a:pt x="1331" y="831"/>
                    <a:pt x="727" y="29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89" name="Google Shape;1289;p31"/>
          <p:cNvSpPr/>
          <p:nvPr/>
        </p:nvSpPr>
        <p:spPr>
          <a:xfrm flipH="1">
            <a:off x="7715246" y="3194893"/>
            <a:ext cx="1428753" cy="1632694"/>
          </a:xfrm>
          <a:custGeom>
            <a:avLst/>
            <a:gdLst/>
            <a:ahLst/>
            <a:cxnLst/>
            <a:rect l="l" t="t" r="r" b="b"/>
            <a:pathLst>
              <a:path w="7342" h="8390" extrusionOk="0">
                <a:moveTo>
                  <a:pt x="1" y="1"/>
                </a:moveTo>
                <a:lnTo>
                  <a:pt x="1" y="8390"/>
                </a:lnTo>
                <a:lnTo>
                  <a:pt x="4728" y="8390"/>
                </a:lnTo>
                <a:cubicBezTo>
                  <a:pt x="6162" y="8390"/>
                  <a:pt x="7323" y="7238"/>
                  <a:pt x="7342" y="5804"/>
                </a:cubicBezTo>
                <a:cubicBezTo>
                  <a:pt x="7333" y="4349"/>
                  <a:pt x="6153" y="3196"/>
                  <a:pt x="4722" y="3196"/>
                </a:cubicBezTo>
                <a:cubicBezTo>
                  <a:pt x="4677" y="3196"/>
                  <a:pt x="4632" y="3197"/>
                  <a:pt x="4587" y="3200"/>
                </a:cubicBezTo>
                <a:cubicBezTo>
                  <a:pt x="4231" y="2192"/>
                  <a:pt x="3297" y="1466"/>
                  <a:pt x="2189" y="1466"/>
                </a:cubicBezTo>
                <a:cubicBezTo>
                  <a:pt x="2032" y="1466"/>
                  <a:pt x="1871" y="1480"/>
                  <a:pt x="1709" y="1511"/>
                </a:cubicBezTo>
                <a:cubicBezTo>
                  <a:pt x="1331" y="831"/>
                  <a:pt x="727" y="294"/>
                  <a:pt x="1" y="1"/>
                </a:cubicBezTo>
                <a:close/>
              </a:path>
            </a:pathLst>
          </a:custGeom>
          <a:solidFill>
            <a:srgbClr val="000000">
              <a:alpha val="43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0" name="Google Shape;1290;p31"/>
          <p:cNvSpPr/>
          <p:nvPr/>
        </p:nvSpPr>
        <p:spPr>
          <a:xfrm flipH="1">
            <a:off x="7715246" y="3119696"/>
            <a:ext cx="1428753" cy="1632694"/>
          </a:xfrm>
          <a:custGeom>
            <a:avLst/>
            <a:gdLst/>
            <a:ahLst/>
            <a:cxnLst/>
            <a:rect l="l" t="t" r="r" b="b"/>
            <a:pathLst>
              <a:path w="7342" h="8390" extrusionOk="0">
                <a:moveTo>
                  <a:pt x="1" y="1"/>
                </a:moveTo>
                <a:lnTo>
                  <a:pt x="1" y="8390"/>
                </a:lnTo>
                <a:lnTo>
                  <a:pt x="4728" y="8390"/>
                </a:lnTo>
                <a:cubicBezTo>
                  <a:pt x="6162" y="8390"/>
                  <a:pt x="7323" y="7238"/>
                  <a:pt x="7342" y="5804"/>
                </a:cubicBezTo>
                <a:cubicBezTo>
                  <a:pt x="7333" y="4349"/>
                  <a:pt x="6153" y="3196"/>
                  <a:pt x="4722" y="3196"/>
                </a:cubicBezTo>
                <a:cubicBezTo>
                  <a:pt x="4677" y="3196"/>
                  <a:pt x="4632" y="3197"/>
                  <a:pt x="4587" y="3200"/>
                </a:cubicBezTo>
                <a:cubicBezTo>
                  <a:pt x="4231" y="2192"/>
                  <a:pt x="3297" y="1466"/>
                  <a:pt x="2189" y="1466"/>
                </a:cubicBezTo>
                <a:cubicBezTo>
                  <a:pt x="2032" y="1466"/>
                  <a:pt x="1871" y="1480"/>
                  <a:pt x="1709" y="1511"/>
                </a:cubicBezTo>
                <a:cubicBezTo>
                  <a:pt x="1331" y="831"/>
                  <a:pt x="727" y="294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Hộp Văn bản 240">
            <a:extLst>
              <a:ext uri="{FF2B5EF4-FFF2-40B4-BE49-F238E27FC236}">
                <a16:creationId xmlns:a16="http://schemas.microsoft.com/office/drawing/2014/main" id="{67EF07BD-4836-4A18-93C9-55623363FD29}"/>
              </a:ext>
            </a:extLst>
          </p:cNvPr>
          <p:cNvSpPr txBox="1"/>
          <p:nvPr/>
        </p:nvSpPr>
        <p:spPr>
          <a:xfrm>
            <a:off x="639596" y="3055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spcAft>
                <a:spcPts val="800"/>
              </a:spcAft>
            </a:pPr>
            <a:r>
              <a:rPr lang="en-US" sz="20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TensorFlow </a:t>
            </a:r>
            <a:r>
              <a:rPr lang="en-US" sz="20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sz="20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vi-VN" sz="2000" b="1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Hộp Văn bản 242">
            <a:extLst>
              <a:ext uri="{FF2B5EF4-FFF2-40B4-BE49-F238E27FC236}">
                <a16:creationId xmlns:a16="http://schemas.microsoft.com/office/drawing/2014/main" id="{B6E30499-305E-4EF8-A645-E7A0539FCAE7}"/>
              </a:ext>
            </a:extLst>
          </p:cNvPr>
          <p:cNvSpPr txBox="1"/>
          <p:nvPr/>
        </p:nvSpPr>
        <p:spPr>
          <a:xfrm>
            <a:off x="802689" y="801126"/>
            <a:ext cx="7439801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lẫn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top 2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Google,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giọng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Gmail, Google Photos,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DistBelief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TensorFlow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thủy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Google Brain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Google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Apache</a:t>
            </a:r>
            <a:endParaRPr lang="vi-VN" sz="1100" i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4" name="Picture 10" descr="TensorFlow">
            <a:extLst>
              <a:ext uri="{FF2B5EF4-FFF2-40B4-BE49-F238E27FC236}">
                <a16:creationId xmlns:a16="http://schemas.microsoft.com/office/drawing/2014/main" id="{F5E62DC4-3FF1-496A-9BB3-265A1C07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45" y="3206749"/>
            <a:ext cx="2820578" cy="6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0"/>
          <p:cNvSpPr txBox="1">
            <a:spLocks noGrp="1"/>
          </p:cNvSpPr>
          <p:nvPr>
            <p:ph type="title"/>
          </p:nvPr>
        </p:nvSpPr>
        <p:spPr>
          <a:xfrm>
            <a:off x="226224" y="4279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US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</a:t>
            </a:r>
            <a:r>
              <a:rPr lang="en-US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</a:t>
            </a:r>
            <a:r>
              <a:rPr lang="en-US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̉ ra </a:t>
            </a:r>
            <a:r>
              <a:rPr lang="en-US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đời</a:t>
            </a:r>
            <a:r>
              <a:rPr lang="en-US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ensorFlow</a:t>
            </a:r>
            <a:endParaRPr lang="vi-VN" b="1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8" name="Google Shape;1808;p40"/>
          <p:cNvSpPr/>
          <p:nvPr/>
        </p:nvSpPr>
        <p:spPr>
          <a:xfrm>
            <a:off x="2895813" y="164107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9" name="Google Shape;1809;p40"/>
          <p:cNvSpPr/>
          <p:nvPr/>
        </p:nvSpPr>
        <p:spPr>
          <a:xfrm>
            <a:off x="1577350" y="302452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0" name="Google Shape;1810;p40"/>
          <p:cNvSpPr/>
          <p:nvPr/>
        </p:nvSpPr>
        <p:spPr>
          <a:xfrm>
            <a:off x="4288938" y="3027813"/>
            <a:ext cx="566100" cy="56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1" name="Google Shape;1811;p40"/>
          <p:cNvSpPr/>
          <p:nvPr/>
        </p:nvSpPr>
        <p:spPr>
          <a:xfrm>
            <a:off x="6997250" y="3027825"/>
            <a:ext cx="566100" cy="56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2" name="Google Shape;1812;p40"/>
          <p:cNvSpPr/>
          <p:nvPr/>
        </p:nvSpPr>
        <p:spPr>
          <a:xfrm>
            <a:off x="5639800" y="1619113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13" name="Google Shape;1813;p40"/>
          <p:cNvGrpSpPr/>
          <p:nvPr/>
        </p:nvGrpSpPr>
        <p:grpSpPr>
          <a:xfrm>
            <a:off x="4443800" y="3160240"/>
            <a:ext cx="256375" cy="366075"/>
            <a:chOff x="2925813" y="3228225"/>
            <a:chExt cx="256375" cy="366075"/>
          </a:xfrm>
        </p:grpSpPr>
        <p:sp>
          <p:nvSpPr>
            <p:cNvPr id="1814" name="Google Shape;1814;p40"/>
            <p:cNvSpPr/>
            <p:nvPr/>
          </p:nvSpPr>
          <p:spPr>
            <a:xfrm>
              <a:off x="3035388" y="3530125"/>
              <a:ext cx="37225" cy="64175"/>
            </a:xfrm>
            <a:custGeom>
              <a:avLst/>
              <a:gdLst/>
              <a:ahLst/>
              <a:cxnLst/>
              <a:rect l="l" t="t" r="r" b="b"/>
              <a:pathLst>
                <a:path w="1489" h="2567" extrusionOk="0">
                  <a:moveTo>
                    <a:pt x="0" y="0"/>
                  </a:moveTo>
                  <a:lnTo>
                    <a:pt x="0" y="2566"/>
                  </a:lnTo>
                  <a:lnTo>
                    <a:pt x="1488" y="2566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A05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3035388" y="3530125"/>
              <a:ext cx="37225" cy="64175"/>
            </a:xfrm>
            <a:custGeom>
              <a:avLst/>
              <a:gdLst/>
              <a:ahLst/>
              <a:cxnLst/>
              <a:rect l="l" t="t" r="r" b="b"/>
              <a:pathLst>
                <a:path w="1489" h="2567" extrusionOk="0">
                  <a:moveTo>
                    <a:pt x="601" y="0"/>
                  </a:moveTo>
                  <a:lnTo>
                    <a:pt x="601" y="1241"/>
                  </a:lnTo>
                  <a:cubicBezTo>
                    <a:pt x="601" y="1483"/>
                    <a:pt x="401" y="1679"/>
                    <a:pt x="158" y="1679"/>
                  </a:cubicBezTo>
                  <a:lnTo>
                    <a:pt x="0" y="1679"/>
                  </a:lnTo>
                  <a:lnTo>
                    <a:pt x="0" y="2566"/>
                  </a:lnTo>
                  <a:lnTo>
                    <a:pt x="1488" y="2566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814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925813" y="3271850"/>
              <a:ext cx="256375" cy="280475"/>
            </a:xfrm>
            <a:custGeom>
              <a:avLst/>
              <a:gdLst/>
              <a:ahLst/>
              <a:cxnLst/>
              <a:rect l="l" t="t" r="r" b="b"/>
              <a:pathLst>
                <a:path w="10255" h="11219" extrusionOk="0">
                  <a:moveTo>
                    <a:pt x="4493" y="1"/>
                  </a:moveTo>
                  <a:lnTo>
                    <a:pt x="3301" y="2105"/>
                  </a:lnTo>
                  <a:lnTo>
                    <a:pt x="2099" y="4227"/>
                  </a:lnTo>
                  <a:cubicBezTo>
                    <a:pt x="1927" y="4527"/>
                    <a:pt x="1990" y="4904"/>
                    <a:pt x="2248" y="5138"/>
                  </a:cubicBezTo>
                  <a:lnTo>
                    <a:pt x="1264" y="6864"/>
                  </a:lnTo>
                  <a:cubicBezTo>
                    <a:pt x="1079" y="7198"/>
                    <a:pt x="1107" y="7608"/>
                    <a:pt x="1341" y="7909"/>
                  </a:cubicBezTo>
                  <a:lnTo>
                    <a:pt x="434" y="9511"/>
                  </a:lnTo>
                  <a:cubicBezTo>
                    <a:pt x="1" y="10269"/>
                    <a:pt x="549" y="11218"/>
                    <a:pt x="1418" y="11218"/>
                  </a:cubicBezTo>
                  <a:lnTo>
                    <a:pt x="8843" y="11218"/>
                  </a:lnTo>
                  <a:cubicBezTo>
                    <a:pt x="9710" y="11218"/>
                    <a:pt x="10254" y="10269"/>
                    <a:pt x="9825" y="9506"/>
                  </a:cubicBezTo>
                  <a:lnTo>
                    <a:pt x="8920" y="7909"/>
                  </a:lnTo>
                  <a:cubicBezTo>
                    <a:pt x="9153" y="7608"/>
                    <a:pt x="9182" y="7194"/>
                    <a:pt x="8991" y="6864"/>
                  </a:cubicBezTo>
                  <a:lnTo>
                    <a:pt x="8013" y="5138"/>
                  </a:lnTo>
                  <a:cubicBezTo>
                    <a:pt x="8271" y="4904"/>
                    <a:pt x="8328" y="4522"/>
                    <a:pt x="8156" y="4222"/>
                  </a:cubicBezTo>
                  <a:lnTo>
                    <a:pt x="6954" y="2105"/>
                  </a:lnTo>
                  <a:lnTo>
                    <a:pt x="5762" y="1"/>
                  </a:ln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961238" y="3262650"/>
              <a:ext cx="220925" cy="289550"/>
            </a:xfrm>
            <a:custGeom>
              <a:avLst/>
              <a:gdLst/>
              <a:ahLst/>
              <a:cxnLst/>
              <a:rect l="l" t="t" r="r" b="b"/>
              <a:pathLst>
                <a:path w="8837" h="11582" extrusionOk="0">
                  <a:moveTo>
                    <a:pt x="3712" y="0"/>
                  </a:moveTo>
                  <a:cubicBezTo>
                    <a:pt x="3592" y="0"/>
                    <a:pt x="3470" y="30"/>
                    <a:pt x="3358" y="93"/>
                  </a:cubicBezTo>
                  <a:cubicBezTo>
                    <a:pt x="3310" y="116"/>
                    <a:pt x="3263" y="150"/>
                    <a:pt x="3224" y="188"/>
                  </a:cubicBezTo>
                  <a:lnTo>
                    <a:pt x="5647" y="4456"/>
                  </a:lnTo>
                  <a:cubicBezTo>
                    <a:pt x="5709" y="4571"/>
                    <a:pt x="5671" y="4714"/>
                    <a:pt x="5557" y="4780"/>
                  </a:cubicBezTo>
                  <a:cubicBezTo>
                    <a:pt x="5518" y="4800"/>
                    <a:pt x="5480" y="4809"/>
                    <a:pt x="5438" y="4809"/>
                  </a:cubicBezTo>
                  <a:lnTo>
                    <a:pt x="2409" y="4809"/>
                  </a:lnTo>
                  <a:cubicBezTo>
                    <a:pt x="1922" y="4809"/>
                    <a:pt x="1522" y="5205"/>
                    <a:pt x="1522" y="5691"/>
                  </a:cubicBezTo>
                  <a:lnTo>
                    <a:pt x="5680" y="5691"/>
                  </a:lnTo>
                  <a:lnTo>
                    <a:pt x="6277" y="6736"/>
                  </a:lnTo>
                  <a:lnTo>
                    <a:pt x="6653" y="7404"/>
                  </a:lnTo>
                  <a:cubicBezTo>
                    <a:pt x="6720" y="7518"/>
                    <a:pt x="6677" y="7661"/>
                    <a:pt x="6563" y="7723"/>
                  </a:cubicBezTo>
                  <a:cubicBezTo>
                    <a:pt x="6530" y="7742"/>
                    <a:pt x="6491" y="7756"/>
                    <a:pt x="6448" y="7756"/>
                  </a:cubicBezTo>
                  <a:lnTo>
                    <a:pt x="1641" y="7756"/>
                  </a:lnTo>
                  <a:cubicBezTo>
                    <a:pt x="1150" y="7756"/>
                    <a:pt x="754" y="8152"/>
                    <a:pt x="754" y="8639"/>
                  </a:cubicBezTo>
                  <a:lnTo>
                    <a:pt x="6686" y="8639"/>
                  </a:lnTo>
                  <a:lnTo>
                    <a:pt x="7635" y="10309"/>
                  </a:lnTo>
                  <a:cubicBezTo>
                    <a:pt x="7683" y="10395"/>
                    <a:pt x="7683" y="10494"/>
                    <a:pt x="7635" y="10575"/>
                  </a:cubicBezTo>
                  <a:cubicBezTo>
                    <a:pt x="7593" y="10652"/>
                    <a:pt x="7512" y="10699"/>
                    <a:pt x="7426" y="10699"/>
                  </a:cubicBezTo>
                  <a:lnTo>
                    <a:pt x="888" y="10699"/>
                  </a:lnTo>
                  <a:cubicBezTo>
                    <a:pt x="396" y="10699"/>
                    <a:pt x="1" y="11095"/>
                    <a:pt x="1" y="11582"/>
                  </a:cubicBezTo>
                  <a:lnTo>
                    <a:pt x="7426" y="11582"/>
                  </a:lnTo>
                  <a:cubicBezTo>
                    <a:pt x="7428" y="11582"/>
                    <a:pt x="7430" y="11582"/>
                    <a:pt x="7432" y="11582"/>
                  </a:cubicBezTo>
                  <a:cubicBezTo>
                    <a:pt x="8296" y="11582"/>
                    <a:pt x="8836" y="10635"/>
                    <a:pt x="8408" y="9874"/>
                  </a:cubicBezTo>
                  <a:lnTo>
                    <a:pt x="7503" y="8277"/>
                  </a:lnTo>
                  <a:cubicBezTo>
                    <a:pt x="7736" y="7976"/>
                    <a:pt x="7765" y="7562"/>
                    <a:pt x="7574" y="7232"/>
                  </a:cubicBezTo>
                  <a:lnTo>
                    <a:pt x="6596" y="5506"/>
                  </a:lnTo>
                  <a:cubicBezTo>
                    <a:pt x="6854" y="5272"/>
                    <a:pt x="6911" y="4890"/>
                    <a:pt x="6739" y="4590"/>
                  </a:cubicBezTo>
                  <a:lnTo>
                    <a:pt x="4345" y="369"/>
                  </a:lnTo>
                  <a:cubicBezTo>
                    <a:pt x="4213" y="133"/>
                    <a:pt x="3966" y="0"/>
                    <a:pt x="3712" y="0"/>
                  </a:cubicBez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3020238" y="3228225"/>
              <a:ext cx="33775" cy="64400"/>
            </a:xfrm>
            <a:custGeom>
              <a:avLst/>
              <a:gdLst/>
              <a:ahLst/>
              <a:cxnLst/>
              <a:rect l="l" t="t" r="r" b="b"/>
              <a:pathLst>
                <a:path w="1351" h="2576" extrusionOk="0">
                  <a:moveTo>
                    <a:pt x="1350" y="0"/>
                  </a:moveTo>
                  <a:cubicBezTo>
                    <a:pt x="1275" y="0"/>
                    <a:pt x="1198" y="44"/>
                    <a:pt x="1160" y="115"/>
                  </a:cubicBezTo>
                  <a:lnTo>
                    <a:pt x="788" y="755"/>
                  </a:lnTo>
                  <a:lnTo>
                    <a:pt x="206" y="850"/>
                  </a:lnTo>
                  <a:cubicBezTo>
                    <a:pt x="87" y="869"/>
                    <a:pt x="1" y="978"/>
                    <a:pt x="25" y="1103"/>
                  </a:cubicBezTo>
                  <a:cubicBezTo>
                    <a:pt x="29" y="1140"/>
                    <a:pt x="44" y="1173"/>
                    <a:pt x="67" y="1202"/>
                  </a:cubicBezTo>
                  <a:lnTo>
                    <a:pt x="439" y="1665"/>
                  </a:lnTo>
                  <a:lnTo>
                    <a:pt x="254" y="2309"/>
                  </a:lnTo>
                  <a:cubicBezTo>
                    <a:pt x="230" y="2428"/>
                    <a:pt x="306" y="2547"/>
                    <a:pt x="426" y="2571"/>
                  </a:cubicBezTo>
                  <a:cubicBezTo>
                    <a:pt x="442" y="2574"/>
                    <a:pt x="457" y="2576"/>
                    <a:pt x="473" y="2576"/>
                  </a:cubicBezTo>
                  <a:cubicBezTo>
                    <a:pt x="504" y="2576"/>
                    <a:pt x="534" y="2570"/>
                    <a:pt x="559" y="2557"/>
                  </a:cubicBezTo>
                  <a:lnTo>
                    <a:pt x="1350" y="2228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F2E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3053988" y="3228225"/>
              <a:ext cx="34025" cy="64400"/>
            </a:xfrm>
            <a:custGeom>
              <a:avLst/>
              <a:gdLst/>
              <a:ahLst/>
              <a:cxnLst/>
              <a:rect l="l" t="t" r="r" b="b"/>
              <a:pathLst>
                <a:path w="1361" h="2576" extrusionOk="0">
                  <a:moveTo>
                    <a:pt x="0" y="0"/>
                  </a:moveTo>
                  <a:lnTo>
                    <a:pt x="0" y="2228"/>
                  </a:lnTo>
                  <a:lnTo>
                    <a:pt x="792" y="2557"/>
                  </a:lnTo>
                  <a:cubicBezTo>
                    <a:pt x="821" y="2570"/>
                    <a:pt x="851" y="2575"/>
                    <a:pt x="881" y="2575"/>
                  </a:cubicBezTo>
                  <a:cubicBezTo>
                    <a:pt x="966" y="2575"/>
                    <a:pt x="1048" y="2529"/>
                    <a:pt x="1083" y="2447"/>
                  </a:cubicBezTo>
                  <a:cubicBezTo>
                    <a:pt x="1103" y="2404"/>
                    <a:pt x="1112" y="2357"/>
                    <a:pt x="1103" y="2314"/>
                  </a:cubicBezTo>
                  <a:lnTo>
                    <a:pt x="912" y="1665"/>
                  </a:lnTo>
                  <a:lnTo>
                    <a:pt x="1284" y="1202"/>
                  </a:lnTo>
                  <a:cubicBezTo>
                    <a:pt x="1360" y="1107"/>
                    <a:pt x="1345" y="969"/>
                    <a:pt x="1250" y="892"/>
                  </a:cubicBezTo>
                  <a:cubicBezTo>
                    <a:pt x="1222" y="869"/>
                    <a:pt x="1189" y="854"/>
                    <a:pt x="1150" y="850"/>
                  </a:cubicBezTo>
                  <a:lnTo>
                    <a:pt x="564" y="755"/>
                  </a:lnTo>
                  <a:lnTo>
                    <a:pt x="196" y="115"/>
                  </a:lnTo>
                  <a:cubicBezTo>
                    <a:pt x="154" y="44"/>
                    <a:pt x="82" y="0"/>
                    <a:pt x="0" y="0"/>
                  </a:cubicBezTo>
                  <a:close/>
                </a:path>
              </a:pathLst>
            </a:custGeom>
            <a:solidFill>
              <a:srgbClr val="F2A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3055788" y="3328750"/>
              <a:ext cx="22200" cy="22075"/>
            </a:xfrm>
            <a:custGeom>
              <a:avLst/>
              <a:gdLst/>
              <a:ahLst/>
              <a:cxnLst/>
              <a:rect l="l" t="t" r="r" b="b"/>
              <a:pathLst>
                <a:path w="888" h="883" extrusionOk="0">
                  <a:moveTo>
                    <a:pt x="443" y="0"/>
                  </a:moveTo>
                  <a:cubicBezTo>
                    <a:pt x="196" y="0"/>
                    <a:pt x="1" y="196"/>
                    <a:pt x="1" y="443"/>
                  </a:cubicBezTo>
                  <a:cubicBezTo>
                    <a:pt x="1" y="687"/>
                    <a:pt x="196" y="883"/>
                    <a:pt x="443" y="883"/>
                  </a:cubicBezTo>
                  <a:cubicBezTo>
                    <a:pt x="687" y="883"/>
                    <a:pt x="888" y="687"/>
                    <a:pt x="888" y="443"/>
                  </a:cubicBezTo>
                  <a:cubicBezTo>
                    <a:pt x="888" y="196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3011438" y="3361050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3" y="1"/>
                  </a:moveTo>
                  <a:cubicBezTo>
                    <a:pt x="196" y="1"/>
                    <a:pt x="0" y="201"/>
                    <a:pt x="0" y="444"/>
                  </a:cubicBezTo>
                  <a:cubicBezTo>
                    <a:pt x="0" y="687"/>
                    <a:pt x="196" y="888"/>
                    <a:pt x="443" y="888"/>
                  </a:cubicBezTo>
                  <a:cubicBezTo>
                    <a:pt x="687" y="888"/>
                    <a:pt x="887" y="687"/>
                    <a:pt x="887" y="444"/>
                  </a:cubicBezTo>
                  <a:cubicBezTo>
                    <a:pt x="887" y="201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989138" y="3427350"/>
              <a:ext cx="22325" cy="22075"/>
            </a:xfrm>
            <a:custGeom>
              <a:avLst/>
              <a:gdLst/>
              <a:ahLst/>
              <a:cxnLst/>
              <a:rect l="l" t="t" r="r" b="b"/>
              <a:pathLst>
                <a:path w="893" h="883" extrusionOk="0">
                  <a:moveTo>
                    <a:pt x="444" y="1"/>
                  </a:moveTo>
                  <a:cubicBezTo>
                    <a:pt x="201" y="1"/>
                    <a:pt x="1" y="201"/>
                    <a:pt x="1" y="444"/>
                  </a:cubicBezTo>
                  <a:cubicBezTo>
                    <a:pt x="1" y="687"/>
                    <a:pt x="201" y="882"/>
                    <a:pt x="444" y="882"/>
                  </a:cubicBezTo>
                  <a:cubicBezTo>
                    <a:pt x="692" y="882"/>
                    <a:pt x="892" y="687"/>
                    <a:pt x="892" y="444"/>
                  </a:cubicBezTo>
                  <a:cubicBezTo>
                    <a:pt x="892" y="201"/>
                    <a:pt x="692" y="1"/>
                    <a:pt x="444" y="1"/>
                  </a:cubicBezTo>
                  <a:close/>
                </a:path>
              </a:pathLst>
            </a:custGeom>
            <a:solidFill>
              <a:srgbClr val="94E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3092738" y="3427350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6" y="1"/>
                    <a:pt x="0" y="201"/>
                    <a:pt x="0" y="444"/>
                  </a:cubicBezTo>
                  <a:cubicBezTo>
                    <a:pt x="0" y="687"/>
                    <a:pt x="196" y="888"/>
                    <a:pt x="444" y="888"/>
                  </a:cubicBezTo>
                  <a:cubicBezTo>
                    <a:pt x="687" y="888"/>
                    <a:pt x="887" y="687"/>
                    <a:pt x="887" y="444"/>
                  </a:cubicBezTo>
                  <a:cubicBezTo>
                    <a:pt x="887" y="201"/>
                    <a:pt x="687" y="1"/>
                    <a:pt x="444" y="1"/>
                  </a:cubicBezTo>
                  <a:close/>
                </a:path>
              </a:pathLst>
            </a:custGeom>
            <a:solidFill>
              <a:srgbClr val="F2E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3042913" y="3508425"/>
              <a:ext cx="22200" cy="22075"/>
            </a:xfrm>
            <a:custGeom>
              <a:avLst/>
              <a:gdLst/>
              <a:ahLst/>
              <a:cxnLst/>
              <a:rect l="l" t="t" r="r" b="b"/>
              <a:pathLst>
                <a:path w="888" h="883" extrusionOk="0">
                  <a:moveTo>
                    <a:pt x="443" y="0"/>
                  </a:moveTo>
                  <a:cubicBezTo>
                    <a:pt x="201" y="0"/>
                    <a:pt x="0" y="196"/>
                    <a:pt x="0" y="439"/>
                  </a:cubicBezTo>
                  <a:cubicBezTo>
                    <a:pt x="0" y="683"/>
                    <a:pt x="201" y="883"/>
                    <a:pt x="443" y="883"/>
                  </a:cubicBezTo>
                  <a:cubicBezTo>
                    <a:pt x="692" y="883"/>
                    <a:pt x="888" y="683"/>
                    <a:pt x="888" y="439"/>
                  </a:cubicBezTo>
                  <a:cubicBezTo>
                    <a:pt x="888" y="196"/>
                    <a:pt x="692" y="0"/>
                    <a:pt x="443" y="0"/>
                  </a:cubicBezTo>
                  <a:close/>
                </a:path>
              </a:pathLst>
            </a:custGeom>
            <a:solidFill>
              <a:srgbClr val="FF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991138" y="3552300"/>
              <a:ext cx="22200" cy="22075"/>
            </a:xfrm>
            <a:custGeom>
              <a:avLst/>
              <a:gdLst/>
              <a:ahLst/>
              <a:cxnLst/>
              <a:rect l="l" t="t" r="r" b="b"/>
              <a:pathLst>
                <a:path w="888" h="883" extrusionOk="0">
                  <a:moveTo>
                    <a:pt x="445" y="0"/>
                  </a:moveTo>
                  <a:cubicBezTo>
                    <a:pt x="201" y="0"/>
                    <a:pt x="1" y="196"/>
                    <a:pt x="1" y="440"/>
                  </a:cubicBezTo>
                  <a:cubicBezTo>
                    <a:pt x="1" y="682"/>
                    <a:pt x="201" y="883"/>
                    <a:pt x="445" y="883"/>
                  </a:cubicBezTo>
                  <a:cubicBezTo>
                    <a:pt x="688" y="883"/>
                    <a:pt x="888" y="682"/>
                    <a:pt x="888" y="440"/>
                  </a:cubicBezTo>
                  <a:cubicBezTo>
                    <a:pt x="888" y="196"/>
                    <a:pt x="688" y="0"/>
                    <a:pt x="445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3094638" y="3552300"/>
              <a:ext cx="22200" cy="22075"/>
            </a:xfrm>
            <a:custGeom>
              <a:avLst/>
              <a:gdLst/>
              <a:ahLst/>
              <a:cxnLst/>
              <a:rect l="l" t="t" r="r" b="b"/>
              <a:pathLst>
                <a:path w="888" h="883" extrusionOk="0">
                  <a:moveTo>
                    <a:pt x="445" y="0"/>
                  </a:moveTo>
                  <a:cubicBezTo>
                    <a:pt x="201" y="0"/>
                    <a:pt x="1" y="196"/>
                    <a:pt x="1" y="440"/>
                  </a:cubicBezTo>
                  <a:cubicBezTo>
                    <a:pt x="1" y="687"/>
                    <a:pt x="201" y="883"/>
                    <a:pt x="445" y="883"/>
                  </a:cubicBezTo>
                  <a:cubicBezTo>
                    <a:pt x="692" y="883"/>
                    <a:pt x="888" y="687"/>
                    <a:pt x="888" y="440"/>
                  </a:cubicBezTo>
                  <a:cubicBezTo>
                    <a:pt x="888" y="196"/>
                    <a:pt x="692" y="0"/>
                    <a:pt x="445" y="0"/>
                  </a:cubicBezTo>
                  <a:close/>
                </a:path>
              </a:pathLst>
            </a:custGeom>
            <a:solidFill>
              <a:srgbClr val="F2E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27" name="Google Shape;1827;p40"/>
          <p:cNvGrpSpPr/>
          <p:nvPr/>
        </p:nvGrpSpPr>
        <p:grpSpPr>
          <a:xfrm>
            <a:off x="1728350" y="3160252"/>
            <a:ext cx="270675" cy="366025"/>
            <a:chOff x="4767838" y="3228275"/>
            <a:chExt cx="270675" cy="366025"/>
          </a:xfrm>
        </p:grpSpPr>
        <p:sp>
          <p:nvSpPr>
            <p:cNvPr id="1828" name="Google Shape;1828;p40"/>
            <p:cNvSpPr/>
            <p:nvPr/>
          </p:nvSpPr>
          <p:spPr>
            <a:xfrm>
              <a:off x="4877413" y="3530125"/>
              <a:ext cx="37100" cy="64175"/>
            </a:xfrm>
            <a:custGeom>
              <a:avLst/>
              <a:gdLst/>
              <a:ahLst/>
              <a:cxnLst/>
              <a:rect l="l" t="t" r="r" b="b"/>
              <a:pathLst>
                <a:path w="1484" h="2567" extrusionOk="0">
                  <a:moveTo>
                    <a:pt x="0" y="0"/>
                  </a:moveTo>
                  <a:lnTo>
                    <a:pt x="0" y="2566"/>
                  </a:lnTo>
                  <a:lnTo>
                    <a:pt x="1484" y="2566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A05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4877413" y="3530125"/>
              <a:ext cx="37100" cy="64175"/>
            </a:xfrm>
            <a:custGeom>
              <a:avLst/>
              <a:gdLst/>
              <a:ahLst/>
              <a:cxnLst/>
              <a:rect l="l" t="t" r="r" b="b"/>
              <a:pathLst>
                <a:path w="1484" h="2567" extrusionOk="0">
                  <a:moveTo>
                    <a:pt x="597" y="0"/>
                  </a:moveTo>
                  <a:lnTo>
                    <a:pt x="597" y="1241"/>
                  </a:lnTo>
                  <a:cubicBezTo>
                    <a:pt x="597" y="1483"/>
                    <a:pt x="401" y="1679"/>
                    <a:pt x="153" y="1679"/>
                  </a:cubicBezTo>
                  <a:lnTo>
                    <a:pt x="0" y="1679"/>
                  </a:lnTo>
                  <a:lnTo>
                    <a:pt x="0" y="2566"/>
                  </a:lnTo>
                  <a:lnTo>
                    <a:pt x="1484" y="2566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814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4968038" y="3400275"/>
              <a:ext cx="70475" cy="121400"/>
            </a:xfrm>
            <a:custGeom>
              <a:avLst/>
              <a:gdLst/>
              <a:ahLst/>
              <a:cxnLst/>
              <a:rect l="l" t="t" r="r" b="b"/>
              <a:pathLst>
                <a:path w="2819" h="4856" extrusionOk="0">
                  <a:moveTo>
                    <a:pt x="0" y="1"/>
                  </a:moveTo>
                  <a:lnTo>
                    <a:pt x="0" y="4855"/>
                  </a:lnTo>
                  <a:lnTo>
                    <a:pt x="2046" y="4855"/>
                  </a:lnTo>
                  <a:cubicBezTo>
                    <a:pt x="2519" y="4855"/>
                    <a:pt x="2818" y="4355"/>
                    <a:pt x="2590" y="3945"/>
                  </a:cubicBezTo>
                  <a:lnTo>
                    <a:pt x="2585" y="3935"/>
                  </a:lnTo>
                  <a:lnTo>
                    <a:pt x="1907" y="2738"/>
                  </a:lnTo>
                  <a:cubicBezTo>
                    <a:pt x="2061" y="2257"/>
                    <a:pt x="2004" y="1732"/>
                    <a:pt x="1755" y="1293"/>
                  </a:cubicBezTo>
                  <a:lnTo>
                    <a:pt x="1522" y="883"/>
                  </a:lnTo>
                  <a:cubicBezTo>
                    <a:pt x="1211" y="340"/>
                    <a:pt x="630" y="1"/>
                    <a:pt x="0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4772838" y="3405025"/>
              <a:ext cx="60350" cy="56550"/>
            </a:xfrm>
            <a:custGeom>
              <a:avLst/>
              <a:gdLst/>
              <a:ahLst/>
              <a:cxnLst/>
              <a:rect l="l" t="t" r="r" b="b"/>
              <a:pathLst>
                <a:path w="2414" h="2262" extrusionOk="0">
                  <a:moveTo>
                    <a:pt x="1374" y="1"/>
                  </a:moveTo>
                  <a:cubicBezTo>
                    <a:pt x="1093" y="1"/>
                    <a:pt x="831" y="150"/>
                    <a:pt x="692" y="392"/>
                  </a:cubicBezTo>
                  <a:lnTo>
                    <a:pt x="292" y="1103"/>
                  </a:lnTo>
                  <a:lnTo>
                    <a:pt x="287" y="1117"/>
                  </a:lnTo>
                  <a:cubicBezTo>
                    <a:pt x="1" y="1632"/>
                    <a:pt x="377" y="2262"/>
                    <a:pt x="969" y="2262"/>
                  </a:cubicBezTo>
                  <a:lnTo>
                    <a:pt x="2414" y="2262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4767838" y="3271850"/>
              <a:ext cx="256375" cy="280475"/>
            </a:xfrm>
            <a:custGeom>
              <a:avLst/>
              <a:gdLst/>
              <a:ahLst/>
              <a:cxnLst/>
              <a:rect l="l" t="t" r="r" b="b"/>
              <a:pathLst>
                <a:path w="10255" h="11219" extrusionOk="0">
                  <a:moveTo>
                    <a:pt x="4493" y="1"/>
                  </a:moveTo>
                  <a:lnTo>
                    <a:pt x="3301" y="2105"/>
                  </a:lnTo>
                  <a:lnTo>
                    <a:pt x="2099" y="4227"/>
                  </a:lnTo>
                  <a:cubicBezTo>
                    <a:pt x="1927" y="4527"/>
                    <a:pt x="1984" y="4904"/>
                    <a:pt x="2242" y="5138"/>
                  </a:cubicBezTo>
                  <a:lnTo>
                    <a:pt x="1264" y="6864"/>
                  </a:lnTo>
                  <a:cubicBezTo>
                    <a:pt x="1073" y="7198"/>
                    <a:pt x="1102" y="7608"/>
                    <a:pt x="1336" y="7909"/>
                  </a:cubicBezTo>
                  <a:lnTo>
                    <a:pt x="430" y="9511"/>
                  </a:lnTo>
                  <a:cubicBezTo>
                    <a:pt x="1" y="10269"/>
                    <a:pt x="544" y="11218"/>
                    <a:pt x="1412" y="11218"/>
                  </a:cubicBezTo>
                  <a:lnTo>
                    <a:pt x="8838" y="11218"/>
                  </a:lnTo>
                  <a:cubicBezTo>
                    <a:pt x="9706" y="11218"/>
                    <a:pt x="10254" y="10269"/>
                    <a:pt x="9820" y="9506"/>
                  </a:cubicBezTo>
                  <a:lnTo>
                    <a:pt x="8914" y="7909"/>
                  </a:lnTo>
                  <a:cubicBezTo>
                    <a:pt x="9148" y="7603"/>
                    <a:pt x="9177" y="7194"/>
                    <a:pt x="8986" y="6864"/>
                  </a:cubicBezTo>
                  <a:lnTo>
                    <a:pt x="8008" y="5138"/>
                  </a:lnTo>
                  <a:cubicBezTo>
                    <a:pt x="8266" y="4904"/>
                    <a:pt x="8323" y="4522"/>
                    <a:pt x="8151" y="4222"/>
                  </a:cubicBezTo>
                  <a:lnTo>
                    <a:pt x="6950" y="2105"/>
                  </a:lnTo>
                  <a:lnTo>
                    <a:pt x="5762" y="1"/>
                  </a:ln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4803113" y="3262650"/>
              <a:ext cx="221075" cy="289550"/>
            </a:xfrm>
            <a:custGeom>
              <a:avLst/>
              <a:gdLst/>
              <a:ahLst/>
              <a:cxnLst/>
              <a:rect l="l" t="t" r="r" b="b"/>
              <a:pathLst>
                <a:path w="8843" h="11582" extrusionOk="0">
                  <a:moveTo>
                    <a:pt x="3717" y="0"/>
                  </a:moveTo>
                  <a:cubicBezTo>
                    <a:pt x="3596" y="0"/>
                    <a:pt x="3473" y="30"/>
                    <a:pt x="3359" y="93"/>
                  </a:cubicBezTo>
                  <a:cubicBezTo>
                    <a:pt x="3311" y="116"/>
                    <a:pt x="3268" y="150"/>
                    <a:pt x="3225" y="188"/>
                  </a:cubicBezTo>
                  <a:lnTo>
                    <a:pt x="5649" y="4456"/>
                  </a:lnTo>
                  <a:cubicBezTo>
                    <a:pt x="5710" y="4571"/>
                    <a:pt x="5671" y="4714"/>
                    <a:pt x="5557" y="4780"/>
                  </a:cubicBezTo>
                  <a:cubicBezTo>
                    <a:pt x="5524" y="4800"/>
                    <a:pt x="5481" y="4809"/>
                    <a:pt x="5442" y="4809"/>
                  </a:cubicBezTo>
                  <a:lnTo>
                    <a:pt x="3597" y="4809"/>
                  </a:lnTo>
                  <a:lnTo>
                    <a:pt x="3597" y="5691"/>
                  </a:lnTo>
                  <a:lnTo>
                    <a:pt x="5686" y="5691"/>
                  </a:lnTo>
                  <a:lnTo>
                    <a:pt x="6278" y="6736"/>
                  </a:lnTo>
                  <a:lnTo>
                    <a:pt x="6655" y="7404"/>
                  </a:lnTo>
                  <a:cubicBezTo>
                    <a:pt x="6721" y="7518"/>
                    <a:pt x="6683" y="7661"/>
                    <a:pt x="6569" y="7723"/>
                  </a:cubicBezTo>
                  <a:cubicBezTo>
                    <a:pt x="6530" y="7742"/>
                    <a:pt x="6492" y="7756"/>
                    <a:pt x="6450" y="7756"/>
                  </a:cubicBezTo>
                  <a:lnTo>
                    <a:pt x="1642" y="7756"/>
                  </a:lnTo>
                  <a:cubicBezTo>
                    <a:pt x="1156" y="7756"/>
                    <a:pt x="755" y="8152"/>
                    <a:pt x="755" y="8639"/>
                  </a:cubicBezTo>
                  <a:lnTo>
                    <a:pt x="6692" y="8639"/>
                  </a:lnTo>
                  <a:lnTo>
                    <a:pt x="7637" y="10309"/>
                  </a:lnTo>
                  <a:cubicBezTo>
                    <a:pt x="7689" y="10395"/>
                    <a:pt x="7685" y="10494"/>
                    <a:pt x="7637" y="10575"/>
                  </a:cubicBezTo>
                  <a:cubicBezTo>
                    <a:pt x="7594" y="10652"/>
                    <a:pt x="7513" y="10699"/>
                    <a:pt x="7427" y="10699"/>
                  </a:cubicBezTo>
                  <a:lnTo>
                    <a:pt x="888" y="10699"/>
                  </a:lnTo>
                  <a:cubicBezTo>
                    <a:pt x="402" y="10699"/>
                    <a:pt x="1" y="11095"/>
                    <a:pt x="1" y="11582"/>
                  </a:cubicBezTo>
                  <a:lnTo>
                    <a:pt x="7427" y="11582"/>
                  </a:lnTo>
                  <a:cubicBezTo>
                    <a:pt x="7429" y="11582"/>
                    <a:pt x="7431" y="11582"/>
                    <a:pt x="7434" y="11582"/>
                  </a:cubicBezTo>
                  <a:cubicBezTo>
                    <a:pt x="8298" y="11582"/>
                    <a:pt x="8842" y="10635"/>
                    <a:pt x="8409" y="9874"/>
                  </a:cubicBezTo>
                  <a:lnTo>
                    <a:pt x="7503" y="8277"/>
                  </a:lnTo>
                  <a:cubicBezTo>
                    <a:pt x="7737" y="7971"/>
                    <a:pt x="7766" y="7562"/>
                    <a:pt x="7575" y="7232"/>
                  </a:cubicBezTo>
                  <a:lnTo>
                    <a:pt x="6597" y="5506"/>
                  </a:lnTo>
                  <a:cubicBezTo>
                    <a:pt x="6855" y="5272"/>
                    <a:pt x="6912" y="4890"/>
                    <a:pt x="6740" y="4590"/>
                  </a:cubicBezTo>
                  <a:lnTo>
                    <a:pt x="4351" y="369"/>
                  </a:lnTo>
                  <a:cubicBezTo>
                    <a:pt x="4218" y="133"/>
                    <a:pt x="3971" y="0"/>
                    <a:pt x="3717" y="0"/>
                  </a:cubicBez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4821988" y="3456550"/>
              <a:ext cx="62975" cy="22075"/>
            </a:xfrm>
            <a:custGeom>
              <a:avLst/>
              <a:gdLst/>
              <a:ahLst/>
              <a:cxnLst/>
              <a:rect l="l" t="t" r="r" b="b"/>
              <a:pathLst>
                <a:path w="2519" h="883" extrusionOk="0">
                  <a:moveTo>
                    <a:pt x="887" y="0"/>
                  </a:moveTo>
                  <a:cubicBezTo>
                    <a:pt x="401" y="0"/>
                    <a:pt x="0" y="396"/>
                    <a:pt x="0" y="883"/>
                  </a:cubicBezTo>
                  <a:lnTo>
                    <a:pt x="2518" y="883"/>
                  </a:lnTo>
                  <a:cubicBezTo>
                    <a:pt x="2518" y="396"/>
                    <a:pt x="2118" y="0"/>
                    <a:pt x="1631" y="0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4850463" y="3382850"/>
              <a:ext cx="91025" cy="22200"/>
            </a:xfrm>
            <a:custGeom>
              <a:avLst/>
              <a:gdLst/>
              <a:ahLst/>
              <a:cxnLst/>
              <a:rect l="l" t="t" r="r" b="b"/>
              <a:pathLst>
                <a:path w="3641" h="888" extrusionOk="0">
                  <a:moveTo>
                    <a:pt x="887" y="1"/>
                  </a:moveTo>
                  <a:cubicBezTo>
                    <a:pt x="396" y="1"/>
                    <a:pt x="0" y="397"/>
                    <a:pt x="0" y="888"/>
                  </a:cubicBezTo>
                  <a:lnTo>
                    <a:pt x="3640" y="888"/>
                  </a:lnTo>
                  <a:cubicBezTo>
                    <a:pt x="3640" y="397"/>
                    <a:pt x="3244" y="1"/>
                    <a:pt x="2753" y="1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4836038" y="3228275"/>
              <a:ext cx="119850" cy="103100"/>
            </a:xfrm>
            <a:custGeom>
              <a:avLst/>
              <a:gdLst/>
              <a:ahLst/>
              <a:cxnLst/>
              <a:rect l="l" t="t" r="r" b="b"/>
              <a:pathLst>
                <a:path w="4794" h="4124" extrusionOk="0">
                  <a:moveTo>
                    <a:pt x="2399" y="1"/>
                  </a:moveTo>
                  <a:cubicBezTo>
                    <a:pt x="2215" y="1"/>
                    <a:pt x="2035" y="98"/>
                    <a:pt x="1937" y="271"/>
                  </a:cubicBezTo>
                  <a:lnTo>
                    <a:pt x="1074" y="1792"/>
                  </a:lnTo>
                  <a:lnTo>
                    <a:pt x="205" y="3328"/>
                  </a:lnTo>
                  <a:cubicBezTo>
                    <a:pt x="0" y="3680"/>
                    <a:pt x="258" y="4123"/>
                    <a:pt x="663" y="4123"/>
                  </a:cubicBezTo>
                  <a:lnTo>
                    <a:pt x="4131" y="4123"/>
                  </a:lnTo>
                  <a:cubicBezTo>
                    <a:pt x="4536" y="4123"/>
                    <a:pt x="4794" y="3680"/>
                    <a:pt x="4594" y="3328"/>
                  </a:cubicBezTo>
                  <a:lnTo>
                    <a:pt x="4594" y="3328"/>
                  </a:lnTo>
                  <a:cubicBezTo>
                    <a:pt x="4594" y="3328"/>
                    <a:pt x="4594" y="3329"/>
                    <a:pt x="4594" y="3329"/>
                  </a:cubicBezTo>
                  <a:cubicBezTo>
                    <a:pt x="4590" y="3329"/>
                    <a:pt x="2890" y="332"/>
                    <a:pt x="2857" y="271"/>
                  </a:cubicBezTo>
                  <a:cubicBezTo>
                    <a:pt x="2809" y="185"/>
                    <a:pt x="2738" y="113"/>
                    <a:pt x="2652" y="66"/>
                  </a:cubicBezTo>
                  <a:cubicBezTo>
                    <a:pt x="2572" y="22"/>
                    <a:pt x="2485" y="1"/>
                    <a:pt x="2399" y="1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4860013" y="3228275"/>
              <a:ext cx="95875" cy="103100"/>
            </a:xfrm>
            <a:custGeom>
              <a:avLst/>
              <a:gdLst/>
              <a:ahLst/>
              <a:cxnLst/>
              <a:rect l="l" t="t" r="r" b="b"/>
              <a:pathLst>
                <a:path w="3835" h="4124" extrusionOk="0">
                  <a:moveTo>
                    <a:pt x="1436" y="1"/>
                  </a:moveTo>
                  <a:cubicBezTo>
                    <a:pt x="1350" y="1"/>
                    <a:pt x="1263" y="22"/>
                    <a:pt x="1183" y="66"/>
                  </a:cubicBezTo>
                  <a:cubicBezTo>
                    <a:pt x="1097" y="113"/>
                    <a:pt x="1026" y="185"/>
                    <a:pt x="978" y="271"/>
                  </a:cubicBezTo>
                  <a:lnTo>
                    <a:pt x="930" y="356"/>
                  </a:lnTo>
                  <a:lnTo>
                    <a:pt x="1126" y="704"/>
                  </a:lnTo>
                  <a:lnTo>
                    <a:pt x="2566" y="3242"/>
                  </a:lnTo>
                  <a:lnTo>
                    <a:pt x="888" y="3242"/>
                  </a:lnTo>
                  <a:cubicBezTo>
                    <a:pt x="396" y="3242"/>
                    <a:pt x="0" y="3637"/>
                    <a:pt x="0" y="4123"/>
                  </a:cubicBezTo>
                  <a:lnTo>
                    <a:pt x="3172" y="4123"/>
                  </a:lnTo>
                  <a:cubicBezTo>
                    <a:pt x="3577" y="4123"/>
                    <a:pt x="3835" y="3680"/>
                    <a:pt x="3635" y="3328"/>
                  </a:cubicBezTo>
                  <a:lnTo>
                    <a:pt x="3635" y="3328"/>
                  </a:lnTo>
                  <a:cubicBezTo>
                    <a:pt x="3635" y="3328"/>
                    <a:pt x="3635" y="3329"/>
                    <a:pt x="3635" y="3329"/>
                  </a:cubicBezTo>
                  <a:cubicBezTo>
                    <a:pt x="3631" y="3329"/>
                    <a:pt x="1931" y="332"/>
                    <a:pt x="1898" y="271"/>
                  </a:cubicBezTo>
                  <a:cubicBezTo>
                    <a:pt x="1801" y="98"/>
                    <a:pt x="1621" y="1"/>
                    <a:pt x="1436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4866338" y="3297150"/>
              <a:ext cx="11100" cy="11000"/>
            </a:xfrm>
            <a:custGeom>
              <a:avLst/>
              <a:gdLst/>
              <a:ahLst/>
              <a:cxnLst/>
              <a:rect l="l" t="t" r="r" b="b"/>
              <a:pathLst>
                <a:path w="444" h="440" extrusionOk="0">
                  <a:moveTo>
                    <a:pt x="224" y="1"/>
                  </a:moveTo>
                  <a:cubicBezTo>
                    <a:pt x="100" y="1"/>
                    <a:pt x="0" y="100"/>
                    <a:pt x="0" y="219"/>
                  </a:cubicBezTo>
                  <a:cubicBezTo>
                    <a:pt x="0" y="344"/>
                    <a:pt x="100" y="439"/>
                    <a:pt x="224" y="439"/>
                  </a:cubicBezTo>
                  <a:cubicBezTo>
                    <a:pt x="344" y="439"/>
                    <a:pt x="443" y="344"/>
                    <a:pt x="443" y="219"/>
                  </a:cubicBezTo>
                  <a:cubicBezTo>
                    <a:pt x="443" y="96"/>
                    <a:pt x="344" y="1"/>
                    <a:pt x="224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4881113" y="3269100"/>
              <a:ext cx="11225" cy="11150"/>
            </a:xfrm>
            <a:custGeom>
              <a:avLst/>
              <a:gdLst/>
              <a:ahLst/>
              <a:cxnLst/>
              <a:rect l="l" t="t" r="r" b="b"/>
              <a:pathLst>
                <a:path w="449" h="446" extrusionOk="0">
                  <a:moveTo>
                    <a:pt x="224" y="1"/>
                  </a:moveTo>
                  <a:cubicBezTo>
                    <a:pt x="101" y="1"/>
                    <a:pt x="0" y="102"/>
                    <a:pt x="0" y="221"/>
                  </a:cubicBezTo>
                  <a:cubicBezTo>
                    <a:pt x="0" y="344"/>
                    <a:pt x="101" y="445"/>
                    <a:pt x="224" y="445"/>
                  </a:cubicBezTo>
                  <a:cubicBezTo>
                    <a:pt x="348" y="445"/>
                    <a:pt x="449" y="344"/>
                    <a:pt x="449" y="221"/>
                  </a:cubicBezTo>
                  <a:cubicBezTo>
                    <a:pt x="449" y="102"/>
                    <a:pt x="348" y="1"/>
                    <a:pt x="224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4893738" y="3287475"/>
              <a:ext cx="11100" cy="1112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221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4"/>
                    <a:pt x="101" y="445"/>
                    <a:pt x="221" y="445"/>
                  </a:cubicBezTo>
                  <a:cubicBezTo>
                    <a:pt x="344" y="445"/>
                    <a:pt x="444" y="344"/>
                    <a:pt x="444" y="225"/>
                  </a:cubicBezTo>
                  <a:cubicBezTo>
                    <a:pt x="444" y="101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41" name="Google Shape;1841;p40"/>
          <p:cNvGrpSpPr/>
          <p:nvPr/>
        </p:nvGrpSpPr>
        <p:grpSpPr>
          <a:xfrm>
            <a:off x="3078438" y="1722613"/>
            <a:ext cx="278800" cy="365700"/>
            <a:chOff x="3493238" y="2066800"/>
            <a:chExt cx="278800" cy="365700"/>
          </a:xfrm>
        </p:grpSpPr>
        <p:sp>
          <p:nvSpPr>
            <p:cNvPr id="1842" name="Google Shape;1842;p40"/>
            <p:cNvSpPr/>
            <p:nvPr/>
          </p:nvSpPr>
          <p:spPr>
            <a:xfrm>
              <a:off x="3493238" y="2122100"/>
              <a:ext cx="278800" cy="310400"/>
            </a:xfrm>
            <a:custGeom>
              <a:avLst/>
              <a:gdLst/>
              <a:ahLst/>
              <a:cxnLst/>
              <a:rect l="l" t="t" r="r" b="b"/>
              <a:pathLst>
                <a:path w="11152" h="12416" extrusionOk="0">
                  <a:moveTo>
                    <a:pt x="4689" y="1"/>
                  </a:moveTo>
                  <a:lnTo>
                    <a:pt x="0" y="2061"/>
                  </a:lnTo>
                  <a:lnTo>
                    <a:pt x="0" y="11238"/>
                  </a:lnTo>
                  <a:cubicBezTo>
                    <a:pt x="0" y="11891"/>
                    <a:pt x="530" y="12415"/>
                    <a:pt x="1184" y="12415"/>
                  </a:cubicBezTo>
                  <a:lnTo>
                    <a:pt x="9969" y="12415"/>
                  </a:lnTo>
                  <a:cubicBezTo>
                    <a:pt x="10621" y="12415"/>
                    <a:pt x="11151" y="11891"/>
                    <a:pt x="11151" y="11238"/>
                  </a:cubicBezTo>
                  <a:lnTo>
                    <a:pt x="11151" y="2061"/>
                  </a:lnTo>
                  <a:lnTo>
                    <a:pt x="4689" y="1"/>
                  </a:ln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3502188" y="2166950"/>
              <a:ext cx="269850" cy="265550"/>
            </a:xfrm>
            <a:custGeom>
              <a:avLst/>
              <a:gdLst/>
              <a:ahLst/>
              <a:cxnLst/>
              <a:rect l="l" t="t" r="r" b="b"/>
              <a:pathLst>
                <a:path w="10794" h="10622" extrusionOk="0">
                  <a:moveTo>
                    <a:pt x="9949" y="0"/>
                  </a:moveTo>
                  <a:cubicBezTo>
                    <a:pt x="9920" y="86"/>
                    <a:pt x="9906" y="177"/>
                    <a:pt x="9906" y="267"/>
                  </a:cubicBezTo>
                  <a:lnTo>
                    <a:pt x="9906" y="9444"/>
                  </a:lnTo>
                  <a:cubicBezTo>
                    <a:pt x="9906" y="9605"/>
                    <a:pt x="9772" y="9739"/>
                    <a:pt x="9611" y="9739"/>
                  </a:cubicBezTo>
                  <a:lnTo>
                    <a:pt x="826" y="9739"/>
                  </a:lnTo>
                  <a:cubicBezTo>
                    <a:pt x="463" y="9739"/>
                    <a:pt x="134" y="9959"/>
                    <a:pt x="1" y="10292"/>
                  </a:cubicBezTo>
                  <a:cubicBezTo>
                    <a:pt x="219" y="10502"/>
                    <a:pt x="516" y="10621"/>
                    <a:pt x="826" y="10621"/>
                  </a:cubicBezTo>
                  <a:lnTo>
                    <a:pt x="9611" y="10621"/>
                  </a:lnTo>
                  <a:cubicBezTo>
                    <a:pt x="10263" y="10621"/>
                    <a:pt x="10793" y="10097"/>
                    <a:pt x="10793" y="9444"/>
                  </a:cubicBezTo>
                  <a:lnTo>
                    <a:pt x="10793" y="267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3493238" y="2100050"/>
              <a:ext cx="278800" cy="73600"/>
            </a:xfrm>
            <a:custGeom>
              <a:avLst/>
              <a:gdLst/>
              <a:ahLst/>
              <a:cxnLst/>
              <a:rect l="l" t="t" r="r" b="b"/>
              <a:pathLst>
                <a:path w="11152" h="2944" extrusionOk="0">
                  <a:moveTo>
                    <a:pt x="1184" y="0"/>
                  </a:moveTo>
                  <a:cubicBezTo>
                    <a:pt x="530" y="0"/>
                    <a:pt x="0" y="526"/>
                    <a:pt x="0" y="1178"/>
                  </a:cubicBezTo>
                  <a:lnTo>
                    <a:pt x="0" y="2943"/>
                  </a:lnTo>
                  <a:lnTo>
                    <a:pt x="11151" y="2943"/>
                  </a:lnTo>
                  <a:lnTo>
                    <a:pt x="11151" y="1178"/>
                  </a:lnTo>
                  <a:cubicBezTo>
                    <a:pt x="11151" y="526"/>
                    <a:pt x="10621" y="0"/>
                    <a:pt x="9969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3493238" y="2101025"/>
              <a:ext cx="278800" cy="72625"/>
            </a:xfrm>
            <a:custGeom>
              <a:avLst/>
              <a:gdLst/>
              <a:ahLst/>
              <a:cxnLst/>
              <a:rect l="l" t="t" r="r" b="b"/>
              <a:pathLst>
                <a:path w="11152" h="2905" extrusionOk="0">
                  <a:moveTo>
                    <a:pt x="10264" y="0"/>
                  </a:moveTo>
                  <a:lnTo>
                    <a:pt x="10264" y="2022"/>
                  </a:lnTo>
                  <a:lnTo>
                    <a:pt x="0" y="2022"/>
                  </a:lnTo>
                  <a:lnTo>
                    <a:pt x="0" y="2904"/>
                  </a:lnTo>
                  <a:lnTo>
                    <a:pt x="11151" y="2904"/>
                  </a:lnTo>
                  <a:lnTo>
                    <a:pt x="11151" y="1139"/>
                  </a:lnTo>
                  <a:cubicBezTo>
                    <a:pt x="11151" y="601"/>
                    <a:pt x="10784" y="133"/>
                    <a:pt x="1026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3547613" y="2066800"/>
              <a:ext cx="22200" cy="81075"/>
            </a:xfrm>
            <a:custGeom>
              <a:avLst/>
              <a:gdLst/>
              <a:ahLst/>
              <a:cxnLst/>
              <a:rect l="l" t="t" r="r" b="b"/>
              <a:pathLst>
                <a:path w="888" h="3243" extrusionOk="0">
                  <a:moveTo>
                    <a:pt x="445" y="0"/>
                  </a:moveTo>
                  <a:cubicBezTo>
                    <a:pt x="206" y="0"/>
                    <a:pt x="5" y="189"/>
                    <a:pt x="0" y="429"/>
                  </a:cubicBezTo>
                  <a:lnTo>
                    <a:pt x="0" y="2805"/>
                  </a:lnTo>
                  <a:cubicBezTo>
                    <a:pt x="0" y="3047"/>
                    <a:pt x="196" y="3243"/>
                    <a:pt x="444" y="3243"/>
                  </a:cubicBezTo>
                  <a:cubicBezTo>
                    <a:pt x="687" y="3243"/>
                    <a:pt x="887" y="3047"/>
                    <a:pt x="887" y="2805"/>
                  </a:cubicBezTo>
                  <a:lnTo>
                    <a:pt x="887" y="429"/>
                  </a:lnTo>
                  <a:cubicBezTo>
                    <a:pt x="878" y="196"/>
                    <a:pt x="687" y="5"/>
                    <a:pt x="454" y="0"/>
                  </a:cubicBezTo>
                  <a:cubicBezTo>
                    <a:pt x="451" y="0"/>
                    <a:pt x="448" y="0"/>
                    <a:pt x="445" y="0"/>
                  </a:cubicBezTo>
                  <a:close/>
                </a:path>
              </a:pathLst>
            </a:custGeom>
            <a:solidFill>
              <a:srgbClr val="8B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3695463" y="2066800"/>
              <a:ext cx="22200" cy="81075"/>
            </a:xfrm>
            <a:custGeom>
              <a:avLst/>
              <a:gdLst/>
              <a:ahLst/>
              <a:cxnLst/>
              <a:rect l="l" t="t" r="r" b="b"/>
              <a:pathLst>
                <a:path w="888" h="3243" extrusionOk="0">
                  <a:moveTo>
                    <a:pt x="445" y="0"/>
                  </a:moveTo>
                  <a:cubicBezTo>
                    <a:pt x="205" y="0"/>
                    <a:pt x="5" y="189"/>
                    <a:pt x="1" y="429"/>
                  </a:cubicBezTo>
                  <a:lnTo>
                    <a:pt x="1" y="2805"/>
                  </a:lnTo>
                  <a:cubicBezTo>
                    <a:pt x="1" y="3047"/>
                    <a:pt x="201" y="3243"/>
                    <a:pt x="444" y="3243"/>
                  </a:cubicBezTo>
                  <a:cubicBezTo>
                    <a:pt x="687" y="3243"/>
                    <a:pt x="888" y="3047"/>
                    <a:pt x="888" y="2805"/>
                  </a:cubicBezTo>
                  <a:lnTo>
                    <a:pt x="888" y="429"/>
                  </a:lnTo>
                  <a:cubicBezTo>
                    <a:pt x="883" y="196"/>
                    <a:pt x="692" y="5"/>
                    <a:pt x="454" y="0"/>
                  </a:cubicBezTo>
                  <a:cubicBezTo>
                    <a:pt x="451" y="0"/>
                    <a:pt x="448" y="0"/>
                    <a:pt x="445" y="0"/>
                  </a:cubicBezTo>
                  <a:close/>
                </a:path>
              </a:pathLst>
            </a:custGeom>
            <a:solidFill>
              <a:srgbClr val="8B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3621538" y="2390150"/>
              <a:ext cx="22225" cy="42350"/>
            </a:xfrm>
            <a:custGeom>
              <a:avLst/>
              <a:gdLst/>
              <a:ahLst/>
              <a:cxnLst/>
              <a:rect l="l" t="t" r="r" b="b"/>
              <a:pathLst>
                <a:path w="889" h="1694" extrusionOk="0">
                  <a:moveTo>
                    <a:pt x="1" y="1"/>
                  </a:moveTo>
                  <a:lnTo>
                    <a:pt x="1" y="1693"/>
                  </a:lnTo>
                  <a:lnTo>
                    <a:pt x="888" y="169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814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3550463" y="2220800"/>
              <a:ext cx="164350" cy="180450"/>
            </a:xfrm>
            <a:custGeom>
              <a:avLst/>
              <a:gdLst/>
              <a:ahLst/>
              <a:cxnLst/>
              <a:rect l="l" t="t" r="r" b="b"/>
              <a:pathLst>
                <a:path w="6574" h="7218" extrusionOk="0">
                  <a:moveTo>
                    <a:pt x="3286" y="0"/>
                  </a:moveTo>
                  <a:cubicBezTo>
                    <a:pt x="3171" y="0"/>
                    <a:pt x="3055" y="28"/>
                    <a:pt x="2948" y="88"/>
                  </a:cubicBezTo>
                  <a:cubicBezTo>
                    <a:pt x="2834" y="149"/>
                    <a:pt x="2743" y="240"/>
                    <a:pt x="2681" y="354"/>
                  </a:cubicBezTo>
                  <a:lnTo>
                    <a:pt x="1346" y="2716"/>
                  </a:lnTo>
                  <a:cubicBezTo>
                    <a:pt x="1236" y="2911"/>
                    <a:pt x="1275" y="3154"/>
                    <a:pt x="1442" y="3302"/>
                  </a:cubicBezTo>
                  <a:lnTo>
                    <a:pt x="812" y="4418"/>
                  </a:lnTo>
                  <a:cubicBezTo>
                    <a:pt x="692" y="4628"/>
                    <a:pt x="707" y="4895"/>
                    <a:pt x="859" y="5086"/>
                  </a:cubicBezTo>
                  <a:lnTo>
                    <a:pt x="278" y="6116"/>
                  </a:lnTo>
                  <a:cubicBezTo>
                    <a:pt x="1" y="6607"/>
                    <a:pt x="349" y="7217"/>
                    <a:pt x="907" y="7217"/>
                  </a:cubicBezTo>
                  <a:lnTo>
                    <a:pt x="5662" y="7217"/>
                  </a:lnTo>
                  <a:cubicBezTo>
                    <a:pt x="6221" y="7217"/>
                    <a:pt x="6573" y="6607"/>
                    <a:pt x="6296" y="6116"/>
                  </a:cubicBezTo>
                  <a:lnTo>
                    <a:pt x="5715" y="5086"/>
                  </a:lnTo>
                  <a:cubicBezTo>
                    <a:pt x="5862" y="4895"/>
                    <a:pt x="5882" y="4628"/>
                    <a:pt x="5763" y="4418"/>
                  </a:cubicBezTo>
                  <a:lnTo>
                    <a:pt x="5133" y="3307"/>
                  </a:lnTo>
                  <a:cubicBezTo>
                    <a:pt x="5299" y="3154"/>
                    <a:pt x="5338" y="2911"/>
                    <a:pt x="5228" y="2716"/>
                  </a:cubicBezTo>
                  <a:lnTo>
                    <a:pt x="3892" y="354"/>
                  </a:lnTo>
                  <a:cubicBezTo>
                    <a:pt x="3766" y="128"/>
                    <a:pt x="3529" y="0"/>
                    <a:pt x="3286" y="0"/>
                  </a:cubicBez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3553113" y="2220800"/>
              <a:ext cx="161700" cy="180450"/>
            </a:xfrm>
            <a:custGeom>
              <a:avLst/>
              <a:gdLst/>
              <a:ahLst/>
              <a:cxnLst/>
              <a:rect l="l" t="t" r="r" b="b"/>
              <a:pathLst>
                <a:path w="6468" h="7218" extrusionOk="0">
                  <a:moveTo>
                    <a:pt x="3180" y="0"/>
                  </a:moveTo>
                  <a:cubicBezTo>
                    <a:pt x="3065" y="0"/>
                    <a:pt x="2949" y="28"/>
                    <a:pt x="2842" y="88"/>
                  </a:cubicBezTo>
                  <a:cubicBezTo>
                    <a:pt x="2785" y="121"/>
                    <a:pt x="2732" y="160"/>
                    <a:pt x="2685" y="207"/>
                  </a:cubicBezTo>
                  <a:lnTo>
                    <a:pt x="3014" y="789"/>
                  </a:lnTo>
                  <a:cubicBezTo>
                    <a:pt x="3033" y="827"/>
                    <a:pt x="3405" y="1481"/>
                    <a:pt x="3749" y="2091"/>
                  </a:cubicBezTo>
                  <a:cubicBezTo>
                    <a:pt x="3811" y="2201"/>
                    <a:pt x="3773" y="2335"/>
                    <a:pt x="3663" y="2392"/>
                  </a:cubicBezTo>
                  <a:cubicBezTo>
                    <a:pt x="3630" y="2410"/>
                    <a:pt x="3596" y="2420"/>
                    <a:pt x="3558" y="2420"/>
                  </a:cubicBezTo>
                  <a:lnTo>
                    <a:pt x="1407" y="2420"/>
                  </a:lnTo>
                  <a:cubicBezTo>
                    <a:pt x="1359" y="2506"/>
                    <a:pt x="1307" y="2597"/>
                    <a:pt x="1240" y="2716"/>
                  </a:cubicBezTo>
                  <a:cubicBezTo>
                    <a:pt x="1130" y="2911"/>
                    <a:pt x="1169" y="3154"/>
                    <a:pt x="1336" y="3307"/>
                  </a:cubicBezTo>
                  <a:lnTo>
                    <a:pt x="4011" y="3307"/>
                  </a:lnTo>
                  <a:lnTo>
                    <a:pt x="4330" y="3874"/>
                  </a:lnTo>
                  <a:cubicBezTo>
                    <a:pt x="4392" y="3979"/>
                    <a:pt x="4354" y="4118"/>
                    <a:pt x="4244" y="4175"/>
                  </a:cubicBezTo>
                  <a:cubicBezTo>
                    <a:pt x="4211" y="4195"/>
                    <a:pt x="4173" y="4204"/>
                    <a:pt x="4134" y="4204"/>
                  </a:cubicBezTo>
                  <a:lnTo>
                    <a:pt x="825" y="4204"/>
                  </a:lnTo>
                  <a:lnTo>
                    <a:pt x="706" y="4418"/>
                  </a:lnTo>
                  <a:cubicBezTo>
                    <a:pt x="586" y="4628"/>
                    <a:pt x="601" y="4895"/>
                    <a:pt x="753" y="5086"/>
                  </a:cubicBezTo>
                  <a:lnTo>
                    <a:pt x="4588" y="5086"/>
                  </a:lnTo>
                  <a:lnTo>
                    <a:pt x="5107" y="6002"/>
                  </a:lnTo>
                  <a:cubicBezTo>
                    <a:pt x="5165" y="6112"/>
                    <a:pt x="5127" y="6245"/>
                    <a:pt x="5022" y="6302"/>
                  </a:cubicBezTo>
                  <a:cubicBezTo>
                    <a:pt x="4988" y="6321"/>
                    <a:pt x="4951" y="6330"/>
                    <a:pt x="4913" y="6330"/>
                  </a:cubicBezTo>
                  <a:lnTo>
                    <a:pt x="90" y="6330"/>
                  </a:lnTo>
                  <a:cubicBezTo>
                    <a:pt x="0" y="6770"/>
                    <a:pt x="324" y="7217"/>
                    <a:pt x="801" y="7217"/>
                  </a:cubicBezTo>
                  <a:lnTo>
                    <a:pt x="5556" y="7217"/>
                  </a:lnTo>
                  <a:cubicBezTo>
                    <a:pt x="6115" y="7217"/>
                    <a:pt x="6467" y="6607"/>
                    <a:pt x="6190" y="6116"/>
                  </a:cubicBezTo>
                  <a:lnTo>
                    <a:pt x="5609" y="5086"/>
                  </a:lnTo>
                  <a:cubicBezTo>
                    <a:pt x="5756" y="4895"/>
                    <a:pt x="5776" y="4628"/>
                    <a:pt x="5657" y="4418"/>
                  </a:cubicBezTo>
                  <a:lnTo>
                    <a:pt x="5027" y="3307"/>
                  </a:lnTo>
                  <a:cubicBezTo>
                    <a:pt x="5193" y="3154"/>
                    <a:pt x="5232" y="2911"/>
                    <a:pt x="5122" y="2716"/>
                  </a:cubicBezTo>
                  <a:lnTo>
                    <a:pt x="3786" y="354"/>
                  </a:lnTo>
                  <a:cubicBezTo>
                    <a:pt x="3660" y="128"/>
                    <a:pt x="3423" y="0"/>
                    <a:pt x="3180" y="0"/>
                  </a:cubicBez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3614963" y="2193425"/>
              <a:ext cx="34850" cy="33225"/>
            </a:xfrm>
            <a:custGeom>
              <a:avLst/>
              <a:gdLst/>
              <a:ahLst/>
              <a:cxnLst/>
              <a:rect l="l" t="t" r="r" b="b"/>
              <a:pathLst>
                <a:path w="1394" h="1329" extrusionOk="0">
                  <a:moveTo>
                    <a:pt x="698" y="0"/>
                  </a:moveTo>
                  <a:cubicBezTo>
                    <a:pt x="573" y="0"/>
                    <a:pt x="478" y="100"/>
                    <a:pt x="478" y="219"/>
                  </a:cubicBezTo>
                  <a:lnTo>
                    <a:pt x="478" y="401"/>
                  </a:lnTo>
                  <a:lnTo>
                    <a:pt x="326" y="353"/>
                  </a:lnTo>
                  <a:cubicBezTo>
                    <a:pt x="300" y="343"/>
                    <a:pt x="274" y="339"/>
                    <a:pt x="249" y="339"/>
                  </a:cubicBezTo>
                  <a:cubicBezTo>
                    <a:pt x="160" y="339"/>
                    <a:pt x="77" y="393"/>
                    <a:pt x="44" y="482"/>
                  </a:cubicBezTo>
                  <a:cubicBezTo>
                    <a:pt x="1" y="597"/>
                    <a:pt x="64" y="725"/>
                    <a:pt x="178" y="768"/>
                  </a:cubicBezTo>
                  <a:lnTo>
                    <a:pt x="187" y="768"/>
                  </a:lnTo>
                  <a:lnTo>
                    <a:pt x="354" y="825"/>
                  </a:lnTo>
                  <a:lnTo>
                    <a:pt x="249" y="978"/>
                  </a:lnTo>
                  <a:cubicBezTo>
                    <a:pt x="178" y="1077"/>
                    <a:pt x="207" y="1216"/>
                    <a:pt x="306" y="1288"/>
                  </a:cubicBezTo>
                  <a:cubicBezTo>
                    <a:pt x="345" y="1313"/>
                    <a:pt x="388" y="1325"/>
                    <a:pt x="431" y="1325"/>
                  </a:cubicBezTo>
                  <a:cubicBezTo>
                    <a:pt x="501" y="1325"/>
                    <a:pt x="570" y="1293"/>
                    <a:pt x="612" y="1231"/>
                  </a:cubicBezTo>
                  <a:lnTo>
                    <a:pt x="702" y="1097"/>
                  </a:lnTo>
                  <a:lnTo>
                    <a:pt x="797" y="1226"/>
                  </a:lnTo>
                  <a:cubicBezTo>
                    <a:pt x="840" y="1292"/>
                    <a:pt x="912" y="1328"/>
                    <a:pt x="984" y="1328"/>
                  </a:cubicBezTo>
                  <a:cubicBezTo>
                    <a:pt x="1025" y="1328"/>
                    <a:pt x="1066" y="1317"/>
                    <a:pt x="1103" y="1292"/>
                  </a:cubicBezTo>
                  <a:cubicBezTo>
                    <a:pt x="1208" y="1226"/>
                    <a:pt x="1237" y="1088"/>
                    <a:pt x="1169" y="987"/>
                  </a:cubicBezTo>
                  <a:cubicBezTo>
                    <a:pt x="1165" y="982"/>
                    <a:pt x="1165" y="978"/>
                    <a:pt x="1160" y="973"/>
                  </a:cubicBezTo>
                  <a:lnTo>
                    <a:pt x="1050" y="820"/>
                  </a:lnTo>
                  <a:lnTo>
                    <a:pt x="1217" y="763"/>
                  </a:lnTo>
                  <a:cubicBezTo>
                    <a:pt x="1332" y="720"/>
                    <a:pt x="1394" y="597"/>
                    <a:pt x="1351" y="482"/>
                  </a:cubicBezTo>
                  <a:cubicBezTo>
                    <a:pt x="1317" y="392"/>
                    <a:pt x="1234" y="334"/>
                    <a:pt x="1144" y="334"/>
                  </a:cubicBezTo>
                  <a:cubicBezTo>
                    <a:pt x="1120" y="334"/>
                    <a:pt x="1095" y="339"/>
                    <a:pt x="1070" y="348"/>
                  </a:cubicBezTo>
                  <a:lnTo>
                    <a:pt x="1074" y="344"/>
                  </a:lnTo>
                  <a:lnTo>
                    <a:pt x="922" y="396"/>
                  </a:lnTo>
                  <a:lnTo>
                    <a:pt x="922" y="219"/>
                  </a:lnTo>
                  <a:cubicBezTo>
                    <a:pt x="922" y="95"/>
                    <a:pt x="821" y="0"/>
                    <a:pt x="698" y="0"/>
                  </a:cubicBezTo>
                  <a:close/>
                </a:path>
              </a:pathLst>
            </a:custGeom>
            <a:solidFill>
              <a:srgbClr val="F2E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52" name="Google Shape;1852;p40"/>
          <p:cNvGrpSpPr/>
          <p:nvPr/>
        </p:nvGrpSpPr>
        <p:grpSpPr>
          <a:xfrm>
            <a:off x="7104538" y="3160290"/>
            <a:ext cx="351500" cy="365975"/>
            <a:chOff x="4098238" y="2066675"/>
            <a:chExt cx="351500" cy="365975"/>
          </a:xfrm>
        </p:grpSpPr>
        <p:sp>
          <p:nvSpPr>
            <p:cNvPr id="1853" name="Google Shape;1853;p40"/>
            <p:cNvSpPr/>
            <p:nvPr/>
          </p:nvSpPr>
          <p:spPr>
            <a:xfrm>
              <a:off x="4099788" y="2066675"/>
              <a:ext cx="186950" cy="311925"/>
            </a:xfrm>
            <a:custGeom>
              <a:avLst/>
              <a:gdLst/>
              <a:ahLst/>
              <a:cxnLst/>
              <a:rect l="l" t="t" r="r" b="b"/>
              <a:pathLst>
                <a:path w="7478" h="12477" extrusionOk="0">
                  <a:moveTo>
                    <a:pt x="3152" y="1"/>
                  </a:moveTo>
                  <a:lnTo>
                    <a:pt x="3152" y="6506"/>
                  </a:lnTo>
                  <a:lnTo>
                    <a:pt x="859" y="8795"/>
                  </a:lnTo>
                  <a:cubicBezTo>
                    <a:pt x="9" y="9629"/>
                    <a:pt x="0" y="10989"/>
                    <a:pt x="834" y="11837"/>
                  </a:cubicBezTo>
                  <a:cubicBezTo>
                    <a:pt x="1258" y="12263"/>
                    <a:pt x="1816" y="12477"/>
                    <a:pt x="2374" y="12477"/>
                  </a:cubicBezTo>
                  <a:cubicBezTo>
                    <a:pt x="2922" y="12477"/>
                    <a:pt x="3471" y="12270"/>
                    <a:pt x="3892" y="11857"/>
                  </a:cubicBezTo>
                  <a:cubicBezTo>
                    <a:pt x="3901" y="11852"/>
                    <a:pt x="3907" y="11842"/>
                    <a:pt x="3916" y="11837"/>
                  </a:cubicBezTo>
                  <a:lnTo>
                    <a:pt x="6969" y="8795"/>
                  </a:lnTo>
                  <a:cubicBezTo>
                    <a:pt x="7292" y="8471"/>
                    <a:pt x="7478" y="8031"/>
                    <a:pt x="7478" y="7574"/>
                  </a:cubicBezTo>
                  <a:lnTo>
                    <a:pt x="7478" y="1"/>
                  </a:ln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4264438" y="2066675"/>
              <a:ext cx="22300" cy="144650"/>
            </a:xfrm>
            <a:custGeom>
              <a:avLst/>
              <a:gdLst/>
              <a:ahLst/>
              <a:cxnLst/>
              <a:rect l="l" t="t" r="r" b="b"/>
              <a:pathLst>
                <a:path w="892" h="5786" extrusionOk="0">
                  <a:moveTo>
                    <a:pt x="0" y="1"/>
                  </a:moveTo>
                  <a:lnTo>
                    <a:pt x="0" y="5786"/>
                  </a:lnTo>
                  <a:lnTo>
                    <a:pt x="892" y="5638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4174788" y="2302500"/>
              <a:ext cx="64750" cy="72050"/>
            </a:xfrm>
            <a:custGeom>
              <a:avLst/>
              <a:gdLst/>
              <a:ahLst/>
              <a:cxnLst/>
              <a:rect l="l" t="t" r="r" b="b"/>
              <a:pathLst>
                <a:path w="2590" h="2882" extrusionOk="0">
                  <a:moveTo>
                    <a:pt x="2070" y="1"/>
                  </a:moveTo>
                  <a:lnTo>
                    <a:pt x="286" y="1779"/>
                  </a:lnTo>
                  <a:cubicBezTo>
                    <a:pt x="200" y="1865"/>
                    <a:pt x="105" y="1937"/>
                    <a:pt x="0" y="1994"/>
                  </a:cubicBezTo>
                  <a:lnTo>
                    <a:pt x="186" y="2882"/>
                  </a:lnTo>
                  <a:cubicBezTo>
                    <a:pt x="458" y="2772"/>
                    <a:pt x="706" y="2609"/>
                    <a:pt x="916" y="2404"/>
                  </a:cubicBezTo>
                  <a:lnTo>
                    <a:pt x="2589" y="73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4211613" y="2207600"/>
              <a:ext cx="75125" cy="113300"/>
            </a:xfrm>
            <a:custGeom>
              <a:avLst/>
              <a:gdLst/>
              <a:ahLst/>
              <a:cxnLst/>
              <a:rect l="l" t="t" r="r" b="b"/>
              <a:pathLst>
                <a:path w="3005" h="4532" extrusionOk="0">
                  <a:moveTo>
                    <a:pt x="3005" y="1"/>
                  </a:moveTo>
                  <a:lnTo>
                    <a:pt x="2113" y="149"/>
                  </a:lnTo>
                  <a:cubicBezTo>
                    <a:pt x="726" y="640"/>
                    <a:pt x="0" y="2156"/>
                    <a:pt x="492" y="3539"/>
                  </a:cubicBezTo>
                  <a:cubicBezTo>
                    <a:pt x="521" y="3625"/>
                    <a:pt x="559" y="3711"/>
                    <a:pt x="597" y="3797"/>
                  </a:cubicBezTo>
                  <a:lnTo>
                    <a:pt x="1122" y="4531"/>
                  </a:lnTo>
                  <a:lnTo>
                    <a:pt x="3005" y="1"/>
                  </a:ln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4098238" y="2304650"/>
              <a:ext cx="81200" cy="73650"/>
            </a:xfrm>
            <a:custGeom>
              <a:avLst/>
              <a:gdLst/>
              <a:ahLst/>
              <a:cxnLst/>
              <a:rect l="l" t="t" r="r" b="b"/>
              <a:pathLst>
                <a:path w="3248" h="2946" extrusionOk="0">
                  <a:moveTo>
                    <a:pt x="439" y="0"/>
                  </a:moveTo>
                  <a:lnTo>
                    <a:pt x="439" y="0"/>
                  </a:lnTo>
                  <a:cubicBezTo>
                    <a:pt x="0" y="1107"/>
                    <a:pt x="544" y="2357"/>
                    <a:pt x="1655" y="2796"/>
                  </a:cubicBezTo>
                  <a:cubicBezTo>
                    <a:pt x="1911" y="2896"/>
                    <a:pt x="2180" y="2946"/>
                    <a:pt x="2450" y="2946"/>
                  </a:cubicBezTo>
                  <a:cubicBezTo>
                    <a:pt x="2720" y="2946"/>
                    <a:pt x="2990" y="2896"/>
                    <a:pt x="3248" y="2796"/>
                  </a:cubicBezTo>
                  <a:lnTo>
                    <a:pt x="3062" y="1908"/>
                  </a:lnTo>
                  <a:cubicBezTo>
                    <a:pt x="2642" y="812"/>
                    <a:pt x="1616" y="62"/>
                    <a:pt x="439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4137688" y="2352350"/>
              <a:ext cx="41750" cy="25950"/>
            </a:xfrm>
            <a:custGeom>
              <a:avLst/>
              <a:gdLst/>
              <a:ahLst/>
              <a:cxnLst/>
              <a:rect l="l" t="t" r="r" b="b"/>
              <a:pathLst>
                <a:path w="1670" h="1038" extrusionOk="0">
                  <a:moveTo>
                    <a:pt x="1484" y="0"/>
                  </a:moveTo>
                  <a:cubicBezTo>
                    <a:pt x="1293" y="100"/>
                    <a:pt x="1084" y="153"/>
                    <a:pt x="868" y="153"/>
                  </a:cubicBezTo>
                  <a:cubicBezTo>
                    <a:pt x="449" y="157"/>
                    <a:pt x="87" y="449"/>
                    <a:pt x="1" y="859"/>
                  </a:cubicBezTo>
                  <a:cubicBezTo>
                    <a:pt x="277" y="978"/>
                    <a:pt x="573" y="1038"/>
                    <a:pt x="869" y="1038"/>
                  </a:cubicBezTo>
                  <a:cubicBezTo>
                    <a:pt x="1140" y="1038"/>
                    <a:pt x="1412" y="988"/>
                    <a:pt x="1670" y="888"/>
                  </a:cubicBezTo>
                  <a:cubicBezTo>
                    <a:pt x="1651" y="582"/>
                    <a:pt x="1589" y="282"/>
                    <a:pt x="148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4226513" y="2207600"/>
              <a:ext cx="60225" cy="113300"/>
            </a:xfrm>
            <a:custGeom>
              <a:avLst/>
              <a:gdLst/>
              <a:ahLst/>
              <a:cxnLst/>
              <a:rect l="l" t="t" r="r" b="b"/>
              <a:pathLst>
                <a:path w="2409" h="4532" extrusionOk="0">
                  <a:moveTo>
                    <a:pt x="2409" y="1"/>
                  </a:moveTo>
                  <a:cubicBezTo>
                    <a:pt x="2104" y="1"/>
                    <a:pt x="1803" y="48"/>
                    <a:pt x="1517" y="149"/>
                  </a:cubicBezTo>
                  <a:lnTo>
                    <a:pt x="1517" y="1760"/>
                  </a:lnTo>
                  <a:cubicBezTo>
                    <a:pt x="1517" y="2099"/>
                    <a:pt x="1384" y="2418"/>
                    <a:pt x="1145" y="2656"/>
                  </a:cubicBezTo>
                  <a:lnTo>
                    <a:pt x="1" y="3797"/>
                  </a:lnTo>
                  <a:cubicBezTo>
                    <a:pt x="135" y="4069"/>
                    <a:pt x="311" y="4316"/>
                    <a:pt x="520" y="4531"/>
                  </a:cubicBezTo>
                  <a:lnTo>
                    <a:pt x="1975" y="3086"/>
                  </a:lnTo>
                  <a:cubicBezTo>
                    <a:pt x="2252" y="2810"/>
                    <a:pt x="2409" y="2433"/>
                    <a:pt x="2409" y="2042"/>
                  </a:cubicBezTo>
                  <a:lnTo>
                    <a:pt x="2409" y="1"/>
                  </a:ln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4167513" y="2066675"/>
              <a:ext cx="130350" cy="44250"/>
            </a:xfrm>
            <a:custGeom>
              <a:avLst/>
              <a:gdLst/>
              <a:ahLst/>
              <a:cxnLst/>
              <a:rect l="l" t="t" r="r" b="b"/>
              <a:pathLst>
                <a:path w="5214" h="1770" extrusionOk="0">
                  <a:moveTo>
                    <a:pt x="443" y="1"/>
                  </a:moveTo>
                  <a:cubicBezTo>
                    <a:pt x="201" y="1"/>
                    <a:pt x="0" y="195"/>
                    <a:pt x="0" y="444"/>
                  </a:cubicBezTo>
                  <a:lnTo>
                    <a:pt x="0" y="1326"/>
                  </a:lnTo>
                  <a:cubicBezTo>
                    <a:pt x="0" y="1569"/>
                    <a:pt x="201" y="1769"/>
                    <a:pt x="443" y="1769"/>
                  </a:cubicBezTo>
                  <a:lnTo>
                    <a:pt x="4769" y="1769"/>
                  </a:lnTo>
                  <a:cubicBezTo>
                    <a:pt x="5013" y="1769"/>
                    <a:pt x="5213" y="1569"/>
                    <a:pt x="5213" y="1326"/>
                  </a:cubicBezTo>
                  <a:lnTo>
                    <a:pt x="5213" y="444"/>
                  </a:lnTo>
                  <a:cubicBezTo>
                    <a:pt x="5213" y="195"/>
                    <a:pt x="5013" y="1"/>
                    <a:pt x="4769" y="1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4167513" y="2066675"/>
              <a:ext cx="130350" cy="44250"/>
            </a:xfrm>
            <a:custGeom>
              <a:avLst/>
              <a:gdLst/>
              <a:ahLst/>
              <a:cxnLst/>
              <a:rect l="l" t="t" r="r" b="b"/>
              <a:pathLst>
                <a:path w="5214" h="1770" extrusionOk="0">
                  <a:moveTo>
                    <a:pt x="4326" y="1"/>
                  </a:moveTo>
                  <a:lnTo>
                    <a:pt x="4326" y="882"/>
                  </a:lnTo>
                  <a:lnTo>
                    <a:pt x="0" y="882"/>
                  </a:lnTo>
                  <a:lnTo>
                    <a:pt x="0" y="1326"/>
                  </a:lnTo>
                  <a:cubicBezTo>
                    <a:pt x="0" y="1569"/>
                    <a:pt x="201" y="1769"/>
                    <a:pt x="443" y="1769"/>
                  </a:cubicBezTo>
                  <a:lnTo>
                    <a:pt x="4769" y="1769"/>
                  </a:lnTo>
                  <a:cubicBezTo>
                    <a:pt x="5013" y="1769"/>
                    <a:pt x="5213" y="1569"/>
                    <a:pt x="5213" y="1326"/>
                  </a:cubicBezTo>
                  <a:lnTo>
                    <a:pt x="5213" y="444"/>
                  </a:lnTo>
                  <a:cubicBezTo>
                    <a:pt x="5213" y="195"/>
                    <a:pt x="5013" y="1"/>
                    <a:pt x="4769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4252038" y="2120900"/>
              <a:ext cx="186625" cy="311700"/>
            </a:xfrm>
            <a:custGeom>
              <a:avLst/>
              <a:gdLst/>
              <a:ahLst/>
              <a:cxnLst/>
              <a:rect l="l" t="t" r="r" b="b"/>
              <a:pathLst>
                <a:path w="7465" h="12468" extrusionOk="0">
                  <a:moveTo>
                    <a:pt x="3144" y="1"/>
                  </a:moveTo>
                  <a:lnTo>
                    <a:pt x="3144" y="6511"/>
                  </a:lnTo>
                  <a:lnTo>
                    <a:pt x="850" y="8796"/>
                  </a:lnTo>
                  <a:cubicBezTo>
                    <a:pt x="1" y="9635"/>
                    <a:pt x="1" y="10999"/>
                    <a:pt x="844" y="11838"/>
                  </a:cubicBezTo>
                  <a:cubicBezTo>
                    <a:pt x="1267" y="12258"/>
                    <a:pt x="1820" y="12468"/>
                    <a:pt x="2373" y="12468"/>
                  </a:cubicBezTo>
                  <a:cubicBezTo>
                    <a:pt x="2927" y="12468"/>
                    <a:pt x="3480" y="12258"/>
                    <a:pt x="3902" y="11838"/>
                  </a:cubicBezTo>
                  <a:lnTo>
                    <a:pt x="6959" y="8796"/>
                  </a:lnTo>
                  <a:cubicBezTo>
                    <a:pt x="7283" y="8471"/>
                    <a:pt x="7465" y="8037"/>
                    <a:pt x="7465" y="7579"/>
                  </a:cubicBezTo>
                  <a:lnTo>
                    <a:pt x="7465" y="1"/>
                  </a:ln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4416463" y="2120900"/>
              <a:ext cx="22200" cy="144800"/>
            </a:xfrm>
            <a:custGeom>
              <a:avLst/>
              <a:gdLst/>
              <a:ahLst/>
              <a:cxnLst/>
              <a:rect l="l" t="t" r="r" b="b"/>
              <a:pathLst>
                <a:path w="888" h="5792" extrusionOk="0">
                  <a:moveTo>
                    <a:pt x="1" y="1"/>
                  </a:moveTo>
                  <a:lnTo>
                    <a:pt x="1" y="5791"/>
                  </a:lnTo>
                  <a:lnTo>
                    <a:pt x="888" y="563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4326663" y="2356750"/>
              <a:ext cx="64900" cy="72050"/>
            </a:xfrm>
            <a:custGeom>
              <a:avLst/>
              <a:gdLst/>
              <a:ahLst/>
              <a:cxnLst/>
              <a:rect l="l" t="t" r="r" b="b"/>
              <a:pathLst>
                <a:path w="2596" h="2882" extrusionOk="0">
                  <a:moveTo>
                    <a:pt x="2076" y="1"/>
                  </a:moveTo>
                  <a:lnTo>
                    <a:pt x="292" y="1779"/>
                  </a:lnTo>
                  <a:cubicBezTo>
                    <a:pt x="206" y="1865"/>
                    <a:pt x="106" y="1937"/>
                    <a:pt x="1" y="1995"/>
                  </a:cubicBezTo>
                  <a:lnTo>
                    <a:pt x="187" y="2882"/>
                  </a:lnTo>
                  <a:cubicBezTo>
                    <a:pt x="463" y="2776"/>
                    <a:pt x="712" y="2614"/>
                    <a:pt x="917" y="2404"/>
                  </a:cubicBezTo>
                  <a:lnTo>
                    <a:pt x="2596" y="736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4363538" y="2261850"/>
              <a:ext cx="75125" cy="113300"/>
            </a:xfrm>
            <a:custGeom>
              <a:avLst/>
              <a:gdLst/>
              <a:ahLst/>
              <a:cxnLst/>
              <a:rect l="l" t="t" r="r" b="b"/>
              <a:pathLst>
                <a:path w="3005" h="4532" extrusionOk="0">
                  <a:moveTo>
                    <a:pt x="3005" y="0"/>
                  </a:moveTo>
                  <a:lnTo>
                    <a:pt x="2118" y="153"/>
                  </a:lnTo>
                  <a:cubicBezTo>
                    <a:pt x="729" y="640"/>
                    <a:pt x="0" y="2161"/>
                    <a:pt x="491" y="3539"/>
                  </a:cubicBezTo>
                  <a:cubicBezTo>
                    <a:pt x="524" y="3630"/>
                    <a:pt x="558" y="3715"/>
                    <a:pt x="601" y="3797"/>
                  </a:cubicBezTo>
                  <a:lnTo>
                    <a:pt x="1121" y="453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4250238" y="2359025"/>
              <a:ext cx="81125" cy="73625"/>
            </a:xfrm>
            <a:custGeom>
              <a:avLst/>
              <a:gdLst/>
              <a:ahLst/>
              <a:cxnLst/>
              <a:rect l="l" t="t" r="r" b="b"/>
              <a:pathLst>
                <a:path w="3245" h="2945" extrusionOk="0">
                  <a:moveTo>
                    <a:pt x="440" y="0"/>
                  </a:moveTo>
                  <a:cubicBezTo>
                    <a:pt x="1" y="1102"/>
                    <a:pt x="544" y="2357"/>
                    <a:pt x="1651" y="2791"/>
                  </a:cubicBezTo>
                  <a:cubicBezTo>
                    <a:pt x="1909" y="2893"/>
                    <a:pt x="2179" y="2944"/>
                    <a:pt x="2449" y="2944"/>
                  </a:cubicBezTo>
                  <a:cubicBezTo>
                    <a:pt x="2720" y="2944"/>
                    <a:pt x="2989" y="2893"/>
                    <a:pt x="3244" y="2791"/>
                  </a:cubicBezTo>
                  <a:lnTo>
                    <a:pt x="3058" y="1904"/>
                  </a:lnTo>
                  <a:cubicBezTo>
                    <a:pt x="2643" y="806"/>
                    <a:pt x="1613" y="57"/>
                    <a:pt x="440" y="0"/>
                  </a:cubicBezTo>
                  <a:close/>
                </a:path>
              </a:pathLst>
            </a:custGeom>
            <a:solidFill>
              <a:srgbClr val="82C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4289738" y="2406600"/>
              <a:ext cx="41625" cy="26050"/>
            </a:xfrm>
            <a:custGeom>
              <a:avLst/>
              <a:gdLst/>
              <a:ahLst/>
              <a:cxnLst/>
              <a:rect l="l" t="t" r="r" b="b"/>
              <a:pathLst>
                <a:path w="1665" h="1042" extrusionOk="0">
                  <a:moveTo>
                    <a:pt x="1478" y="1"/>
                  </a:moveTo>
                  <a:cubicBezTo>
                    <a:pt x="1292" y="105"/>
                    <a:pt x="1082" y="157"/>
                    <a:pt x="868" y="157"/>
                  </a:cubicBezTo>
                  <a:cubicBezTo>
                    <a:pt x="448" y="157"/>
                    <a:pt x="86" y="448"/>
                    <a:pt x="0" y="859"/>
                  </a:cubicBezTo>
                  <a:cubicBezTo>
                    <a:pt x="276" y="981"/>
                    <a:pt x="571" y="1042"/>
                    <a:pt x="866" y="1042"/>
                  </a:cubicBezTo>
                  <a:cubicBezTo>
                    <a:pt x="1137" y="1042"/>
                    <a:pt x="1408" y="990"/>
                    <a:pt x="1664" y="888"/>
                  </a:cubicBezTo>
                  <a:cubicBezTo>
                    <a:pt x="1650" y="587"/>
                    <a:pt x="1588" y="287"/>
                    <a:pt x="1478" y="1"/>
                  </a:cubicBez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4378563" y="2261850"/>
              <a:ext cx="60100" cy="113300"/>
            </a:xfrm>
            <a:custGeom>
              <a:avLst/>
              <a:gdLst/>
              <a:ahLst/>
              <a:cxnLst/>
              <a:rect l="l" t="t" r="r" b="b"/>
              <a:pathLst>
                <a:path w="2404" h="4532" extrusionOk="0">
                  <a:moveTo>
                    <a:pt x="2404" y="0"/>
                  </a:moveTo>
                  <a:cubicBezTo>
                    <a:pt x="2103" y="0"/>
                    <a:pt x="1803" y="53"/>
                    <a:pt x="1517" y="153"/>
                  </a:cubicBezTo>
                  <a:lnTo>
                    <a:pt x="1517" y="1765"/>
                  </a:lnTo>
                  <a:cubicBezTo>
                    <a:pt x="1517" y="2099"/>
                    <a:pt x="1383" y="2423"/>
                    <a:pt x="1145" y="2657"/>
                  </a:cubicBezTo>
                  <a:lnTo>
                    <a:pt x="0" y="3797"/>
                  </a:lnTo>
                  <a:cubicBezTo>
                    <a:pt x="128" y="4069"/>
                    <a:pt x="305" y="4316"/>
                    <a:pt x="520" y="4532"/>
                  </a:cubicBezTo>
                  <a:lnTo>
                    <a:pt x="1970" y="3086"/>
                  </a:lnTo>
                  <a:cubicBezTo>
                    <a:pt x="2246" y="2810"/>
                    <a:pt x="2404" y="2432"/>
                    <a:pt x="2404" y="2042"/>
                  </a:cubicBezTo>
                  <a:lnTo>
                    <a:pt x="2404" y="0"/>
                  </a:lnTo>
                  <a:close/>
                </a:path>
              </a:pathLst>
            </a:custGeom>
            <a:solidFill>
              <a:srgbClr val="6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4319513" y="2120900"/>
              <a:ext cx="130225" cy="44275"/>
            </a:xfrm>
            <a:custGeom>
              <a:avLst/>
              <a:gdLst/>
              <a:ahLst/>
              <a:cxnLst/>
              <a:rect l="l" t="t" r="r" b="b"/>
              <a:pathLst>
                <a:path w="5209" h="1771" extrusionOk="0">
                  <a:moveTo>
                    <a:pt x="445" y="1"/>
                  </a:moveTo>
                  <a:cubicBezTo>
                    <a:pt x="196" y="1"/>
                    <a:pt x="1" y="201"/>
                    <a:pt x="1" y="445"/>
                  </a:cubicBezTo>
                  <a:lnTo>
                    <a:pt x="1" y="1327"/>
                  </a:lnTo>
                  <a:cubicBezTo>
                    <a:pt x="1" y="1575"/>
                    <a:pt x="196" y="1770"/>
                    <a:pt x="445" y="1770"/>
                  </a:cubicBezTo>
                  <a:lnTo>
                    <a:pt x="4766" y="1770"/>
                  </a:lnTo>
                  <a:cubicBezTo>
                    <a:pt x="5008" y="1770"/>
                    <a:pt x="5209" y="1575"/>
                    <a:pt x="5209" y="1332"/>
                  </a:cubicBezTo>
                  <a:lnTo>
                    <a:pt x="5209" y="445"/>
                  </a:lnTo>
                  <a:cubicBezTo>
                    <a:pt x="5209" y="201"/>
                    <a:pt x="5013" y="1"/>
                    <a:pt x="4766" y="1"/>
                  </a:cubicBezTo>
                  <a:close/>
                </a:path>
              </a:pathLst>
            </a:custGeom>
            <a:solidFill>
              <a:srgbClr val="F4E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4319513" y="2120900"/>
              <a:ext cx="130225" cy="44275"/>
            </a:xfrm>
            <a:custGeom>
              <a:avLst/>
              <a:gdLst/>
              <a:ahLst/>
              <a:cxnLst/>
              <a:rect l="l" t="t" r="r" b="b"/>
              <a:pathLst>
                <a:path w="5209" h="1771" extrusionOk="0">
                  <a:moveTo>
                    <a:pt x="4322" y="1"/>
                  </a:moveTo>
                  <a:lnTo>
                    <a:pt x="4322" y="888"/>
                  </a:lnTo>
                  <a:lnTo>
                    <a:pt x="1" y="888"/>
                  </a:lnTo>
                  <a:lnTo>
                    <a:pt x="1" y="1332"/>
                  </a:lnTo>
                  <a:cubicBezTo>
                    <a:pt x="1" y="1575"/>
                    <a:pt x="196" y="1770"/>
                    <a:pt x="445" y="1770"/>
                  </a:cubicBezTo>
                  <a:lnTo>
                    <a:pt x="4766" y="1770"/>
                  </a:lnTo>
                  <a:cubicBezTo>
                    <a:pt x="5013" y="1770"/>
                    <a:pt x="5209" y="1575"/>
                    <a:pt x="5209" y="1332"/>
                  </a:cubicBezTo>
                  <a:lnTo>
                    <a:pt x="5209" y="445"/>
                  </a:lnTo>
                  <a:cubicBezTo>
                    <a:pt x="5209" y="201"/>
                    <a:pt x="5013" y="1"/>
                    <a:pt x="4766" y="1"/>
                  </a:cubicBezTo>
                  <a:close/>
                </a:path>
              </a:pathLst>
            </a:custGeom>
            <a:solidFill>
              <a:srgbClr val="D3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71" name="Google Shape;1871;p40"/>
          <p:cNvGrpSpPr/>
          <p:nvPr/>
        </p:nvGrpSpPr>
        <p:grpSpPr>
          <a:xfrm>
            <a:off x="5770793" y="1696526"/>
            <a:ext cx="336625" cy="366050"/>
            <a:chOff x="4736488" y="1520825"/>
            <a:chExt cx="336625" cy="366050"/>
          </a:xfrm>
        </p:grpSpPr>
        <p:sp>
          <p:nvSpPr>
            <p:cNvPr id="1872" name="Google Shape;1872;p40"/>
            <p:cNvSpPr/>
            <p:nvPr/>
          </p:nvSpPr>
          <p:spPr>
            <a:xfrm>
              <a:off x="4736588" y="1526325"/>
              <a:ext cx="336375" cy="204850"/>
            </a:xfrm>
            <a:custGeom>
              <a:avLst/>
              <a:gdLst/>
              <a:ahLst/>
              <a:cxnLst/>
              <a:rect l="l" t="t" r="r" b="b"/>
              <a:pathLst>
                <a:path w="13455" h="8194" extrusionOk="0">
                  <a:moveTo>
                    <a:pt x="6728" y="1"/>
                  </a:moveTo>
                  <a:cubicBezTo>
                    <a:pt x="6507" y="1"/>
                    <a:pt x="6286" y="69"/>
                    <a:pt x="6100" y="204"/>
                  </a:cubicBezTo>
                  <a:lnTo>
                    <a:pt x="612" y="4230"/>
                  </a:lnTo>
                  <a:cubicBezTo>
                    <a:pt x="388" y="4393"/>
                    <a:pt x="220" y="4635"/>
                    <a:pt x="120" y="4888"/>
                  </a:cubicBezTo>
                  <a:cubicBezTo>
                    <a:pt x="44" y="5060"/>
                    <a:pt x="1" y="5246"/>
                    <a:pt x="1" y="5436"/>
                  </a:cubicBezTo>
                  <a:lnTo>
                    <a:pt x="1" y="8194"/>
                  </a:lnTo>
                  <a:lnTo>
                    <a:pt x="13455" y="8194"/>
                  </a:lnTo>
                  <a:lnTo>
                    <a:pt x="13455" y="5436"/>
                  </a:lnTo>
                  <a:cubicBezTo>
                    <a:pt x="13455" y="5246"/>
                    <a:pt x="13421" y="5055"/>
                    <a:pt x="13350" y="4879"/>
                  </a:cubicBezTo>
                  <a:cubicBezTo>
                    <a:pt x="13245" y="4622"/>
                    <a:pt x="13069" y="4393"/>
                    <a:pt x="12840" y="4230"/>
                  </a:cubicBezTo>
                  <a:lnTo>
                    <a:pt x="7355" y="204"/>
                  </a:lnTo>
                  <a:cubicBezTo>
                    <a:pt x="7169" y="69"/>
                    <a:pt x="6948" y="1"/>
                    <a:pt x="6728" y="1"/>
                  </a:cubicBezTo>
                  <a:close/>
                </a:path>
              </a:pathLst>
            </a:custGeom>
            <a:solidFill>
              <a:srgbClr val="F2A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4787038" y="1619900"/>
              <a:ext cx="235500" cy="193175"/>
            </a:xfrm>
            <a:custGeom>
              <a:avLst/>
              <a:gdLst/>
              <a:ahLst/>
              <a:cxnLst/>
              <a:rect l="l" t="t" r="r" b="b"/>
              <a:pathLst>
                <a:path w="9420" h="7727" extrusionOk="0">
                  <a:moveTo>
                    <a:pt x="673" y="1"/>
                  </a:moveTo>
                  <a:cubicBezTo>
                    <a:pt x="301" y="1"/>
                    <a:pt x="1" y="302"/>
                    <a:pt x="1" y="674"/>
                  </a:cubicBezTo>
                  <a:lnTo>
                    <a:pt x="1" y="4942"/>
                  </a:lnTo>
                  <a:lnTo>
                    <a:pt x="2691" y="7727"/>
                  </a:lnTo>
                  <a:lnTo>
                    <a:pt x="6730" y="7727"/>
                  </a:lnTo>
                  <a:lnTo>
                    <a:pt x="9420" y="4942"/>
                  </a:lnTo>
                  <a:lnTo>
                    <a:pt x="9420" y="793"/>
                  </a:lnTo>
                  <a:cubicBezTo>
                    <a:pt x="9420" y="421"/>
                    <a:pt x="9119" y="1"/>
                    <a:pt x="8747" y="1"/>
                  </a:cubicBezTo>
                  <a:close/>
                </a:path>
              </a:pathLst>
            </a:custGeom>
            <a:solidFill>
              <a:srgbClr val="FF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4736488" y="1670800"/>
              <a:ext cx="336475" cy="216075"/>
            </a:xfrm>
            <a:custGeom>
              <a:avLst/>
              <a:gdLst/>
              <a:ahLst/>
              <a:cxnLst/>
              <a:rect l="l" t="t" r="r" b="b"/>
              <a:pathLst>
                <a:path w="13459" h="8643" extrusionOk="0">
                  <a:moveTo>
                    <a:pt x="5" y="1"/>
                  </a:moveTo>
                  <a:lnTo>
                    <a:pt x="5" y="7637"/>
                  </a:lnTo>
                  <a:cubicBezTo>
                    <a:pt x="0" y="8190"/>
                    <a:pt x="453" y="8643"/>
                    <a:pt x="1011" y="8643"/>
                  </a:cubicBezTo>
                  <a:lnTo>
                    <a:pt x="12452" y="8643"/>
                  </a:lnTo>
                  <a:cubicBezTo>
                    <a:pt x="13011" y="8643"/>
                    <a:pt x="13459" y="8190"/>
                    <a:pt x="13459" y="7637"/>
                  </a:cubicBezTo>
                  <a:lnTo>
                    <a:pt x="13459" y="1"/>
                  </a:lnTo>
                  <a:lnTo>
                    <a:pt x="8752" y="4962"/>
                  </a:lnTo>
                  <a:lnTo>
                    <a:pt x="4713" y="496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2E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4746388" y="1648300"/>
              <a:ext cx="326725" cy="238575"/>
            </a:xfrm>
            <a:custGeom>
              <a:avLst/>
              <a:gdLst/>
              <a:ahLst/>
              <a:cxnLst/>
              <a:rect l="l" t="t" r="r" b="b"/>
              <a:pathLst>
                <a:path w="13069" h="9543" extrusionOk="0">
                  <a:moveTo>
                    <a:pt x="12958" y="0"/>
                  </a:moveTo>
                  <a:lnTo>
                    <a:pt x="12410" y="577"/>
                  </a:lnTo>
                  <a:lnTo>
                    <a:pt x="12410" y="8537"/>
                  </a:lnTo>
                  <a:cubicBezTo>
                    <a:pt x="12410" y="8732"/>
                    <a:pt x="12252" y="8889"/>
                    <a:pt x="12056" y="8889"/>
                  </a:cubicBezTo>
                  <a:lnTo>
                    <a:pt x="630" y="8889"/>
                  </a:lnTo>
                  <a:cubicBezTo>
                    <a:pt x="626" y="8889"/>
                    <a:pt x="622" y="8889"/>
                    <a:pt x="619" y="8889"/>
                  </a:cubicBezTo>
                  <a:cubicBezTo>
                    <a:pt x="337" y="8889"/>
                    <a:pt x="89" y="9064"/>
                    <a:pt x="0" y="9329"/>
                  </a:cubicBezTo>
                  <a:cubicBezTo>
                    <a:pt x="14" y="9338"/>
                    <a:pt x="29" y="9353"/>
                    <a:pt x="42" y="9362"/>
                  </a:cubicBezTo>
                  <a:cubicBezTo>
                    <a:pt x="210" y="9481"/>
                    <a:pt x="410" y="9543"/>
                    <a:pt x="615" y="9543"/>
                  </a:cubicBezTo>
                  <a:lnTo>
                    <a:pt x="12056" y="9543"/>
                  </a:lnTo>
                  <a:cubicBezTo>
                    <a:pt x="12261" y="9543"/>
                    <a:pt x="12462" y="9481"/>
                    <a:pt x="12629" y="9362"/>
                  </a:cubicBezTo>
                  <a:cubicBezTo>
                    <a:pt x="12681" y="9329"/>
                    <a:pt x="12730" y="9290"/>
                    <a:pt x="12772" y="9247"/>
                  </a:cubicBezTo>
                  <a:cubicBezTo>
                    <a:pt x="12958" y="9061"/>
                    <a:pt x="13068" y="8803"/>
                    <a:pt x="13068" y="8537"/>
                  </a:cubicBezTo>
                  <a:lnTo>
                    <a:pt x="13068" y="557"/>
                  </a:lnTo>
                  <a:cubicBezTo>
                    <a:pt x="13068" y="367"/>
                    <a:pt x="13029" y="176"/>
                    <a:pt x="12958" y="0"/>
                  </a:cubicBezTo>
                  <a:close/>
                </a:path>
              </a:pathLst>
            </a:custGeom>
            <a:solidFill>
              <a:srgbClr val="F2A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4744013" y="1790650"/>
              <a:ext cx="321575" cy="96225"/>
            </a:xfrm>
            <a:custGeom>
              <a:avLst/>
              <a:gdLst/>
              <a:ahLst/>
              <a:cxnLst/>
              <a:rect l="l" t="t" r="r" b="b"/>
              <a:pathLst>
                <a:path w="12863" h="3849" extrusionOk="0">
                  <a:moveTo>
                    <a:pt x="4759" y="1"/>
                  </a:moveTo>
                  <a:cubicBezTo>
                    <a:pt x="4535" y="1"/>
                    <a:pt x="4326" y="91"/>
                    <a:pt x="4168" y="248"/>
                  </a:cubicBezTo>
                  <a:lnTo>
                    <a:pt x="0" y="3553"/>
                  </a:lnTo>
                  <a:cubicBezTo>
                    <a:pt x="186" y="3745"/>
                    <a:pt x="443" y="3849"/>
                    <a:pt x="710" y="3849"/>
                  </a:cubicBezTo>
                  <a:lnTo>
                    <a:pt x="12151" y="3849"/>
                  </a:lnTo>
                  <a:cubicBezTo>
                    <a:pt x="12419" y="3849"/>
                    <a:pt x="12677" y="3745"/>
                    <a:pt x="12862" y="3553"/>
                  </a:cubicBezTo>
                  <a:lnTo>
                    <a:pt x="8694" y="248"/>
                  </a:lnTo>
                  <a:cubicBezTo>
                    <a:pt x="8537" y="91"/>
                    <a:pt x="8322" y="1"/>
                    <a:pt x="8103" y="1"/>
                  </a:cubicBezTo>
                  <a:close/>
                </a:path>
              </a:pathLst>
            </a:custGeom>
            <a:solidFill>
              <a:srgbClr val="F2A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4830413" y="1636575"/>
              <a:ext cx="36400" cy="43550"/>
            </a:xfrm>
            <a:custGeom>
              <a:avLst/>
              <a:gdLst/>
              <a:ahLst/>
              <a:cxnLst/>
              <a:rect l="l" t="t" r="r" b="b"/>
              <a:pathLst>
                <a:path w="1456" h="1742" extrusionOk="0">
                  <a:moveTo>
                    <a:pt x="584" y="436"/>
                  </a:moveTo>
                  <a:cubicBezTo>
                    <a:pt x="826" y="436"/>
                    <a:pt x="1022" y="630"/>
                    <a:pt x="1022" y="874"/>
                  </a:cubicBezTo>
                  <a:cubicBezTo>
                    <a:pt x="1022" y="1112"/>
                    <a:pt x="826" y="1308"/>
                    <a:pt x="584" y="1308"/>
                  </a:cubicBezTo>
                  <a:lnTo>
                    <a:pt x="436" y="1308"/>
                  </a:lnTo>
                  <a:lnTo>
                    <a:pt x="436" y="436"/>
                  </a:lnTo>
                  <a:close/>
                  <a:moveTo>
                    <a:pt x="221" y="1"/>
                  </a:moveTo>
                  <a:cubicBezTo>
                    <a:pt x="97" y="1"/>
                    <a:pt x="1" y="102"/>
                    <a:pt x="1" y="221"/>
                  </a:cubicBezTo>
                  <a:lnTo>
                    <a:pt x="1" y="1523"/>
                  </a:lnTo>
                  <a:cubicBezTo>
                    <a:pt x="1" y="1647"/>
                    <a:pt x="97" y="1742"/>
                    <a:pt x="221" y="1742"/>
                  </a:cubicBezTo>
                  <a:lnTo>
                    <a:pt x="584" y="1742"/>
                  </a:lnTo>
                  <a:cubicBezTo>
                    <a:pt x="1065" y="1742"/>
                    <a:pt x="1456" y="1352"/>
                    <a:pt x="1456" y="874"/>
                  </a:cubicBezTo>
                  <a:cubicBezTo>
                    <a:pt x="1456" y="392"/>
                    <a:pt x="1065" y="1"/>
                    <a:pt x="584" y="1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4873013" y="1636575"/>
              <a:ext cx="27800" cy="43550"/>
            </a:xfrm>
            <a:custGeom>
              <a:avLst/>
              <a:gdLst/>
              <a:ahLst/>
              <a:cxnLst/>
              <a:rect l="l" t="t" r="r" b="b"/>
              <a:pathLst>
                <a:path w="1112" h="1742" extrusionOk="0">
                  <a:moveTo>
                    <a:pt x="220" y="1"/>
                  </a:moveTo>
                  <a:cubicBezTo>
                    <a:pt x="100" y="1"/>
                    <a:pt x="0" y="102"/>
                    <a:pt x="0" y="221"/>
                  </a:cubicBezTo>
                  <a:lnTo>
                    <a:pt x="0" y="1528"/>
                  </a:lnTo>
                  <a:cubicBezTo>
                    <a:pt x="0" y="1647"/>
                    <a:pt x="100" y="1742"/>
                    <a:pt x="220" y="1742"/>
                  </a:cubicBezTo>
                  <a:lnTo>
                    <a:pt x="892" y="1742"/>
                  </a:lnTo>
                  <a:cubicBezTo>
                    <a:pt x="1011" y="1742"/>
                    <a:pt x="1112" y="1647"/>
                    <a:pt x="1112" y="1523"/>
                  </a:cubicBezTo>
                  <a:cubicBezTo>
                    <a:pt x="1112" y="1403"/>
                    <a:pt x="1011" y="1308"/>
                    <a:pt x="892" y="1308"/>
                  </a:cubicBezTo>
                  <a:lnTo>
                    <a:pt x="438" y="1308"/>
                  </a:lnTo>
                  <a:lnTo>
                    <a:pt x="438" y="1088"/>
                  </a:lnTo>
                  <a:lnTo>
                    <a:pt x="715" y="1088"/>
                  </a:lnTo>
                  <a:cubicBezTo>
                    <a:pt x="835" y="1088"/>
                    <a:pt x="935" y="993"/>
                    <a:pt x="935" y="874"/>
                  </a:cubicBezTo>
                  <a:cubicBezTo>
                    <a:pt x="935" y="751"/>
                    <a:pt x="835" y="654"/>
                    <a:pt x="715" y="654"/>
                  </a:cubicBezTo>
                  <a:lnTo>
                    <a:pt x="438" y="654"/>
                  </a:lnTo>
                  <a:lnTo>
                    <a:pt x="438" y="436"/>
                  </a:lnTo>
                  <a:lnTo>
                    <a:pt x="892" y="436"/>
                  </a:lnTo>
                  <a:cubicBezTo>
                    <a:pt x="1011" y="436"/>
                    <a:pt x="1107" y="331"/>
                    <a:pt x="1101" y="212"/>
                  </a:cubicBezTo>
                  <a:cubicBezTo>
                    <a:pt x="1097" y="97"/>
                    <a:pt x="1006" y="7"/>
                    <a:pt x="892" y="1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4906263" y="1636600"/>
              <a:ext cx="36875" cy="43550"/>
            </a:xfrm>
            <a:custGeom>
              <a:avLst/>
              <a:gdLst/>
              <a:ahLst/>
              <a:cxnLst/>
              <a:rect l="l" t="t" r="r" b="b"/>
              <a:pathLst>
                <a:path w="1475" h="1742" extrusionOk="0">
                  <a:moveTo>
                    <a:pt x="740" y="840"/>
                  </a:moveTo>
                  <a:lnTo>
                    <a:pt x="830" y="1087"/>
                  </a:lnTo>
                  <a:lnTo>
                    <a:pt x="645" y="1087"/>
                  </a:lnTo>
                  <a:lnTo>
                    <a:pt x="740" y="840"/>
                  </a:lnTo>
                  <a:close/>
                  <a:moveTo>
                    <a:pt x="740" y="0"/>
                  </a:moveTo>
                  <a:cubicBezTo>
                    <a:pt x="714" y="0"/>
                    <a:pt x="689" y="5"/>
                    <a:pt x="664" y="15"/>
                  </a:cubicBezTo>
                  <a:cubicBezTo>
                    <a:pt x="601" y="39"/>
                    <a:pt x="554" y="81"/>
                    <a:pt x="535" y="143"/>
                  </a:cubicBezTo>
                  <a:lnTo>
                    <a:pt x="44" y="1446"/>
                  </a:lnTo>
                  <a:cubicBezTo>
                    <a:pt x="0" y="1560"/>
                    <a:pt x="57" y="1684"/>
                    <a:pt x="167" y="1727"/>
                  </a:cubicBezTo>
                  <a:cubicBezTo>
                    <a:pt x="193" y="1737"/>
                    <a:pt x="219" y="1741"/>
                    <a:pt x="245" y="1741"/>
                  </a:cubicBezTo>
                  <a:cubicBezTo>
                    <a:pt x="335" y="1741"/>
                    <a:pt x="420" y="1688"/>
                    <a:pt x="449" y="1602"/>
                  </a:cubicBezTo>
                  <a:lnTo>
                    <a:pt x="477" y="1522"/>
                  </a:lnTo>
                  <a:lnTo>
                    <a:pt x="997" y="1522"/>
                  </a:lnTo>
                  <a:lnTo>
                    <a:pt x="1026" y="1602"/>
                  </a:lnTo>
                  <a:cubicBezTo>
                    <a:pt x="1059" y="1687"/>
                    <a:pt x="1142" y="1737"/>
                    <a:pt x="1229" y="1737"/>
                  </a:cubicBezTo>
                  <a:cubicBezTo>
                    <a:pt x="1255" y="1737"/>
                    <a:pt x="1282" y="1732"/>
                    <a:pt x="1307" y="1723"/>
                  </a:cubicBezTo>
                  <a:cubicBezTo>
                    <a:pt x="1417" y="1679"/>
                    <a:pt x="1474" y="1560"/>
                    <a:pt x="1437" y="1446"/>
                  </a:cubicBezTo>
                  <a:lnTo>
                    <a:pt x="944" y="143"/>
                  </a:lnTo>
                  <a:cubicBezTo>
                    <a:pt x="912" y="55"/>
                    <a:pt x="827" y="0"/>
                    <a:pt x="740" y="0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4948713" y="1636725"/>
              <a:ext cx="34475" cy="43400"/>
            </a:xfrm>
            <a:custGeom>
              <a:avLst/>
              <a:gdLst/>
              <a:ahLst/>
              <a:cxnLst/>
              <a:rect l="l" t="t" r="r" b="b"/>
              <a:pathLst>
                <a:path w="1379" h="1736" extrusionOk="0">
                  <a:moveTo>
                    <a:pt x="644" y="430"/>
                  </a:moveTo>
                  <a:cubicBezTo>
                    <a:pt x="763" y="434"/>
                    <a:pt x="859" y="534"/>
                    <a:pt x="855" y="659"/>
                  </a:cubicBezTo>
                  <a:cubicBezTo>
                    <a:pt x="849" y="773"/>
                    <a:pt x="759" y="864"/>
                    <a:pt x="644" y="868"/>
                  </a:cubicBezTo>
                  <a:lnTo>
                    <a:pt x="435" y="868"/>
                  </a:lnTo>
                  <a:lnTo>
                    <a:pt x="435" y="430"/>
                  </a:lnTo>
                  <a:close/>
                  <a:moveTo>
                    <a:pt x="205" y="0"/>
                  </a:moveTo>
                  <a:cubicBezTo>
                    <a:pt x="91" y="0"/>
                    <a:pt x="1" y="99"/>
                    <a:pt x="1" y="215"/>
                  </a:cubicBezTo>
                  <a:lnTo>
                    <a:pt x="1" y="1522"/>
                  </a:lnTo>
                  <a:cubicBezTo>
                    <a:pt x="1" y="1641"/>
                    <a:pt x="96" y="1736"/>
                    <a:pt x="215" y="1736"/>
                  </a:cubicBezTo>
                  <a:cubicBezTo>
                    <a:pt x="340" y="1736"/>
                    <a:pt x="435" y="1641"/>
                    <a:pt x="435" y="1517"/>
                  </a:cubicBezTo>
                  <a:lnTo>
                    <a:pt x="435" y="1302"/>
                  </a:lnTo>
                  <a:lnTo>
                    <a:pt x="554" y="1302"/>
                  </a:lnTo>
                  <a:lnTo>
                    <a:pt x="921" y="1674"/>
                  </a:lnTo>
                  <a:cubicBezTo>
                    <a:pt x="962" y="1713"/>
                    <a:pt x="1015" y="1732"/>
                    <a:pt x="1069" y="1732"/>
                  </a:cubicBezTo>
                  <a:cubicBezTo>
                    <a:pt x="1128" y="1732"/>
                    <a:pt x="1187" y="1710"/>
                    <a:pt x="1231" y="1665"/>
                  </a:cubicBezTo>
                  <a:cubicBezTo>
                    <a:pt x="1307" y="1579"/>
                    <a:pt x="1313" y="1450"/>
                    <a:pt x="1231" y="1368"/>
                  </a:cubicBezTo>
                  <a:lnTo>
                    <a:pt x="1036" y="1168"/>
                  </a:lnTo>
                  <a:cubicBezTo>
                    <a:pt x="1322" y="950"/>
                    <a:pt x="1379" y="544"/>
                    <a:pt x="1159" y="252"/>
                  </a:cubicBezTo>
                  <a:cubicBezTo>
                    <a:pt x="1036" y="96"/>
                    <a:pt x="844" y="1"/>
                    <a:pt x="644" y="1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5" y="0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4815063" y="1688800"/>
              <a:ext cx="27325" cy="43550"/>
            </a:xfrm>
            <a:custGeom>
              <a:avLst/>
              <a:gdLst/>
              <a:ahLst/>
              <a:cxnLst/>
              <a:rect l="l" t="t" r="r" b="b"/>
              <a:pathLst>
                <a:path w="1093" h="1742" extrusionOk="0">
                  <a:moveTo>
                    <a:pt x="548" y="1"/>
                  </a:moveTo>
                  <a:cubicBezTo>
                    <a:pt x="243" y="1"/>
                    <a:pt x="0" y="245"/>
                    <a:pt x="0" y="545"/>
                  </a:cubicBezTo>
                  <a:cubicBezTo>
                    <a:pt x="0" y="846"/>
                    <a:pt x="243" y="1088"/>
                    <a:pt x="548" y="1088"/>
                  </a:cubicBezTo>
                  <a:cubicBezTo>
                    <a:pt x="606" y="1094"/>
                    <a:pt x="654" y="1145"/>
                    <a:pt x="649" y="1203"/>
                  </a:cubicBezTo>
                  <a:cubicBezTo>
                    <a:pt x="649" y="1260"/>
                    <a:pt x="601" y="1303"/>
                    <a:pt x="548" y="1308"/>
                  </a:cubicBezTo>
                  <a:lnTo>
                    <a:pt x="220" y="1308"/>
                  </a:lnTo>
                  <a:cubicBezTo>
                    <a:pt x="100" y="1308"/>
                    <a:pt x="0" y="1403"/>
                    <a:pt x="0" y="1528"/>
                  </a:cubicBezTo>
                  <a:cubicBezTo>
                    <a:pt x="0" y="1647"/>
                    <a:pt x="100" y="1742"/>
                    <a:pt x="220" y="1742"/>
                  </a:cubicBezTo>
                  <a:lnTo>
                    <a:pt x="548" y="1742"/>
                  </a:lnTo>
                  <a:cubicBezTo>
                    <a:pt x="850" y="1742"/>
                    <a:pt x="1092" y="1499"/>
                    <a:pt x="1092" y="1198"/>
                  </a:cubicBezTo>
                  <a:cubicBezTo>
                    <a:pt x="1092" y="898"/>
                    <a:pt x="850" y="654"/>
                    <a:pt x="548" y="654"/>
                  </a:cubicBezTo>
                  <a:cubicBezTo>
                    <a:pt x="546" y="655"/>
                    <a:pt x="543" y="655"/>
                    <a:pt x="540" y="655"/>
                  </a:cubicBezTo>
                  <a:cubicBezTo>
                    <a:pt x="482" y="655"/>
                    <a:pt x="434" y="609"/>
                    <a:pt x="434" y="550"/>
                  </a:cubicBezTo>
                  <a:cubicBezTo>
                    <a:pt x="429" y="493"/>
                    <a:pt x="478" y="440"/>
                    <a:pt x="535" y="436"/>
                  </a:cubicBezTo>
                  <a:lnTo>
                    <a:pt x="701" y="436"/>
                  </a:lnTo>
                  <a:cubicBezTo>
                    <a:pt x="821" y="436"/>
                    <a:pt x="916" y="330"/>
                    <a:pt x="911" y="211"/>
                  </a:cubicBezTo>
                  <a:cubicBezTo>
                    <a:pt x="907" y="97"/>
                    <a:pt x="815" y="7"/>
                    <a:pt x="701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4847363" y="1688825"/>
              <a:ext cx="36750" cy="43550"/>
            </a:xfrm>
            <a:custGeom>
              <a:avLst/>
              <a:gdLst/>
              <a:ahLst/>
              <a:cxnLst/>
              <a:rect l="l" t="t" r="r" b="b"/>
              <a:pathLst>
                <a:path w="1470" h="1742" extrusionOk="0">
                  <a:moveTo>
                    <a:pt x="735" y="840"/>
                  </a:moveTo>
                  <a:lnTo>
                    <a:pt x="830" y="1087"/>
                  </a:lnTo>
                  <a:lnTo>
                    <a:pt x="645" y="1087"/>
                  </a:lnTo>
                  <a:lnTo>
                    <a:pt x="735" y="840"/>
                  </a:lnTo>
                  <a:close/>
                  <a:moveTo>
                    <a:pt x="737" y="0"/>
                  </a:moveTo>
                  <a:cubicBezTo>
                    <a:pt x="711" y="0"/>
                    <a:pt x="685" y="5"/>
                    <a:pt x="659" y="15"/>
                  </a:cubicBezTo>
                  <a:cubicBezTo>
                    <a:pt x="601" y="39"/>
                    <a:pt x="553" y="81"/>
                    <a:pt x="530" y="143"/>
                  </a:cubicBezTo>
                  <a:lnTo>
                    <a:pt x="38" y="1450"/>
                  </a:lnTo>
                  <a:cubicBezTo>
                    <a:pt x="1" y="1560"/>
                    <a:pt x="58" y="1684"/>
                    <a:pt x="172" y="1727"/>
                  </a:cubicBezTo>
                  <a:cubicBezTo>
                    <a:pt x="196" y="1735"/>
                    <a:pt x="221" y="1739"/>
                    <a:pt x="245" y="1739"/>
                  </a:cubicBezTo>
                  <a:cubicBezTo>
                    <a:pt x="332" y="1739"/>
                    <a:pt x="415" y="1688"/>
                    <a:pt x="449" y="1602"/>
                  </a:cubicBezTo>
                  <a:lnTo>
                    <a:pt x="478" y="1527"/>
                  </a:lnTo>
                  <a:lnTo>
                    <a:pt x="993" y="1527"/>
                  </a:lnTo>
                  <a:lnTo>
                    <a:pt x="1022" y="1602"/>
                  </a:lnTo>
                  <a:cubicBezTo>
                    <a:pt x="1058" y="1688"/>
                    <a:pt x="1141" y="1741"/>
                    <a:pt x="1230" y="1741"/>
                  </a:cubicBezTo>
                  <a:cubicBezTo>
                    <a:pt x="1256" y="1741"/>
                    <a:pt x="1282" y="1737"/>
                    <a:pt x="1308" y="1727"/>
                  </a:cubicBezTo>
                  <a:cubicBezTo>
                    <a:pt x="1418" y="1684"/>
                    <a:pt x="1469" y="1560"/>
                    <a:pt x="1431" y="1450"/>
                  </a:cubicBezTo>
                  <a:lnTo>
                    <a:pt x="940" y="143"/>
                  </a:lnTo>
                  <a:cubicBezTo>
                    <a:pt x="907" y="54"/>
                    <a:pt x="825" y="0"/>
                    <a:pt x="737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4889688" y="1688800"/>
              <a:ext cx="34950" cy="43550"/>
            </a:xfrm>
            <a:custGeom>
              <a:avLst/>
              <a:gdLst/>
              <a:ahLst/>
              <a:cxnLst/>
              <a:rect l="l" t="t" r="r" b="b"/>
              <a:pathLst>
                <a:path w="1398" h="1742" extrusionOk="0">
                  <a:moveTo>
                    <a:pt x="1184" y="1"/>
                  </a:moveTo>
                  <a:cubicBezTo>
                    <a:pt x="1059" y="1"/>
                    <a:pt x="964" y="102"/>
                    <a:pt x="964" y="221"/>
                  </a:cubicBezTo>
                  <a:lnTo>
                    <a:pt x="964" y="859"/>
                  </a:lnTo>
                  <a:lnTo>
                    <a:pt x="396" y="92"/>
                  </a:lnTo>
                  <a:cubicBezTo>
                    <a:pt x="354" y="32"/>
                    <a:pt x="288" y="1"/>
                    <a:pt x="220" y="1"/>
                  </a:cubicBezTo>
                  <a:cubicBezTo>
                    <a:pt x="175" y="1"/>
                    <a:pt x="130" y="15"/>
                    <a:pt x="91" y="44"/>
                  </a:cubicBezTo>
                  <a:cubicBezTo>
                    <a:pt x="34" y="82"/>
                    <a:pt x="0" y="150"/>
                    <a:pt x="0" y="221"/>
                  </a:cubicBezTo>
                  <a:lnTo>
                    <a:pt x="0" y="1523"/>
                  </a:lnTo>
                  <a:cubicBezTo>
                    <a:pt x="0" y="1647"/>
                    <a:pt x="101" y="1742"/>
                    <a:pt x="220" y="1742"/>
                  </a:cubicBezTo>
                  <a:cubicBezTo>
                    <a:pt x="339" y="1742"/>
                    <a:pt x="440" y="1647"/>
                    <a:pt x="440" y="1523"/>
                  </a:cubicBezTo>
                  <a:lnTo>
                    <a:pt x="440" y="883"/>
                  </a:lnTo>
                  <a:lnTo>
                    <a:pt x="1007" y="1656"/>
                  </a:lnTo>
                  <a:cubicBezTo>
                    <a:pt x="1045" y="1709"/>
                    <a:pt x="1112" y="1742"/>
                    <a:pt x="1184" y="1742"/>
                  </a:cubicBezTo>
                  <a:cubicBezTo>
                    <a:pt x="1202" y="1742"/>
                    <a:pt x="1226" y="1737"/>
                    <a:pt x="1250" y="1733"/>
                  </a:cubicBezTo>
                  <a:cubicBezTo>
                    <a:pt x="1341" y="1704"/>
                    <a:pt x="1398" y="1618"/>
                    <a:pt x="1398" y="1528"/>
                  </a:cubicBezTo>
                  <a:lnTo>
                    <a:pt x="1398" y="221"/>
                  </a:lnTo>
                  <a:cubicBezTo>
                    <a:pt x="1398" y="102"/>
                    <a:pt x="1303" y="1"/>
                    <a:pt x="1184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4927863" y="1688800"/>
              <a:ext cx="35650" cy="43675"/>
            </a:xfrm>
            <a:custGeom>
              <a:avLst/>
              <a:gdLst/>
              <a:ahLst/>
              <a:cxnLst/>
              <a:rect l="l" t="t" r="r" b="b"/>
              <a:pathLst>
                <a:path w="1426" h="1747" extrusionOk="0">
                  <a:moveTo>
                    <a:pt x="214" y="1"/>
                  </a:moveTo>
                  <a:cubicBezTo>
                    <a:pt x="95" y="7"/>
                    <a:pt x="0" y="106"/>
                    <a:pt x="5" y="225"/>
                  </a:cubicBezTo>
                  <a:cubicBezTo>
                    <a:pt x="10" y="340"/>
                    <a:pt x="100" y="436"/>
                    <a:pt x="214" y="436"/>
                  </a:cubicBezTo>
                  <a:lnTo>
                    <a:pt x="491" y="436"/>
                  </a:lnTo>
                  <a:lnTo>
                    <a:pt x="491" y="1523"/>
                  </a:lnTo>
                  <a:cubicBezTo>
                    <a:pt x="487" y="1642"/>
                    <a:pt x="582" y="1746"/>
                    <a:pt x="701" y="1746"/>
                  </a:cubicBezTo>
                  <a:cubicBezTo>
                    <a:pt x="705" y="1747"/>
                    <a:pt x="708" y="1747"/>
                    <a:pt x="712" y="1747"/>
                  </a:cubicBezTo>
                  <a:cubicBezTo>
                    <a:pt x="830" y="1747"/>
                    <a:pt x="925" y="1657"/>
                    <a:pt x="930" y="1542"/>
                  </a:cubicBezTo>
                  <a:lnTo>
                    <a:pt x="930" y="1523"/>
                  </a:lnTo>
                  <a:lnTo>
                    <a:pt x="930" y="436"/>
                  </a:lnTo>
                  <a:lnTo>
                    <a:pt x="1207" y="436"/>
                  </a:lnTo>
                  <a:cubicBezTo>
                    <a:pt x="1209" y="436"/>
                    <a:pt x="1212" y="436"/>
                    <a:pt x="1215" y="436"/>
                  </a:cubicBezTo>
                  <a:cubicBezTo>
                    <a:pt x="1330" y="436"/>
                    <a:pt x="1425" y="337"/>
                    <a:pt x="1425" y="221"/>
                  </a:cubicBezTo>
                  <a:cubicBezTo>
                    <a:pt x="1425" y="102"/>
                    <a:pt x="1326" y="1"/>
                    <a:pt x="1207" y="1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4959563" y="1688825"/>
              <a:ext cx="36850" cy="43550"/>
            </a:xfrm>
            <a:custGeom>
              <a:avLst/>
              <a:gdLst/>
              <a:ahLst/>
              <a:cxnLst/>
              <a:rect l="l" t="t" r="r" b="b"/>
              <a:pathLst>
                <a:path w="1474" h="1742" extrusionOk="0">
                  <a:moveTo>
                    <a:pt x="740" y="840"/>
                  </a:moveTo>
                  <a:lnTo>
                    <a:pt x="835" y="1087"/>
                  </a:lnTo>
                  <a:lnTo>
                    <a:pt x="644" y="1087"/>
                  </a:lnTo>
                  <a:lnTo>
                    <a:pt x="740" y="840"/>
                  </a:lnTo>
                  <a:close/>
                  <a:moveTo>
                    <a:pt x="740" y="0"/>
                  </a:moveTo>
                  <a:cubicBezTo>
                    <a:pt x="714" y="0"/>
                    <a:pt x="688" y="5"/>
                    <a:pt x="663" y="15"/>
                  </a:cubicBezTo>
                  <a:cubicBezTo>
                    <a:pt x="602" y="39"/>
                    <a:pt x="558" y="81"/>
                    <a:pt x="535" y="143"/>
                  </a:cubicBezTo>
                  <a:lnTo>
                    <a:pt x="43" y="1450"/>
                  </a:lnTo>
                  <a:cubicBezTo>
                    <a:pt x="1" y="1560"/>
                    <a:pt x="58" y="1684"/>
                    <a:pt x="168" y="1727"/>
                  </a:cubicBezTo>
                  <a:cubicBezTo>
                    <a:pt x="193" y="1737"/>
                    <a:pt x="220" y="1741"/>
                    <a:pt x="246" y="1741"/>
                  </a:cubicBezTo>
                  <a:cubicBezTo>
                    <a:pt x="335" y="1741"/>
                    <a:pt x="420" y="1688"/>
                    <a:pt x="454" y="1602"/>
                  </a:cubicBezTo>
                  <a:lnTo>
                    <a:pt x="482" y="1527"/>
                  </a:lnTo>
                  <a:lnTo>
                    <a:pt x="998" y="1527"/>
                  </a:lnTo>
                  <a:lnTo>
                    <a:pt x="1026" y="1602"/>
                  </a:lnTo>
                  <a:cubicBezTo>
                    <a:pt x="1059" y="1688"/>
                    <a:pt x="1144" y="1741"/>
                    <a:pt x="1232" y="1741"/>
                  </a:cubicBezTo>
                  <a:cubicBezTo>
                    <a:pt x="1257" y="1741"/>
                    <a:pt x="1283" y="1737"/>
                    <a:pt x="1308" y="1727"/>
                  </a:cubicBezTo>
                  <a:cubicBezTo>
                    <a:pt x="1417" y="1684"/>
                    <a:pt x="1474" y="1560"/>
                    <a:pt x="1436" y="1450"/>
                  </a:cubicBezTo>
                  <a:lnTo>
                    <a:pt x="945" y="143"/>
                  </a:lnTo>
                  <a:cubicBezTo>
                    <a:pt x="911" y="54"/>
                    <a:pt x="827" y="0"/>
                    <a:pt x="740" y="0"/>
                  </a:cubicBezTo>
                  <a:close/>
                </a:path>
              </a:pathLst>
            </a:custGeom>
            <a:solidFill>
              <a:srgbClr val="ED4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4802063" y="1520825"/>
              <a:ext cx="30525" cy="28450"/>
            </a:xfrm>
            <a:custGeom>
              <a:avLst/>
              <a:gdLst/>
              <a:ahLst/>
              <a:cxnLst/>
              <a:rect l="l" t="t" r="r" b="b"/>
              <a:pathLst>
                <a:path w="1221" h="1138" extrusionOk="0">
                  <a:moveTo>
                    <a:pt x="611" y="1"/>
                  </a:moveTo>
                  <a:cubicBezTo>
                    <a:pt x="492" y="1"/>
                    <a:pt x="391" y="100"/>
                    <a:pt x="391" y="220"/>
                  </a:cubicBezTo>
                  <a:lnTo>
                    <a:pt x="391" y="305"/>
                  </a:lnTo>
                  <a:lnTo>
                    <a:pt x="315" y="277"/>
                  </a:lnTo>
                  <a:cubicBezTo>
                    <a:pt x="294" y="271"/>
                    <a:pt x="273" y="268"/>
                    <a:pt x="252" y="268"/>
                  </a:cubicBezTo>
                  <a:cubicBezTo>
                    <a:pt x="158" y="268"/>
                    <a:pt x="69" y="326"/>
                    <a:pt x="38" y="420"/>
                  </a:cubicBezTo>
                  <a:cubicBezTo>
                    <a:pt x="1" y="530"/>
                    <a:pt x="62" y="653"/>
                    <a:pt x="177" y="692"/>
                  </a:cubicBezTo>
                  <a:lnTo>
                    <a:pt x="258" y="721"/>
                  </a:lnTo>
                  <a:lnTo>
                    <a:pt x="210" y="787"/>
                  </a:lnTo>
                  <a:cubicBezTo>
                    <a:pt x="139" y="888"/>
                    <a:pt x="162" y="1021"/>
                    <a:pt x="258" y="1093"/>
                  </a:cubicBezTo>
                  <a:cubicBezTo>
                    <a:pt x="297" y="1121"/>
                    <a:pt x="342" y="1134"/>
                    <a:pt x="386" y="1134"/>
                  </a:cubicBezTo>
                  <a:cubicBezTo>
                    <a:pt x="453" y="1134"/>
                    <a:pt x="519" y="1102"/>
                    <a:pt x="563" y="1045"/>
                  </a:cubicBezTo>
                  <a:lnTo>
                    <a:pt x="611" y="978"/>
                  </a:lnTo>
                  <a:lnTo>
                    <a:pt x="659" y="1045"/>
                  </a:lnTo>
                  <a:cubicBezTo>
                    <a:pt x="703" y="1104"/>
                    <a:pt x="771" y="1137"/>
                    <a:pt x="840" y="1137"/>
                  </a:cubicBezTo>
                  <a:cubicBezTo>
                    <a:pt x="882" y="1137"/>
                    <a:pt x="925" y="1124"/>
                    <a:pt x="963" y="1097"/>
                  </a:cubicBezTo>
                  <a:cubicBezTo>
                    <a:pt x="1064" y="1031"/>
                    <a:pt x="1088" y="897"/>
                    <a:pt x="1020" y="796"/>
                  </a:cubicBezTo>
                  <a:cubicBezTo>
                    <a:pt x="1016" y="792"/>
                    <a:pt x="1016" y="792"/>
                    <a:pt x="1016" y="787"/>
                  </a:cubicBezTo>
                  <a:lnTo>
                    <a:pt x="963" y="721"/>
                  </a:lnTo>
                  <a:lnTo>
                    <a:pt x="1044" y="692"/>
                  </a:lnTo>
                  <a:cubicBezTo>
                    <a:pt x="1159" y="653"/>
                    <a:pt x="1221" y="530"/>
                    <a:pt x="1183" y="420"/>
                  </a:cubicBezTo>
                  <a:cubicBezTo>
                    <a:pt x="1152" y="326"/>
                    <a:pt x="1063" y="268"/>
                    <a:pt x="969" y="268"/>
                  </a:cubicBezTo>
                  <a:cubicBezTo>
                    <a:pt x="948" y="268"/>
                    <a:pt x="927" y="271"/>
                    <a:pt x="906" y="277"/>
                  </a:cubicBezTo>
                  <a:lnTo>
                    <a:pt x="830" y="305"/>
                  </a:lnTo>
                  <a:lnTo>
                    <a:pt x="830" y="220"/>
                  </a:lnTo>
                  <a:cubicBezTo>
                    <a:pt x="830" y="100"/>
                    <a:pt x="730" y="1"/>
                    <a:pt x="611" y="1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5051963" y="1587100"/>
              <a:ext cx="10875" cy="11025"/>
            </a:xfrm>
            <a:custGeom>
              <a:avLst/>
              <a:gdLst/>
              <a:ahLst/>
              <a:cxnLst/>
              <a:rect l="l" t="t" r="r" b="b"/>
              <a:pathLst>
                <a:path w="435" h="441" extrusionOk="0">
                  <a:moveTo>
                    <a:pt x="216" y="1"/>
                  </a:moveTo>
                  <a:cubicBezTo>
                    <a:pt x="96" y="5"/>
                    <a:pt x="1" y="102"/>
                    <a:pt x="1" y="221"/>
                  </a:cubicBezTo>
                  <a:cubicBezTo>
                    <a:pt x="1" y="340"/>
                    <a:pt x="96" y="440"/>
                    <a:pt x="220" y="440"/>
                  </a:cubicBezTo>
                  <a:cubicBezTo>
                    <a:pt x="339" y="440"/>
                    <a:pt x="434" y="340"/>
                    <a:pt x="434" y="221"/>
                  </a:cubicBezTo>
                  <a:cubicBezTo>
                    <a:pt x="434" y="102"/>
                    <a:pt x="339" y="5"/>
                    <a:pt x="216" y="1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4760463" y="1548025"/>
              <a:ext cx="10975" cy="10875"/>
            </a:xfrm>
            <a:custGeom>
              <a:avLst/>
              <a:gdLst/>
              <a:ahLst/>
              <a:cxnLst/>
              <a:rect l="l" t="t" r="r" b="b"/>
              <a:pathLst>
                <a:path w="439" h="435" extrusionOk="0">
                  <a:moveTo>
                    <a:pt x="219" y="0"/>
                  </a:moveTo>
                  <a:cubicBezTo>
                    <a:pt x="100" y="0"/>
                    <a:pt x="0" y="100"/>
                    <a:pt x="5" y="219"/>
                  </a:cubicBezTo>
                  <a:cubicBezTo>
                    <a:pt x="5" y="335"/>
                    <a:pt x="96" y="434"/>
                    <a:pt x="215" y="434"/>
                  </a:cubicBezTo>
                  <a:cubicBezTo>
                    <a:pt x="218" y="434"/>
                    <a:pt x="221" y="434"/>
                    <a:pt x="223" y="434"/>
                  </a:cubicBezTo>
                  <a:cubicBezTo>
                    <a:pt x="344" y="434"/>
                    <a:pt x="439" y="338"/>
                    <a:pt x="439" y="219"/>
                  </a:cubicBezTo>
                  <a:cubicBezTo>
                    <a:pt x="439" y="95"/>
                    <a:pt x="344" y="0"/>
                    <a:pt x="219" y="0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4986388" y="1528100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20" y="1"/>
                  </a:moveTo>
                  <a:cubicBezTo>
                    <a:pt x="96" y="1"/>
                    <a:pt x="0" y="100"/>
                    <a:pt x="0" y="219"/>
                  </a:cubicBezTo>
                  <a:cubicBezTo>
                    <a:pt x="0" y="339"/>
                    <a:pt x="96" y="434"/>
                    <a:pt x="220" y="434"/>
                  </a:cubicBezTo>
                  <a:cubicBezTo>
                    <a:pt x="339" y="434"/>
                    <a:pt x="435" y="339"/>
                    <a:pt x="435" y="219"/>
                  </a:cubicBezTo>
                  <a:cubicBezTo>
                    <a:pt x="435" y="100"/>
                    <a:pt x="339" y="1"/>
                    <a:pt x="220" y="1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4867613" y="1746300"/>
              <a:ext cx="30575" cy="28125"/>
            </a:xfrm>
            <a:custGeom>
              <a:avLst/>
              <a:gdLst/>
              <a:ahLst/>
              <a:cxnLst/>
              <a:rect l="l" t="t" r="r" b="b"/>
              <a:pathLst>
                <a:path w="1223" h="1125" extrusionOk="0">
                  <a:moveTo>
                    <a:pt x="610" y="0"/>
                  </a:moveTo>
                  <a:cubicBezTo>
                    <a:pt x="608" y="0"/>
                    <a:pt x="605" y="0"/>
                    <a:pt x="602" y="0"/>
                  </a:cubicBezTo>
                  <a:cubicBezTo>
                    <a:pt x="487" y="5"/>
                    <a:pt x="397" y="95"/>
                    <a:pt x="392" y="210"/>
                  </a:cubicBezTo>
                  <a:lnTo>
                    <a:pt x="392" y="296"/>
                  </a:lnTo>
                  <a:lnTo>
                    <a:pt x="316" y="272"/>
                  </a:lnTo>
                  <a:cubicBezTo>
                    <a:pt x="293" y="264"/>
                    <a:pt x="270" y="261"/>
                    <a:pt x="247" y="261"/>
                  </a:cubicBezTo>
                  <a:cubicBezTo>
                    <a:pt x="155" y="261"/>
                    <a:pt x="70" y="318"/>
                    <a:pt x="40" y="410"/>
                  </a:cubicBezTo>
                  <a:cubicBezTo>
                    <a:pt x="1" y="525"/>
                    <a:pt x="64" y="644"/>
                    <a:pt x="178" y="683"/>
                  </a:cubicBezTo>
                  <a:lnTo>
                    <a:pt x="258" y="711"/>
                  </a:lnTo>
                  <a:lnTo>
                    <a:pt x="212" y="778"/>
                  </a:lnTo>
                  <a:cubicBezTo>
                    <a:pt x="139" y="877"/>
                    <a:pt x="163" y="1011"/>
                    <a:pt x="258" y="1083"/>
                  </a:cubicBezTo>
                  <a:cubicBezTo>
                    <a:pt x="298" y="1111"/>
                    <a:pt x="343" y="1124"/>
                    <a:pt x="387" y="1124"/>
                  </a:cubicBezTo>
                  <a:cubicBezTo>
                    <a:pt x="455" y="1124"/>
                    <a:pt x="521" y="1093"/>
                    <a:pt x="564" y="1035"/>
                  </a:cubicBezTo>
                  <a:lnTo>
                    <a:pt x="612" y="969"/>
                  </a:lnTo>
                  <a:lnTo>
                    <a:pt x="659" y="1035"/>
                  </a:lnTo>
                  <a:cubicBezTo>
                    <a:pt x="703" y="1090"/>
                    <a:pt x="767" y="1118"/>
                    <a:pt x="831" y="1118"/>
                  </a:cubicBezTo>
                  <a:cubicBezTo>
                    <a:pt x="878" y="1118"/>
                    <a:pt x="925" y="1103"/>
                    <a:pt x="965" y="1073"/>
                  </a:cubicBezTo>
                  <a:cubicBezTo>
                    <a:pt x="1060" y="1002"/>
                    <a:pt x="1079" y="873"/>
                    <a:pt x="1017" y="778"/>
                  </a:cubicBezTo>
                  <a:lnTo>
                    <a:pt x="965" y="711"/>
                  </a:lnTo>
                  <a:lnTo>
                    <a:pt x="1046" y="683"/>
                  </a:lnTo>
                  <a:cubicBezTo>
                    <a:pt x="1160" y="644"/>
                    <a:pt x="1222" y="525"/>
                    <a:pt x="1184" y="410"/>
                  </a:cubicBezTo>
                  <a:cubicBezTo>
                    <a:pt x="1153" y="318"/>
                    <a:pt x="1068" y="261"/>
                    <a:pt x="976" y="261"/>
                  </a:cubicBezTo>
                  <a:cubicBezTo>
                    <a:pt x="953" y="261"/>
                    <a:pt x="930" y="264"/>
                    <a:pt x="907" y="272"/>
                  </a:cubicBezTo>
                  <a:lnTo>
                    <a:pt x="831" y="296"/>
                  </a:lnTo>
                  <a:lnTo>
                    <a:pt x="831" y="210"/>
                  </a:lnTo>
                  <a:cubicBezTo>
                    <a:pt x="826" y="94"/>
                    <a:pt x="731" y="0"/>
                    <a:pt x="610" y="0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4920813" y="1745700"/>
              <a:ext cx="10875" cy="10975"/>
            </a:xfrm>
            <a:custGeom>
              <a:avLst/>
              <a:gdLst/>
              <a:ahLst/>
              <a:cxnLst/>
              <a:rect l="l" t="t" r="r" b="b"/>
              <a:pathLst>
                <a:path w="435" h="439" extrusionOk="0">
                  <a:moveTo>
                    <a:pt x="219" y="0"/>
                  </a:moveTo>
                  <a:cubicBezTo>
                    <a:pt x="96" y="0"/>
                    <a:pt x="1" y="100"/>
                    <a:pt x="1" y="220"/>
                  </a:cubicBezTo>
                  <a:cubicBezTo>
                    <a:pt x="1" y="339"/>
                    <a:pt x="96" y="439"/>
                    <a:pt x="219" y="439"/>
                  </a:cubicBezTo>
                  <a:cubicBezTo>
                    <a:pt x="340" y="439"/>
                    <a:pt x="435" y="339"/>
                    <a:pt x="435" y="220"/>
                  </a:cubicBezTo>
                  <a:cubicBezTo>
                    <a:pt x="435" y="100"/>
                    <a:pt x="340" y="0"/>
                    <a:pt x="219" y="0"/>
                  </a:cubicBezTo>
                  <a:close/>
                </a:path>
              </a:pathLst>
            </a:custGeom>
            <a:solidFill>
              <a:srgbClr val="1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4896838" y="1564700"/>
              <a:ext cx="30450" cy="28375"/>
            </a:xfrm>
            <a:custGeom>
              <a:avLst/>
              <a:gdLst/>
              <a:ahLst/>
              <a:cxnLst/>
              <a:rect l="l" t="t" r="r" b="b"/>
              <a:pathLst>
                <a:path w="1218" h="1135" extrusionOk="0">
                  <a:moveTo>
                    <a:pt x="612" y="1"/>
                  </a:moveTo>
                  <a:cubicBezTo>
                    <a:pt x="487" y="1"/>
                    <a:pt x="392" y="100"/>
                    <a:pt x="392" y="220"/>
                  </a:cubicBezTo>
                  <a:lnTo>
                    <a:pt x="392" y="306"/>
                  </a:lnTo>
                  <a:lnTo>
                    <a:pt x="311" y="278"/>
                  </a:lnTo>
                  <a:cubicBezTo>
                    <a:pt x="290" y="271"/>
                    <a:pt x="268" y="268"/>
                    <a:pt x="247" y="268"/>
                  </a:cubicBezTo>
                  <a:cubicBezTo>
                    <a:pt x="154" y="268"/>
                    <a:pt x="67" y="327"/>
                    <a:pt x="39" y="421"/>
                  </a:cubicBezTo>
                  <a:cubicBezTo>
                    <a:pt x="1" y="535"/>
                    <a:pt x="62" y="654"/>
                    <a:pt x="177" y="692"/>
                  </a:cubicBezTo>
                  <a:lnTo>
                    <a:pt x="258" y="721"/>
                  </a:lnTo>
                  <a:lnTo>
                    <a:pt x="205" y="787"/>
                  </a:lnTo>
                  <a:cubicBezTo>
                    <a:pt x="139" y="888"/>
                    <a:pt x="168" y="1026"/>
                    <a:pt x="268" y="1093"/>
                  </a:cubicBezTo>
                  <a:cubicBezTo>
                    <a:pt x="306" y="1117"/>
                    <a:pt x="348" y="1129"/>
                    <a:pt x="390" y="1129"/>
                  </a:cubicBezTo>
                  <a:cubicBezTo>
                    <a:pt x="455" y="1129"/>
                    <a:pt x="520" y="1100"/>
                    <a:pt x="564" y="1044"/>
                  </a:cubicBezTo>
                  <a:lnTo>
                    <a:pt x="612" y="978"/>
                  </a:lnTo>
                  <a:lnTo>
                    <a:pt x="659" y="1044"/>
                  </a:lnTo>
                  <a:cubicBezTo>
                    <a:pt x="700" y="1103"/>
                    <a:pt x="766" y="1134"/>
                    <a:pt x="834" y="1134"/>
                  </a:cubicBezTo>
                  <a:cubicBezTo>
                    <a:pt x="878" y="1134"/>
                    <a:pt x="922" y="1121"/>
                    <a:pt x="960" y="1093"/>
                  </a:cubicBezTo>
                  <a:cubicBezTo>
                    <a:pt x="1059" y="1022"/>
                    <a:pt x="1083" y="888"/>
                    <a:pt x="1012" y="787"/>
                  </a:cubicBezTo>
                  <a:lnTo>
                    <a:pt x="960" y="721"/>
                  </a:lnTo>
                  <a:lnTo>
                    <a:pt x="1041" y="692"/>
                  </a:lnTo>
                  <a:cubicBezTo>
                    <a:pt x="1156" y="654"/>
                    <a:pt x="1217" y="535"/>
                    <a:pt x="1178" y="421"/>
                  </a:cubicBezTo>
                  <a:cubicBezTo>
                    <a:pt x="1151" y="327"/>
                    <a:pt x="1064" y="268"/>
                    <a:pt x="971" y="268"/>
                  </a:cubicBezTo>
                  <a:cubicBezTo>
                    <a:pt x="950" y="268"/>
                    <a:pt x="928" y="271"/>
                    <a:pt x="907" y="278"/>
                  </a:cubicBezTo>
                  <a:lnTo>
                    <a:pt x="826" y="306"/>
                  </a:lnTo>
                  <a:lnTo>
                    <a:pt x="826" y="220"/>
                  </a:lnTo>
                  <a:cubicBezTo>
                    <a:pt x="826" y="100"/>
                    <a:pt x="731" y="1"/>
                    <a:pt x="612" y="1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4869763" y="1591525"/>
              <a:ext cx="11025" cy="10900"/>
            </a:xfrm>
            <a:custGeom>
              <a:avLst/>
              <a:gdLst/>
              <a:ahLst/>
              <a:cxnLst/>
              <a:rect l="l" t="t" r="r" b="b"/>
              <a:pathLst>
                <a:path w="441" h="436" extrusionOk="0">
                  <a:moveTo>
                    <a:pt x="221" y="0"/>
                  </a:moveTo>
                  <a:cubicBezTo>
                    <a:pt x="101" y="0"/>
                    <a:pt x="1" y="96"/>
                    <a:pt x="1" y="220"/>
                  </a:cubicBezTo>
                  <a:cubicBezTo>
                    <a:pt x="1" y="339"/>
                    <a:pt x="101" y="435"/>
                    <a:pt x="221" y="435"/>
                  </a:cubicBezTo>
                  <a:cubicBezTo>
                    <a:pt x="340" y="435"/>
                    <a:pt x="440" y="339"/>
                    <a:pt x="440" y="220"/>
                  </a:cubicBezTo>
                  <a:cubicBezTo>
                    <a:pt x="440" y="96"/>
                    <a:pt x="340" y="0"/>
                    <a:pt x="221" y="0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94" name="Google Shape;1894;p40"/>
          <p:cNvCxnSpPr>
            <a:stCxn id="1808" idx="6"/>
            <a:endCxn id="1812" idx="2"/>
          </p:cNvCxnSpPr>
          <p:nvPr/>
        </p:nvCxnSpPr>
        <p:spPr>
          <a:xfrm flipV="1">
            <a:off x="3468513" y="1905463"/>
            <a:ext cx="2171287" cy="219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95" name="Google Shape;1895;p40"/>
          <p:cNvCxnSpPr>
            <a:stCxn id="1812" idx="4"/>
            <a:endCxn id="1809" idx="0"/>
          </p:cNvCxnSpPr>
          <p:nvPr/>
        </p:nvCxnSpPr>
        <p:spPr>
          <a:xfrm rot="5400000">
            <a:off x="3478600" y="577063"/>
            <a:ext cx="832800" cy="4062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96" name="Google Shape;1896;p40"/>
          <p:cNvCxnSpPr>
            <a:stCxn id="1809" idx="6"/>
            <a:endCxn id="1810" idx="2"/>
          </p:cNvCxnSpPr>
          <p:nvPr/>
        </p:nvCxnSpPr>
        <p:spPr>
          <a:xfrm>
            <a:off x="2150050" y="3310875"/>
            <a:ext cx="21390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97" name="Google Shape;1897;p40"/>
          <p:cNvCxnSpPr>
            <a:stCxn id="1810" idx="6"/>
            <a:endCxn id="1811" idx="2"/>
          </p:cNvCxnSpPr>
          <p:nvPr/>
        </p:nvCxnSpPr>
        <p:spPr>
          <a:xfrm>
            <a:off x="4855038" y="3310863"/>
            <a:ext cx="21423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0" name="Google Shape;1900;p40"/>
          <p:cNvSpPr txBox="1"/>
          <p:nvPr/>
        </p:nvSpPr>
        <p:spPr>
          <a:xfrm>
            <a:off x="6231942" y="1684405"/>
            <a:ext cx="2940908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vi-VN" sz="1050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1" name="Google Shape;1901;p40"/>
          <p:cNvSpPr txBox="1"/>
          <p:nvPr/>
        </p:nvSpPr>
        <p:spPr>
          <a:xfrm>
            <a:off x="186990" y="3974501"/>
            <a:ext cx="2955031" cy="27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quyết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địn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1framework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tên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nghiên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như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nhau trên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A.I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2" name="Google Shape;1902;p40"/>
          <p:cNvSpPr txBox="1"/>
          <p:nvPr/>
        </p:nvSpPr>
        <p:spPr>
          <a:xfrm>
            <a:off x="3592925" y="3681363"/>
            <a:ext cx="19581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vi-V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3" name="Google Shape;1903;p40"/>
          <p:cNvSpPr txBox="1"/>
          <p:nvPr/>
        </p:nvSpPr>
        <p:spPr>
          <a:xfrm>
            <a:off x="6209050" y="3681363"/>
            <a:ext cx="2142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9063C86B-1E42-4C48-B075-B031CFF4C10D}"/>
              </a:ext>
            </a:extLst>
          </p:cNvPr>
          <p:cNvSpPr txBox="1"/>
          <p:nvPr/>
        </p:nvSpPr>
        <p:spPr>
          <a:xfrm>
            <a:off x="3540866" y="3533237"/>
            <a:ext cx="2793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9B43B5C2-AF2C-4199-BD3E-610C99CE947A}"/>
              </a:ext>
            </a:extLst>
          </p:cNvPr>
          <p:cNvSpPr txBox="1"/>
          <p:nvPr/>
        </p:nvSpPr>
        <p:spPr>
          <a:xfrm>
            <a:off x="6547000" y="3484300"/>
            <a:ext cx="206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CC2FBF7-324D-4007-A4CA-06EE35E62865}"/>
              </a:ext>
            </a:extLst>
          </p:cNvPr>
          <p:cNvSpPr txBox="1"/>
          <p:nvPr/>
        </p:nvSpPr>
        <p:spPr>
          <a:xfrm>
            <a:off x="186990" y="1539422"/>
            <a:ext cx="2796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khổng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lồ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vượt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trội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Hộp Văn bản 108">
            <a:extLst>
              <a:ext uri="{FF2B5EF4-FFF2-40B4-BE49-F238E27FC236}">
                <a16:creationId xmlns:a16="http://schemas.microsoft.com/office/drawing/2014/main" id="{44E6A614-2F25-4C16-AE43-4466282065EC}"/>
              </a:ext>
            </a:extLst>
          </p:cNvPr>
          <p:cNvSpPr txBox="1"/>
          <p:nvPr/>
        </p:nvSpPr>
        <p:spPr>
          <a:xfrm>
            <a:off x="6183475" y="1541920"/>
            <a:ext cx="27962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tiềm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rằng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nên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minh .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Hộp Văn bản 110">
            <a:extLst>
              <a:ext uri="{FF2B5EF4-FFF2-40B4-BE49-F238E27FC236}">
                <a16:creationId xmlns:a16="http://schemas.microsoft.com/office/drawing/2014/main" id="{3465BBB5-F107-4CFB-87D0-80BD2B670F82}"/>
              </a:ext>
            </a:extLst>
          </p:cNvPr>
          <p:cNvSpPr txBox="1"/>
          <p:nvPr/>
        </p:nvSpPr>
        <p:spPr>
          <a:xfrm>
            <a:off x="3979558" y="3690629"/>
            <a:ext cx="14411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vi-VN" b="0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năm 2015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8DA35A03-3A62-4221-952B-17DB9056DB40}"/>
              </a:ext>
            </a:extLst>
          </p:cNvPr>
          <p:cNvSpPr txBox="1"/>
          <p:nvPr/>
        </p:nvSpPr>
        <p:spPr>
          <a:xfrm>
            <a:off x="6010530" y="3619235"/>
            <a:ext cx="2682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Phiên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hoàn thiện và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ổn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i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năm 2017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7" grpId="0"/>
      <p:bldP spid="1901" grpId="0"/>
      <p:bldP spid="107" grpId="0"/>
      <p:bldP spid="109" grpId="0"/>
      <p:bldP spid="111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49"/>
          <p:cNvGrpSpPr/>
          <p:nvPr/>
        </p:nvGrpSpPr>
        <p:grpSpPr>
          <a:xfrm>
            <a:off x="1020908" y="1531887"/>
            <a:ext cx="1327052" cy="665968"/>
            <a:chOff x="1020908" y="1531887"/>
            <a:chExt cx="1327052" cy="665968"/>
          </a:xfrm>
        </p:grpSpPr>
        <p:grpSp>
          <p:nvGrpSpPr>
            <p:cNvPr id="2644" name="Google Shape;2644;p49"/>
            <p:cNvGrpSpPr/>
            <p:nvPr/>
          </p:nvGrpSpPr>
          <p:grpSpPr>
            <a:xfrm rot="-5400000">
              <a:off x="1555790" y="1405685"/>
              <a:ext cx="665968" cy="918371"/>
              <a:chOff x="89078" y="2342238"/>
              <a:chExt cx="497920" cy="686684"/>
            </a:xfrm>
          </p:grpSpPr>
          <p:grpSp>
            <p:nvGrpSpPr>
              <p:cNvPr id="2645" name="Google Shape;2645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46" name="Google Shape;2646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47" name="Google Shape;2647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48" name="Google Shape;2648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49" name="Google Shape;2649;p49"/>
            <p:cNvSpPr/>
            <p:nvPr/>
          </p:nvSpPr>
          <p:spPr>
            <a:xfrm rot="-5400000">
              <a:off x="1166468" y="1633257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0" name="Google Shape;2650;p49"/>
          <p:cNvGrpSpPr/>
          <p:nvPr/>
        </p:nvGrpSpPr>
        <p:grpSpPr>
          <a:xfrm>
            <a:off x="3704758" y="1531887"/>
            <a:ext cx="1327639" cy="665968"/>
            <a:chOff x="3704758" y="1531887"/>
            <a:chExt cx="1327639" cy="665968"/>
          </a:xfrm>
        </p:grpSpPr>
        <p:grpSp>
          <p:nvGrpSpPr>
            <p:cNvPr id="2651" name="Google Shape;2651;p49"/>
            <p:cNvGrpSpPr/>
            <p:nvPr/>
          </p:nvGrpSpPr>
          <p:grpSpPr>
            <a:xfrm rot="-5400000">
              <a:off x="4240228" y="1405685"/>
              <a:ext cx="665968" cy="918371"/>
              <a:chOff x="89078" y="2342238"/>
              <a:chExt cx="497920" cy="686684"/>
            </a:xfrm>
          </p:grpSpPr>
          <p:grpSp>
            <p:nvGrpSpPr>
              <p:cNvPr id="2652" name="Google Shape;2652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53" name="Google Shape;2653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54" name="Google Shape;2654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55" name="Google Shape;2655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56" name="Google Shape;2656;p49"/>
            <p:cNvSpPr/>
            <p:nvPr/>
          </p:nvSpPr>
          <p:spPr>
            <a:xfrm rot="-5400000">
              <a:off x="3850318" y="1633257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7" name="Google Shape;2657;p49"/>
          <p:cNvGrpSpPr/>
          <p:nvPr/>
        </p:nvGrpSpPr>
        <p:grpSpPr>
          <a:xfrm>
            <a:off x="6388608" y="1531887"/>
            <a:ext cx="1326564" cy="665968"/>
            <a:chOff x="6388608" y="1531887"/>
            <a:chExt cx="1326564" cy="665968"/>
          </a:xfrm>
        </p:grpSpPr>
        <p:grpSp>
          <p:nvGrpSpPr>
            <p:cNvPr id="2658" name="Google Shape;2658;p49"/>
            <p:cNvGrpSpPr/>
            <p:nvPr/>
          </p:nvGrpSpPr>
          <p:grpSpPr>
            <a:xfrm rot="-5400000">
              <a:off x="6923003" y="1405685"/>
              <a:ext cx="665968" cy="918371"/>
              <a:chOff x="89078" y="2342238"/>
              <a:chExt cx="497920" cy="686684"/>
            </a:xfrm>
          </p:grpSpPr>
          <p:grpSp>
            <p:nvGrpSpPr>
              <p:cNvPr id="2659" name="Google Shape;2659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60" name="Google Shape;2660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1" name="Google Shape;2661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62" name="Google Shape;2662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63" name="Google Shape;2663;p49"/>
            <p:cNvSpPr/>
            <p:nvPr/>
          </p:nvSpPr>
          <p:spPr>
            <a:xfrm rot="-5400000">
              <a:off x="6534168" y="1633257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4" name="Google Shape;2664;p49"/>
          <p:cNvGrpSpPr/>
          <p:nvPr/>
        </p:nvGrpSpPr>
        <p:grpSpPr>
          <a:xfrm>
            <a:off x="1020908" y="3143474"/>
            <a:ext cx="1327052" cy="665968"/>
            <a:chOff x="1020908" y="3143474"/>
            <a:chExt cx="1327052" cy="665968"/>
          </a:xfrm>
        </p:grpSpPr>
        <p:grpSp>
          <p:nvGrpSpPr>
            <p:cNvPr id="2665" name="Google Shape;2665;p49"/>
            <p:cNvGrpSpPr/>
            <p:nvPr/>
          </p:nvGrpSpPr>
          <p:grpSpPr>
            <a:xfrm rot="-5400000">
              <a:off x="1555790" y="3017272"/>
              <a:ext cx="665968" cy="918371"/>
              <a:chOff x="89078" y="2342238"/>
              <a:chExt cx="497920" cy="686684"/>
            </a:xfrm>
          </p:grpSpPr>
          <p:grpSp>
            <p:nvGrpSpPr>
              <p:cNvPr id="2666" name="Google Shape;2666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67" name="Google Shape;2667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8" name="Google Shape;2668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69" name="Google Shape;2669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0" name="Google Shape;2670;p49"/>
            <p:cNvSpPr/>
            <p:nvPr/>
          </p:nvSpPr>
          <p:spPr>
            <a:xfrm rot="-5400000">
              <a:off x="1166468" y="3237478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1" name="Google Shape;2671;p49"/>
          <p:cNvGrpSpPr/>
          <p:nvPr/>
        </p:nvGrpSpPr>
        <p:grpSpPr>
          <a:xfrm>
            <a:off x="3704758" y="3143474"/>
            <a:ext cx="1327639" cy="665968"/>
            <a:chOff x="3704758" y="3143474"/>
            <a:chExt cx="1327639" cy="665968"/>
          </a:xfrm>
        </p:grpSpPr>
        <p:grpSp>
          <p:nvGrpSpPr>
            <p:cNvPr id="2672" name="Google Shape;2672;p49"/>
            <p:cNvGrpSpPr/>
            <p:nvPr/>
          </p:nvGrpSpPr>
          <p:grpSpPr>
            <a:xfrm rot="-5400000">
              <a:off x="4240228" y="3017272"/>
              <a:ext cx="665968" cy="918371"/>
              <a:chOff x="89078" y="2342238"/>
              <a:chExt cx="497920" cy="686684"/>
            </a:xfrm>
          </p:grpSpPr>
          <p:grpSp>
            <p:nvGrpSpPr>
              <p:cNvPr id="2673" name="Google Shape;2673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74" name="Google Shape;2674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5" name="Google Shape;2675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76" name="Google Shape;2676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7" name="Google Shape;2677;p49"/>
            <p:cNvSpPr/>
            <p:nvPr/>
          </p:nvSpPr>
          <p:spPr>
            <a:xfrm rot="-5400000">
              <a:off x="3850318" y="3237478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8" name="Google Shape;2678;p49"/>
          <p:cNvGrpSpPr/>
          <p:nvPr/>
        </p:nvGrpSpPr>
        <p:grpSpPr>
          <a:xfrm>
            <a:off x="6388608" y="3143474"/>
            <a:ext cx="1326564" cy="665968"/>
            <a:chOff x="6388608" y="3143474"/>
            <a:chExt cx="1326564" cy="665968"/>
          </a:xfrm>
        </p:grpSpPr>
        <p:grpSp>
          <p:nvGrpSpPr>
            <p:cNvPr id="2679" name="Google Shape;2679;p49"/>
            <p:cNvGrpSpPr/>
            <p:nvPr/>
          </p:nvGrpSpPr>
          <p:grpSpPr>
            <a:xfrm rot="-5400000">
              <a:off x="6923003" y="3017272"/>
              <a:ext cx="665968" cy="918371"/>
              <a:chOff x="89078" y="2342238"/>
              <a:chExt cx="497920" cy="686684"/>
            </a:xfrm>
          </p:grpSpPr>
          <p:grpSp>
            <p:nvGrpSpPr>
              <p:cNvPr id="2680" name="Google Shape;2680;p49"/>
              <p:cNvGrpSpPr/>
              <p:nvPr/>
            </p:nvGrpSpPr>
            <p:grpSpPr>
              <a:xfrm>
                <a:off x="89078" y="2342238"/>
                <a:ext cx="497920" cy="686684"/>
                <a:chOff x="89075" y="2342175"/>
                <a:chExt cx="772089" cy="1064792"/>
              </a:xfrm>
            </p:grpSpPr>
            <p:sp>
              <p:nvSpPr>
                <p:cNvPr id="2681" name="Google Shape;2681;p49"/>
                <p:cNvSpPr/>
                <p:nvPr/>
              </p:nvSpPr>
              <p:spPr>
                <a:xfrm>
                  <a:off x="89264" y="2518967"/>
                  <a:ext cx="771900" cy="8880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82" name="Google Shape;2682;p49"/>
                <p:cNvSpPr/>
                <p:nvPr/>
              </p:nvSpPr>
              <p:spPr>
                <a:xfrm>
                  <a:off x="89075" y="2342175"/>
                  <a:ext cx="771900" cy="178500"/>
                </a:xfrm>
                <a:prstGeom prst="trapezoid">
                  <a:avLst>
                    <a:gd name="adj" fmla="val 96657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683" name="Google Shape;2683;p49"/>
              <p:cNvSpPr/>
              <p:nvPr/>
            </p:nvSpPr>
            <p:spPr>
              <a:xfrm>
                <a:off x="304438" y="2436575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84" name="Google Shape;2684;p49"/>
            <p:cNvSpPr/>
            <p:nvPr/>
          </p:nvSpPr>
          <p:spPr>
            <a:xfrm rot="-5400000">
              <a:off x="6534168" y="3237478"/>
              <a:ext cx="252775" cy="543894"/>
            </a:xfrm>
            <a:custGeom>
              <a:avLst/>
              <a:gdLst/>
              <a:ahLst/>
              <a:cxnLst/>
              <a:rect l="l" t="t" r="r" b="b"/>
              <a:pathLst>
                <a:path w="3006" h="6468" extrusionOk="0">
                  <a:moveTo>
                    <a:pt x="1397" y="2908"/>
                  </a:moveTo>
                  <a:cubicBezTo>
                    <a:pt x="1427" y="2941"/>
                    <a:pt x="1450" y="2978"/>
                    <a:pt x="1477" y="3014"/>
                  </a:cubicBezTo>
                  <a:cubicBezTo>
                    <a:pt x="1683" y="3323"/>
                    <a:pt x="1740" y="3659"/>
                    <a:pt x="1623" y="3915"/>
                  </a:cubicBezTo>
                  <a:cubicBezTo>
                    <a:pt x="1573" y="4021"/>
                    <a:pt x="1473" y="4117"/>
                    <a:pt x="1364" y="4151"/>
                  </a:cubicBezTo>
                  <a:cubicBezTo>
                    <a:pt x="1338" y="4159"/>
                    <a:pt x="1307" y="4167"/>
                    <a:pt x="1273" y="4167"/>
                  </a:cubicBezTo>
                  <a:cubicBezTo>
                    <a:pt x="1240" y="4167"/>
                    <a:pt x="1204" y="4160"/>
                    <a:pt x="1168" y="4141"/>
                  </a:cubicBezTo>
                  <a:cubicBezTo>
                    <a:pt x="1042" y="4074"/>
                    <a:pt x="988" y="3901"/>
                    <a:pt x="1008" y="3629"/>
                  </a:cubicBezTo>
                  <a:cubicBezTo>
                    <a:pt x="1022" y="3447"/>
                    <a:pt x="1045" y="3300"/>
                    <a:pt x="1111" y="3171"/>
                  </a:cubicBezTo>
                  <a:cubicBezTo>
                    <a:pt x="1174" y="3057"/>
                    <a:pt x="1271" y="2968"/>
                    <a:pt x="1397" y="2908"/>
                  </a:cubicBezTo>
                  <a:close/>
                  <a:moveTo>
                    <a:pt x="639" y="0"/>
                  </a:moveTo>
                  <a:cubicBezTo>
                    <a:pt x="577" y="0"/>
                    <a:pt x="513" y="12"/>
                    <a:pt x="450" y="37"/>
                  </a:cubicBezTo>
                  <a:cubicBezTo>
                    <a:pt x="284" y="103"/>
                    <a:pt x="145" y="249"/>
                    <a:pt x="85" y="412"/>
                  </a:cubicBezTo>
                  <a:cubicBezTo>
                    <a:pt x="1" y="648"/>
                    <a:pt x="31" y="930"/>
                    <a:pt x="174" y="1276"/>
                  </a:cubicBezTo>
                  <a:cubicBezTo>
                    <a:pt x="324" y="1642"/>
                    <a:pt x="533" y="1974"/>
                    <a:pt x="795" y="2266"/>
                  </a:cubicBezTo>
                  <a:cubicBezTo>
                    <a:pt x="875" y="2353"/>
                    <a:pt x="958" y="2439"/>
                    <a:pt x="1042" y="2519"/>
                  </a:cubicBezTo>
                  <a:cubicBezTo>
                    <a:pt x="1134" y="2612"/>
                    <a:pt x="1228" y="2705"/>
                    <a:pt x="1314" y="2805"/>
                  </a:cubicBezTo>
                  <a:cubicBezTo>
                    <a:pt x="1174" y="2875"/>
                    <a:pt x="1068" y="2981"/>
                    <a:pt x="998" y="3111"/>
                  </a:cubicBezTo>
                  <a:cubicBezTo>
                    <a:pt x="915" y="3267"/>
                    <a:pt x="892" y="3447"/>
                    <a:pt x="878" y="3619"/>
                  </a:cubicBezTo>
                  <a:cubicBezTo>
                    <a:pt x="852" y="3948"/>
                    <a:pt x="929" y="4160"/>
                    <a:pt x="1105" y="4254"/>
                  </a:cubicBezTo>
                  <a:cubicBezTo>
                    <a:pt x="1156" y="4283"/>
                    <a:pt x="1214" y="4297"/>
                    <a:pt x="1273" y="4297"/>
                  </a:cubicBezTo>
                  <a:cubicBezTo>
                    <a:pt x="1317" y="4297"/>
                    <a:pt x="1362" y="4289"/>
                    <a:pt x="1407" y="4274"/>
                  </a:cubicBezTo>
                  <a:cubicBezTo>
                    <a:pt x="1547" y="4227"/>
                    <a:pt x="1676" y="4111"/>
                    <a:pt x="1743" y="3968"/>
                  </a:cubicBezTo>
                  <a:cubicBezTo>
                    <a:pt x="1875" y="3672"/>
                    <a:pt x="1816" y="3287"/>
                    <a:pt x="1583" y="2941"/>
                  </a:cubicBezTo>
                  <a:cubicBezTo>
                    <a:pt x="1563" y="2915"/>
                    <a:pt x="1547" y="2888"/>
                    <a:pt x="1527" y="2861"/>
                  </a:cubicBezTo>
                  <a:cubicBezTo>
                    <a:pt x="1530" y="2861"/>
                    <a:pt x="1536" y="2861"/>
                    <a:pt x="1540" y="2858"/>
                  </a:cubicBezTo>
                  <a:cubicBezTo>
                    <a:pt x="1607" y="2842"/>
                    <a:pt x="1676" y="2834"/>
                    <a:pt x="1746" y="2834"/>
                  </a:cubicBezTo>
                  <a:cubicBezTo>
                    <a:pt x="1925" y="2834"/>
                    <a:pt x="2106" y="2886"/>
                    <a:pt x="2248" y="2984"/>
                  </a:cubicBezTo>
                  <a:cubicBezTo>
                    <a:pt x="2573" y="3207"/>
                    <a:pt x="2780" y="3632"/>
                    <a:pt x="2817" y="4157"/>
                  </a:cubicBezTo>
                  <a:cubicBezTo>
                    <a:pt x="2872" y="4975"/>
                    <a:pt x="2533" y="5823"/>
                    <a:pt x="1926" y="6371"/>
                  </a:cubicBezTo>
                  <a:lnTo>
                    <a:pt x="2012" y="6467"/>
                  </a:lnTo>
                  <a:cubicBezTo>
                    <a:pt x="2647" y="5892"/>
                    <a:pt x="3006" y="5005"/>
                    <a:pt x="2946" y="4148"/>
                  </a:cubicBezTo>
                  <a:cubicBezTo>
                    <a:pt x="2906" y="3586"/>
                    <a:pt x="2680" y="3120"/>
                    <a:pt x="2321" y="2875"/>
                  </a:cubicBezTo>
                  <a:cubicBezTo>
                    <a:pt x="2158" y="2764"/>
                    <a:pt x="1952" y="2704"/>
                    <a:pt x="1747" y="2704"/>
                  </a:cubicBezTo>
                  <a:cubicBezTo>
                    <a:pt x="1667" y="2704"/>
                    <a:pt x="1587" y="2713"/>
                    <a:pt x="1510" y="2732"/>
                  </a:cubicBezTo>
                  <a:cubicBezTo>
                    <a:pt x="1487" y="2738"/>
                    <a:pt x="1464" y="2745"/>
                    <a:pt x="1441" y="2752"/>
                  </a:cubicBezTo>
                  <a:cubicBezTo>
                    <a:pt x="1344" y="2639"/>
                    <a:pt x="1237" y="2533"/>
                    <a:pt x="1134" y="2430"/>
                  </a:cubicBezTo>
                  <a:cubicBezTo>
                    <a:pt x="1051" y="2350"/>
                    <a:pt x="968" y="2263"/>
                    <a:pt x="892" y="2180"/>
                  </a:cubicBezTo>
                  <a:cubicBezTo>
                    <a:pt x="639" y="1898"/>
                    <a:pt x="436" y="1579"/>
                    <a:pt x="294" y="1226"/>
                  </a:cubicBezTo>
                  <a:cubicBezTo>
                    <a:pt x="164" y="910"/>
                    <a:pt x="134" y="661"/>
                    <a:pt x="208" y="459"/>
                  </a:cubicBezTo>
                  <a:cubicBezTo>
                    <a:pt x="254" y="326"/>
                    <a:pt x="367" y="209"/>
                    <a:pt x="499" y="160"/>
                  </a:cubicBezTo>
                  <a:cubicBezTo>
                    <a:pt x="538" y="143"/>
                    <a:pt x="587" y="130"/>
                    <a:pt x="641" y="130"/>
                  </a:cubicBezTo>
                  <a:cubicBezTo>
                    <a:pt x="685" y="130"/>
                    <a:pt x="732" y="139"/>
                    <a:pt x="779" y="163"/>
                  </a:cubicBezTo>
                  <a:lnTo>
                    <a:pt x="838" y="46"/>
                  </a:lnTo>
                  <a:cubicBezTo>
                    <a:pt x="778" y="16"/>
                    <a:pt x="710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85" name="Google Shape;2685;p49"/>
          <p:cNvSpPr txBox="1">
            <a:spLocks noGrp="1"/>
          </p:cNvSpPr>
          <p:nvPr>
            <p:ph type="title" idx="15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Lợi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ích</a:t>
            </a:r>
            <a:r>
              <a:rPr lang="en-US" sz="28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ensorFlow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6" name="Google Shape;2686;p49"/>
          <p:cNvSpPr txBox="1">
            <a:spLocks noGrp="1"/>
          </p:cNvSpPr>
          <p:nvPr>
            <p:ph type="title"/>
          </p:nvPr>
        </p:nvSpPr>
        <p:spPr>
          <a:xfrm>
            <a:off x="734375" y="1664025"/>
            <a:ext cx="2308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8" name="Google Shape;2688;p49"/>
          <p:cNvSpPr txBox="1">
            <a:spLocks noGrp="1"/>
          </p:cNvSpPr>
          <p:nvPr>
            <p:ph type="title" idx="2"/>
          </p:nvPr>
        </p:nvSpPr>
        <p:spPr>
          <a:xfrm>
            <a:off x="6079078" y="1664025"/>
            <a:ext cx="23571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9" name="Google Shape;2689;p49"/>
          <p:cNvSpPr txBox="1">
            <a:spLocks noGrp="1"/>
          </p:cNvSpPr>
          <p:nvPr>
            <p:ph type="subTitle" idx="3"/>
          </p:nvPr>
        </p:nvSpPr>
        <p:spPr>
          <a:xfrm>
            <a:off x="6079078" y="2198201"/>
            <a:ext cx="2534782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i="1" dirty="0" err="1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cấp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tiện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ích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bổ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sung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lập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trình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cần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debug</a:t>
            </a:r>
            <a:endParaRPr sz="1050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0" name="Google Shape;2690;p49"/>
          <p:cNvSpPr txBox="1">
            <a:spLocks noGrp="1"/>
          </p:cNvSpPr>
          <p:nvPr>
            <p:ph type="title" idx="4"/>
          </p:nvPr>
        </p:nvSpPr>
        <p:spPr>
          <a:xfrm>
            <a:off x="3393819" y="3275600"/>
            <a:ext cx="23571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2" name="Google Shape;2692;p49"/>
          <p:cNvSpPr txBox="1">
            <a:spLocks noGrp="1"/>
          </p:cNvSpPr>
          <p:nvPr>
            <p:ph type="title" idx="6"/>
          </p:nvPr>
        </p:nvSpPr>
        <p:spPr>
          <a:xfrm>
            <a:off x="3393819" y="1664025"/>
            <a:ext cx="23571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4" name="Google Shape;2694;p49"/>
          <p:cNvSpPr txBox="1">
            <a:spLocks noGrp="1"/>
          </p:cNvSpPr>
          <p:nvPr>
            <p:ph type="title" idx="8"/>
          </p:nvPr>
        </p:nvSpPr>
        <p:spPr>
          <a:xfrm>
            <a:off x="734375" y="3275600"/>
            <a:ext cx="2308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5" name="Google Shape;2695;p49"/>
          <p:cNvSpPr txBox="1">
            <a:spLocks noGrp="1"/>
          </p:cNvSpPr>
          <p:nvPr>
            <p:ph type="subTitle" idx="9"/>
          </p:nvPr>
        </p:nvSpPr>
        <p:spPr>
          <a:xfrm>
            <a:off x="780157" y="4073548"/>
            <a:ext cx="2276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i="1" dirty="0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phép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bạn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đánh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đổi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từng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operation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biểu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đồ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riêng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biệt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bạch</a:t>
            </a:r>
            <a:endParaRPr sz="1050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6" name="Google Shape;2696;p49"/>
          <p:cNvSpPr txBox="1">
            <a:spLocks noGrp="1"/>
          </p:cNvSpPr>
          <p:nvPr>
            <p:ph type="title" idx="13"/>
          </p:nvPr>
        </p:nvSpPr>
        <p:spPr>
          <a:xfrm>
            <a:off x="6079078" y="3275600"/>
            <a:ext cx="23571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7" name="Google Shape;2697;p49"/>
          <p:cNvSpPr txBox="1">
            <a:spLocks noGrp="1"/>
          </p:cNvSpPr>
          <p:nvPr>
            <p:ph type="subTitle" idx="14"/>
          </p:nvPr>
        </p:nvSpPr>
        <p:spPr>
          <a:xfrm>
            <a:off x="6463045" y="4056751"/>
            <a:ext cx="1900798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ễ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dàng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deploy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endParaRPr sz="1050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59975183-09AA-4681-887D-7603A268F08F}"/>
              </a:ext>
            </a:extLst>
          </p:cNvPr>
          <p:cNvSpPr txBox="1"/>
          <p:nvPr/>
        </p:nvSpPr>
        <p:spPr>
          <a:xfrm>
            <a:off x="964194" y="2272667"/>
            <a:ext cx="21569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huyển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output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sang input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khác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C4564E46-B631-4981-B933-C9563B15C4C3}"/>
              </a:ext>
            </a:extLst>
          </p:cNvPr>
          <p:cNvSpPr txBox="1"/>
          <p:nvPr/>
        </p:nvSpPr>
        <p:spPr>
          <a:xfrm>
            <a:off x="3470902" y="2279409"/>
            <a:ext cx="235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Giúp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vào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phần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logic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400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DBADD4D-744E-4CEF-94C1-92121B0DAD4B}"/>
              </a:ext>
            </a:extLst>
          </p:cNvPr>
          <p:cNvSpPr txBox="1"/>
          <p:nvPr/>
        </p:nvSpPr>
        <p:spPr>
          <a:xfrm>
            <a:off x="3704757" y="4051846"/>
            <a:ext cx="23823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TensorBoard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của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TensorFlow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phép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bạn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sát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cách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trực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những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gì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TensorFlow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đang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làm</a:t>
            </a:r>
            <a:r>
              <a:rPr lang="en-US" i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vi-VN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9" grpId="0" build="p"/>
      <p:bldP spid="2690" grpId="0"/>
      <p:bldP spid="62" grpId="0"/>
      <p:bldP spid="64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55"/>
        </a:solidFill>
        <a:effectLst/>
      </p:bgPr>
    </p:bg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52"/>
          <p:cNvGrpSpPr/>
          <p:nvPr/>
        </p:nvGrpSpPr>
        <p:grpSpPr>
          <a:xfrm>
            <a:off x="2555510" y="1778022"/>
            <a:ext cx="5970294" cy="3553212"/>
            <a:chOff x="159782" y="1360376"/>
            <a:chExt cx="5970294" cy="3553212"/>
          </a:xfrm>
        </p:grpSpPr>
        <p:sp>
          <p:nvSpPr>
            <p:cNvPr id="3060" name="Google Shape;3060;p52"/>
            <p:cNvSpPr/>
            <p:nvPr/>
          </p:nvSpPr>
          <p:spPr>
            <a:xfrm>
              <a:off x="4668197" y="4470675"/>
              <a:ext cx="1315800" cy="131700"/>
            </a:xfrm>
            <a:prstGeom prst="ellipse">
              <a:avLst/>
            </a:prstGeom>
            <a:solidFill>
              <a:srgbClr val="000000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61" name="Google Shape;3061;p52"/>
            <p:cNvGrpSpPr/>
            <p:nvPr/>
          </p:nvGrpSpPr>
          <p:grpSpPr>
            <a:xfrm>
              <a:off x="159782" y="3426105"/>
              <a:ext cx="1482633" cy="1487483"/>
              <a:chOff x="2843500" y="1968178"/>
              <a:chExt cx="1233164" cy="1237198"/>
            </a:xfrm>
          </p:grpSpPr>
          <p:grpSp>
            <p:nvGrpSpPr>
              <p:cNvPr id="3062" name="Google Shape;3062;p52"/>
              <p:cNvGrpSpPr/>
              <p:nvPr/>
            </p:nvGrpSpPr>
            <p:grpSpPr>
              <a:xfrm>
                <a:off x="3105666" y="1976060"/>
                <a:ext cx="540550" cy="409646"/>
                <a:chOff x="3408992" y="1866883"/>
                <a:chExt cx="540550" cy="409646"/>
              </a:xfrm>
            </p:grpSpPr>
            <p:sp>
              <p:nvSpPr>
                <p:cNvPr id="3063" name="Google Shape;3063;p52"/>
                <p:cNvSpPr/>
                <p:nvPr/>
              </p:nvSpPr>
              <p:spPr>
                <a:xfrm rot="-1961139">
                  <a:off x="3720685" y="1951713"/>
                  <a:ext cx="130902" cy="209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547" extrusionOk="0">
                      <a:moveTo>
                        <a:pt x="1250" y="131"/>
                      </a:moveTo>
                      <a:cubicBezTo>
                        <a:pt x="1290" y="134"/>
                        <a:pt x="1300" y="147"/>
                        <a:pt x="1303" y="157"/>
                      </a:cubicBezTo>
                      <a:cubicBezTo>
                        <a:pt x="1399" y="367"/>
                        <a:pt x="784" y="1300"/>
                        <a:pt x="273" y="1978"/>
                      </a:cubicBezTo>
                      <a:cubicBezTo>
                        <a:pt x="499" y="1160"/>
                        <a:pt x="898" y="131"/>
                        <a:pt x="1240" y="131"/>
                      </a:cubicBezTo>
                      <a:close/>
                      <a:moveTo>
                        <a:pt x="1240" y="1"/>
                      </a:moveTo>
                      <a:cubicBezTo>
                        <a:pt x="625" y="1"/>
                        <a:pt x="123" y="2025"/>
                        <a:pt x="66" y="2257"/>
                      </a:cubicBezTo>
                      <a:lnTo>
                        <a:pt x="0" y="2547"/>
                      </a:lnTo>
                      <a:lnTo>
                        <a:pt x="183" y="2314"/>
                      </a:lnTo>
                      <a:cubicBezTo>
                        <a:pt x="419" y="2011"/>
                        <a:pt x="1592" y="482"/>
                        <a:pt x="1419" y="103"/>
                      </a:cubicBezTo>
                      <a:cubicBezTo>
                        <a:pt x="1399" y="57"/>
                        <a:pt x="1356" y="4"/>
                        <a:pt x="125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64" name="Google Shape;3064;p52"/>
                <p:cNvSpPr/>
                <p:nvPr/>
              </p:nvSpPr>
              <p:spPr>
                <a:xfrm rot="-1961139">
                  <a:off x="3723625" y="2007565"/>
                  <a:ext cx="207898" cy="12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1554" extrusionOk="0">
                      <a:moveTo>
                        <a:pt x="2310" y="125"/>
                      </a:moveTo>
                      <a:cubicBezTo>
                        <a:pt x="2340" y="125"/>
                        <a:pt x="2367" y="131"/>
                        <a:pt x="2387" y="145"/>
                      </a:cubicBezTo>
                      <a:cubicBezTo>
                        <a:pt x="2396" y="151"/>
                        <a:pt x="2396" y="154"/>
                        <a:pt x="2396" y="158"/>
                      </a:cubicBezTo>
                      <a:cubicBezTo>
                        <a:pt x="2380" y="317"/>
                        <a:pt x="1573" y="746"/>
                        <a:pt x="695" y="1128"/>
                      </a:cubicBezTo>
                      <a:cubicBezTo>
                        <a:pt x="1300" y="630"/>
                        <a:pt x="2028" y="125"/>
                        <a:pt x="2310" y="125"/>
                      </a:cubicBezTo>
                      <a:close/>
                      <a:moveTo>
                        <a:pt x="2319" y="0"/>
                      </a:moveTo>
                      <a:cubicBezTo>
                        <a:pt x="1792" y="0"/>
                        <a:pt x="554" y="1067"/>
                        <a:pt x="289" y="1301"/>
                      </a:cubicBezTo>
                      <a:lnTo>
                        <a:pt x="0" y="1553"/>
                      </a:lnTo>
                      <a:lnTo>
                        <a:pt x="0" y="1553"/>
                      </a:lnTo>
                      <a:lnTo>
                        <a:pt x="356" y="1411"/>
                      </a:lnTo>
                      <a:cubicBezTo>
                        <a:pt x="712" y="1265"/>
                        <a:pt x="2487" y="524"/>
                        <a:pt x="2526" y="171"/>
                      </a:cubicBezTo>
                      <a:cubicBezTo>
                        <a:pt x="2530" y="118"/>
                        <a:pt x="2507" y="71"/>
                        <a:pt x="2459" y="38"/>
                      </a:cubicBezTo>
                      <a:cubicBezTo>
                        <a:pt x="2422" y="12"/>
                        <a:pt x="2374" y="0"/>
                        <a:pt x="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65" name="Google Shape;3065;p52"/>
                <p:cNvSpPr/>
                <p:nvPr/>
              </p:nvSpPr>
              <p:spPr>
                <a:xfrm rot="-1961139">
                  <a:off x="3479181" y="1906168"/>
                  <a:ext cx="242575" cy="3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" h="4029" extrusionOk="0">
                      <a:moveTo>
                        <a:pt x="1731" y="1898"/>
                      </a:moveTo>
                      <a:cubicBezTo>
                        <a:pt x="1755" y="1958"/>
                        <a:pt x="1771" y="2037"/>
                        <a:pt x="1735" y="2100"/>
                      </a:cubicBezTo>
                      <a:cubicBezTo>
                        <a:pt x="1717" y="2135"/>
                        <a:pt x="1671" y="2157"/>
                        <a:pt x="1628" y="2157"/>
                      </a:cubicBezTo>
                      <a:cubicBezTo>
                        <a:pt x="1625" y="2157"/>
                        <a:pt x="1622" y="2157"/>
                        <a:pt x="1619" y="2157"/>
                      </a:cubicBezTo>
                      <a:cubicBezTo>
                        <a:pt x="1599" y="2154"/>
                        <a:pt x="1572" y="2147"/>
                        <a:pt x="1562" y="2120"/>
                      </a:cubicBezTo>
                      <a:cubicBezTo>
                        <a:pt x="1552" y="2100"/>
                        <a:pt x="1559" y="2067"/>
                        <a:pt x="1572" y="2037"/>
                      </a:cubicBezTo>
                      <a:cubicBezTo>
                        <a:pt x="1602" y="1967"/>
                        <a:pt x="1662" y="1924"/>
                        <a:pt x="1731" y="1898"/>
                      </a:cubicBezTo>
                      <a:close/>
                      <a:moveTo>
                        <a:pt x="332" y="0"/>
                      </a:moveTo>
                      <a:cubicBezTo>
                        <a:pt x="123" y="73"/>
                        <a:pt x="1" y="316"/>
                        <a:pt x="60" y="525"/>
                      </a:cubicBezTo>
                      <a:cubicBezTo>
                        <a:pt x="100" y="668"/>
                        <a:pt x="206" y="775"/>
                        <a:pt x="306" y="861"/>
                      </a:cubicBezTo>
                      <a:cubicBezTo>
                        <a:pt x="452" y="984"/>
                        <a:pt x="608" y="1094"/>
                        <a:pt x="774" y="1186"/>
                      </a:cubicBezTo>
                      <a:cubicBezTo>
                        <a:pt x="848" y="1229"/>
                        <a:pt x="927" y="1269"/>
                        <a:pt x="1007" y="1309"/>
                      </a:cubicBezTo>
                      <a:cubicBezTo>
                        <a:pt x="1266" y="1442"/>
                        <a:pt x="1512" y="1568"/>
                        <a:pt x="1668" y="1785"/>
                      </a:cubicBezTo>
                      <a:cubicBezTo>
                        <a:pt x="1572" y="1824"/>
                        <a:pt x="1496" y="1895"/>
                        <a:pt x="1456" y="1981"/>
                      </a:cubicBezTo>
                      <a:cubicBezTo>
                        <a:pt x="1426" y="2044"/>
                        <a:pt x="1420" y="2111"/>
                        <a:pt x="1440" y="2163"/>
                      </a:cubicBezTo>
                      <a:cubicBezTo>
                        <a:pt x="1466" y="2234"/>
                        <a:pt x="1529" y="2280"/>
                        <a:pt x="1609" y="2286"/>
                      </a:cubicBezTo>
                      <a:cubicBezTo>
                        <a:pt x="1615" y="2287"/>
                        <a:pt x="1621" y="2287"/>
                        <a:pt x="1628" y="2287"/>
                      </a:cubicBezTo>
                      <a:cubicBezTo>
                        <a:pt x="1720" y="2287"/>
                        <a:pt x="1808" y="2238"/>
                        <a:pt x="1848" y="2163"/>
                      </a:cubicBezTo>
                      <a:cubicBezTo>
                        <a:pt x="1895" y="2081"/>
                        <a:pt x="1898" y="1981"/>
                        <a:pt x="1861" y="1878"/>
                      </a:cubicBezTo>
                      <a:cubicBezTo>
                        <a:pt x="1885" y="1878"/>
                        <a:pt x="1905" y="1878"/>
                        <a:pt x="1928" y="1881"/>
                      </a:cubicBezTo>
                      <a:cubicBezTo>
                        <a:pt x="2054" y="1907"/>
                        <a:pt x="2180" y="1991"/>
                        <a:pt x="2303" y="2127"/>
                      </a:cubicBezTo>
                      <a:cubicBezTo>
                        <a:pt x="2689" y="2565"/>
                        <a:pt x="2815" y="3247"/>
                        <a:pt x="2649" y="3998"/>
                      </a:cubicBezTo>
                      <a:lnTo>
                        <a:pt x="2776" y="4028"/>
                      </a:lnTo>
                      <a:cubicBezTo>
                        <a:pt x="2952" y="3234"/>
                        <a:pt x="2815" y="2513"/>
                        <a:pt x="2400" y="2044"/>
                      </a:cubicBezTo>
                      <a:cubicBezTo>
                        <a:pt x="2260" y="1881"/>
                        <a:pt x="2107" y="1785"/>
                        <a:pt x="1951" y="1755"/>
                      </a:cubicBezTo>
                      <a:cubicBezTo>
                        <a:pt x="1924" y="1749"/>
                        <a:pt x="1896" y="1747"/>
                        <a:pt x="1868" y="1747"/>
                      </a:cubicBezTo>
                      <a:cubicBezTo>
                        <a:pt x="1844" y="1747"/>
                        <a:pt x="1821" y="1749"/>
                        <a:pt x="1798" y="1752"/>
                      </a:cubicBezTo>
                      <a:cubicBezTo>
                        <a:pt x="1629" y="1482"/>
                        <a:pt x="1343" y="1336"/>
                        <a:pt x="1064" y="1194"/>
                      </a:cubicBezTo>
                      <a:cubicBezTo>
                        <a:pt x="987" y="1154"/>
                        <a:pt x="911" y="1114"/>
                        <a:pt x="838" y="1074"/>
                      </a:cubicBezTo>
                      <a:cubicBezTo>
                        <a:pt x="679" y="984"/>
                        <a:pt x="529" y="881"/>
                        <a:pt x="392" y="761"/>
                      </a:cubicBezTo>
                      <a:cubicBezTo>
                        <a:pt x="306" y="688"/>
                        <a:pt x="216" y="599"/>
                        <a:pt x="186" y="492"/>
                      </a:cubicBezTo>
                      <a:cubicBezTo>
                        <a:pt x="143" y="346"/>
                        <a:pt x="233" y="173"/>
                        <a:pt x="375" y="123"/>
                      </a:cubicBezTo>
                      <a:lnTo>
                        <a:pt x="3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066" name="Google Shape;3066;p52"/>
              <p:cNvGrpSpPr/>
              <p:nvPr/>
            </p:nvGrpSpPr>
            <p:grpSpPr>
              <a:xfrm>
                <a:off x="2843500" y="1968178"/>
                <a:ext cx="1233164" cy="1237198"/>
                <a:chOff x="2843500" y="1968178"/>
                <a:chExt cx="1233164" cy="1237198"/>
              </a:xfrm>
            </p:grpSpPr>
            <p:sp>
              <p:nvSpPr>
                <p:cNvPr id="3067" name="Google Shape;3067;p52"/>
                <p:cNvSpPr/>
                <p:nvPr/>
              </p:nvSpPr>
              <p:spPr>
                <a:xfrm rot="-1961142">
                  <a:off x="3016413" y="2136471"/>
                  <a:ext cx="887338" cy="90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" h="6312" extrusionOk="0">
                      <a:moveTo>
                        <a:pt x="2563" y="0"/>
                      </a:moveTo>
                      <a:lnTo>
                        <a:pt x="1" y="3467"/>
                      </a:lnTo>
                      <a:lnTo>
                        <a:pt x="509" y="3789"/>
                      </a:lnTo>
                      <a:lnTo>
                        <a:pt x="762" y="3948"/>
                      </a:lnTo>
                      <a:lnTo>
                        <a:pt x="1357" y="4321"/>
                      </a:lnTo>
                      <a:lnTo>
                        <a:pt x="1609" y="4484"/>
                      </a:lnTo>
                      <a:lnTo>
                        <a:pt x="2386" y="4976"/>
                      </a:lnTo>
                      <a:lnTo>
                        <a:pt x="2642" y="5132"/>
                      </a:lnTo>
                      <a:lnTo>
                        <a:pt x="3606" y="5740"/>
                      </a:lnTo>
                      <a:lnTo>
                        <a:pt x="3856" y="5899"/>
                      </a:lnTo>
                      <a:lnTo>
                        <a:pt x="4514" y="6312"/>
                      </a:lnTo>
                      <a:lnTo>
                        <a:pt x="6218" y="2580"/>
                      </a:lnTo>
                      <a:lnTo>
                        <a:pt x="5913" y="2360"/>
                      </a:lnTo>
                      <a:lnTo>
                        <a:pt x="5667" y="2190"/>
                      </a:lnTo>
                      <a:lnTo>
                        <a:pt x="5215" y="1868"/>
                      </a:lnTo>
                      <a:lnTo>
                        <a:pt x="4972" y="1698"/>
                      </a:lnTo>
                      <a:lnTo>
                        <a:pt x="4434" y="1323"/>
                      </a:lnTo>
                      <a:lnTo>
                        <a:pt x="4188" y="1147"/>
                      </a:lnTo>
                      <a:lnTo>
                        <a:pt x="3300" y="522"/>
                      </a:lnTo>
                      <a:lnTo>
                        <a:pt x="3088" y="376"/>
                      </a:lnTo>
                      <a:lnTo>
                        <a:pt x="2563" y="0"/>
                      </a:lnTo>
                      <a:close/>
                    </a:path>
                  </a:pathLst>
                </a:custGeom>
                <a:solidFill>
                  <a:srgbClr val="FCC8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68" name="Google Shape;3068;p52"/>
                <p:cNvSpPr/>
                <p:nvPr/>
              </p:nvSpPr>
              <p:spPr>
                <a:xfrm rot="-1961142">
                  <a:off x="3562017" y="2301757"/>
                  <a:ext cx="329310" cy="5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8" h="3710" extrusionOk="0">
                      <a:moveTo>
                        <a:pt x="2062" y="0"/>
                      </a:moveTo>
                      <a:cubicBezTo>
                        <a:pt x="1470" y="1240"/>
                        <a:pt x="786" y="2424"/>
                        <a:pt x="1" y="3550"/>
                      </a:cubicBezTo>
                      <a:lnTo>
                        <a:pt x="251" y="3709"/>
                      </a:lnTo>
                      <a:cubicBezTo>
                        <a:pt x="1031" y="2586"/>
                        <a:pt x="1716" y="1410"/>
                        <a:pt x="2308" y="170"/>
                      </a:cubicBezTo>
                      <a:lnTo>
                        <a:pt x="2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69" name="Google Shape;3069;p52"/>
                <p:cNvSpPr/>
                <p:nvPr/>
              </p:nvSpPr>
              <p:spPr>
                <a:xfrm rot="-1961142">
                  <a:off x="3361240" y="2319636"/>
                  <a:ext cx="403647" cy="49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435" extrusionOk="0">
                      <a:moveTo>
                        <a:pt x="2586" y="0"/>
                      </a:moveTo>
                      <a:cubicBezTo>
                        <a:pt x="1732" y="1094"/>
                        <a:pt x="871" y="2191"/>
                        <a:pt x="0" y="3278"/>
                      </a:cubicBezTo>
                      <a:lnTo>
                        <a:pt x="256" y="3434"/>
                      </a:lnTo>
                      <a:cubicBezTo>
                        <a:pt x="1120" y="2353"/>
                        <a:pt x="1975" y="1261"/>
                        <a:pt x="2829" y="170"/>
                      </a:cubicBezTo>
                      <a:lnTo>
                        <a:pt x="25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70" name="Google Shape;3070;p52"/>
                <p:cNvSpPr/>
                <p:nvPr/>
              </p:nvSpPr>
              <p:spPr>
                <a:xfrm rot="-1961142">
                  <a:off x="3188504" y="2324346"/>
                  <a:ext cx="439175" cy="476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337" extrusionOk="0">
                      <a:moveTo>
                        <a:pt x="2832" y="0"/>
                      </a:moveTo>
                      <a:cubicBezTo>
                        <a:pt x="1855" y="1027"/>
                        <a:pt x="908" y="2084"/>
                        <a:pt x="1" y="3174"/>
                      </a:cubicBezTo>
                      <a:lnTo>
                        <a:pt x="253" y="3337"/>
                      </a:lnTo>
                      <a:cubicBezTo>
                        <a:pt x="1153" y="2250"/>
                        <a:pt x="2101" y="1197"/>
                        <a:pt x="3078" y="176"/>
                      </a:cubicBezTo>
                      <a:lnTo>
                        <a:pt x="28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71" name="Google Shape;3071;p52"/>
                <p:cNvSpPr/>
                <p:nvPr/>
              </p:nvSpPr>
              <p:spPr>
                <a:xfrm rot="-1961142">
                  <a:off x="3039535" y="2305281"/>
                  <a:ext cx="398510" cy="509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3574" extrusionOk="0">
                      <a:moveTo>
                        <a:pt x="2580" y="1"/>
                      </a:moveTo>
                      <a:cubicBezTo>
                        <a:pt x="2553" y="7"/>
                        <a:pt x="2530" y="24"/>
                        <a:pt x="2510" y="51"/>
                      </a:cubicBezTo>
                      <a:cubicBezTo>
                        <a:pt x="1673" y="1168"/>
                        <a:pt x="838" y="2291"/>
                        <a:pt x="1" y="3414"/>
                      </a:cubicBezTo>
                      <a:lnTo>
                        <a:pt x="254" y="3573"/>
                      </a:lnTo>
                      <a:cubicBezTo>
                        <a:pt x="1091" y="2447"/>
                        <a:pt x="1929" y="1323"/>
                        <a:pt x="2769" y="200"/>
                      </a:cubicBezTo>
                      <a:cubicBezTo>
                        <a:pt x="2779" y="180"/>
                        <a:pt x="2792" y="160"/>
                        <a:pt x="2792" y="147"/>
                      </a:cubicBezTo>
                      <a:lnTo>
                        <a:pt x="258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072" name="Google Shape;3072;p52"/>
            <p:cNvGrpSpPr/>
            <p:nvPr/>
          </p:nvGrpSpPr>
          <p:grpSpPr>
            <a:xfrm>
              <a:off x="1265413" y="3854908"/>
              <a:ext cx="711410" cy="780230"/>
              <a:chOff x="3184338" y="3603608"/>
              <a:chExt cx="711410" cy="780230"/>
            </a:xfrm>
          </p:grpSpPr>
          <p:sp>
            <p:nvSpPr>
              <p:cNvPr id="3073" name="Google Shape;3073;p52"/>
              <p:cNvSpPr/>
              <p:nvPr/>
            </p:nvSpPr>
            <p:spPr>
              <a:xfrm rot="1081326">
                <a:off x="3256771" y="3751808"/>
                <a:ext cx="566545" cy="558081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6791" extrusionOk="0">
                    <a:moveTo>
                      <a:pt x="4952" y="1"/>
                    </a:moveTo>
                    <a:lnTo>
                      <a:pt x="4823" y="50"/>
                    </a:lnTo>
                    <a:lnTo>
                      <a:pt x="4367" y="213"/>
                    </a:lnTo>
                    <a:lnTo>
                      <a:pt x="3347" y="576"/>
                    </a:lnTo>
                    <a:lnTo>
                      <a:pt x="2626" y="831"/>
                    </a:lnTo>
                    <a:lnTo>
                      <a:pt x="878" y="1453"/>
                    </a:lnTo>
                    <a:cubicBezTo>
                      <a:pt x="875" y="1453"/>
                      <a:pt x="875" y="1457"/>
                      <a:pt x="875" y="1457"/>
                    </a:cubicBezTo>
                    <a:lnTo>
                      <a:pt x="157" y="1709"/>
                    </a:lnTo>
                    <a:lnTo>
                      <a:pt x="0" y="1765"/>
                    </a:lnTo>
                    <a:lnTo>
                      <a:pt x="37" y="1872"/>
                    </a:lnTo>
                    <a:lnTo>
                      <a:pt x="157" y="2264"/>
                    </a:lnTo>
                    <a:lnTo>
                      <a:pt x="449" y="3188"/>
                    </a:lnTo>
                    <a:lnTo>
                      <a:pt x="648" y="3806"/>
                    </a:lnTo>
                    <a:lnTo>
                      <a:pt x="1596" y="6790"/>
                    </a:lnTo>
                    <a:lnTo>
                      <a:pt x="1682" y="6761"/>
                    </a:lnTo>
                    <a:lnTo>
                      <a:pt x="1991" y="6654"/>
                    </a:lnTo>
                    <a:lnTo>
                      <a:pt x="2503" y="6474"/>
                    </a:lnTo>
                    <a:lnTo>
                      <a:pt x="2809" y="6365"/>
                    </a:lnTo>
                    <a:lnTo>
                      <a:pt x="3228" y="6222"/>
                    </a:lnTo>
                    <a:lnTo>
                      <a:pt x="3540" y="6115"/>
                    </a:lnTo>
                    <a:lnTo>
                      <a:pt x="4018" y="5946"/>
                    </a:lnTo>
                    <a:lnTo>
                      <a:pt x="4334" y="5836"/>
                    </a:lnTo>
                    <a:lnTo>
                      <a:pt x="4992" y="5610"/>
                    </a:lnTo>
                    <a:lnTo>
                      <a:pt x="5305" y="5501"/>
                    </a:lnTo>
                    <a:lnTo>
                      <a:pt x="5972" y="5268"/>
                    </a:lnTo>
                    <a:lnTo>
                      <a:pt x="6322" y="5149"/>
                    </a:lnTo>
                    <a:lnTo>
                      <a:pt x="6893" y="4949"/>
                    </a:lnTo>
                    <a:lnTo>
                      <a:pt x="6697" y="4454"/>
                    </a:lnTo>
                    <a:lnTo>
                      <a:pt x="6558" y="4092"/>
                    </a:lnTo>
                    <a:lnTo>
                      <a:pt x="6424" y="3753"/>
                    </a:lnTo>
                    <a:lnTo>
                      <a:pt x="6268" y="3351"/>
                    </a:lnTo>
                    <a:lnTo>
                      <a:pt x="6092" y="2912"/>
                    </a:lnTo>
                    <a:lnTo>
                      <a:pt x="5909" y="2440"/>
                    </a:lnTo>
                    <a:lnTo>
                      <a:pt x="5717" y="1958"/>
                    </a:lnTo>
                    <a:lnTo>
                      <a:pt x="5544" y="1506"/>
                    </a:lnTo>
                    <a:lnTo>
                      <a:pt x="5431" y="1220"/>
                    </a:lnTo>
                    <a:lnTo>
                      <a:pt x="5265" y="802"/>
                    </a:lnTo>
                    <a:lnTo>
                      <a:pt x="5265" y="79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Google Shape;3074;p52"/>
              <p:cNvSpPr/>
              <p:nvPr/>
            </p:nvSpPr>
            <p:spPr>
              <a:xfrm rot="1081326">
                <a:off x="3703246" y="4156238"/>
                <a:ext cx="59662" cy="96807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178" extrusionOk="0">
                    <a:moveTo>
                      <a:pt x="586" y="1"/>
                    </a:moveTo>
                    <a:cubicBezTo>
                      <a:pt x="469" y="104"/>
                      <a:pt x="363" y="210"/>
                      <a:pt x="283" y="329"/>
                    </a:cubicBezTo>
                    <a:cubicBezTo>
                      <a:pt x="113" y="589"/>
                      <a:pt x="20" y="872"/>
                      <a:pt x="0" y="1177"/>
                    </a:cubicBezTo>
                    <a:lnTo>
                      <a:pt x="350" y="1058"/>
                    </a:lnTo>
                    <a:cubicBezTo>
                      <a:pt x="409" y="775"/>
                      <a:pt x="546" y="566"/>
                      <a:pt x="725" y="363"/>
                    </a:cubicBez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Google Shape;3075;p52"/>
              <p:cNvSpPr/>
              <p:nvPr/>
            </p:nvSpPr>
            <p:spPr>
              <a:xfrm rot="1081326">
                <a:off x="3628705" y="4079967"/>
                <a:ext cx="119407" cy="185808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2261" extrusionOk="0">
                    <a:moveTo>
                      <a:pt x="1296" y="1"/>
                    </a:moveTo>
                    <a:cubicBezTo>
                      <a:pt x="1020" y="357"/>
                      <a:pt x="632" y="605"/>
                      <a:pt x="319" y="1035"/>
                    </a:cubicBezTo>
                    <a:cubicBezTo>
                      <a:pt x="47" y="1400"/>
                      <a:pt x="0" y="1828"/>
                      <a:pt x="20" y="2260"/>
                    </a:cubicBezTo>
                    <a:lnTo>
                      <a:pt x="333" y="2151"/>
                    </a:lnTo>
                    <a:cubicBezTo>
                      <a:pt x="326" y="1872"/>
                      <a:pt x="362" y="1596"/>
                      <a:pt x="495" y="1357"/>
                    </a:cubicBezTo>
                    <a:cubicBezTo>
                      <a:pt x="681" y="1027"/>
                      <a:pt x="1024" y="831"/>
                      <a:pt x="1293" y="579"/>
                    </a:cubicBezTo>
                    <a:cubicBezTo>
                      <a:pt x="1353" y="522"/>
                      <a:pt x="1406" y="466"/>
                      <a:pt x="1452" y="403"/>
                    </a:cubicBez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Google Shape;3076;p52"/>
              <p:cNvSpPr/>
              <p:nvPr/>
            </p:nvSpPr>
            <p:spPr>
              <a:xfrm rot="1081326">
                <a:off x="3551952" y="3988593"/>
                <a:ext cx="178905" cy="28828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3508" extrusionOk="0">
                    <a:moveTo>
                      <a:pt x="1994" y="1"/>
                    </a:moveTo>
                    <a:cubicBezTo>
                      <a:pt x="1655" y="752"/>
                      <a:pt x="871" y="1028"/>
                      <a:pt x="393" y="1826"/>
                    </a:cubicBezTo>
                    <a:cubicBezTo>
                      <a:pt x="77" y="2351"/>
                      <a:pt x="0" y="2932"/>
                      <a:pt x="103" y="3507"/>
                    </a:cubicBezTo>
                    <a:lnTo>
                      <a:pt x="419" y="3397"/>
                    </a:lnTo>
                    <a:cubicBezTo>
                      <a:pt x="247" y="2308"/>
                      <a:pt x="954" y="1662"/>
                      <a:pt x="1772" y="938"/>
                    </a:cubicBezTo>
                    <a:cubicBezTo>
                      <a:pt x="1942" y="785"/>
                      <a:pt x="2074" y="633"/>
                      <a:pt x="2177" y="473"/>
                    </a:cubicBez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Google Shape;3077;p52"/>
              <p:cNvSpPr/>
              <p:nvPr/>
            </p:nvSpPr>
            <p:spPr>
              <a:xfrm rot="1081326">
                <a:off x="3479306" y="3895432"/>
                <a:ext cx="231910" cy="387723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4718" extrusionOk="0">
                    <a:moveTo>
                      <a:pt x="2649" y="1"/>
                    </a:moveTo>
                    <a:cubicBezTo>
                      <a:pt x="2386" y="613"/>
                      <a:pt x="1925" y="1035"/>
                      <a:pt x="1339" y="1493"/>
                    </a:cubicBezTo>
                    <a:cubicBezTo>
                      <a:pt x="1011" y="1753"/>
                      <a:pt x="735" y="2005"/>
                      <a:pt x="512" y="2364"/>
                    </a:cubicBezTo>
                    <a:cubicBezTo>
                      <a:pt x="0" y="3188"/>
                      <a:pt x="130" y="3883"/>
                      <a:pt x="333" y="4717"/>
                    </a:cubicBezTo>
                    <a:lnTo>
                      <a:pt x="645" y="4610"/>
                    </a:lnTo>
                    <a:cubicBezTo>
                      <a:pt x="509" y="4049"/>
                      <a:pt x="409" y="3494"/>
                      <a:pt x="595" y="2929"/>
                    </a:cubicBezTo>
                    <a:cubicBezTo>
                      <a:pt x="857" y="2151"/>
                      <a:pt x="1496" y="1855"/>
                      <a:pt x="2071" y="1380"/>
                    </a:cubicBezTo>
                    <a:cubicBezTo>
                      <a:pt x="2399" y="1114"/>
                      <a:pt x="2643" y="802"/>
                      <a:pt x="2822" y="453"/>
                    </a:cubicBezTo>
                    <a:lnTo>
                      <a:pt x="26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Google Shape;3078;p52"/>
              <p:cNvSpPr/>
              <p:nvPr/>
            </p:nvSpPr>
            <p:spPr>
              <a:xfrm rot="1081326">
                <a:off x="3425345" y="3825296"/>
                <a:ext cx="270206" cy="466286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5674" extrusionOk="0">
                    <a:moveTo>
                      <a:pt x="3122" y="1"/>
                    </a:moveTo>
                    <a:cubicBezTo>
                      <a:pt x="2912" y="406"/>
                      <a:pt x="2630" y="775"/>
                      <a:pt x="2248" y="1084"/>
                    </a:cubicBezTo>
                    <a:cubicBezTo>
                      <a:pt x="1680" y="1546"/>
                      <a:pt x="1042" y="1835"/>
                      <a:pt x="639" y="2460"/>
                    </a:cubicBezTo>
                    <a:cubicBezTo>
                      <a:pt x="1" y="3444"/>
                      <a:pt x="91" y="4593"/>
                      <a:pt x="360" y="5673"/>
                    </a:cubicBezTo>
                    <a:lnTo>
                      <a:pt x="666" y="5564"/>
                    </a:lnTo>
                    <a:cubicBezTo>
                      <a:pt x="439" y="4667"/>
                      <a:pt x="300" y="3587"/>
                      <a:pt x="805" y="2799"/>
                    </a:cubicBezTo>
                    <a:cubicBezTo>
                      <a:pt x="1257" y="2101"/>
                      <a:pt x="2042" y="1705"/>
                      <a:pt x="2650" y="1164"/>
                    </a:cubicBezTo>
                    <a:cubicBezTo>
                      <a:pt x="2912" y="927"/>
                      <a:pt x="3122" y="682"/>
                      <a:pt x="3288" y="419"/>
                    </a:cubicBezTo>
                    <a:lnTo>
                      <a:pt x="3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Google Shape;3079;p52"/>
              <p:cNvSpPr/>
              <p:nvPr/>
            </p:nvSpPr>
            <p:spPr>
              <a:xfrm rot="1081326">
                <a:off x="3348630" y="3743492"/>
                <a:ext cx="306201" cy="551506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6711" extrusionOk="0">
                    <a:moveTo>
                      <a:pt x="3726" y="0"/>
                    </a:moveTo>
                    <a:lnTo>
                      <a:pt x="3270" y="163"/>
                    </a:lnTo>
                    <a:cubicBezTo>
                      <a:pt x="2755" y="1403"/>
                      <a:pt x="1031" y="1895"/>
                      <a:pt x="462" y="3271"/>
                    </a:cubicBezTo>
                    <a:cubicBezTo>
                      <a:pt x="0" y="4410"/>
                      <a:pt x="183" y="5600"/>
                      <a:pt x="585" y="6711"/>
                    </a:cubicBezTo>
                    <a:lnTo>
                      <a:pt x="894" y="6604"/>
                    </a:lnTo>
                    <a:cubicBezTo>
                      <a:pt x="515" y="5560"/>
                      <a:pt x="349" y="4454"/>
                      <a:pt x="795" y="3390"/>
                    </a:cubicBezTo>
                    <a:cubicBezTo>
                      <a:pt x="1270" y="2264"/>
                      <a:pt x="2257" y="2002"/>
                      <a:pt x="3088" y="1237"/>
                    </a:cubicBezTo>
                    <a:cubicBezTo>
                      <a:pt x="3476" y="878"/>
                      <a:pt x="3666" y="462"/>
                      <a:pt x="3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Google Shape;3080;p52"/>
              <p:cNvSpPr/>
              <p:nvPr/>
            </p:nvSpPr>
            <p:spPr>
              <a:xfrm rot="1081326">
                <a:off x="3330458" y="3764533"/>
                <a:ext cx="238320" cy="265604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3232" extrusionOk="0">
                    <a:moveTo>
                      <a:pt x="2899" y="1"/>
                    </a:moveTo>
                    <a:lnTo>
                      <a:pt x="2178" y="256"/>
                    </a:lnTo>
                    <a:cubicBezTo>
                      <a:pt x="2008" y="420"/>
                      <a:pt x="1822" y="562"/>
                      <a:pt x="1666" y="682"/>
                    </a:cubicBezTo>
                    <a:cubicBezTo>
                      <a:pt x="1527" y="782"/>
                      <a:pt x="1384" y="878"/>
                      <a:pt x="1247" y="988"/>
                    </a:cubicBezTo>
                    <a:cubicBezTo>
                      <a:pt x="932" y="1237"/>
                      <a:pt x="632" y="1496"/>
                      <a:pt x="390" y="1825"/>
                    </a:cubicBezTo>
                    <a:cubicBezTo>
                      <a:pt x="207" y="2075"/>
                      <a:pt x="85" y="2337"/>
                      <a:pt x="1" y="2613"/>
                    </a:cubicBezTo>
                    <a:lnTo>
                      <a:pt x="200" y="3231"/>
                    </a:lnTo>
                    <a:cubicBezTo>
                      <a:pt x="244" y="2948"/>
                      <a:pt x="313" y="2669"/>
                      <a:pt x="443" y="2397"/>
                    </a:cubicBezTo>
                    <a:cubicBezTo>
                      <a:pt x="802" y="1649"/>
                      <a:pt x="1467" y="1240"/>
                      <a:pt x="2108" y="768"/>
                    </a:cubicBezTo>
                    <a:cubicBezTo>
                      <a:pt x="2441" y="523"/>
                      <a:pt x="2709" y="286"/>
                      <a:pt x="2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Google Shape;3081;p52"/>
              <p:cNvSpPr/>
              <p:nvPr/>
            </p:nvSpPr>
            <p:spPr>
              <a:xfrm rot="1081326">
                <a:off x="3310914" y="3801604"/>
                <a:ext cx="68866" cy="66401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08" extrusionOk="0">
                    <a:moveTo>
                      <a:pt x="838" y="1"/>
                    </a:moveTo>
                    <a:lnTo>
                      <a:pt x="120" y="253"/>
                    </a:lnTo>
                    <a:cubicBezTo>
                      <a:pt x="77" y="306"/>
                      <a:pt x="33" y="359"/>
                      <a:pt x="0" y="416"/>
                    </a:cubicBezTo>
                    <a:lnTo>
                      <a:pt x="120" y="808"/>
                    </a:lnTo>
                    <a:cubicBezTo>
                      <a:pt x="322" y="502"/>
                      <a:pt x="551" y="223"/>
                      <a:pt x="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82" name="Google Shape;3082;p52"/>
              <p:cNvGrpSpPr/>
              <p:nvPr/>
            </p:nvGrpSpPr>
            <p:grpSpPr>
              <a:xfrm>
                <a:off x="3223623" y="3603608"/>
                <a:ext cx="495661" cy="668335"/>
                <a:chOff x="3223623" y="3603608"/>
                <a:chExt cx="495661" cy="668335"/>
              </a:xfrm>
            </p:grpSpPr>
            <p:sp>
              <p:nvSpPr>
                <p:cNvPr id="3083" name="Google Shape;3083;p52"/>
                <p:cNvSpPr/>
                <p:nvPr/>
              </p:nvSpPr>
              <p:spPr>
                <a:xfrm rot="1081326">
                  <a:off x="3435062" y="3800341"/>
                  <a:ext cx="220241" cy="448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5458" extrusionOk="0">
                      <a:moveTo>
                        <a:pt x="399" y="1"/>
                      </a:moveTo>
                      <a:lnTo>
                        <a:pt x="1" y="227"/>
                      </a:lnTo>
                      <a:cubicBezTo>
                        <a:pt x="77" y="253"/>
                        <a:pt x="1633" y="5457"/>
                        <a:pt x="1633" y="5457"/>
                      </a:cubicBezTo>
                      <a:lnTo>
                        <a:pt x="2680" y="5095"/>
                      </a:lnTo>
                      <a:lnTo>
                        <a:pt x="39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4" name="Google Shape;3084;p52"/>
                <p:cNvSpPr/>
                <p:nvPr/>
              </p:nvSpPr>
              <p:spPr>
                <a:xfrm rot="1081326">
                  <a:off x="3550787" y="3650804"/>
                  <a:ext cx="115298" cy="18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2216" extrusionOk="0">
                      <a:moveTo>
                        <a:pt x="816" y="0"/>
                      </a:moveTo>
                      <a:cubicBezTo>
                        <a:pt x="796" y="0"/>
                        <a:pt x="773" y="3"/>
                        <a:pt x="748" y="8"/>
                      </a:cubicBezTo>
                      <a:cubicBezTo>
                        <a:pt x="1" y="171"/>
                        <a:pt x="58" y="2215"/>
                        <a:pt x="58" y="2215"/>
                      </a:cubicBezTo>
                      <a:cubicBezTo>
                        <a:pt x="58" y="2215"/>
                        <a:pt x="1403" y="0"/>
                        <a:pt x="8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5" name="Google Shape;3085;p52"/>
                <p:cNvSpPr/>
                <p:nvPr/>
              </p:nvSpPr>
              <p:spPr>
                <a:xfrm rot="1081326">
                  <a:off x="3368395" y="3655719"/>
                  <a:ext cx="177590" cy="1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" h="1574" extrusionOk="0">
                      <a:moveTo>
                        <a:pt x="711" y="1"/>
                      </a:moveTo>
                      <a:cubicBezTo>
                        <a:pt x="667" y="1"/>
                        <a:pt x="625" y="9"/>
                        <a:pt x="585" y="28"/>
                      </a:cubicBezTo>
                      <a:cubicBezTo>
                        <a:pt x="1" y="294"/>
                        <a:pt x="2161" y="1573"/>
                        <a:pt x="2161" y="1573"/>
                      </a:cubicBezTo>
                      <a:cubicBezTo>
                        <a:pt x="2161" y="1573"/>
                        <a:pt x="1301" y="1"/>
                        <a:pt x="7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6" name="Google Shape;3086;p52"/>
                <p:cNvSpPr/>
                <p:nvPr/>
              </p:nvSpPr>
              <p:spPr>
                <a:xfrm rot="1081326">
                  <a:off x="3236446" y="3646771"/>
                  <a:ext cx="299708" cy="130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587" extrusionOk="0">
                      <a:moveTo>
                        <a:pt x="2157" y="1061"/>
                      </a:moveTo>
                      <a:cubicBezTo>
                        <a:pt x="2217" y="1121"/>
                        <a:pt x="2254" y="1181"/>
                        <a:pt x="2267" y="1244"/>
                      </a:cubicBezTo>
                      <a:cubicBezTo>
                        <a:pt x="2277" y="1294"/>
                        <a:pt x="2267" y="1354"/>
                        <a:pt x="2237" y="1397"/>
                      </a:cubicBezTo>
                      <a:cubicBezTo>
                        <a:pt x="2223" y="1420"/>
                        <a:pt x="2197" y="1447"/>
                        <a:pt x="2157" y="1457"/>
                      </a:cubicBezTo>
                      <a:cubicBezTo>
                        <a:pt x="2152" y="1458"/>
                        <a:pt x="2146" y="1458"/>
                        <a:pt x="2140" y="1458"/>
                      </a:cubicBezTo>
                      <a:cubicBezTo>
                        <a:pt x="2101" y="1458"/>
                        <a:pt x="2069" y="1437"/>
                        <a:pt x="2051" y="1420"/>
                      </a:cubicBezTo>
                      <a:cubicBezTo>
                        <a:pt x="2011" y="1387"/>
                        <a:pt x="1984" y="1331"/>
                        <a:pt x="1988" y="1280"/>
                      </a:cubicBezTo>
                      <a:cubicBezTo>
                        <a:pt x="1995" y="1181"/>
                        <a:pt x="2074" y="1101"/>
                        <a:pt x="2157" y="1061"/>
                      </a:cubicBezTo>
                      <a:close/>
                      <a:moveTo>
                        <a:pt x="343" y="1"/>
                      </a:moveTo>
                      <a:cubicBezTo>
                        <a:pt x="210" y="1"/>
                        <a:pt x="80" y="97"/>
                        <a:pt x="40" y="237"/>
                      </a:cubicBezTo>
                      <a:cubicBezTo>
                        <a:pt x="1" y="373"/>
                        <a:pt x="47" y="530"/>
                        <a:pt x="157" y="646"/>
                      </a:cubicBezTo>
                      <a:cubicBezTo>
                        <a:pt x="240" y="732"/>
                        <a:pt x="356" y="799"/>
                        <a:pt x="509" y="842"/>
                      </a:cubicBezTo>
                      <a:cubicBezTo>
                        <a:pt x="640" y="880"/>
                        <a:pt x="775" y="900"/>
                        <a:pt x="910" y="900"/>
                      </a:cubicBezTo>
                      <a:cubicBezTo>
                        <a:pt x="997" y="900"/>
                        <a:pt x="1085" y="892"/>
                        <a:pt x="1171" y="875"/>
                      </a:cubicBezTo>
                      <a:cubicBezTo>
                        <a:pt x="1214" y="869"/>
                        <a:pt x="1254" y="858"/>
                        <a:pt x="1297" y="849"/>
                      </a:cubicBezTo>
                      <a:cubicBezTo>
                        <a:pt x="1370" y="829"/>
                        <a:pt x="1443" y="812"/>
                        <a:pt x="1516" y="809"/>
                      </a:cubicBezTo>
                      <a:cubicBezTo>
                        <a:pt x="1533" y="808"/>
                        <a:pt x="1550" y="807"/>
                        <a:pt x="1567" y="807"/>
                      </a:cubicBezTo>
                      <a:cubicBezTo>
                        <a:pt x="1726" y="807"/>
                        <a:pt x="1895" y="864"/>
                        <a:pt x="2051" y="972"/>
                      </a:cubicBezTo>
                      <a:cubicBezTo>
                        <a:pt x="1938" y="1045"/>
                        <a:pt x="1865" y="1158"/>
                        <a:pt x="1858" y="1274"/>
                      </a:cubicBezTo>
                      <a:cubicBezTo>
                        <a:pt x="1852" y="1364"/>
                        <a:pt x="1895" y="1457"/>
                        <a:pt x="1964" y="1520"/>
                      </a:cubicBezTo>
                      <a:cubicBezTo>
                        <a:pt x="2018" y="1564"/>
                        <a:pt x="2078" y="1587"/>
                        <a:pt x="2137" y="1587"/>
                      </a:cubicBezTo>
                      <a:cubicBezTo>
                        <a:pt x="2151" y="1587"/>
                        <a:pt x="2168" y="1587"/>
                        <a:pt x="2180" y="1583"/>
                      </a:cubicBezTo>
                      <a:cubicBezTo>
                        <a:pt x="2247" y="1570"/>
                        <a:pt x="2307" y="1530"/>
                        <a:pt x="2347" y="1467"/>
                      </a:cubicBezTo>
                      <a:cubicBezTo>
                        <a:pt x="2393" y="1397"/>
                        <a:pt x="2413" y="1300"/>
                        <a:pt x="2397" y="1217"/>
                      </a:cubicBezTo>
                      <a:cubicBezTo>
                        <a:pt x="2380" y="1148"/>
                        <a:pt x="2347" y="1085"/>
                        <a:pt x="2297" y="1021"/>
                      </a:cubicBezTo>
                      <a:cubicBezTo>
                        <a:pt x="2330" y="1016"/>
                        <a:pt x="2364" y="1014"/>
                        <a:pt x="2397" y="1014"/>
                      </a:cubicBezTo>
                      <a:cubicBezTo>
                        <a:pt x="2449" y="1014"/>
                        <a:pt x="2501" y="1019"/>
                        <a:pt x="2550" y="1025"/>
                      </a:cubicBezTo>
                      <a:cubicBezTo>
                        <a:pt x="2855" y="1055"/>
                        <a:pt x="3274" y="1158"/>
                        <a:pt x="3550" y="1457"/>
                      </a:cubicBezTo>
                      <a:lnTo>
                        <a:pt x="3646" y="1367"/>
                      </a:lnTo>
                      <a:cubicBezTo>
                        <a:pt x="3407" y="1108"/>
                        <a:pt x="3031" y="945"/>
                        <a:pt x="2562" y="895"/>
                      </a:cubicBezTo>
                      <a:cubicBezTo>
                        <a:pt x="2511" y="889"/>
                        <a:pt x="2456" y="884"/>
                        <a:pt x="2399" y="884"/>
                      </a:cubicBezTo>
                      <a:cubicBezTo>
                        <a:pt x="2329" y="884"/>
                        <a:pt x="2256" y="892"/>
                        <a:pt x="2184" y="912"/>
                      </a:cubicBezTo>
                      <a:cubicBezTo>
                        <a:pt x="2174" y="905"/>
                        <a:pt x="2164" y="895"/>
                        <a:pt x="2154" y="889"/>
                      </a:cubicBezTo>
                      <a:cubicBezTo>
                        <a:pt x="1970" y="752"/>
                        <a:pt x="1763" y="677"/>
                        <a:pt x="1565" y="677"/>
                      </a:cubicBezTo>
                      <a:cubicBezTo>
                        <a:pt x="1545" y="677"/>
                        <a:pt x="1525" y="677"/>
                        <a:pt x="1506" y="679"/>
                      </a:cubicBezTo>
                      <a:cubicBezTo>
                        <a:pt x="1423" y="686"/>
                        <a:pt x="1343" y="702"/>
                        <a:pt x="1266" y="722"/>
                      </a:cubicBezTo>
                      <a:cubicBezTo>
                        <a:pt x="1226" y="732"/>
                        <a:pt x="1187" y="739"/>
                        <a:pt x="1147" y="749"/>
                      </a:cubicBezTo>
                      <a:cubicBezTo>
                        <a:pt x="1069" y="763"/>
                        <a:pt x="990" y="771"/>
                        <a:pt x="911" y="771"/>
                      </a:cubicBezTo>
                      <a:cubicBezTo>
                        <a:pt x="788" y="771"/>
                        <a:pt x="665" y="753"/>
                        <a:pt x="545" y="719"/>
                      </a:cubicBezTo>
                      <a:cubicBezTo>
                        <a:pt x="416" y="679"/>
                        <a:pt x="316" y="626"/>
                        <a:pt x="249" y="556"/>
                      </a:cubicBezTo>
                      <a:cubicBezTo>
                        <a:pt x="174" y="473"/>
                        <a:pt x="140" y="363"/>
                        <a:pt x="166" y="274"/>
                      </a:cubicBezTo>
                      <a:cubicBezTo>
                        <a:pt x="187" y="192"/>
                        <a:pt x="266" y="131"/>
                        <a:pt x="342" y="131"/>
                      </a:cubicBezTo>
                      <a:cubicBezTo>
                        <a:pt x="353" y="131"/>
                        <a:pt x="363" y="132"/>
                        <a:pt x="373" y="134"/>
                      </a:cubicBezTo>
                      <a:lnTo>
                        <a:pt x="406" y="8"/>
                      </a:lnTo>
                      <a:cubicBezTo>
                        <a:pt x="385" y="3"/>
                        <a:pt x="364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087" name="Google Shape;3087;p52"/>
            <p:cNvGrpSpPr/>
            <p:nvPr/>
          </p:nvGrpSpPr>
          <p:grpSpPr>
            <a:xfrm flipH="1">
              <a:off x="2060075" y="3340639"/>
              <a:ext cx="652244" cy="1136270"/>
              <a:chOff x="3381700" y="3395976"/>
              <a:chExt cx="652244" cy="1136270"/>
            </a:xfrm>
          </p:grpSpPr>
          <p:sp>
            <p:nvSpPr>
              <p:cNvPr id="3088" name="Google Shape;3088;p52"/>
              <p:cNvSpPr/>
              <p:nvPr/>
            </p:nvSpPr>
            <p:spPr>
              <a:xfrm>
                <a:off x="3627988" y="3511025"/>
                <a:ext cx="160164" cy="215798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626" extrusionOk="0">
                    <a:moveTo>
                      <a:pt x="399" y="130"/>
                    </a:moveTo>
                    <a:cubicBezTo>
                      <a:pt x="925" y="140"/>
                      <a:pt x="1440" y="1402"/>
                      <a:pt x="1672" y="2137"/>
                    </a:cubicBezTo>
                    <a:cubicBezTo>
                      <a:pt x="994" y="1386"/>
                      <a:pt x="203" y="382"/>
                      <a:pt x="303" y="160"/>
                    </a:cubicBezTo>
                    <a:cubicBezTo>
                      <a:pt x="313" y="140"/>
                      <a:pt x="343" y="130"/>
                      <a:pt x="390" y="130"/>
                    </a:cubicBezTo>
                    <a:close/>
                    <a:moveTo>
                      <a:pt x="389" y="0"/>
                    </a:moveTo>
                    <a:cubicBezTo>
                      <a:pt x="260" y="0"/>
                      <a:pt x="207" y="58"/>
                      <a:pt x="183" y="110"/>
                    </a:cubicBezTo>
                    <a:cubicBezTo>
                      <a:pt x="1" y="519"/>
                      <a:pt x="1473" y="2117"/>
                      <a:pt x="1769" y="2433"/>
                    </a:cubicBezTo>
                    <a:lnTo>
                      <a:pt x="1948" y="2626"/>
                    </a:lnTo>
                    <a:lnTo>
                      <a:pt x="1878" y="2370"/>
                    </a:lnTo>
                    <a:cubicBezTo>
                      <a:pt x="1852" y="2273"/>
                      <a:pt x="1220" y="17"/>
                      <a:pt x="399" y="0"/>
                    </a:cubicBezTo>
                    <a:cubicBezTo>
                      <a:pt x="396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Google Shape;3089;p52"/>
              <p:cNvSpPr/>
              <p:nvPr/>
            </p:nvSpPr>
            <p:spPr>
              <a:xfrm>
                <a:off x="3783140" y="3395976"/>
                <a:ext cx="142907" cy="3374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4106" extrusionOk="0">
                    <a:moveTo>
                      <a:pt x="1187" y="130"/>
                    </a:moveTo>
                    <a:cubicBezTo>
                      <a:pt x="1234" y="130"/>
                      <a:pt x="1260" y="144"/>
                      <a:pt x="1283" y="177"/>
                    </a:cubicBezTo>
                    <a:cubicBezTo>
                      <a:pt x="1496" y="520"/>
                      <a:pt x="788" y="2224"/>
                      <a:pt x="183" y="3454"/>
                    </a:cubicBezTo>
                    <a:cubicBezTo>
                      <a:pt x="297" y="2291"/>
                      <a:pt x="622" y="144"/>
                      <a:pt x="1183" y="130"/>
                    </a:cubicBezTo>
                    <a:close/>
                    <a:moveTo>
                      <a:pt x="1191" y="1"/>
                    </a:moveTo>
                    <a:cubicBezTo>
                      <a:pt x="1188" y="1"/>
                      <a:pt x="1184" y="1"/>
                      <a:pt x="1180" y="1"/>
                    </a:cubicBezTo>
                    <a:cubicBezTo>
                      <a:pt x="329" y="18"/>
                      <a:pt x="54" y="3397"/>
                      <a:pt x="24" y="3783"/>
                    </a:cubicBezTo>
                    <a:lnTo>
                      <a:pt x="1" y="4106"/>
                    </a:lnTo>
                    <a:lnTo>
                      <a:pt x="147" y="3816"/>
                    </a:lnTo>
                    <a:cubicBezTo>
                      <a:pt x="309" y="3497"/>
                      <a:pt x="1739" y="662"/>
                      <a:pt x="1393" y="110"/>
                    </a:cubicBezTo>
                    <a:cubicBezTo>
                      <a:pt x="1348" y="38"/>
                      <a:pt x="1279" y="1"/>
                      <a:pt x="1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Google Shape;3090;p52"/>
              <p:cNvSpPr/>
              <p:nvPr/>
            </p:nvSpPr>
            <p:spPr>
              <a:xfrm>
                <a:off x="3381700" y="3452514"/>
                <a:ext cx="366265" cy="261735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3185" extrusionOk="0">
                    <a:moveTo>
                      <a:pt x="2675" y="1952"/>
                    </a:moveTo>
                    <a:cubicBezTo>
                      <a:pt x="2722" y="1952"/>
                      <a:pt x="2772" y="1959"/>
                      <a:pt x="2821" y="1968"/>
                    </a:cubicBezTo>
                    <a:cubicBezTo>
                      <a:pt x="2845" y="2002"/>
                      <a:pt x="2865" y="2035"/>
                      <a:pt x="2885" y="2068"/>
                    </a:cubicBezTo>
                    <a:cubicBezTo>
                      <a:pt x="2921" y="2134"/>
                      <a:pt x="2965" y="2221"/>
                      <a:pt x="2965" y="2307"/>
                    </a:cubicBezTo>
                    <a:cubicBezTo>
                      <a:pt x="2965" y="2387"/>
                      <a:pt x="2925" y="2461"/>
                      <a:pt x="2868" y="2487"/>
                    </a:cubicBezTo>
                    <a:cubicBezTo>
                      <a:pt x="2845" y="2497"/>
                      <a:pt x="2816" y="2502"/>
                      <a:pt x="2779" y="2502"/>
                    </a:cubicBezTo>
                    <a:cubicBezTo>
                      <a:pt x="2767" y="2502"/>
                      <a:pt x="2755" y="2501"/>
                      <a:pt x="2742" y="2500"/>
                    </a:cubicBezTo>
                    <a:cubicBezTo>
                      <a:pt x="2622" y="2490"/>
                      <a:pt x="2506" y="2450"/>
                      <a:pt x="2403" y="2384"/>
                    </a:cubicBezTo>
                    <a:cubicBezTo>
                      <a:pt x="2360" y="2358"/>
                      <a:pt x="2260" y="2284"/>
                      <a:pt x="2263" y="2194"/>
                    </a:cubicBezTo>
                    <a:cubicBezTo>
                      <a:pt x="2263" y="2122"/>
                      <a:pt x="2330" y="2059"/>
                      <a:pt x="2393" y="2022"/>
                    </a:cubicBezTo>
                    <a:cubicBezTo>
                      <a:pt x="2473" y="1975"/>
                      <a:pt x="2573" y="1952"/>
                      <a:pt x="2675" y="1952"/>
                    </a:cubicBezTo>
                    <a:close/>
                    <a:moveTo>
                      <a:pt x="772" y="1"/>
                    </a:moveTo>
                    <a:cubicBezTo>
                      <a:pt x="559" y="28"/>
                      <a:pt x="339" y="71"/>
                      <a:pt x="200" y="234"/>
                    </a:cubicBezTo>
                    <a:cubicBezTo>
                      <a:pt x="0" y="467"/>
                      <a:pt x="83" y="832"/>
                      <a:pt x="289" y="1028"/>
                    </a:cubicBezTo>
                    <a:cubicBezTo>
                      <a:pt x="462" y="1194"/>
                      <a:pt x="712" y="1284"/>
                      <a:pt x="1051" y="1301"/>
                    </a:cubicBezTo>
                    <a:cubicBezTo>
                      <a:pt x="1150" y="1307"/>
                      <a:pt x="1250" y="1307"/>
                      <a:pt x="1350" y="1307"/>
                    </a:cubicBezTo>
                    <a:cubicBezTo>
                      <a:pt x="1505" y="1307"/>
                      <a:pt x="1669" y="1307"/>
                      <a:pt x="1824" y="1330"/>
                    </a:cubicBezTo>
                    <a:cubicBezTo>
                      <a:pt x="2163" y="1384"/>
                      <a:pt x="2482" y="1566"/>
                      <a:pt x="2712" y="1826"/>
                    </a:cubicBezTo>
                    <a:cubicBezTo>
                      <a:pt x="2699" y="1825"/>
                      <a:pt x="2685" y="1825"/>
                      <a:pt x="2672" y="1825"/>
                    </a:cubicBezTo>
                    <a:cubicBezTo>
                      <a:pt x="2547" y="1825"/>
                      <a:pt x="2429" y="1852"/>
                      <a:pt x="2330" y="1909"/>
                    </a:cubicBezTo>
                    <a:cubicBezTo>
                      <a:pt x="2210" y="1979"/>
                      <a:pt x="2137" y="2082"/>
                      <a:pt x="2134" y="2191"/>
                    </a:cubicBezTo>
                    <a:cubicBezTo>
                      <a:pt x="2131" y="2344"/>
                      <a:pt x="2257" y="2447"/>
                      <a:pt x="2333" y="2493"/>
                    </a:cubicBezTo>
                    <a:cubicBezTo>
                      <a:pt x="2453" y="2570"/>
                      <a:pt x="2592" y="2617"/>
                      <a:pt x="2732" y="2630"/>
                    </a:cubicBezTo>
                    <a:cubicBezTo>
                      <a:pt x="2744" y="2630"/>
                      <a:pt x="2758" y="2631"/>
                      <a:pt x="2773" y="2631"/>
                    </a:cubicBezTo>
                    <a:cubicBezTo>
                      <a:pt x="2817" y="2631"/>
                      <a:pt x="2871" y="2626"/>
                      <a:pt x="2921" y="2603"/>
                    </a:cubicBezTo>
                    <a:cubicBezTo>
                      <a:pt x="3025" y="2557"/>
                      <a:pt x="3094" y="2437"/>
                      <a:pt x="3094" y="2307"/>
                    </a:cubicBezTo>
                    <a:cubicBezTo>
                      <a:pt x="3094" y="2201"/>
                      <a:pt x="3051" y="2102"/>
                      <a:pt x="3011" y="2025"/>
                    </a:cubicBezTo>
                    <a:lnTo>
                      <a:pt x="3011" y="2025"/>
                    </a:lnTo>
                    <a:cubicBezTo>
                      <a:pt x="3164" y="2091"/>
                      <a:pt x="3307" y="2191"/>
                      <a:pt x="3459" y="2304"/>
                    </a:cubicBezTo>
                    <a:cubicBezTo>
                      <a:pt x="3795" y="2550"/>
                      <a:pt x="4141" y="2823"/>
                      <a:pt x="4344" y="3185"/>
                    </a:cubicBezTo>
                    <a:lnTo>
                      <a:pt x="4456" y="3122"/>
                    </a:lnTo>
                    <a:cubicBezTo>
                      <a:pt x="4241" y="2737"/>
                      <a:pt x="3882" y="2453"/>
                      <a:pt x="3536" y="2198"/>
                    </a:cubicBezTo>
                    <a:cubicBezTo>
                      <a:pt x="3350" y="2062"/>
                      <a:pt x="3184" y="1945"/>
                      <a:pt x="2985" y="1875"/>
                    </a:cubicBezTo>
                    <a:cubicBezTo>
                      <a:pt x="2955" y="1869"/>
                      <a:pt x="2928" y="1859"/>
                      <a:pt x="2901" y="1852"/>
                    </a:cubicBezTo>
                    <a:cubicBezTo>
                      <a:pt x="2652" y="1510"/>
                      <a:pt x="2263" y="1267"/>
                      <a:pt x="1848" y="1201"/>
                    </a:cubicBezTo>
                    <a:cubicBezTo>
                      <a:pt x="1678" y="1177"/>
                      <a:pt x="1512" y="1177"/>
                      <a:pt x="1350" y="1177"/>
                    </a:cubicBezTo>
                    <a:cubicBezTo>
                      <a:pt x="1250" y="1177"/>
                      <a:pt x="1154" y="1177"/>
                      <a:pt x="1057" y="1171"/>
                    </a:cubicBezTo>
                    <a:cubicBezTo>
                      <a:pt x="752" y="1154"/>
                      <a:pt x="528" y="1077"/>
                      <a:pt x="379" y="935"/>
                    </a:cubicBezTo>
                    <a:cubicBezTo>
                      <a:pt x="220" y="782"/>
                      <a:pt x="146" y="493"/>
                      <a:pt x="296" y="320"/>
                    </a:cubicBezTo>
                    <a:cubicBezTo>
                      <a:pt x="405" y="191"/>
                      <a:pt x="602" y="154"/>
                      <a:pt x="787" y="131"/>
                    </a:cubicBez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Google Shape;3091;p52"/>
              <p:cNvSpPr/>
              <p:nvPr/>
            </p:nvSpPr>
            <p:spPr>
              <a:xfrm>
                <a:off x="3540139" y="3683023"/>
                <a:ext cx="493805" cy="849222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0334" extrusionOk="0">
                    <a:moveTo>
                      <a:pt x="5576" y="1"/>
                    </a:moveTo>
                    <a:lnTo>
                      <a:pt x="0" y="240"/>
                    </a:lnTo>
                    <a:lnTo>
                      <a:pt x="143" y="1799"/>
                    </a:lnTo>
                    <a:lnTo>
                      <a:pt x="169" y="2098"/>
                    </a:lnTo>
                    <a:lnTo>
                      <a:pt x="269" y="3205"/>
                    </a:lnTo>
                    <a:lnTo>
                      <a:pt x="295" y="3504"/>
                    </a:lnTo>
                    <a:lnTo>
                      <a:pt x="375" y="4385"/>
                    </a:lnTo>
                    <a:lnTo>
                      <a:pt x="405" y="4684"/>
                    </a:lnTo>
                    <a:lnTo>
                      <a:pt x="505" y="5817"/>
                    </a:lnTo>
                    <a:lnTo>
                      <a:pt x="534" y="6119"/>
                    </a:lnTo>
                    <a:lnTo>
                      <a:pt x="618" y="7077"/>
                    </a:lnTo>
                    <a:lnTo>
                      <a:pt x="648" y="7376"/>
                    </a:lnTo>
                    <a:lnTo>
                      <a:pt x="711" y="8117"/>
                    </a:lnTo>
                    <a:lnTo>
                      <a:pt x="741" y="8409"/>
                    </a:lnTo>
                    <a:lnTo>
                      <a:pt x="824" y="9343"/>
                    </a:lnTo>
                    <a:lnTo>
                      <a:pt x="853" y="9642"/>
                    </a:lnTo>
                    <a:lnTo>
                      <a:pt x="913" y="10333"/>
                    </a:lnTo>
                    <a:cubicBezTo>
                      <a:pt x="913" y="10333"/>
                      <a:pt x="5846" y="10157"/>
                      <a:pt x="6008" y="10144"/>
                    </a:cubicBezTo>
                    <a:cubicBezTo>
                      <a:pt x="5982" y="10144"/>
                      <a:pt x="5945" y="9749"/>
                      <a:pt x="5912" y="9110"/>
                    </a:cubicBezTo>
                    <a:cubicBezTo>
                      <a:pt x="5906" y="9017"/>
                      <a:pt x="5902" y="8914"/>
                      <a:pt x="5892" y="8808"/>
                    </a:cubicBezTo>
                    <a:cubicBezTo>
                      <a:pt x="5882" y="8546"/>
                      <a:pt x="5866" y="8250"/>
                      <a:pt x="5849" y="7934"/>
                    </a:cubicBezTo>
                    <a:cubicBezTo>
                      <a:pt x="5849" y="7837"/>
                      <a:pt x="5839" y="7731"/>
                      <a:pt x="5835" y="7629"/>
                    </a:cubicBezTo>
                    <a:cubicBezTo>
                      <a:pt x="5823" y="7349"/>
                      <a:pt x="5812" y="7053"/>
                      <a:pt x="5799" y="6751"/>
                    </a:cubicBezTo>
                    <a:cubicBezTo>
                      <a:pt x="5796" y="6647"/>
                      <a:pt x="5792" y="6548"/>
                      <a:pt x="5792" y="6448"/>
                    </a:cubicBezTo>
                    <a:cubicBezTo>
                      <a:pt x="5779" y="6179"/>
                      <a:pt x="5766" y="5910"/>
                      <a:pt x="5759" y="5634"/>
                    </a:cubicBezTo>
                    <a:lnTo>
                      <a:pt x="5746" y="5331"/>
                    </a:lnTo>
                    <a:cubicBezTo>
                      <a:pt x="5736" y="4992"/>
                      <a:pt x="5723" y="4647"/>
                      <a:pt x="5716" y="4314"/>
                    </a:cubicBezTo>
                    <a:cubicBezTo>
                      <a:pt x="5709" y="4212"/>
                      <a:pt x="5706" y="4115"/>
                      <a:pt x="5703" y="4015"/>
                    </a:cubicBezTo>
                    <a:cubicBezTo>
                      <a:pt x="5689" y="3700"/>
                      <a:pt x="5683" y="3384"/>
                      <a:pt x="5669" y="3085"/>
                    </a:cubicBezTo>
                    <a:cubicBezTo>
                      <a:pt x="5669" y="2982"/>
                      <a:pt x="5666" y="2883"/>
                      <a:pt x="5663" y="2786"/>
                    </a:cubicBezTo>
                    <a:cubicBezTo>
                      <a:pt x="5650" y="2394"/>
                      <a:pt x="5639" y="2021"/>
                      <a:pt x="5630" y="1686"/>
                    </a:cubicBezTo>
                    <a:cubicBezTo>
                      <a:pt x="5626" y="1583"/>
                      <a:pt x="5623" y="1480"/>
                      <a:pt x="5616" y="1383"/>
                    </a:cubicBezTo>
                    <a:cubicBezTo>
                      <a:pt x="5593" y="546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Google Shape;3092;p52"/>
              <p:cNvSpPr/>
              <p:nvPr/>
            </p:nvSpPr>
            <p:spPr>
              <a:xfrm>
                <a:off x="3607772" y="4406847"/>
                <a:ext cx="418201" cy="68618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835" extrusionOk="0">
                    <a:moveTo>
                      <a:pt x="5069" y="0"/>
                    </a:moveTo>
                    <a:cubicBezTo>
                      <a:pt x="3384" y="192"/>
                      <a:pt x="1693" y="369"/>
                      <a:pt x="1" y="535"/>
                    </a:cubicBezTo>
                    <a:lnTo>
                      <a:pt x="30" y="834"/>
                    </a:lnTo>
                    <a:cubicBezTo>
                      <a:pt x="1719" y="668"/>
                      <a:pt x="3404" y="492"/>
                      <a:pt x="5089" y="302"/>
                    </a:cubicBezTo>
                    <a:cubicBezTo>
                      <a:pt x="5083" y="209"/>
                      <a:pt x="5079" y="106"/>
                      <a:pt x="5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Google Shape;3093;p52"/>
              <p:cNvSpPr/>
              <p:nvPr/>
            </p:nvSpPr>
            <p:spPr>
              <a:xfrm>
                <a:off x="3598486" y="4309877"/>
                <a:ext cx="422310" cy="64263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782" extrusionOk="0">
                    <a:moveTo>
                      <a:pt x="5125" y="1"/>
                    </a:moveTo>
                    <a:cubicBezTo>
                      <a:pt x="3414" y="100"/>
                      <a:pt x="1703" y="263"/>
                      <a:pt x="1" y="489"/>
                    </a:cubicBezTo>
                    <a:lnTo>
                      <a:pt x="31" y="781"/>
                    </a:lnTo>
                    <a:cubicBezTo>
                      <a:pt x="1729" y="562"/>
                      <a:pt x="3427" y="399"/>
                      <a:pt x="5139" y="306"/>
                    </a:cubicBezTo>
                    <a:cubicBezTo>
                      <a:pt x="5139" y="209"/>
                      <a:pt x="5129" y="103"/>
                      <a:pt x="51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Google Shape;3094;p52"/>
              <p:cNvSpPr/>
              <p:nvPr/>
            </p:nvSpPr>
            <p:spPr>
              <a:xfrm>
                <a:off x="3590926" y="4212907"/>
                <a:ext cx="425762" cy="7626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928" extrusionOk="0">
                    <a:moveTo>
                      <a:pt x="5174" y="0"/>
                    </a:moveTo>
                    <a:cubicBezTo>
                      <a:pt x="3450" y="180"/>
                      <a:pt x="1721" y="389"/>
                      <a:pt x="0" y="629"/>
                    </a:cubicBezTo>
                    <a:lnTo>
                      <a:pt x="30" y="928"/>
                    </a:lnTo>
                    <a:cubicBezTo>
                      <a:pt x="1741" y="688"/>
                      <a:pt x="3459" y="483"/>
                      <a:pt x="5181" y="303"/>
                    </a:cubicBezTo>
                    <a:cubicBezTo>
                      <a:pt x="5178" y="199"/>
                      <a:pt x="5174" y="100"/>
                      <a:pt x="51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Google Shape;3095;p52"/>
              <p:cNvSpPr/>
              <p:nvPr/>
            </p:nvSpPr>
            <p:spPr>
              <a:xfrm>
                <a:off x="3581557" y="4121114"/>
                <a:ext cx="431843" cy="6483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789" extrusionOk="0">
                    <a:moveTo>
                      <a:pt x="5242" y="0"/>
                    </a:moveTo>
                    <a:cubicBezTo>
                      <a:pt x="3500" y="207"/>
                      <a:pt x="1756" y="370"/>
                      <a:pt x="1" y="486"/>
                    </a:cubicBezTo>
                    <a:lnTo>
                      <a:pt x="30" y="788"/>
                    </a:lnTo>
                    <a:cubicBezTo>
                      <a:pt x="1776" y="669"/>
                      <a:pt x="3517" y="509"/>
                      <a:pt x="5255" y="303"/>
                    </a:cubicBezTo>
                    <a:lnTo>
                      <a:pt x="52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Google Shape;3096;p52"/>
              <p:cNvSpPr/>
              <p:nvPr/>
            </p:nvSpPr>
            <p:spPr>
              <a:xfrm>
                <a:off x="3570874" y="4012968"/>
                <a:ext cx="438992" cy="54977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669" extrusionOk="0">
                    <a:moveTo>
                      <a:pt x="5329" y="0"/>
                    </a:moveTo>
                    <a:cubicBezTo>
                      <a:pt x="3554" y="144"/>
                      <a:pt x="1780" y="270"/>
                      <a:pt x="1" y="370"/>
                    </a:cubicBezTo>
                    <a:lnTo>
                      <a:pt x="31" y="669"/>
                    </a:lnTo>
                    <a:cubicBezTo>
                      <a:pt x="1800" y="572"/>
                      <a:pt x="3574" y="449"/>
                      <a:pt x="5342" y="299"/>
                    </a:cubicBezTo>
                    <a:cubicBezTo>
                      <a:pt x="5335" y="197"/>
                      <a:pt x="5332" y="100"/>
                      <a:pt x="5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Google Shape;3097;p52"/>
              <p:cNvSpPr/>
              <p:nvPr/>
            </p:nvSpPr>
            <p:spPr>
              <a:xfrm>
                <a:off x="3562163" y="3911971"/>
                <a:ext cx="443923" cy="59086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719" extrusionOk="0">
                    <a:moveTo>
                      <a:pt x="5395" y="0"/>
                    </a:moveTo>
                    <a:cubicBezTo>
                      <a:pt x="3593" y="109"/>
                      <a:pt x="1792" y="249"/>
                      <a:pt x="1" y="419"/>
                    </a:cubicBezTo>
                    <a:lnTo>
                      <a:pt x="27" y="718"/>
                    </a:lnTo>
                    <a:cubicBezTo>
                      <a:pt x="1815" y="548"/>
                      <a:pt x="3607" y="412"/>
                      <a:pt x="5401" y="299"/>
                    </a:cubicBezTo>
                    <a:cubicBezTo>
                      <a:pt x="5401" y="196"/>
                      <a:pt x="5398" y="97"/>
                      <a:pt x="5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Google Shape;3098;p52"/>
              <p:cNvSpPr/>
              <p:nvPr/>
            </p:nvSpPr>
            <p:spPr>
              <a:xfrm>
                <a:off x="3551809" y="3796675"/>
                <a:ext cx="450990" cy="58757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715" extrusionOk="0">
                    <a:moveTo>
                      <a:pt x="5474" y="0"/>
                    </a:moveTo>
                    <a:cubicBezTo>
                      <a:pt x="3653" y="153"/>
                      <a:pt x="1825" y="296"/>
                      <a:pt x="1" y="416"/>
                    </a:cubicBezTo>
                    <a:lnTo>
                      <a:pt x="27" y="715"/>
                    </a:lnTo>
                    <a:cubicBezTo>
                      <a:pt x="1852" y="595"/>
                      <a:pt x="3670" y="456"/>
                      <a:pt x="5488" y="303"/>
                    </a:cubicBezTo>
                    <a:cubicBezTo>
                      <a:pt x="5484" y="200"/>
                      <a:pt x="5481" y="97"/>
                      <a:pt x="5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99" name="Google Shape;3099;p52"/>
            <p:cNvGrpSpPr/>
            <p:nvPr/>
          </p:nvGrpSpPr>
          <p:grpSpPr>
            <a:xfrm rot="-435688">
              <a:off x="2214689" y="3816649"/>
              <a:ext cx="457001" cy="706414"/>
              <a:chOff x="3600129" y="1124825"/>
              <a:chExt cx="456991" cy="706399"/>
            </a:xfrm>
          </p:grpSpPr>
          <p:sp>
            <p:nvSpPr>
              <p:cNvPr id="3100" name="Google Shape;3100;p52"/>
              <p:cNvSpPr/>
              <p:nvPr/>
            </p:nvSpPr>
            <p:spPr>
              <a:xfrm>
                <a:off x="3753885" y="1167064"/>
                <a:ext cx="86944" cy="294031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78" extrusionOk="0">
                    <a:moveTo>
                      <a:pt x="576" y="131"/>
                    </a:moveTo>
                    <a:cubicBezTo>
                      <a:pt x="582" y="131"/>
                      <a:pt x="593" y="131"/>
                      <a:pt x="599" y="142"/>
                    </a:cubicBezTo>
                    <a:cubicBezTo>
                      <a:pt x="812" y="311"/>
                      <a:pt x="812" y="1677"/>
                      <a:pt x="759" y="2731"/>
                    </a:cubicBezTo>
                    <a:cubicBezTo>
                      <a:pt x="499" y="1584"/>
                      <a:pt x="300" y="211"/>
                      <a:pt x="562" y="131"/>
                    </a:cubicBezTo>
                    <a:close/>
                    <a:moveTo>
                      <a:pt x="577" y="1"/>
                    </a:moveTo>
                    <a:cubicBezTo>
                      <a:pt x="561" y="1"/>
                      <a:pt x="543" y="3"/>
                      <a:pt x="526" y="8"/>
                    </a:cubicBezTo>
                    <a:cubicBezTo>
                      <a:pt x="1" y="165"/>
                      <a:pt x="605" y="2684"/>
                      <a:pt x="732" y="3185"/>
                    </a:cubicBezTo>
                    <a:lnTo>
                      <a:pt x="829" y="3578"/>
                    </a:lnTo>
                    <a:lnTo>
                      <a:pt x="858" y="3176"/>
                    </a:lnTo>
                    <a:cubicBezTo>
                      <a:pt x="881" y="2886"/>
                      <a:pt x="1058" y="341"/>
                      <a:pt x="682" y="39"/>
                    </a:cubicBezTo>
                    <a:cubicBezTo>
                      <a:pt x="650" y="13"/>
                      <a:pt x="615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Google Shape;3101;p52"/>
              <p:cNvSpPr/>
              <p:nvPr/>
            </p:nvSpPr>
            <p:spPr>
              <a:xfrm>
                <a:off x="3833433" y="1177419"/>
                <a:ext cx="127046" cy="270857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3296" extrusionOk="0">
                    <a:moveTo>
                      <a:pt x="1030" y="132"/>
                    </a:moveTo>
                    <a:cubicBezTo>
                      <a:pt x="1084" y="132"/>
                      <a:pt x="1107" y="152"/>
                      <a:pt x="1120" y="168"/>
                    </a:cubicBezTo>
                    <a:cubicBezTo>
                      <a:pt x="1309" y="441"/>
                      <a:pt x="665" y="1827"/>
                      <a:pt x="140" y="2780"/>
                    </a:cubicBezTo>
                    <a:cubicBezTo>
                      <a:pt x="180" y="1890"/>
                      <a:pt x="382" y="235"/>
                      <a:pt x="987" y="135"/>
                    </a:cubicBezTo>
                    <a:cubicBezTo>
                      <a:pt x="1004" y="132"/>
                      <a:pt x="1017" y="132"/>
                      <a:pt x="1030" y="132"/>
                    </a:cubicBezTo>
                    <a:close/>
                    <a:moveTo>
                      <a:pt x="1026" y="0"/>
                    </a:moveTo>
                    <a:cubicBezTo>
                      <a:pt x="1007" y="0"/>
                      <a:pt x="986" y="2"/>
                      <a:pt x="964" y="5"/>
                    </a:cubicBezTo>
                    <a:cubicBezTo>
                      <a:pt x="50" y="162"/>
                      <a:pt x="4" y="2927"/>
                      <a:pt x="4" y="3043"/>
                    </a:cubicBezTo>
                    <a:lnTo>
                      <a:pt x="0" y="3295"/>
                    </a:lnTo>
                    <a:lnTo>
                      <a:pt x="123" y="3076"/>
                    </a:lnTo>
                    <a:cubicBezTo>
                      <a:pt x="269" y="2820"/>
                      <a:pt x="1545" y="554"/>
                      <a:pt x="1226" y="95"/>
                    </a:cubicBezTo>
                    <a:cubicBezTo>
                      <a:pt x="1195" y="50"/>
                      <a:pt x="1133" y="0"/>
                      <a:pt x="1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Google Shape;3102;p52"/>
              <p:cNvSpPr/>
              <p:nvPr/>
            </p:nvSpPr>
            <p:spPr>
              <a:xfrm>
                <a:off x="3662996" y="1124825"/>
                <a:ext cx="118829" cy="293702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3574" extrusionOk="0">
                    <a:moveTo>
                      <a:pt x="682" y="1995"/>
                    </a:moveTo>
                    <a:cubicBezTo>
                      <a:pt x="695" y="1995"/>
                      <a:pt x="708" y="1998"/>
                      <a:pt x="722" y="2001"/>
                    </a:cubicBezTo>
                    <a:cubicBezTo>
                      <a:pt x="728" y="2001"/>
                      <a:pt x="734" y="2004"/>
                      <a:pt x="742" y="2008"/>
                    </a:cubicBezTo>
                    <a:cubicBezTo>
                      <a:pt x="728" y="2038"/>
                      <a:pt x="711" y="2068"/>
                      <a:pt x="695" y="2095"/>
                    </a:cubicBezTo>
                    <a:cubicBezTo>
                      <a:pt x="631" y="2194"/>
                      <a:pt x="515" y="2288"/>
                      <a:pt x="395" y="2294"/>
                    </a:cubicBezTo>
                    <a:cubicBezTo>
                      <a:pt x="423" y="2221"/>
                      <a:pt x="452" y="2148"/>
                      <a:pt x="499" y="2091"/>
                    </a:cubicBezTo>
                    <a:cubicBezTo>
                      <a:pt x="539" y="2041"/>
                      <a:pt x="612" y="1995"/>
                      <a:pt x="682" y="1995"/>
                    </a:cubicBezTo>
                    <a:close/>
                    <a:moveTo>
                      <a:pt x="582" y="1"/>
                    </a:moveTo>
                    <a:cubicBezTo>
                      <a:pt x="349" y="14"/>
                      <a:pt x="140" y="177"/>
                      <a:pt x="70" y="403"/>
                    </a:cubicBezTo>
                    <a:cubicBezTo>
                      <a:pt x="1" y="625"/>
                      <a:pt x="84" y="881"/>
                      <a:pt x="269" y="1021"/>
                    </a:cubicBezTo>
                    <a:cubicBezTo>
                      <a:pt x="312" y="1058"/>
                      <a:pt x="363" y="1081"/>
                      <a:pt x="409" y="1107"/>
                    </a:cubicBezTo>
                    <a:cubicBezTo>
                      <a:pt x="439" y="1124"/>
                      <a:pt x="469" y="1141"/>
                      <a:pt x="495" y="1157"/>
                    </a:cubicBezTo>
                    <a:cubicBezTo>
                      <a:pt x="639" y="1251"/>
                      <a:pt x="742" y="1406"/>
                      <a:pt x="778" y="1586"/>
                    </a:cubicBezTo>
                    <a:cubicBezTo>
                      <a:pt x="801" y="1689"/>
                      <a:pt x="801" y="1789"/>
                      <a:pt x="781" y="1885"/>
                    </a:cubicBezTo>
                    <a:cubicBezTo>
                      <a:pt x="774" y="1882"/>
                      <a:pt x="765" y="1878"/>
                      <a:pt x="758" y="1875"/>
                    </a:cubicBezTo>
                    <a:cubicBezTo>
                      <a:pt x="733" y="1868"/>
                      <a:pt x="708" y="1865"/>
                      <a:pt x="682" y="1865"/>
                    </a:cubicBezTo>
                    <a:cubicBezTo>
                      <a:pt x="569" y="1865"/>
                      <a:pt x="461" y="1932"/>
                      <a:pt x="399" y="2008"/>
                    </a:cubicBezTo>
                    <a:cubicBezTo>
                      <a:pt x="320" y="2104"/>
                      <a:pt x="283" y="2224"/>
                      <a:pt x="249" y="2331"/>
                    </a:cubicBezTo>
                    <a:lnTo>
                      <a:pt x="226" y="2394"/>
                    </a:lnTo>
                    <a:lnTo>
                      <a:pt x="293" y="2414"/>
                    </a:lnTo>
                    <a:cubicBezTo>
                      <a:pt x="322" y="2421"/>
                      <a:pt x="351" y="2424"/>
                      <a:pt x="380" y="2424"/>
                    </a:cubicBezTo>
                    <a:cubicBezTo>
                      <a:pt x="554" y="2424"/>
                      <a:pt x="714" y="2305"/>
                      <a:pt x="805" y="2168"/>
                    </a:cubicBezTo>
                    <a:cubicBezTo>
                      <a:pt x="818" y="2144"/>
                      <a:pt x="831" y="2121"/>
                      <a:pt x="844" y="2095"/>
                    </a:cubicBezTo>
                    <a:cubicBezTo>
                      <a:pt x="861" y="2118"/>
                      <a:pt x="878" y="2144"/>
                      <a:pt x="894" y="2171"/>
                    </a:cubicBezTo>
                    <a:cubicBezTo>
                      <a:pt x="1153" y="2593"/>
                      <a:pt x="1300" y="3078"/>
                      <a:pt x="1317" y="3573"/>
                    </a:cubicBezTo>
                    <a:lnTo>
                      <a:pt x="1446" y="3570"/>
                    </a:lnTo>
                    <a:cubicBezTo>
                      <a:pt x="1429" y="3052"/>
                      <a:pt x="1277" y="2543"/>
                      <a:pt x="1004" y="2101"/>
                    </a:cubicBezTo>
                    <a:cubicBezTo>
                      <a:pt x="974" y="2052"/>
                      <a:pt x="941" y="2001"/>
                      <a:pt x="898" y="1958"/>
                    </a:cubicBezTo>
                    <a:cubicBezTo>
                      <a:pt x="931" y="1835"/>
                      <a:pt x="934" y="1696"/>
                      <a:pt x="907" y="1559"/>
                    </a:cubicBezTo>
                    <a:cubicBezTo>
                      <a:pt x="861" y="1346"/>
                      <a:pt x="738" y="1157"/>
                      <a:pt x="565" y="1047"/>
                    </a:cubicBezTo>
                    <a:cubicBezTo>
                      <a:pt x="535" y="1027"/>
                      <a:pt x="502" y="1011"/>
                      <a:pt x="472" y="995"/>
                    </a:cubicBezTo>
                    <a:cubicBezTo>
                      <a:pt x="426" y="972"/>
                      <a:pt x="386" y="948"/>
                      <a:pt x="349" y="918"/>
                    </a:cubicBezTo>
                    <a:cubicBezTo>
                      <a:pt x="206" y="812"/>
                      <a:pt x="143" y="609"/>
                      <a:pt x="193" y="440"/>
                    </a:cubicBezTo>
                    <a:cubicBezTo>
                      <a:pt x="246" y="270"/>
                      <a:pt x="412" y="140"/>
                      <a:pt x="592" y="130"/>
                    </a:cubicBez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Google Shape;3103;p52"/>
              <p:cNvSpPr/>
              <p:nvPr/>
            </p:nvSpPr>
            <p:spPr>
              <a:xfrm>
                <a:off x="3875673" y="1177501"/>
                <a:ext cx="18144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36" extrusionOk="0">
                    <a:moveTo>
                      <a:pt x="1221" y="1613"/>
                    </a:moveTo>
                    <a:cubicBezTo>
                      <a:pt x="1244" y="1616"/>
                      <a:pt x="1267" y="1623"/>
                      <a:pt x="1294" y="1627"/>
                    </a:cubicBezTo>
                    <a:cubicBezTo>
                      <a:pt x="1347" y="1643"/>
                      <a:pt x="1404" y="1676"/>
                      <a:pt x="1401" y="1710"/>
                    </a:cubicBezTo>
                    <a:cubicBezTo>
                      <a:pt x="1397" y="1753"/>
                      <a:pt x="1314" y="1773"/>
                      <a:pt x="1234" y="1773"/>
                    </a:cubicBezTo>
                    <a:lnTo>
                      <a:pt x="1194" y="1773"/>
                    </a:lnTo>
                    <a:lnTo>
                      <a:pt x="1194" y="1753"/>
                    </a:lnTo>
                    <a:cubicBezTo>
                      <a:pt x="1194" y="1706"/>
                      <a:pt x="1204" y="1656"/>
                      <a:pt x="1221" y="1613"/>
                    </a:cubicBezTo>
                    <a:close/>
                    <a:moveTo>
                      <a:pt x="1805" y="0"/>
                    </a:moveTo>
                    <a:cubicBezTo>
                      <a:pt x="1779" y="0"/>
                      <a:pt x="1752" y="4"/>
                      <a:pt x="1726" y="11"/>
                    </a:cubicBezTo>
                    <a:lnTo>
                      <a:pt x="1760" y="138"/>
                    </a:lnTo>
                    <a:cubicBezTo>
                      <a:pt x="1775" y="133"/>
                      <a:pt x="1791" y="131"/>
                      <a:pt x="1808" y="131"/>
                    </a:cubicBezTo>
                    <a:cubicBezTo>
                      <a:pt x="1850" y="131"/>
                      <a:pt x="1895" y="146"/>
                      <a:pt x="1935" y="177"/>
                    </a:cubicBezTo>
                    <a:cubicBezTo>
                      <a:pt x="2008" y="231"/>
                      <a:pt x="2059" y="320"/>
                      <a:pt x="2065" y="410"/>
                    </a:cubicBezTo>
                    <a:cubicBezTo>
                      <a:pt x="2075" y="610"/>
                      <a:pt x="1922" y="779"/>
                      <a:pt x="1829" y="859"/>
                    </a:cubicBezTo>
                    <a:cubicBezTo>
                      <a:pt x="1756" y="925"/>
                      <a:pt x="1676" y="981"/>
                      <a:pt x="1593" y="1038"/>
                    </a:cubicBezTo>
                    <a:cubicBezTo>
                      <a:pt x="1516" y="1091"/>
                      <a:pt x="1437" y="1148"/>
                      <a:pt x="1364" y="1208"/>
                    </a:cubicBezTo>
                    <a:cubicBezTo>
                      <a:pt x="1264" y="1294"/>
                      <a:pt x="1191" y="1383"/>
                      <a:pt x="1137" y="1477"/>
                    </a:cubicBezTo>
                    <a:lnTo>
                      <a:pt x="1134" y="1477"/>
                    </a:lnTo>
                    <a:cubicBezTo>
                      <a:pt x="812" y="1477"/>
                      <a:pt x="516" y="1676"/>
                      <a:pt x="344" y="1906"/>
                    </a:cubicBezTo>
                    <a:cubicBezTo>
                      <a:pt x="111" y="2221"/>
                      <a:pt x="38" y="2617"/>
                      <a:pt x="1" y="2923"/>
                    </a:cubicBezTo>
                    <a:lnTo>
                      <a:pt x="131" y="2936"/>
                    </a:lnTo>
                    <a:cubicBezTo>
                      <a:pt x="164" y="2647"/>
                      <a:pt x="231" y="2274"/>
                      <a:pt x="450" y="1986"/>
                    </a:cubicBezTo>
                    <a:cubicBezTo>
                      <a:pt x="609" y="1766"/>
                      <a:pt x="852" y="1630"/>
                      <a:pt x="1085" y="1610"/>
                    </a:cubicBezTo>
                    <a:lnTo>
                      <a:pt x="1085" y="1610"/>
                    </a:lnTo>
                    <a:cubicBezTo>
                      <a:pt x="1071" y="1659"/>
                      <a:pt x="1065" y="1706"/>
                      <a:pt x="1065" y="1753"/>
                    </a:cubicBezTo>
                    <a:cubicBezTo>
                      <a:pt x="1065" y="1779"/>
                      <a:pt x="1068" y="1816"/>
                      <a:pt x="1088" y="1846"/>
                    </a:cubicBezTo>
                    <a:cubicBezTo>
                      <a:pt x="1122" y="1894"/>
                      <a:pt x="1176" y="1903"/>
                      <a:pt x="1211" y="1903"/>
                    </a:cubicBezTo>
                    <a:cubicBezTo>
                      <a:pt x="1220" y="1903"/>
                      <a:pt x="1228" y="1903"/>
                      <a:pt x="1234" y="1902"/>
                    </a:cubicBezTo>
                    <a:cubicBezTo>
                      <a:pt x="1410" y="1902"/>
                      <a:pt x="1523" y="1832"/>
                      <a:pt x="1530" y="1716"/>
                    </a:cubicBezTo>
                    <a:cubicBezTo>
                      <a:pt x="1536" y="1600"/>
                      <a:pt x="1424" y="1527"/>
                      <a:pt x="1324" y="1503"/>
                    </a:cubicBezTo>
                    <a:cubicBezTo>
                      <a:pt x="1311" y="1497"/>
                      <a:pt x="1297" y="1493"/>
                      <a:pt x="1281" y="1493"/>
                    </a:cubicBezTo>
                    <a:cubicBezTo>
                      <a:pt x="1334" y="1414"/>
                      <a:pt x="1401" y="1351"/>
                      <a:pt x="1447" y="1308"/>
                    </a:cubicBezTo>
                    <a:cubicBezTo>
                      <a:pt x="1516" y="1251"/>
                      <a:pt x="1593" y="1198"/>
                      <a:pt x="1666" y="1144"/>
                    </a:cubicBezTo>
                    <a:cubicBezTo>
                      <a:pt x="1749" y="1088"/>
                      <a:pt x="1835" y="1028"/>
                      <a:pt x="1915" y="958"/>
                    </a:cubicBezTo>
                    <a:cubicBezTo>
                      <a:pt x="2025" y="859"/>
                      <a:pt x="2208" y="659"/>
                      <a:pt x="2194" y="403"/>
                    </a:cubicBezTo>
                    <a:cubicBezTo>
                      <a:pt x="2188" y="277"/>
                      <a:pt x="2118" y="147"/>
                      <a:pt x="2012" y="71"/>
                    </a:cubicBezTo>
                    <a:cubicBezTo>
                      <a:pt x="1947" y="25"/>
                      <a:pt x="1875" y="0"/>
                      <a:pt x="1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Google Shape;3104;p52"/>
              <p:cNvSpPr/>
              <p:nvPr/>
            </p:nvSpPr>
            <p:spPr>
              <a:xfrm>
                <a:off x="3600129" y="1391081"/>
                <a:ext cx="429460" cy="440143"/>
              </a:xfrm>
              <a:custGeom>
                <a:avLst/>
                <a:gdLst/>
                <a:ahLst/>
                <a:cxnLst/>
                <a:rect l="l" t="t" r="r" b="b"/>
                <a:pathLst>
                  <a:path w="5226" h="5356" extrusionOk="0">
                    <a:moveTo>
                      <a:pt x="436" y="1"/>
                    </a:moveTo>
                    <a:lnTo>
                      <a:pt x="1" y="4484"/>
                    </a:lnTo>
                    <a:lnTo>
                      <a:pt x="4920" y="5355"/>
                    </a:lnTo>
                    <a:lnTo>
                      <a:pt x="5225" y="174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Google Shape;3105;p52"/>
              <p:cNvSpPr/>
              <p:nvPr/>
            </p:nvSpPr>
            <p:spPr>
              <a:xfrm>
                <a:off x="3673597" y="1686675"/>
                <a:ext cx="29091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7" extrusionOk="0">
                    <a:moveTo>
                      <a:pt x="177" y="0"/>
                    </a:moveTo>
                    <a:cubicBezTo>
                      <a:pt x="1" y="0"/>
                      <a:pt x="1" y="276"/>
                      <a:pt x="177" y="276"/>
                    </a:cubicBezTo>
                    <a:cubicBezTo>
                      <a:pt x="353" y="276"/>
                      <a:pt x="353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Google Shape;3106;p52"/>
              <p:cNvSpPr/>
              <p:nvPr/>
            </p:nvSpPr>
            <p:spPr>
              <a:xfrm>
                <a:off x="3677788" y="1562094"/>
                <a:ext cx="31474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77" extrusionOk="0">
                    <a:moveTo>
                      <a:pt x="180" y="1"/>
                    </a:moveTo>
                    <a:cubicBezTo>
                      <a:pt x="0" y="1"/>
                      <a:pt x="0" y="277"/>
                      <a:pt x="180" y="277"/>
                    </a:cubicBezTo>
                    <a:lnTo>
                      <a:pt x="203" y="277"/>
                    </a:lnTo>
                    <a:cubicBezTo>
                      <a:pt x="382" y="277"/>
                      <a:pt x="382" y="1"/>
                      <a:pt x="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Google Shape;3107;p52"/>
              <p:cNvSpPr/>
              <p:nvPr/>
            </p:nvSpPr>
            <p:spPr>
              <a:xfrm>
                <a:off x="3793741" y="1626521"/>
                <a:ext cx="29091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7" extrusionOk="0">
                    <a:moveTo>
                      <a:pt x="177" y="1"/>
                    </a:moveTo>
                    <a:cubicBezTo>
                      <a:pt x="1" y="1"/>
                      <a:pt x="1" y="277"/>
                      <a:pt x="177" y="277"/>
                    </a:cubicBezTo>
                    <a:cubicBezTo>
                      <a:pt x="353" y="277"/>
                      <a:pt x="353" y="1"/>
                      <a:pt x="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Google Shape;3108;p52"/>
              <p:cNvSpPr/>
              <p:nvPr/>
            </p:nvSpPr>
            <p:spPr>
              <a:xfrm>
                <a:off x="3696031" y="1433814"/>
                <a:ext cx="22763" cy="2391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91" extrusionOk="0">
                    <a:moveTo>
                      <a:pt x="139" y="0"/>
                    </a:moveTo>
                    <a:cubicBezTo>
                      <a:pt x="70" y="0"/>
                      <a:pt x="1" y="44"/>
                      <a:pt x="1" y="132"/>
                    </a:cubicBezTo>
                    <a:lnTo>
                      <a:pt x="1" y="159"/>
                    </a:lnTo>
                    <a:cubicBezTo>
                      <a:pt x="1" y="247"/>
                      <a:pt x="70" y="291"/>
                      <a:pt x="139" y="291"/>
                    </a:cubicBezTo>
                    <a:cubicBezTo>
                      <a:pt x="208" y="291"/>
                      <a:pt x="277" y="247"/>
                      <a:pt x="277" y="159"/>
                    </a:cubicBezTo>
                    <a:lnTo>
                      <a:pt x="277" y="132"/>
                    </a:lnTo>
                    <a:cubicBezTo>
                      <a:pt x="277" y="44"/>
                      <a:pt x="208" y="0"/>
                      <a:pt x="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Google Shape;3109;p52"/>
              <p:cNvSpPr/>
              <p:nvPr/>
            </p:nvSpPr>
            <p:spPr>
              <a:xfrm>
                <a:off x="3782894" y="1544836"/>
                <a:ext cx="31474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77" extrusionOk="0">
                    <a:moveTo>
                      <a:pt x="180" y="1"/>
                    </a:moveTo>
                    <a:cubicBezTo>
                      <a:pt x="0" y="1"/>
                      <a:pt x="0" y="277"/>
                      <a:pt x="180" y="277"/>
                    </a:cubicBezTo>
                    <a:lnTo>
                      <a:pt x="203" y="277"/>
                    </a:lnTo>
                    <a:cubicBezTo>
                      <a:pt x="382" y="277"/>
                      <a:pt x="382" y="1"/>
                      <a:pt x="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Google Shape;3110;p52"/>
              <p:cNvSpPr/>
              <p:nvPr/>
            </p:nvSpPr>
            <p:spPr>
              <a:xfrm>
                <a:off x="3933033" y="1446305"/>
                <a:ext cx="29337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7" extrusionOk="0">
                    <a:moveTo>
                      <a:pt x="180" y="0"/>
                    </a:moveTo>
                    <a:cubicBezTo>
                      <a:pt x="1" y="0"/>
                      <a:pt x="1" y="276"/>
                      <a:pt x="180" y="276"/>
                    </a:cubicBezTo>
                    <a:cubicBezTo>
                      <a:pt x="356" y="276"/>
                      <a:pt x="356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Google Shape;3111;p52"/>
              <p:cNvSpPr/>
              <p:nvPr/>
            </p:nvSpPr>
            <p:spPr>
              <a:xfrm>
                <a:off x="3940347" y="1635068"/>
                <a:ext cx="34186" cy="2481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2" extrusionOk="0">
                    <a:moveTo>
                      <a:pt x="214" y="0"/>
                    </a:moveTo>
                    <a:cubicBezTo>
                      <a:pt x="184" y="0"/>
                      <a:pt x="152" y="12"/>
                      <a:pt x="125" y="40"/>
                    </a:cubicBezTo>
                    <a:lnTo>
                      <a:pt x="98" y="67"/>
                    </a:lnTo>
                    <a:cubicBezTo>
                      <a:pt x="0" y="164"/>
                      <a:pt x="96" y="302"/>
                      <a:pt x="201" y="302"/>
                    </a:cubicBezTo>
                    <a:cubicBezTo>
                      <a:pt x="231" y="302"/>
                      <a:pt x="263" y="290"/>
                      <a:pt x="291" y="262"/>
                    </a:cubicBezTo>
                    <a:cubicBezTo>
                      <a:pt x="301" y="253"/>
                      <a:pt x="307" y="242"/>
                      <a:pt x="318" y="236"/>
                    </a:cubicBezTo>
                    <a:cubicBezTo>
                      <a:pt x="415" y="138"/>
                      <a:pt x="320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Google Shape;3112;p52"/>
              <p:cNvSpPr/>
              <p:nvPr/>
            </p:nvSpPr>
            <p:spPr>
              <a:xfrm>
                <a:off x="3785030" y="1740173"/>
                <a:ext cx="29337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7" extrusionOk="0">
                    <a:moveTo>
                      <a:pt x="177" y="0"/>
                    </a:moveTo>
                    <a:cubicBezTo>
                      <a:pt x="1" y="0"/>
                      <a:pt x="1" y="276"/>
                      <a:pt x="177" y="276"/>
                    </a:cubicBezTo>
                    <a:cubicBezTo>
                      <a:pt x="356" y="276"/>
                      <a:pt x="356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Google Shape;3113;p52"/>
              <p:cNvSpPr/>
              <p:nvPr/>
            </p:nvSpPr>
            <p:spPr>
              <a:xfrm>
                <a:off x="3935252" y="1768360"/>
                <a:ext cx="29337" cy="2235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2" extrusionOk="0">
                    <a:moveTo>
                      <a:pt x="177" y="0"/>
                    </a:moveTo>
                    <a:cubicBezTo>
                      <a:pt x="1" y="0"/>
                      <a:pt x="1" y="272"/>
                      <a:pt x="177" y="272"/>
                    </a:cubicBezTo>
                    <a:cubicBezTo>
                      <a:pt x="357" y="272"/>
                      <a:pt x="357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Google Shape;3114;p52"/>
              <p:cNvSpPr/>
              <p:nvPr/>
            </p:nvSpPr>
            <p:spPr>
              <a:xfrm>
                <a:off x="3873043" y="1547137"/>
                <a:ext cx="29255" cy="22681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6" extrusionOk="0">
                    <a:moveTo>
                      <a:pt x="180" y="0"/>
                    </a:moveTo>
                    <a:cubicBezTo>
                      <a:pt x="0" y="0"/>
                      <a:pt x="0" y="275"/>
                      <a:pt x="180" y="275"/>
                    </a:cubicBezTo>
                    <a:cubicBezTo>
                      <a:pt x="356" y="275"/>
                      <a:pt x="356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Google Shape;3115;p52"/>
              <p:cNvSpPr/>
              <p:nvPr/>
            </p:nvSpPr>
            <p:spPr>
              <a:xfrm>
                <a:off x="3978149" y="1514841"/>
                <a:ext cx="29337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7" extrusionOk="0">
                    <a:moveTo>
                      <a:pt x="180" y="1"/>
                    </a:moveTo>
                    <a:cubicBezTo>
                      <a:pt x="0" y="1"/>
                      <a:pt x="0" y="277"/>
                      <a:pt x="180" y="277"/>
                    </a:cubicBezTo>
                    <a:cubicBezTo>
                      <a:pt x="356" y="277"/>
                      <a:pt x="356" y="1"/>
                      <a:pt x="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Google Shape;3116;p52"/>
              <p:cNvSpPr/>
              <p:nvPr/>
            </p:nvSpPr>
            <p:spPr>
              <a:xfrm>
                <a:off x="3737778" y="1435704"/>
                <a:ext cx="293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3" extrusionOk="0">
                    <a:moveTo>
                      <a:pt x="180" y="0"/>
                    </a:moveTo>
                    <a:cubicBezTo>
                      <a:pt x="1" y="0"/>
                      <a:pt x="1" y="272"/>
                      <a:pt x="180" y="272"/>
                    </a:cubicBezTo>
                    <a:cubicBezTo>
                      <a:pt x="356" y="272"/>
                      <a:pt x="356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Google Shape;3117;p52"/>
              <p:cNvSpPr/>
              <p:nvPr/>
            </p:nvSpPr>
            <p:spPr>
              <a:xfrm>
                <a:off x="3613525" y="1624385"/>
                <a:ext cx="29009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77" extrusionOk="0">
                    <a:moveTo>
                      <a:pt x="177" y="0"/>
                    </a:moveTo>
                    <a:cubicBezTo>
                      <a:pt x="0" y="0"/>
                      <a:pt x="0" y="276"/>
                      <a:pt x="177" y="276"/>
                    </a:cubicBezTo>
                    <a:cubicBezTo>
                      <a:pt x="353" y="276"/>
                      <a:pt x="353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Google Shape;3118;p52"/>
              <p:cNvSpPr/>
              <p:nvPr/>
            </p:nvSpPr>
            <p:spPr>
              <a:xfrm>
                <a:off x="3662667" y="1738201"/>
                <a:ext cx="29337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4" extrusionOk="0">
                    <a:moveTo>
                      <a:pt x="180" y="1"/>
                    </a:moveTo>
                    <a:cubicBezTo>
                      <a:pt x="1" y="1"/>
                      <a:pt x="1" y="274"/>
                      <a:pt x="180" y="274"/>
                    </a:cubicBezTo>
                    <a:cubicBezTo>
                      <a:pt x="356" y="274"/>
                      <a:pt x="356" y="1"/>
                      <a:pt x="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Google Shape;3119;p52"/>
              <p:cNvSpPr/>
              <p:nvPr/>
            </p:nvSpPr>
            <p:spPr>
              <a:xfrm>
                <a:off x="3877316" y="1688812"/>
                <a:ext cx="29337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4" extrusionOk="0">
                    <a:moveTo>
                      <a:pt x="177" y="1"/>
                    </a:moveTo>
                    <a:cubicBezTo>
                      <a:pt x="1" y="1"/>
                      <a:pt x="1" y="273"/>
                      <a:pt x="177" y="273"/>
                    </a:cubicBezTo>
                    <a:cubicBezTo>
                      <a:pt x="353" y="273"/>
                      <a:pt x="357" y="1"/>
                      <a:pt x="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Google Shape;3120;p52"/>
              <p:cNvSpPr/>
              <p:nvPr/>
            </p:nvSpPr>
            <p:spPr>
              <a:xfrm>
                <a:off x="3887999" y="1751103"/>
                <a:ext cx="29337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4" extrusionOk="0">
                    <a:moveTo>
                      <a:pt x="180" y="0"/>
                    </a:moveTo>
                    <a:cubicBezTo>
                      <a:pt x="1" y="0"/>
                      <a:pt x="1" y="273"/>
                      <a:pt x="180" y="273"/>
                    </a:cubicBezTo>
                    <a:cubicBezTo>
                      <a:pt x="357" y="273"/>
                      <a:pt x="35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Google Shape;3121;p52"/>
              <p:cNvSpPr/>
              <p:nvPr/>
            </p:nvSpPr>
            <p:spPr>
              <a:xfrm>
                <a:off x="3974040" y="1703851"/>
                <a:ext cx="29009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73" extrusionOk="0">
                    <a:moveTo>
                      <a:pt x="177" y="0"/>
                    </a:moveTo>
                    <a:cubicBezTo>
                      <a:pt x="0" y="0"/>
                      <a:pt x="0" y="273"/>
                      <a:pt x="177" y="273"/>
                    </a:cubicBezTo>
                    <a:cubicBezTo>
                      <a:pt x="353" y="273"/>
                      <a:pt x="353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Google Shape;3122;p52"/>
              <p:cNvSpPr/>
              <p:nvPr/>
            </p:nvSpPr>
            <p:spPr>
              <a:xfrm>
                <a:off x="3887999" y="1502022"/>
                <a:ext cx="29337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7" extrusionOk="0">
                    <a:moveTo>
                      <a:pt x="180" y="0"/>
                    </a:moveTo>
                    <a:cubicBezTo>
                      <a:pt x="1" y="0"/>
                      <a:pt x="1" y="276"/>
                      <a:pt x="180" y="276"/>
                    </a:cubicBezTo>
                    <a:cubicBezTo>
                      <a:pt x="357" y="276"/>
                      <a:pt x="35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Google Shape;3123;p52"/>
              <p:cNvSpPr/>
              <p:nvPr/>
            </p:nvSpPr>
            <p:spPr>
              <a:xfrm>
                <a:off x="3976259" y="1416310"/>
                <a:ext cx="29009" cy="2276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77" extrusionOk="0">
                    <a:moveTo>
                      <a:pt x="177" y="0"/>
                    </a:moveTo>
                    <a:cubicBezTo>
                      <a:pt x="0" y="0"/>
                      <a:pt x="0" y="276"/>
                      <a:pt x="177" y="276"/>
                    </a:cubicBezTo>
                    <a:cubicBezTo>
                      <a:pt x="352" y="276"/>
                      <a:pt x="352" y="0"/>
                      <a:pt x="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24" name="Google Shape;3124;p52"/>
            <p:cNvGrpSpPr/>
            <p:nvPr/>
          </p:nvGrpSpPr>
          <p:grpSpPr>
            <a:xfrm>
              <a:off x="337000" y="1360376"/>
              <a:ext cx="2498865" cy="3241877"/>
              <a:chOff x="174365" y="3589597"/>
              <a:chExt cx="1350300" cy="1751798"/>
            </a:xfrm>
          </p:grpSpPr>
          <p:sp>
            <p:nvSpPr>
              <p:cNvPr id="3125" name="Google Shape;3125;p52"/>
              <p:cNvSpPr/>
              <p:nvPr/>
            </p:nvSpPr>
            <p:spPr>
              <a:xfrm>
                <a:off x="174365" y="5270294"/>
                <a:ext cx="1350300" cy="71100"/>
              </a:xfrm>
              <a:prstGeom prst="ellipse">
                <a:avLst/>
              </a:prstGeom>
              <a:solidFill>
                <a:srgbClr val="000000">
                  <a:alpha val="6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26" name="Google Shape;3126;p52"/>
              <p:cNvGrpSpPr/>
              <p:nvPr/>
            </p:nvGrpSpPr>
            <p:grpSpPr>
              <a:xfrm>
                <a:off x="483719" y="3589597"/>
                <a:ext cx="805476" cy="1718632"/>
                <a:chOff x="720000" y="726904"/>
                <a:chExt cx="1943248" cy="4146277"/>
              </a:xfrm>
            </p:grpSpPr>
            <p:cxnSp>
              <p:nvCxnSpPr>
                <p:cNvPr id="3127" name="Google Shape;3127;p52"/>
                <p:cNvCxnSpPr/>
                <p:nvPr/>
              </p:nvCxnSpPr>
              <p:spPr>
                <a:xfrm>
                  <a:off x="1748003" y="3221381"/>
                  <a:ext cx="0" cy="165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128" name="Google Shape;3128;p52"/>
                <p:cNvGrpSpPr/>
                <p:nvPr/>
              </p:nvGrpSpPr>
              <p:grpSpPr>
                <a:xfrm>
                  <a:off x="720000" y="726904"/>
                  <a:ext cx="1943248" cy="3918330"/>
                  <a:chOff x="1228576" y="1562225"/>
                  <a:chExt cx="987925" cy="1992033"/>
                </a:xfrm>
              </p:grpSpPr>
              <p:sp>
                <p:nvSpPr>
                  <p:cNvPr id="3129" name="Google Shape;3129;p52"/>
                  <p:cNvSpPr/>
                  <p:nvPr/>
                </p:nvSpPr>
                <p:spPr>
                  <a:xfrm>
                    <a:off x="1228576" y="2894785"/>
                    <a:ext cx="987925" cy="659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17" h="25272" extrusionOk="0">
                        <a:moveTo>
                          <a:pt x="26305" y="0"/>
                        </a:moveTo>
                        <a:lnTo>
                          <a:pt x="24122" y="6893"/>
                        </a:lnTo>
                        <a:lnTo>
                          <a:pt x="20446" y="1380"/>
                        </a:lnTo>
                        <a:lnTo>
                          <a:pt x="17000" y="4596"/>
                        </a:lnTo>
                        <a:lnTo>
                          <a:pt x="15624" y="346"/>
                        </a:lnTo>
                        <a:lnTo>
                          <a:pt x="10339" y="5630"/>
                        </a:lnTo>
                        <a:lnTo>
                          <a:pt x="9419" y="1838"/>
                        </a:lnTo>
                        <a:lnTo>
                          <a:pt x="5877" y="4776"/>
                        </a:lnTo>
                        <a:lnTo>
                          <a:pt x="1" y="24009"/>
                        </a:lnTo>
                        <a:lnTo>
                          <a:pt x="7006" y="18266"/>
                        </a:lnTo>
                        <a:lnTo>
                          <a:pt x="7352" y="22400"/>
                        </a:lnTo>
                        <a:lnTo>
                          <a:pt x="11373" y="19300"/>
                        </a:lnTo>
                        <a:lnTo>
                          <a:pt x="13899" y="24813"/>
                        </a:lnTo>
                        <a:lnTo>
                          <a:pt x="18033" y="19642"/>
                        </a:lnTo>
                        <a:lnTo>
                          <a:pt x="20905" y="23204"/>
                        </a:lnTo>
                        <a:lnTo>
                          <a:pt x="23779" y="18953"/>
                        </a:lnTo>
                        <a:lnTo>
                          <a:pt x="28373" y="25271"/>
                        </a:lnTo>
                        <a:lnTo>
                          <a:pt x="29752" y="19300"/>
                        </a:lnTo>
                        <a:lnTo>
                          <a:pt x="33311" y="22513"/>
                        </a:lnTo>
                        <a:lnTo>
                          <a:pt x="34461" y="18495"/>
                        </a:lnTo>
                        <a:lnTo>
                          <a:pt x="39516" y="23550"/>
                        </a:lnTo>
                        <a:cubicBezTo>
                          <a:pt x="39516" y="23550"/>
                          <a:pt x="36528" y="10495"/>
                          <a:pt x="34900" y="3969"/>
                        </a:cubicBezTo>
                        <a:lnTo>
                          <a:pt x="30669" y="459"/>
                        </a:lnTo>
                        <a:lnTo>
                          <a:pt x="28718" y="2872"/>
                        </a:lnTo>
                        <a:lnTo>
                          <a:pt x="26305" y="0"/>
                        </a:lnTo>
                        <a:close/>
                      </a:path>
                    </a:pathLst>
                  </a:custGeom>
                  <a:solidFill>
                    <a:srgbClr val="46856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0" name="Google Shape;3130;p52"/>
                  <p:cNvSpPr/>
                  <p:nvPr/>
                </p:nvSpPr>
                <p:spPr>
                  <a:xfrm>
                    <a:off x="1346306" y="2454775"/>
                    <a:ext cx="784025" cy="639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61" h="23893" extrusionOk="0">
                        <a:moveTo>
                          <a:pt x="9765" y="1"/>
                        </a:moveTo>
                        <a:lnTo>
                          <a:pt x="7333" y="2005"/>
                        </a:lnTo>
                        <a:cubicBezTo>
                          <a:pt x="4647" y="9679"/>
                          <a:pt x="1" y="22743"/>
                          <a:pt x="1" y="22743"/>
                        </a:cubicBezTo>
                        <a:lnTo>
                          <a:pt x="4710" y="18838"/>
                        </a:lnTo>
                        <a:lnTo>
                          <a:pt x="5630" y="22630"/>
                        </a:lnTo>
                        <a:lnTo>
                          <a:pt x="10915" y="17346"/>
                        </a:lnTo>
                        <a:lnTo>
                          <a:pt x="12291" y="21596"/>
                        </a:lnTo>
                        <a:lnTo>
                          <a:pt x="15737" y="18380"/>
                        </a:lnTo>
                        <a:lnTo>
                          <a:pt x="19413" y="23893"/>
                        </a:lnTo>
                        <a:lnTo>
                          <a:pt x="21596" y="17000"/>
                        </a:lnTo>
                        <a:lnTo>
                          <a:pt x="24009" y="19872"/>
                        </a:lnTo>
                        <a:lnTo>
                          <a:pt x="25960" y="17459"/>
                        </a:lnTo>
                        <a:lnTo>
                          <a:pt x="31361" y="21938"/>
                        </a:lnTo>
                        <a:lnTo>
                          <a:pt x="25744" y="3119"/>
                        </a:lnTo>
                        <a:lnTo>
                          <a:pt x="22859" y="689"/>
                        </a:lnTo>
                        <a:cubicBezTo>
                          <a:pt x="22859" y="689"/>
                          <a:pt x="21138" y="5627"/>
                          <a:pt x="21021" y="5973"/>
                        </a:cubicBezTo>
                        <a:cubicBezTo>
                          <a:pt x="21018" y="5983"/>
                          <a:pt x="21015" y="5986"/>
                          <a:pt x="21004" y="5986"/>
                        </a:cubicBezTo>
                        <a:cubicBezTo>
                          <a:pt x="20749" y="5986"/>
                          <a:pt x="17921" y="114"/>
                          <a:pt x="17921" y="114"/>
                        </a:cubicBezTo>
                        <a:lnTo>
                          <a:pt x="15508" y="3218"/>
                        </a:lnTo>
                        <a:lnTo>
                          <a:pt x="14358" y="460"/>
                        </a:lnTo>
                        <a:lnTo>
                          <a:pt x="11258" y="4823"/>
                        </a:lnTo>
                        <a:lnTo>
                          <a:pt x="9765" y="1"/>
                        </a:lnTo>
                        <a:close/>
                      </a:path>
                    </a:pathLst>
                  </a:custGeom>
                  <a:solidFill>
                    <a:srgbClr val="5BA5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1" name="Google Shape;3131;p52"/>
                  <p:cNvSpPr/>
                  <p:nvPr/>
                </p:nvSpPr>
                <p:spPr>
                  <a:xfrm>
                    <a:off x="1492775" y="2056438"/>
                    <a:ext cx="534150" cy="600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6" h="24022" extrusionOk="0">
                        <a:moveTo>
                          <a:pt x="7581" y="0"/>
                        </a:moveTo>
                        <a:lnTo>
                          <a:pt x="0" y="21253"/>
                        </a:lnTo>
                        <a:lnTo>
                          <a:pt x="3905" y="18036"/>
                        </a:lnTo>
                        <a:lnTo>
                          <a:pt x="5398" y="22858"/>
                        </a:lnTo>
                        <a:lnTo>
                          <a:pt x="8498" y="18495"/>
                        </a:lnTo>
                        <a:lnTo>
                          <a:pt x="9648" y="21253"/>
                        </a:lnTo>
                        <a:lnTo>
                          <a:pt x="12061" y="18149"/>
                        </a:lnTo>
                        <a:cubicBezTo>
                          <a:pt x="12061" y="18149"/>
                          <a:pt x="14889" y="24021"/>
                          <a:pt x="15144" y="24021"/>
                        </a:cubicBezTo>
                        <a:cubicBezTo>
                          <a:pt x="15155" y="24021"/>
                          <a:pt x="15158" y="24018"/>
                          <a:pt x="15161" y="24008"/>
                        </a:cubicBezTo>
                        <a:cubicBezTo>
                          <a:pt x="15278" y="23662"/>
                          <a:pt x="16999" y="18724"/>
                          <a:pt x="16999" y="18724"/>
                        </a:cubicBezTo>
                        <a:lnTo>
                          <a:pt x="21366" y="22400"/>
                        </a:lnTo>
                        <a:lnTo>
                          <a:pt x="21366" y="22400"/>
                        </a:lnTo>
                        <a:lnTo>
                          <a:pt x="14586" y="921"/>
                        </a:lnTo>
                        <a:lnTo>
                          <a:pt x="7581" y="0"/>
                        </a:lnTo>
                        <a:close/>
                      </a:path>
                    </a:pathLst>
                  </a:custGeom>
                  <a:solidFill>
                    <a:srgbClr val="69B7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2" name="Google Shape;3132;p52"/>
                  <p:cNvSpPr/>
                  <p:nvPr/>
                </p:nvSpPr>
                <p:spPr>
                  <a:xfrm>
                    <a:off x="1657650" y="1562225"/>
                    <a:ext cx="215875" cy="24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35" h="9649" extrusionOk="0">
                        <a:moveTo>
                          <a:pt x="4742" y="1"/>
                        </a:moveTo>
                        <a:lnTo>
                          <a:pt x="3809" y="3218"/>
                        </a:lnTo>
                        <a:lnTo>
                          <a:pt x="0" y="3723"/>
                        </a:lnTo>
                        <a:lnTo>
                          <a:pt x="2795" y="5332"/>
                        </a:lnTo>
                        <a:lnTo>
                          <a:pt x="2203" y="8802"/>
                        </a:lnTo>
                        <a:lnTo>
                          <a:pt x="4742" y="6349"/>
                        </a:lnTo>
                        <a:lnTo>
                          <a:pt x="7620" y="9649"/>
                        </a:lnTo>
                        <a:lnTo>
                          <a:pt x="7620" y="9649"/>
                        </a:lnTo>
                        <a:lnTo>
                          <a:pt x="6517" y="4909"/>
                        </a:lnTo>
                        <a:lnTo>
                          <a:pt x="8634" y="3301"/>
                        </a:lnTo>
                        <a:lnTo>
                          <a:pt x="5504" y="3218"/>
                        </a:lnTo>
                        <a:lnTo>
                          <a:pt x="4742" y="1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3" name="Google Shape;3133;p52"/>
                  <p:cNvSpPr/>
                  <p:nvPr/>
                </p:nvSpPr>
                <p:spPr>
                  <a:xfrm>
                    <a:off x="1604800" y="1779500"/>
                    <a:ext cx="315900" cy="43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6" h="17575" extrusionOk="0">
                        <a:moveTo>
                          <a:pt x="6547" y="1"/>
                        </a:moveTo>
                        <a:lnTo>
                          <a:pt x="0" y="16312"/>
                        </a:lnTo>
                        <a:lnTo>
                          <a:pt x="2297" y="13670"/>
                        </a:lnTo>
                        <a:lnTo>
                          <a:pt x="2984" y="17574"/>
                        </a:lnTo>
                        <a:lnTo>
                          <a:pt x="5627" y="13670"/>
                        </a:lnTo>
                        <a:lnTo>
                          <a:pt x="8615" y="17345"/>
                        </a:lnTo>
                        <a:lnTo>
                          <a:pt x="9189" y="14591"/>
                        </a:lnTo>
                        <a:lnTo>
                          <a:pt x="12635" y="17000"/>
                        </a:lnTo>
                        <a:lnTo>
                          <a:pt x="6547" y="1"/>
                        </a:lnTo>
                        <a:close/>
                      </a:path>
                    </a:pathLst>
                  </a:custGeom>
                  <a:solidFill>
                    <a:srgbClr val="82C6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4" name="Google Shape;3134;p52"/>
                  <p:cNvSpPr/>
                  <p:nvPr/>
                </p:nvSpPr>
                <p:spPr>
                  <a:xfrm>
                    <a:off x="1924500" y="3061250"/>
                    <a:ext cx="126375" cy="12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5" h="5053" extrusionOk="0">
                        <a:moveTo>
                          <a:pt x="2527" y="0"/>
                        </a:moveTo>
                        <a:cubicBezTo>
                          <a:pt x="1131" y="0"/>
                          <a:pt x="0" y="1131"/>
                          <a:pt x="0" y="2526"/>
                        </a:cubicBezTo>
                        <a:cubicBezTo>
                          <a:pt x="0" y="3922"/>
                          <a:pt x="1131" y="5053"/>
                          <a:pt x="2527" y="5053"/>
                        </a:cubicBezTo>
                        <a:cubicBezTo>
                          <a:pt x="3922" y="5053"/>
                          <a:pt x="5055" y="3922"/>
                          <a:pt x="5055" y="2526"/>
                        </a:cubicBezTo>
                        <a:cubicBezTo>
                          <a:pt x="5055" y="1131"/>
                          <a:pt x="3922" y="0"/>
                          <a:pt x="25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5" name="Google Shape;3135;p52"/>
                  <p:cNvSpPr/>
                  <p:nvPr/>
                </p:nvSpPr>
                <p:spPr>
                  <a:xfrm>
                    <a:off x="1765550" y="2322225"/>
                    <a:ext cx="109200" cy="10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68" h="4368" extrusionOk="0">
                        <a:moveTo>
                          <a:pt x="2185" y="0"/>
                        </a:moveTo>
                        <a:cubicBezTo>
                          <a:pt x="978" y="0"/>
                          <a:pt x="1" y="977"/>
                          <a:pt x="1" y="2183"/>
                        </a:cubicBezTo>
                        <a:cubicBezTo>
                          <a:pt x="1" y="3390"/>
                          <a:pt x="978" y="4367"/>
                          <a:pt x="2185" y="4367"/>
                        </a:cubicBezTo>
                        <a:cubicBezTo>
                          <a:pt x="3391" y="4367"/>
                          <a:pt x="4368" y="3390"/>
                          <a:pt x="4368" y="2183"/>
                        </a:cubicBezTo>
                        <a:cubicBezTo>
                          <a:pt x="4368" y="977"/>
                          <a:pt x="3391" y="0"/>
                          <a:pt x="2185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6" name="Google Shape;3136;p52"/>
                  <p:cNvSpPr/>
                  <p:nvPr/>
                </p:nvSpPr>
                <p:spPr>
                  <a:xfrm>
                    <a:off x="1561628" y="3037372"/>
                    <a:ext cx="63175" cy="6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7" h="2526" extrusionOk="0">
                        <a:moveTo>
                          <a:pt x="1263" y="0"/>
                        </a:moveTo>
                        <a:cubicBezTo>
                          <a:pt x="566" y="0"/>
                          <a:pt x="1" y="565"/>
                          <a:pt x="1" y="1263"/>
                        </a:cubicBezTo>
                        <a:cubicBezTo>
                          <a:pt x="1" y="1961"/>
                          <a:pt x="566" y="2526"/>
                          <a:pt x="1263" y="2526"/>
                        </a:cubicBezTo>
                        <a:cubicBezTo>
                          <a:pt x="1961" y="2526"/>
                          <a:pt x="2526" y="1961"/>
                          <a:pt x="2526" y="1263"/>
                        </a:cubicBezTo>
                        <a:cubicBezTo>
                          <a:pt x="2526" y="565"/>
                          <a:pt x="1961" y="0"/>
                          <a:pt x="1263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7" name="Google Shape;3137;p52"/>
                  <p:cNvSpPr/>
                  <p:nvPr/>
                </p:nvSpPr>
                <p:spPr>
                  <a:xfrm>
                    <a:off x="1834500" y="3290975"/>
                    <a:ext cx="46000" cy="4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0" h="1839" extrusionOk="0">
                        <a:moveTo>
                          <a:pt x="918" y="1"/>
                        </a:moveTo>
                        <a:cubicBezTo>
                          <a:pt x="413" y="1"/>
                          <a:pt x="1" y="413"/>
                          <a:pt x="1" y="918"/>
                        </a:cubicBezTo>
                        <a:cubicBezTo>
                          <a:pt x="1" y="1427"/>
                          <a:pt x="413" y="1838"/>
                          <a:pt x="918" y="1838"/>
                        </a:cubicBezTo>
                        <a:cubicBezTo>
                          <a:pt x="1427" y="1838"/>
                          <a:pt x="1839" y="1427"/>
                          <a:pt x="1839" y="918"/>
                        </a:cubicBezTo>
                        <a:cubicBezTo>
                          <a:pt x="1839" y="413"/>
                          <a:pt x="1427" y="1"/>
                          <a:pt x="918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8" name="Google Shape;3138;p52"/>
                  <p:cNvSpPr/>
                  <p:nvPr/>
                </p:nvSpPr>
                <p:spPr>
                  <a:xfrm>
                    <a:off x="1788575" y="2035075"/>
                    <a:ext cx="45950" cy="4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8" h="1839" extrusionOk="0">
                        <a:moveTo>
                          <a:pt x="917" y="1"/>
                        </a:moveTo>
                        <a:cubicBezTo>
                          <a:pt x="413" y="1"/>
                          <a:pt x="0" y="412"/>
                          <a:pt x="0" y="921"/>
                        </a:cubicBezTo>
                        <a:cubicBezTo>
                          <a:pt x="0" y="1426"/>
                          <a:pt x="413" y="1838"/>
                          <a:pt x="917" y="1838"/>
                        </a:cubicBezTo>
                        <a:cubicBezTo>
                          <a:pt x="1426" y="1838"/>
                          <a:pt x="1838" y="1426"/>
                          <a:pt x="1838" y="921"/>
                        </a:cubicBezTo>
                        <a:cubicBezTo>
                          <a:pt x="1838" y="412"/>
                          <a:pt x="1426" y="1"/>
                          <a:pt x="917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39" name="Google Shape;3139;p52"/>
                  <p:cNvSpPr/>
                  <p:nvPr/>
                </p:nvSpPr>
                <p:spPr>
                  <a:xfrm>
                    <a:off x="1530100" y="2787475"/>
                    <a:ext cx="45975" cy="4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" h="1839" extrusionOk="0">
                        <a:moveTo>
                          <a:pt x="921" y="1"/>
                        </a:moveTo>
                        <a:cubicBezTo>
                          <a:pt x="412" y="1"/>
                          <a:pt x="1" y="410"/>
                          <a:pt x="1" y="918"/>
                        </a:cubicBezTo>
                        <a:cubicBezTo>
                          <a:pt x="1" y="1427"/>
                          <a:pt x="412" y="1839"/>
                          <a:pt x="921" y="1839"/>
                        </a:cubicBezTo>
                        <a:cubicBezTo>
                          <a:pt x="1426" y="1839"/>
                          <a:pt x="1838" y="1427"/>
                          <a:pt x="1838" y="918"/>
                        </a:cubicBezTo>
                        <a:cubicBezTo>
                          <a:pt x="1838" y="410"/>
                          <a:pt x="1426" y="1"/>
                          <a:pt x="921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0" name="Google Shape;3140;p52"/>
                  <p:cNvSpPr/>
                  <p:nvPr/>
                </p:nvSpPr>
                <p:spPr>
                  <a:xfrm>
                    <a:off x="1727250" y="3148325"/>
                    <a:ext cx="17325" cy="1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3" h="689" extrusionOk="0">
                        <a:moveTo>
                          <a:pt x="347" y="1"/>
                        </a:moveTo>
                        <a:cubicBezTo>
                          <a:pt x="157" y="1"/>
                          <a:pt x="1" y="157"/>
                          <a:pt x="1" y="346"/>
                        </a:cubicBezTo>
                        <a:cubicBezTo>
                          <a:pt x="1" y="536"/>
                          <a:pt x="157" y="688"/>
                          <a:pt x="347" y="688"/>
                        </a:cubicBezTo>
                        <a:cubicBezTo>
                          <a:pt x="536" y="688"/>
                          <a:pt x="692" y="536"/>
                          <a:pt x="692" y="346"/>
                        </a:cubicBezTo>
                        <a:cubicBezTo>
                          <a:pt x="692" y="157"/>
                          <a:pt x="536" y="1"/>
                          <a:pt x="347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1" name="Google Shape;3141;p52"/>
                  <p:cNvSpPr/>
                  <p:nvPr/>
                </p:nvSpPr>
                <p:spPr>
                  <a:xfrm>
                    <a:off x="1734000" y="2230325"/>
                    <a:ext cx="17200" cy="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" h="692" extrusionOk="0">
                        <a:moveTo>
                          <a:pt x="345" y="0"/>
                        </a:moveTo>
                        <a:cubicBezTo>
                          <a:pt x="156" y="0"/>
                          <a:pt x="0" y="156"/>
                          <a:pt x="0" y="346"/>
                        </a:cubicBezTo>
                        <a:cubicBezTo>
                          <a:pt x="0" y="535"/>
                          <a:pt x="156" y="692"/>
                          <a:pt x="345" y="692"/>
                        </a:cubicBezTo>
                        <a:cubicBezTo>
                          <a:pt x="535" y="692"/>
                          <a:pt x="688" y="535"/>
                          <a:pt x="688" y="346"/>
                        </a:cubicBezTo>
                        <a:cubicBezTo>
                          <a:pt x="688" y="156"/>
                          <a:pt x="535" y="0"/>
                          <a:pt x="345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2" name="Google Shape;3142;p52"/>
                  <p:cNvSpPr/>
                  <p:nvPr/>
                </p:nvSpPr>
                <p:spPr>
                  <a:xfrm>
                    <a:off x="1731150" y="2652475"/>
                    <a:ext cx="17250" cy="1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" h="692" extrusionOk="0">
                        <a:moveTo>
                          <a:pt x="343" y="0"/>
                        </a:moveTo>
                        <a:cubicBezTo>
                          <a:pt x="154" y="0"/>
                          <a:pt x="1" y="157"/>
                          <a:pt x="1" y="346"/>
                        </a:cubicBezTo>
                        <a:cubicBezTo>
                          <a:pt x="1" y="536"/>
                          <a:pt x="154" y="692"/>
                          <a:pt x="343" y="692"/>
                        </a:cubicBezTo>
                        <a:cubicBezTo>
                          <a:pt x="533" y="692"/>
                          <a:pt x="689" y="536"/>
                          <a:pt x="689" y="346"/>
                        </a:cubicBezTo>
                        <a:cubicBezTo>
                          <a:pt x="689" y="157"/>
                          <a:pt x="533" y="0"/>
                          <a:pt x="343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3" name="Google Shape;3143;p52"/>
                  <p:cNvSpPr/>
                  <p:nvPr/>
                </p:nvSpPr>
                <p:spPr>
                  <a:xfrm>
                    <a:off x="1352050" y="3306275"/>
                    <a:ext cx="23050" cy="2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921" extrusionOk="0">
                        <a:moveTo>
                          <a:pt x="459" y="1"/>
                        </a:moveTo>
                        <a:cubicBezTo>
                          <a:pt x="206" y="1"/>
                          <a:pt x="1" y="206"/>
                          <a:pt x="1" y="459"/>
                        </a:cubicBezTo>
                        <a:cubicBezTo>
                          <a:pt x="1" y="715"/>
                          <a:pt x="206" y="921"/>
                          <a:pt x="459" y="921"/>
                        </a:cubicBezTo>
                        <a:cubicBezTo>
                          <a:pt x="714" y="921"/>
                          <a:pt x="921" y="715"/>
                          <a:pt x="921" y="459"/>
                        </a:cubicBezTo>
                        <a:cubicBezTo>
                          <a:pt x="921" y="206"/>
                          <a:pt x="714" y="1"/>
                          <a:pt x="45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4" name="Google Shape;3144;p52"/>
                  <p:cNvSpPr/>
                  <p:nvPr/>
                </p:nvSpPr>
                <p:spPr>
                  <a:xfrm>
                    <a:off x="1748375" y="1960450"/>
                    <a:ext cx="22950" cy="2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919" extrusionOk="0">
                        <a:moveTo>
                          <a:pt x="459" y="1"/>
                        </a:moveTo>
                        <a:cubicBezTo>
                          <a:pt x="206" y="1"/>
                          <a:pt x="0" y="204"/>
                          <a:pt x="0" y="460"/>
                        </a:cubicBezTo>
                        <a:cubicBezTo>
                          <a:pt x="0" y="712"/>
                          <a:pt x="206" y="918"/>
                          <a:pt x="459" y="918"/>
                        </a:cubicBezTo>
                        <a:cubicBezTo>
                          <a:pt x="714" y="918"/>
                          <a:pt x="917" y="712"/>
                          <a:pt x="917" y="460"/>
                        </a:cubicBezTo>
                        <a:cubicBezTo>
                          <a:pt x="917" y="204"/>
                          <a:pt x="714" y="1"/>
                          <a:pt x="459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5" name="Google Shape;3145;p52"/>
                  <p:cNvSpPr/>
                  <p:nvPr/>
                </p:nvSpPr>
                <p:spPr>
                  <a:xfrm>
                    <a:off x="1639275" y="2391175"/>
                    <a:ext cx="22950" cy="2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918" extrusionOk="0">
                        <a:moveTo>
                          <a:pt x="459" y="0"/>
                        </a:moveTo>
                        <a:cubicBezTo>
                          <a:pt x="203" y="0"/>
                          <a:pt x="0" y="206"/>
                          <a:pt x="0" y="459"/>
                        </a:cubicBezTo>
                        <a:cubicBezTo>
                          <a:pt x="0" y="715"/>
                          <a:pt x="203" y="918"/>
                          <a:pt x="459" y="918"/>
                        </a:cubicBezTo>
                        <a:cubicBezTo>
                          <a:pt x="711" y="918"/>
                          <a:pt x="918" y="715"/>
                          <a:pt x="918" y="459"/>
                        </a:cubicBezTo>
                        <a:cubicBezTo>
                          <a:pt x="918" y="206"/>
                          <a:pt x="711" y="0"/>
                          <a:pt x="459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46" name="Google Shape;3146;p52"/>
                  <p:cNvSpPr/>
                  <p:nvPr/>
                </p:nvSpPr>
                <p:spPr>
                  <a:xfrm>
                    <a:off x="1823050" y="2730000"/>
                    <a:ext cx="22950" cy="2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921" extrusionOk="0">
                        <a:moveTo>
                          <a:pt x="459" y="0"/>
                        </a:moveTo>
                        <a:cubicBezTo>
                          <a:pt x="204" y="0"/>
                          <a:pt x="0" y="206"/>
                          <a:pt x="0" y="462"/>
                        </a:cubicBezTo>
                        <a:cubicBezTo>
                          <a:pt x="0" y="715"/>
                          <a:pt x="204" y="921"/>
                          <a:pt x="459" y="921"/>
                        </a:cubicBezTo>
                        <a:cubicBezTo>
                          <a:pt x="712" y="921"/>
                          <a:pt x="917" y="715"/>
                          <a:pt x="917" y="462"/>
                        </a:cubicBezTo>
                        <a:cubicBezTo>
                          <a:pt x="917" y="206"/>
                          <a:pt x="712" y="0"/>
                          <a:pt x="459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F3F3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3147" name="Google Shape;3147;p52"/>
              <p:cNvGrpSpPr/>
              <p:nvPr/>
            </p:nvGrpSpPr>
            <p:grpSpPr>
              <a:xfrm>
                <a:off x="470727" y="4874446"/>
                <a:ext cx="328389" cy="430352"/>
                <a:chOff x="2330375" y="2947875"/>
                <a:chExt cx="434550" cy="569475"/>
              </a:xfrm>
            </p:grpSpPr>
            <p:sp>
              <p:nvSpPr>
                <p:cNvPr id="3148" name="Google Shape;3148;p52"/>
                <p:cNvSpPr/>
                <p:nvPr/>
              </p:nvSpPr>
              <p:spPr>
                <a:xfrm>
                  <a:off x="2330375" y="3127625"/>
                  <a:ext cx="434550" cy="38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2" h="15570" extrusionOk="0">
                      <a:moveTo>
                        <a:pt x="6697" y="0"/>
                      </a:moveTo>
                      <a:cubicBezTo>
                        <a:pt x="3305" y="0"/>
                        <a:pt x="366" y="49"/>
                        <a:pt x="230" y="184"/>
                      </a:cubicBezTo>
                      <a:cubicBezTo>
                        <a:pt x="0" y="416"/>
                        <a:pt x="1147" y="15195"/>
                        <a:pt x="1376" y="15425"/>
                      </a:cubicBezTo>
                      <a:cubicBezTo>
                        <a:pt x="1481" y="15528"/>
                        <a:pt x="4368" y="15570"/>
                        <a:pt x="7522" y="15570"/>
                      </a:cubicBezTo>
                      <a:cubicBezTo>
                        <a:pt x="11349" y="15570"/>
                        <a:pt x="15571" y="15509"/>
                        <a:pt x="15696" y="15425"/>
                      </a:cubicBezTo>
                      <a:cubicBezTo>
                        <a:pt x="15926" y="15272"/>
                        <a:pt x="17382" y="336"/>
                        <a:pt x="17152" y="184"/>
                      </a:cubicBezTo>
                      <a:cubicBezTo>
                        <a:pt x="17019" y="95"/>
                        <a:pt x="11419" y="0"/>
                        <a:pt x="6697" y="0"/>
                      </a:cubicBezTo>
                      <a:close/>
                    </a:path>
                  </a:pathLst>
                </a:custGeom>
                <a:solidFill>
                  <a:srgbClr val="ED47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49" name="Google Shape;3149;p52"/>
                <p:cNvSpPr/>
                <p:nvPr/>
              </p:nvSpPr>
              <p:spPr>
                <a:xfrm>
                  <a:off x="2544375" y="3128125"/>
                  <a:ext cx="6525" cy="3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15569" extrusionOk="0">
                      <a:moveTo>
                        <a:pt x="169" y="0"/>
                      </a:moveTo>
                      <a:cubicBezTo>
                        <a:pt x="123" y="0"/>
                        <a:pt x="77" y="29"/>
                        <a:pt x="77" y="88"/>
                      </a:cubicBezTo>
                      <a:cubicBezTo>
                        <a:pt x="54" y="4594"/>
                        <a:pt x="31" y="9097"/>
                        <a:pt x="11" y="13600"/>
                      </a:cubicBezTo>
                      <a:cubicBezTo>
                        <a:pt x="8" y="14228"/>
                        <a:pt x="5" y="14853"/>
                        <a:pt x="1" y="15482"/>
                      </a:cubicBezTo>
                      <a:cubicBezTo>
                        <a:pt x="1" y="15540"/>
                        <a:pt x="47" y="15569"/>
                        <a:pt x="93" y="15569"/>
                      </a:cubicBezTo>
                      <a:cubicBezTo>
                        <a:pt x="138" y="15569"/>
                        <a:pt x="184" y="15540"/>
                        <a:pt x="184" y="15482"/>
                      </a:cubicBezTo>
                      <a:cubicBezTo>
                        <a:pt x="207" y="10975"/>
                        <a:pt x="231" y="6472"/>
                        <a:pt x="251" y="1968"/>
                      </a:cubicBezTo>
                      <a:cubicBezTo>
                        <a:pt x="254" y="1341"/>
                        <a:pt x="257" y="715"/>
                        <a:pt x="260" y="88"/>
                      </a:cubicBezTo>
                      <a:cubicBezTo>
                        <a:pt x="260" y="29"/>
                        <a:pt x="214" y="0"/>
                        <a:pt x="16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0" name="Google Shape;3150;p52"/>
                <p:cNvSpPr/>
                <p:nvPr/>
              </p:nvSpPr>
              <p:spPr>
                <a:xfrm>
                  <a:off x="2345575" y="3316575"/>
                  <a:ext cx="4003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3" h="264" extrusionOk="0">
                      <a:moveTo>
                        <a:pt x="120" y="0"/>
                      </a:moveTo>
                      <a:cubicBezTo>
                        <a:pt x="1" y="0"/>
                        <a:pt x="1" y="184"/>
                        <a:pt x="120" y="187"/>
                      </a:cubicBezTo>
                      <a:cubicBezTo>
                        <a:pt x="1891" y="193"/>
                        <a:pt x="3662" y="203"/>
                        <a:pt x="5434" y="210"/>
                      </a:cubicBezTo>
                      <a:cubicBezTo>
                        <a:pt x="8266" y="227"/>
                        <a:pt x="11094" y="239"/>
                        <a:pt x="13925" y="253"/>
                      </a:cubicBezTo>
                      <a:cubicBezTo>
                        <a:pt x="14580" y="256"/>
                        <a:pt x="15238" y="259"/>
                        <a:pt x="15893" y="263"/>
                      </a:cubicBezTo>
                      <a:cubicBezTo>
                        <a:pt x="16013" y="263"/>
                        <a:pt x="16013" y="80"/>
                        <a:pt x="15893" y="77"/>
                      </a:cubicBezTo>
                      <a:cubicBezTo>
                        <a:pt x="14122" y="70"/>
                        <a:pt x="12350" y="60"/>
                        <a:pt x="10579" y="54"/>
                      </a:cubicBezTo>
                      <a:cubicBezTo>
                        <a:pt x="7747" y="37"/>
                        <a:pt x="4919" y="24"/>
                        <a:pt x="2087" y="10"/>
                      </a:cubicBezTo>
                      <a:cubicBezTo>
                        <a:pt x="1432" y="7"/>
                        <a:pt x="774" y="4"/>
                        <a:pt x="120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1" name="Google Shape;3151;p52"/>
                <p:cNvSpPr/>
                <p:nvPr/>
              </p:nvSpPr>
              <p:spPr>
                <a:xfrm>
                  <a:off x="2518075" y="2947875"/>
                  <a:ext cx="56750" cy="1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7361" extrusionOk="0">
                      <a:moveTo>
                        <a:pt x="1145" y="1"/>
                      </a:moveTo>
                      <a:cubicBezTo>
                        <a:pt x="925" y="1"/>
                        <a:pt x="702" y="122"/>
                        <a:pt x="534" y="401"/>
                      </a:cubicBezTo>
                      <a:cubicBezTo>
                        <a:pt x="0" y="1296"/>
                        <a:pt x="239" y="2704"/>
                        <a:pt x="362" y="3672"/>
                      </a:cubicBezTo>
                      <a:cubicBezTo>
                        <a:pt x="511" y="4831"/>
                        <a:pt x="704" y="6028"/>
                        <a:pt x="1060" y="7148"/>
                      </a:cubicBezTo>
                      <a:cubicBezTo>
                        <a:pt x="1075" y="7191"/>
                        <a:pt x="1111" y="7210"/>
                        <a:pt x="1147" y="7210"/>
                      </a:cubicBezTo>
                      <a:cubicBezTo>
                        <a:pt x="1203" y="7210"/>
                        <a:pt x="1258" y="7166"/>
                        <a:pt x="1236" y="7098"/>
                      </a:cubicBezTo>
                      <a:cubicBezTo>
                        <a:pt x="983" y="6293"/>
                        <a:pt x="827" y="5443"/>
                        <a:pt x="688" y="4612"/>
                      </a:cubicBezTo>
                      <a:cubicBezTo>
                        <a:pt x="495" y="3482"/>
                        <a:pt x="286" y="2230"/>
                        <a:pt x="499" y="1086"/>
                      </a:cubicBezTo>
                      <a:cubicBezTo>
                        <a:pt x="558" y="747"/>
                        <a:pt x="684" y="282"/>
                        <a:pt x="1073" y="188"/>
                      </a:cubicBezTo>
                      <a:cubicBezTo>
                        <a:pt x="1117" y="178"/>
                        <a:pt x="1159" y="173"/>
                        <a:pt x="1198" y="173"/>
                      </a:cubicBezTo>
                      <a:cubicBezTo>
                        <a:pt x="1521" y="173"/>
                        <a:pt x="1674" y="513"/>
                        <a:pt x="1751" y="803"/>
                      </a:cubicBezTo>
                      <a:cubicBezTo>
                        <a:pt x="2040" y="1877"/>
                        <a:pt x="1864" y="3120"/>
                        <a:pt x="1738" y="4204"/>
                      </a:cubicBezTo>
                      <a:cubicBezTo>
                        <a:pt x="1622" y="5221"/>
                        <a:pt x="1476" y="6250"/>
                        <a:pt x="1236" y="7244"/>
                      </a:cubicBezTo>
                      <a:cubicBezTo>
                        <a:pt x="1220" y="7314"/>
                        <a:pt x="1278" y="7360"/>
                        <a:pt x="1332" y="7360"/>
                      </a:cubicBezTo>
                      <a:cubicBezTo>
                        <a:pt x="1369" y="7360"/>
                        <a:pt x="1404" y="7340"/>
                        <a:pt x="1416" y="7294"/>
                      </a:cubicBezTo>
                      <a:cubicBezTo>
                        <a:pt x="1648" y="6327"/>
                        <a:pt x="1787" y="5330"/>
                        <a:pt x="1907" y="4346"/>
                      </a:cubicBezTo>
                      <a:cubicBezTo>
                        <a:pt x="2047" y="3183"/>
                        <a:pt x="2269" y="1784"/>
                        <a:pt x="1898" y="644"/>
                      </a:cubicBezTo>
                      <a:cubicBezTo>
                        <a:pt x="1770" y="252"/>
                        <a:pt x="1461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2" name="Google Shape;3152;p52"/>
                <p:cNvSpPr/>
                <p:nvPr/>
              </p:nvSpPr>
              <p:spPr>
                <a:xfrm>
                  <a:off x="2551500" y="2971825"/>
                  <a:ext cx="103225" cy="1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6343" extrusionOk="0">
                      <a:moveTo>
                        <a:pt x="3452" y="179"/>
                      </a:moveTo>
                      <a:cubicBezTo>
                        <a:pt x="3476" y="179"/>
                        <a:pt x="3500" y="181"/>
                        <a:pt x="3524" y="184"/>
                      </a:cubicBezTo>
                      <a:cubicBezTo>
                        <a:pt x="3940" y="244"/>
                        <a:pt x="3894" y="677"/>
                        <a:pt x="3804" y="982"/>
                      </a:cubicBezTo>
                      <a:cubicBezTo>
                        <a:pt x="3505" y="2009"/>
                        <a:pt x="2751" y="2950"/>
                        <a:pt x="2119" y="3787"/>
                      </a:cubicBezTo>
                      <a:cubicBezTo>
                        <a:pt x="1523" y="4574"/>
                        <a:pt x="899" y="5342"/>
                        <a:pt x="242" y="6079"/>
                      </a:cubicBezTo>
                      <a:lnTo>
                        <a:pt x="242" y="6079"/>
                      </a:lnTo>
                      <a:cubicBezTo>
                        <a:pt x="437" y="5330"/>
                        <a:pt x="727" y="4593"/>
                        <a:pt x="1012" y="3877"/>
                      </a:cubicBezTo>
                      <a:cubicBezTo>
                        <a:pt x="1431" y="2817"/>
                        <a:pt x="1889" y="1683"/>
                        <a:pt x="2607" y="786"/>
                      </a:cubicBezTo>
                      <a:cubicBezTo>
                        <a:pt x="2800" y="543"/>
                        <a:pt x="3107" y="179"/>
                        <a:pt x="3452" y="179"/>
                      </a:cubicBezTo>
                      <a:close/>
                      <a:moveTo>
                        <a:pt x="3456" y="0"/>
                      </a:moveTo>
                      <a:cubicBezTo>
                        <a:pt x="3325" y="0"/>
                        <a:pt x="3178" y="42"/>
                        <a:pt x="3023" y="138"/>
                      </a:cubicBezTo>
                      <a:cubicBezTo>
                        <a:pt x="2634" y="377"/>
                        <a:pt x="2352" y="796"/>
                        <a:pt x="2113" y="1172"/>
                      </a:cubicBezTo>
                      <a:cubicBezTo>
                        <a:pt x="1760" y="1733"/>
                        <a:pt x="1471" y="2335"/>
                        <a:pt x="1205" y="2939"/>
                      </a:cubicBezTo>
                      <a:cubicBezTo>
                        <a:pt x="743" y="3993"/>
                        <a:pt x="285" y="5100"/>
                        <a:pt x="19" y="6220"/>
                      </a:cubicBezTo>
                      <a:cubicBezTo>
                        <a:pt x="1" y="6290"/>
                        <a:pt x="58" y="6336"/>
                        <a:pt x="113" y="6336"/>
                      </a:cubicBezTo>
                      <a:cubicBezTo>
                        <a:pt x="130" y="6336"/>
                        <a:pt x="147" y="6331"/>
                        <a:pt x="161" y="6322"/>
                      </a:cubicBezTo>
                      <a:lnTo>
                        <a:pt x="161" y="6322"/>
                      </a:lnTo>
                      <a:cubicBezTo>
                        <a:pt x="177" y="6335"/>
                        <a:pt x="196" y="6343"/>
                        <a:pt x="216" y="6343"/>
                      </a:cubicBezTo>
                      <a:cubicBezTo>
                        <a:pt x="237" y="6343"/>
                        <a:pt x="259" y="6334"/>
                        <a:pt x="278" y="6312"/>
                      </a:cubicBezTo>
                      <a:cubicBezTo>
                        <a:pt x="936" y="5582"/>
                        <a:pt x="1564" y="4817"/>
                        <a:pt x="2162" y="4033"/>
                      </a:cubicBezTo>
                      <a:cubicBezTo>
                        <a:pt x="2854" y="3126"/>
                        <a:pt x="3744" y="2059"/>
                        <a:pt x="4010" y="919"/>
                      </a:cubicBezTo>
                      <a:cubicBezTo>
                        <a:pt x="4129" y="418"/>
                        <a:pt x="3868" y="0"/>
                        <a:pt x="34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3" name="Google Shape;3153;p52"/>
                <p:cNvSpPr/>
                <p:nvPr/>
              </p:nvSpPr>
              <p:spPr>
                <a:xfrm>
                  <a:off x="2550375" y="3067400"/>
                  <a:ext cx="140850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4" h="2545" extrusionOk="0">
                      <a:moveTo>
                        <a:pt x="4834" y="184"/>
                      </a:moveTo>
                      <a:cubicBezTo>
                        <a:pt x="5005" y="184"/>
                        <a:pt x="5167" y="225"/>
                        <a:pt x="5261" y="360"/>
                      </a:cubicBezTo>
                      <a:cubicBezTo>
                        <a:pt x="5451" y="629"/>
                        <a:pt x="5115" y="865"/>
                        <a:pt x="4916" y="991"/>
                      </a:cubicBezTo>
                      <a:cubicBezTo>
                        <a:pt x="4178" y="1453"/>
                        <a:pt x="3254" y="1672"/>
                        <a:pt x="2420" y="1885"/>
                      </a:cubicBezTo>
                      <a:cubicBezTo>
                        <a:pt x="1745" y="2058"/>
                        <a:pt x="1061" y="2208"/>
                        <a:pt x="374" y="2331"/>
                      </a:cubicBezTo>
                      <a:lnTo>
                        <a:pt x="374" y="2331"/>
                      </a:lnTo>
                      <a:cubicBezTo>
                        <a:pt x="853" y="1978"/>
                        <a:pt x="1377" y="1672"/>
                        <a:pt x="1888" y="1377"/>
                      </a:cubicBezTo>
                      <a:cubicBezTo>
                        <a:pt x="2666" y="928"/>
                        <a:pt x="3497" y="456"/>
                        <a:pt x="4381" y="250"/>
                      </a:cubicBezTo>
                      <a:cubicBezTo>
                        <a:pt x="4504" y="221"/>
                        <a:pt x="4672" y="184"/>
                        <a:pt x="4834" y="184"/>
                      </a:cubicBezTo>
                      <a:close/>
                      <a:moveTo>
                        <a:pt x="4743" y="0"/>
                      </a:moveTo>
                      <a:cubicBezTo>
                        <a:pt x="3966" y="0"/>
                        <a:pt x="3094" y="516"/>
                        <a:pt x="2460" y="851"/>
                      </a:cubicBezTo>
                      <a:cubicBezTo>
                        <a:pt x="1639" y="1283"/>
                        <a:pt x="798" y="1759"/>
                        <a:pt x="67" y="2334"/>
                      </a:cubicBezTo>
                      <a:cubicBezTo>
                        <a:pt x="1" y="2386"/>
                        <a:pt x="49" y="2467"/>
                        <a:pt x="115" y="2483"/>
                      </a:cubicBezTo>
                      <a:lnTo>
                        <a:pt x="115" y="2483"/>
                      </a:lnTo>
                      <a:cubicBezTo>
                        <a:pt x="129" y="2517"/>
                        <a:pt x="160" y="2544"/>
                        <a:pt x="202" y="2544"/>
                      </a:cubicBezTo>
                      <a:cubicBezTo>
                        <a:pt x="208" y="2544"/>
                        <a:pt x="213" y="2544"/>
                        <a:pt x="219" y="2543"/>
                      </a:cubicBezTo>
                      <a:cubicBezTo>
                        <a:pt x="1024" y="2406"/>
                        <a:pt x="1819" y="2230"/>
                        <a:pt x="2606" y="2024"/>
                      </a:cubicBezTo>
                      <a:cubicBezTo>
                        <a:pt x="3457" y="1805"/>
                        <a:pt x="4531" y="1579"/>
                        <a:pt x="5221" y="998"/>
                      </a:cubicBezTo>
                      <a:cubicBezTo>
                        <a:pt x="5634" y="652"/>
                        <a:pt x="5548" y="101"/>
                        <a:pt x="4976" y="17"/>
                      </a:cubicBezTo>
                      <a:cubicBezTo>
                        <a:pt x="4899" y="6"/>
                        <a:pt x="4822" y="0"/>
                        <a:pt x="4743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4" name="Google Shape;3154;p52"/>
                <p:cNvSpPr/>
                <p:nvPr/>
              </p:nvSpPr>
              <p:spPr>
                <a:xfrm>
                  <a:off x="2446950" y="2972550"/>
                  <a:ext cx="101650" cy="1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" h="6314" extrusionOk="0">
                      <a:moveTo>
                        <a:pt x="587" y="145"/>
                      </a:moveTo>
                      <a:cubicBezTo>
                        <a:pt x="828" y="145"/>
                        <a:pt x="1081" y="350"/>
                        <a:pt x="1236" y="508"/>
                      </a:cubicBezTo>
                      <a:cubicBezTo>
                        <a:pt x="2008" y="1282"/>
                        <a:pt x="2466" y="2425"/>
                        <a:pt x="2878" y="3416"/>
                      </a:cubicBezTo>
                      <a:cubicBezTo>
                        <a:pt x="3235" y="4266"/>
                        <a:pt x="3592" y="5151"/>
                        <a:pt x="3824" y="6050"/>
                      </a:cubicBezTo>
                      <a:lnTo>
                        <a:pt x="3824" y="6050"/>
                      </a:lnTo>
                      <a:cubicBezTo>
                        <a:pt x="3290" y="5450"/>
                        <a:pt x="2776" y="4824"/>
                        <a:pt x="2279" y="4190"/>
                      </a:cubicBezTo>
                      <a:cubicBezTo>
                        <a:pt x="1582" y="3296"/>
                        <a:pt x="841" y="2349"/>
                        <a:pt x="388" y="1298"/>
                      </a:cubicBezTo>
                      <a:cubicBezTo>
                        <a:pt x="273" y="1023"/>
                        <a:pt x="43" y="508"/>
                        <a:pt x="316" y="255"/>
                      </a:cubicBezTo>
                      <a:cubicBezTo>
                        <a:pt x="400" y="176"/>
                        <a:pt x="493" y="145"/>
                        <a:pt x="587" y="145"/>
                      </a:cubicBezTo>
                      <a:close/>
                      <a:moveTo>
                        <a:pt x="556" y="0"/>
                      </a:moveTo>
                      <a:cubicBezTo>
                        <a:pt x="253" y="0"/>
                        <a:pt x="0" y="173"/>
                        <a:pt x="13" y="611"/>
                      </a:cubicBezTo>
                      <a:cubicBezTo>
                        <a:pt x="23" y="1049"/>
                        <a:pt x="262" y="1491"/>
                        <a:pt x="465" y="1867"/>
                      </a:cubicBezTo>
                      <a:cubicBezTo>
                        <a:pt x="784" y="2452"/>
                        <a:pt x="1166" y="3004"/>
                        <a:pt x="1562" y="3542"/>
                      </a:cubicBezTo>
                      <a:cubicBezTo>
                        <a:pt x="2256" y="4493"/>
                        <a:pt x="3001" y="5410"/>
                        <a:pt x="3789" y="6283"/>
                      </a:cubicBezTo>
                      <a:cubicBezTo>
                        <a:pt x="3808" y="6305"/>
                        <a:pt x="3829" y="6314"/>
                        <a:pt x="3851" y="6314"/>
                      </a:cubicBezTo>
                      <a:cubicBezTo>
                        <a:pt x="3870" y="6314"/>
                        <a:pt x="3890" y="6306"/>
                        <a:pt x="3905" y="6293"/>
                      </a:cubicBezTo>
                      <a:lnTo>
                        <a:pt x="3905" y="6293"/>
                      </a:lnTo>
                      <a:cubicBezTo>
                        <a:pt x="3919" y="6302"/>
                        <a:pt x="3936" y="6307"/>
                        <a:pt x="3953" y="6307"/>
                      </a:cubicBezTo>
                      <a:cubicBezTo>
                        <a:pt x="4008" y="6307"/>
                        <a:pt x="4066" y="6261"/>
                        <a:pt x="4048" y="6191"/>
                      </a:cubicBezTo>
                      <a:cubicBezTo>
                        <a:pt x="3818" y="5227"/>
                        <a:pt x="3436" y="4280"/>
                        <a:pt x="3057" y="3366"/>
                      </a:cubicBezTo>
                      <a:cubicBezTo>
                        <a:pt x="2622" y="2326"/>
                        <a:pt x="2137" y="1069"/>
                        <a:pt x="1279" y="292"/>
                      </a:cubicBezTo>
                      <a:cubicBezTo>
                        <a:pt x="1083" y="114"/>
                        <a:pt x="803" y="0"/>
                        <a:pt x="5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5" name="Google Shape;3155;p52"/>
                <p:cNvSpPr/>
                <p:nvPr/>
              </p:nvSpPr>
              <p:spPr>
                <a:xfrm>
                  <a:off x="2406225" y="3067550"/>
                  <a:ext cx="143500" cy="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0" h="2539" extrusionOk="0">
                      <a:moveTo>
                        <a:pt x="949" y="186"/>
                      </a:moveTo>
                      <a:cubicBezTo>
                        <a:pt x="988" y="186"/>
                        <a:pt x="1024" y="187"/>
                        <a:pt x="1057" y="190"/>
                      </a:cubicBezTo>
                      <a:cubicBezTo>
                        <a:pt x="1922" y="270"/>
                        <a:pt x="2782" y="773"/>
                        <a:pt x="3523" y="1184"/>
                      </a:cubicBezTo>
                      <a:cubicBezTo>
                        <a:pt x="4147" y="1531"/>
                        <a:pt x="4790" y="1897"/>
                        <a:pt x="5368" y="2326"/>
                      </a:cubicBezTo>
                      <a:lnTo>
                        <a:pt x="5368" y="2326"/>
                      </a:lnTo>
                      <a:cubicBezTo>
                        <a:pt x="3927" y="2075"/>
                        <a:pt x="2366" y="1782"/>
                        <a:pt x="1064" y="1118"/>
                      </a:cubicBezTo>
                      <a:cubicBezTo>
                        <a:pt x="858" y="1012"/>
                        <a:pt x="436" y="816"/>
                        <a:pt x="419" y="536"/>
                      </a:cubicBezTo>
                      <a:cubicBezTo>
                        <a:pt x="405" y="251"/>
                        <a:pt x="715" y="186"/>
                        <a:pt x="949" y="186"/>
                      </a:cubicBezTo>
                      <a:close/>
                      <a:moveTo>
                        <a:pt x="961" y="0"/>
                      </a:moveTo>
                      <a:cubicBezTo>
                        <a:pt x="505" y="0"/>
                        <a:pt x="0" y="359"/>
                        <a:pt x="359" y="836"/>
                      </a:cubicBezTo>
                      <a:cubicBezTo>
                        <a:pt x="572" y="1112"/>
                        <a:pt x="941" y="1271"/>
                        <a:pt x="1250" y="1403"/>
                      </a:cubicBezTo>
                      <a:cubicBezTo>
                        <a:pt x="1722" y="1613"/>
                        <a:pt x="2221" y="1766"/>
                        <a:pt x="2719" y="1909"/>
                      </a:cubicBezTo>
                      <a:cubicBezTo>
                        <a:pt x="3640" y="2168"/>
                        <a:pt x="4577" y="2374"/>
                        <a:pt x="5517" y="2537"/>
                      </a:cubicBezTo>
                      <a:cubicBezTo>
                        <a:pt x="5523" y="2538"/>
                        <a:pt x="5530" y="2538"/>
                        <a:pt x="5535" y="2538"/>
                      </a:cubicBezTo>
                      <a:cubicBezTo>
                        <a:pt x="5578" y="2538"/>
                        <a:pt x="5610" y="2511"/>
                        <a:pt x="5624" y="2478"/>
                      </a:cubicBezTo>
                      <a:lnTo>
                        <a:pt x="5624" y="2478"/>
                      </a:lnTo>
                      <a:cubicBezTo>
                        <a:pt x="5691" y="2461"/>
                        <a:pt x="5740" y="2380"/>
                        <a:pt x="5674" y="2328"/>
                      </a:cubicBezTo>
                      <a:cubicBezTo>
                        <a:pt x="5052" y="1839"/>
                        <a:pt x="4347" y="1434"/>
                        <a:pt x="3656" y="1052"/>
                      </a:cubicBezTo>
                      <a:cubicBezTo>
                        <a:pt x="2872" y="613"/>
                        <a:pt x="1922" y="44"/>
                        <a:pt x="997" y="1"/>
                      </a:cubicBezTo>
                      <a:cubicBezTo>
                        <a:pt x="985" y="1"/>
                        <a:pt x="973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6" name="Google Shape;3156;p52"/>
                <p:cNvSpPr/>
                <p:nvPr/>
              </p:nvSpPr>
              <p:spPr>
                <a:xfrm>
                  <a:off x="2632800" y="3249025"/>
                  <a:ext cx="230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918" extrusionOk="0">
                      <a:moveTo>
                        <a:pt x="462" y="1"/>
                      </a:moveTo>
                      <a:cubicBezTo>
                        <a:pt x="206" y="1"/>
                        <a:pt x="0" y="206"/>
                        <a:pt x="0" y="459"/>
                      </a:cubicBezTo>
                      <a:cubicBezTo>
                        <a:pt x="0" y="715"/>
                        <a:pt x="206" y="918"/>
                        <a:pt x="462" y="918"/>
                      </a:cubicBezTo>
                      <a:cubicBezTo>
                        <a:pt x="715" y="918"/>
                        <a:pt x="921" y="715"/>
                        <a:pt x="921" y="459"/>
                      </a:cubicBezTo>
                      <a:cubicBezTo>
                        <a:pt x="921" y="206"/>
                        <a:pt x="715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7" name="Google Shape;3157;p52"/>
                <p:cNvSpPr/>
                <p:nvPr/>
              </p:nvSpPr>
              <p:spPr>
                <a:xfrm>
                  <a:off x="2382050" y="3179150"/>
                  <a:ext cx="22950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459" y="1"/>
                      </a:moveTo>
                      <a:cubicBezTo>
                        <a:pt x="206" y="1"/>
                        <a:pt x="0" y="207"/>
                        <a:pt x="0" y="459"/>
                      </a:cubicBezTo>
                      <a:cubicBezTo>
                        <a:pt x="0" y="715"/>
                        <a:pt x="206" y="918"/>
                        <a:pt x="459" y="918"/>
                      </a:cubicBezTo>
                      <a:cubicBezTo>
                        <a:pt x="711" y="918"/>
                        <a:pt x="918" y="715"/>
                        <a:pt x="918" y="459"/>
                      </a:cubicBezTo>
                      <a:cubicBezTo>
                        <a:pt x="918" y="207"/>
                        <a:pt x="711" y="1"/>
                        <a:pt x="4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8" name="Google Shape;3158;p52"/>
                <p:cNvSpPr/>
                <p:nvPr/>
              </p:nvSpPr>
              <p:spPr>
                <a:xfrm>
                  <a:off x="2697025" y="3182150"/>
                  <a:ext cx="7500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00" extrusionOk="0">
                      <a:moveTo>
                        <a:pt x="150" y="0"/>
                      </a:moveTo>
                      <a:cubicBezTo>
                        <a:pt x="67" y="0"/>
                        <a:pt x="1" y="67"/>
                        <a:pt x="1" y="150"/>
                      </a:cubicBezTo>
                      <a:cubicBezTo>
                        <a:pt x="1" y="229"/>
                        <a:pt x="67" y="299"/>
                        <a:pt x="150" y="299"/>
                      </a:cubicBezTo>
                      <a:cubicBezTo>
                        <a:pt x="233" y="299"/>
                        <a:pt x="300" y="229"/>
                        <a:pt x="300" y="150"/>
                      </a:cubicBezTo>
                      <a:cubicBezTo>
                        <a:pt x="300" y="67"/>
                        <a:pt x="233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59" name="Google Shape;3159;p52"/>
                <p:cNvSpPr/>
                <p:nvPr/>
              </p:nvSpPr>
              <p:spPr>
                <a:xfrm>
                  <a:off x="2607025" y="3190700"/>
                  <a:ext cx="13250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529" extrusionOk="0">
                      <a:moveTo>
                        <a:pt x="267" y="1"/>
                      </a:moveTo>
                      <a:cubicBezTo>
                        <a:pt x="121" y="1"/>
                        <a:pt x="1" y="120"/>
                        <a:pt x="1" y="266"/>
                      </a:cubicBezTo>
                      <a:cubicBezTo>
                        <a:pt x="1" y="413"/>
                        <a:pt x="121" y="529"/>
                        <a:pt x="267" y="529"/>
                      </a:cubicBezTo>
                      <a:cubicBezTo>
                        <a:pt x="413" y="529"/>
                        <a:pt x="530" y="413"/>
                        <a:pt x="530" y="266"/>
                      </a:cubicBezTo>
                      <a:cubicBezTo>
                        <a:pt x="530" y="120"/>
                        <a:pt x="413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0" name="Google Shape;3160;p52"/>
                <p:cNvSpPr/>
                <p:nvPr/>
              </p:nvSpPr>
              <p:spPr>
                <a:xfrm>
                  <a:off x="2404725" y="3413100"/>
                  <a:ext cx="26275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920" extrusionOk="0">
                      <a:moveTo>
                        <a:pt x="526" y="0"/>
                      </a:moveTo>
                      <a:cubicBezTo>
                        <a:pt x="456" y="0"/>
                        <a:pt x="384" y="17"/>
                        <a:pt x="316" y="51"/>
                      </a:cubicBezTo>
                      <a:cubicBezTo>
                        <a:pt x="91" y="167"/>
                        <a:pt x="0" y="443"/>
                        <a:pt x="117" y="670"/>
                      </a:cubicBezTo>
                      <a:cubicBezTo>
                        <a:pt x="199" y="828"/>
                        <a:pt x="361" y="920"/>
                        <a:pt x="528" y="920"/>
                      </a:cubicBezTo>
                      <a:cubicBezTo>
                        <a:pt x="598" y="920"/>
                        <a:pt x="669" y="903"/>
                        <a:pt x="735" y="869"/>
                      </a:cubicBezTo>
                      <a:cubicBezTo>
                        <a:pt x="961" y="752"/>
                        <a:pt x="1051" y="473"/>
                        <a:pt x="934" y="247"/>
                      </a:cubicBezTo>
                      <a:cubicBezTo>
                        <a:pt x="853" y="91"/>
                        <a:pt x="693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1" name="Google Shape;3161;p52"/>
                <p:cNvSpPr/>
                <p:nvPr/>
              </p:nvSpPr>
              <p:spPr>
                <a:xfrm>
                  <a:off x="2675900" y="3376800"/>
                  <a:ext cx="22975" cy="2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6" extrusionOk="0">
                      <a:moveTo>
                        <a:pt x="459" y="0"/>
                      </a:moveTo>
                      <a:cubicBezTo>
                        <a:pt x="397" y="0"/>
                        <a:pt x="335" y="14"/>
                        <a:pt x="277" y="44"/>
                      </a:cubicBezTo>
                      <a:cubicBezTo>
                        <a:pt x="77" y="147"/>
                        <a:pt x="1" y="390"/>
                        <a:pt x="101" y="586"/>
                      </a:cubicBezTo>
                      <a:cubicBezTo>
                        <a:pt x="173" y="726"/>
                        <a:pt x="315" y="805"/>
                        <a:pt x="460" y="805"/>
                      </a:cubicBezTo>
                      <a:cubicBezTo>
                        <a:pt x="522" y="805"/>
                        <a:pt x="584" y="791"/>
                        <a:pt x="642" y="762"/>
                      </a:cubicBezTo>
                      <a:cubicBezTo>
                        <a:pt x="842" y="659"/>
                        <a:pt x="918" y="416"/>
                        <a:pt x="818" y="220"/>
                      </a:cubicBezTo>
                      <a:cubicBezTo>
                        <a:pt x="746" y="80"/>
                        <a:pt x="604" y="0"/>
                        <a:pt x="4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2" name="Google Shape;3162;p52"/>
                <p:cNvSpPr/>
                <p:nvPr/>
              </p:nvSpPr>
              <p:spPr>
                <a:xfrm>
                  <a:off x="2485750" y="3464600"/>
                  <a:ext cx="8575" cy="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99" extrusionOk="0">
                      <a:moveTo>
                        <a:pt x="172" y="0"/>
                      </a:moveTo>
                      <a:cubicBezTo>
                        <a:pt x="149" y="0"/>
                        <a:pt x="125" y="6"/>
                        <a:pt x="103" y="18"/>
                      </a:cubicBezTo>
                      <a:cubicBezTo>
                        <a:pt x="30" y="55"/>
                        <a:pt x="0" y="145"/>
                        <a:pt x="37" y="218"/>
                      </a:cubicBezTo>
                      <a:cubicBezTo>
                        <a:pt x="65" y="269"/>
                        <a:pt x="116" y="298"/>
                        <a:pt x="170" y="298"/>
                      </a:cubicBezTo>
                      <a:cubicBezTo>
                        <a:pt x="193" y="298"/>
                        <a:pt x="217" y="293"/>
                        <a:pt x="239" y="281"/>
                      </a:cubicBezTo>
                      <a:cubicBezTo>
                        <a:pt x="312" y="245"/>
                        <a:pt x="342" y="155"/>
                        <a:pt x="302" y="81"/>
                      </a:cubicBezTo>
                      <a:cubicBezTo>
                        <a:pt x="277" y="30"/>
                        <a:pt x="226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3" name="Google Shape;3163;p52"/>
                <p:cNvSpPr/>
                <p:nvPr/>
              </p:nvSpPr>
              <p:spPr>
                <a:xfrm>
                  <a:off x="2681975" y="3476075"/>
                  <a:ext cx="8500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300" extrusionOk="0">
                      <a:moveTo>
                        <a:pt x="173" y="0"/>
                      </a:moveTo>
                      <a:cubicBezTo>
                        <a:pt x="150" y="0"/>
                        <a:pt x="126" y="6"/>
                        <a:pt x="104" y="18"/>
                      </a:cubicBezTo>
                      <a:cubicBezTo>
                        <a:pt x="27" y="54"/>
                        <a:pt x="0" y="145"/>
                        <a:pt x="37" y="217"/>
                      </a:cubicBezTo>
                      <a:cubicBezTo>
                        <a:pt x="65" y="269"/>
                        <a:pt x="119" y="299"/>
                        <a:pt x="174" y="299"/>
                      </a:cubicBezTo>
                      <a:cubicBezTo>
                        <a:pt x="196" y="299"/>
                        <a:pt x="219" y="294"/>
                        <a:pt x="240" y="284"/>
                      </a:cubicBezTo>
                      <a:cubicBezTo>
                        <a:pt x="313" y="244"/>
                        <a:pt x="339" y="154"/>
                        <a:pt x="303" y="81"/>
                      </a:cubicBezTo>
                      <a:cubicBezTo>
                        <a:pt x="278" y="30"/>
                        <a:pt x="226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4" name="Google Shape;3164;p52"/>
                <p:cNvSpPr/>
                <p:nvPr/>
              </p:nvSpPr>
              <p:spPr>
                <a:xfrm>
                  <a:off x="2595075" y="3361125"/>
                  <a:ext cx="8500" cy="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9" extrusionOk="0">
                      <a:moveTo>
                        <a:pt x="171" y="0"/>
                      </a:moveTo>
                      <a:cubicBezTo>
                        <a:pt x="148" y="0"/>
                        <a:pt x="123" y="6"/>
                        <a:pt x="100" y="17"/>
                      </a:cubicBezTo>
                      <a:cubicBezTo>
                        <a:pt x="27" y="53"/>
                        <a:pt x="0" y="146"/>
                        <a:pt x="37" y="219"/>
                      </a:cubicBezTo>
                      <a:cubicBezTo>
                        <a:pt x="63" y="270"/>
                        <a:pt x="116" y="299"/>
                        <a:pt x="170" y="299"/>
                      </a:cubicBezTo>
                      <a:cubicBezTo>
                        <a:pt x="194" y="299"/>
                        <a:pt x="218" y="293"/>
                        <a:pt x="240" y="282"/>
                      </a:cubicBezTo>
                      <a:cubicBezTo>
                        <a:pt x="313" y="246"/>
                        <a:pt x="339" y="152"/>
                        <a:pt x="303" y="80"/>
                      </a:cubicBezTo>
                      <a:cubicBezTo>
                        <a:pt x="277" y="29"/>
                        <a:pt x="226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5" name="Google Shape;3165;p52"/>
                <p:cNvSpPr/>
                <p:nvPr/>
              </p:nvSpPr>
              <p:spPr>
                <a:xfrm>
                  <a:off x="2407900" y="3278025"/>
                  <a:ext cx="85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300" extrusionOk="0">
                      <a:moveTo>
                        <a:pt x="171" y="1"/>
                      </a:moveTo>
                      <a:cubicBezTo>
                        <a:pt x="148" y="1"/>
                        <a:pt x="125" y="6"/>
                        <a:pt x="103" y="17"/>
                      </a:cubicBezTo>
                      <a:cubicBezTo>
                        <a:pt x="30" y="57"/>
                        <a:pt x="0" y="146"/>
                        <a:pt x="36" y="220"/>
                      </a:cubicBezTo>
                      <a:cubicBezTo>
                        <a:pt x="64" y="271"/>
                        <a:pt x="116" y="299"/>
                        <a:pt x="170" y="299"/>
                      </a:cubicBezTo>
                      <a:cubicBezTo>
                        <a:pt x="194" y="299"/>
                        <a:pt x="217" y="294"/>
                        <a:pt x="239" y="283"/>
                      </a:cubicBezTo>
                      <a:cubicBezTo>
                        <a:pt x="312" y="246"/>
                        <a:pt x="342" y="157"/>
                        <a:pt x="302" y="83"/>
                      </a:cubicBezTo>
                      <a:cubicBezTo>
                        <a:pt x="277" y="30"/>
                        <a:pt x="225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6" name="Google Shape;3166;p52"/>
                <p:cNvSpPr/>
                <p:nvPr/>
              </p:nvSpPr>
              <p:spPr>
                <a:xfrm>
                  <a:off x="2498350" y="3360825"/>
                  <a:ext cx="15150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530" extrusionOk="0">
                      <a:moveTo>
                        <a:pt x="306" y="1"/>
                      </a:moveTo>
                      <a:cubicBezTo>
                        <a:pt x="265" y="1"/>
                        <a:pt x="223" y="11"/>
                        <a:pt x="184" y="32"/>
                      </a:cubicBezTo>
                      <a:cubicBezTo>
                        <a:pt x="54" y="98"/>
                        <a:pt x="1" y="258"/>
                        <a:pt x="67" y="388"/>
                      </a:cubicBezTo>
                      <a:cubicBezTo>
                        <a:pt x="116" y="478"/>
                        <a:pt x="209" y="530"/>
                        <a:pt x="305" y="530"/>
                      </a:cubicBezTo>
                      <a:cubicBezTo>
                        <a:pt x="346" y="530"/>
                        <a:pt x="387" y="520"/>
                        <a:pt x="426" y="500"/>
                      </a:cubicBezTo>
                      <a:cubicBezTo>
                        <a:pt x="556" y="434"/>
                        <a:pt x="606" y="274"/>
                        <a:pt x="539" y="144"/>
                      </a:cubicBezTo>
                      <a:cubicBezTo>
                        <a:pt x="493" y="54"/>
                        <a:pt x="40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7" name="Google Shape;3167;p52"/>
                <p:cNvSpPr/>
                <p:nvPr/>
              </p:nvSpPr>
              <p:spPr>
                <a:xfrm>
                  <a:off x="2592750" y="3440550"/>
                  <a:ext cx="1507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530" extrusionOk="0">
                      <a:moveTo>
                        <a:pt x="301" y="0"/>
                      </a:moveTo>
                      <a:cubicBezTo>
                        <a:pt x="260" y="0"/>
                        <a:pt x="219" y="10"/>
                        <a:pt x="180" y="30"/>
                      </a:cubicBezTo>
                      <a:cubicBezTo>
                        <a:pt x="50" y="96"/>
                        <a:pt x="0" y="256"/>
                        <a:pt x="67" y="385"/>
                      </a:cubicBezTo>
                      <a:cubicBezTo>
                        <a:pt x="113" y="476"/>
                        <a:pt x="205" y="529"/>
                        <a:pt x="301" y="529"/>
                      </a:cubicBezTo>
                      <a:cubicBezTo>
                        <a:pt x="342" y="529"/>
                        <a:pt x="384" y="519"/>
                        <a:pt x="423" y="498"/>
                      </a:cubicBezTo>
                      <a:cubicBezTo>
                        <a:pt x="552" y="432"/>
                        <a:pt x="602" y="273"/>
                        <a:pt x="535" y="143"/>
                      </a:cubicBezTo>
                      <a:cubicBezTo>
                        <a:pt x="489" y="52"/>
                        <a:pt x="397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8" name="Google Shape;3168;p52"/>
                <p:cNvSpPr/>
                <p:nvPr/>
              </p:nvSpPr>
              <p:spPr>
                <a:xfrm>
                  <a:off x="2479750" y="3180175"/>
                  <a:ext cx="1515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531" extrusionOk="0">
                      <a:moveTo>
                        <a:pt x="301" y="1"/>
                      </a:moveTo>
                      <a:cubicBezTo>
                        <a:pt x="262" y="1"/>
                        <a:pt x="221" y="10"/>
                        <a:pt x="183" y="29"/>
                      </a:cubicBezTo>
                      <a:cubicBezTo>
                        <a:pt x="53" y="99"/>
                        <a:pt x="1" y="256"/>
                        <a:pt x="67" y="388"/>
                      </a:cubicBezTo>
                      <a:cubicBezTo>
                        <a:pt x="116" y="479"/>
                        <a:pt x="207" y="531"/>
                        <a:pt x="303" y="531"/>
                      </a:cubicBezTo>
                      <a:cubicBezTo>
                        <a:pt x="344" y="531"/>
                        <a:pt x="386" y="521"/>
                        <a:pt x="426" y="501"/>
                      </a:cubicBezTo>
                      <a:cubicBezTo>
                        <a:pt x="556" y="435"/>
                        <a:pt x="605" y="276"/>
                        <a:pt x="539" y="146"/>
                      </a:cubicBezTo>
                      <a:cubicBezTo>
                        <a:pt x="492" y="54"/>
                        <a:pt x="398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69" name="Google Shape;3169;p52"/>
                <p:cNvSpPr/>
                <p:nvPr/>
              </p:nvSpPr>
              <p:spPr>
                <a:xfrm>
                  <a:off x="2476925" y="3268250"/>
                  <a:ext cx="15050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30" extrusionOk="0">
                      <a:moveTo>
                        <a:pt x="299" y="1"/>
                      </a:moveTo>
                      <a:cubicBezTo>
                        <a:pt x="259" y="1"/>
                        <a:pt x="218" y="10"/>
                        <a:pt x="180" y="29"/>
                      </a:cubicBezTo>
                      <a:cubicBezTo>
                        <a:pt x="51" y="95"/>
                        <a:pt x="1" y="255"/>
                        <a:pt x="67" y="385"/>
                      </a:cubicBezTo>
                      <a:cubicBezTo>
                        <a:pt x="114" y="476"/>
                        <a:pt x="208" y="530"/>
                        <a:pt x="304" y="530"/>
                      </a:cubicBezTo>
                      <a:cubicBezTo>
                        <a:pt x="344" y="530"/>
                        <a:pt x="385" y="521"/>
                        <a:pt x="422" y="501"/>
                      </a:cubicBezTo>
                      <a:cubicBezTo>
                        <a:pt x="552" y="434"/>
                        <a:pt x="602" y="275"/>
                        <a:pt x="536" y="146"/>
                      </a:cubicBezTo>
                      <a:cubicBezTo>
                        <a:pt x="489" y="54"/>
                        <a:pt x="396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70" name="Google Shape;3170;p52"/>
              <p:cNvGrpSpPr/>
              <p:nvPr/>
            </p:nvGrpSpPr>
            <p:grpSpPr>
              <a:xfrm>
                <a:off x="932805" y="5106643"/>
                <a:ext cx="470255" cy="197592"/>
                <a:chOff x="1997423" y="4300900"/>
                <a:chExt cx="2005352" cy="842609"/>
              </a:xfrm>
            </p:grpSpPr>
            <p:sp>
              <p:nvSpPr>
                <p:cNvPr id="3171" name="Google Shape;3171;p52"/>
                <p:cNvSpPr/>
                <p:nvPr/>
              </p:nvSpPr>
              <p:spPr>
                <a:xfrm flipH="1">
                  <a:off x="1997423" y="4630641"/>
                  <a:ext cx="2005352" cy="512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0" h="6895" extrusionOk="0">
                      <a:moveTo>
                        <a:pt x="11846" y="0"/>
                      </a:moveTo>
                      <a:cubicBezTo>
                        <a:pt x="5795" y="0"/>
                        <a:pt x="186" y="51"/>
                        <a:pt x="137" y="173"/>
                      </a:cubicBezTo>
                      <a:cubicBezTo>
                        <a:pt x="0" y="515"/>
                        <a:pt x="1363" y="6425"/>
                        <a:pt x="1649" y="6694"/>
                      </a:cubicBezTo>
                      <a:cubicBezTo>
                        <a:pt x="1785" y="6825"/>
                        <a:pt x="8022" y="6895"/>
                        <a:pt x="14129" y="6895"/>
                      </a:cubicBezTo>
                      <a:cubicBezTo>
                        <a:pt x="19978" y="6895"/>
                        <a:pt x="25706" y="6830"/>
                        <a:pt x="25840" y="6694"/>
                      </a:cubicBezTo>
                      <a:cubicBezTo>
                        <a:pt x="26116" y="6411"/>
                        <a:pt x="26960" y="449"/>
                        <a:pt x="26690" y="173"/>
                      </a:cubicBezTo>
                      <a:cubicBezTo>
                        <a:pt x="26587" y="69"/>
                        <a:pt x="18915" y="0"/>
                        <a:pt x="1184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172" name="Google Shape;3172;p52"/>
                <p:cNvGrpSpPr/>
                <p:nvPr/>
              </p:nvGrpSpPr>
              <p:grpSpPr>
                <a:xfrm>
                  <a:off x="2196896" y="4719381"/>
                  <a:ext cx="1656294" cy="358304"/>
                  <a:chOff x="2196896" y="4719381"/>
                  <a:chExt cx="1656294" cy="358304"/>
                </a:xfrm>
              </p:grpSpPr>
              <p:sp>
                <p:nvSpPr>
                  <p:cNvPr id="3173" name="Google Shape;3173;p52"/>
                  <p:cNvSpPr/>
                  <p:nvPr/>
                </p:nvSpPr>
                <p:spPr>
                  <a:xfrm flipH="1">
                    <a:off x="3303424" y="4992293"/>
                    <a:ext cx="128310" cy="85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5" h="1148" extrusionOk="0">
                        <a:moveTo>
                          <a:pt x="0" y="0"/>
                        </a:moveTo>
                        <a:lnTo>
                          <a:pt x="174" y="1147"/>
                        </a:lnTo>
                        <a:lnTo>
                          <a:pt x="1725" y="0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4" name="Google Shape;3174;p52"/>
                  <p:cNvSpPr/>
                  <p:nvPr/>
                </p:nvSpPr>
                <p:spPr>
                  <a:xfrm flipH="1">
                    <a:off x="2734094" y="4851932"/>
                    <a:ext cx="98929" cy="151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2038" extrusionOk="0">
                        <a:moveTo>
                          <a:pt x="1330" y="0"/>
                        </a:moveTo>
                        <a:lnTo>
                          <a:pt x="1" y="1329"/>
                        </a:lnTo>
                        <a:lnTo>
                          <a:pt x="1018" y="2037"/>
                        </a:lnTo>
                        <a:lnTo>
                          <a:pt x="1330" y="0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5" name="Google Shape;3175;p52"/>
                  <p:cNvSpPr/>
                  <p:nvPr/>
                </p:nvSpPr>
                <p:spPr>
                  <a:xfrm flipH="1">
                    <a:off x="2201361" y="4962391"/>
                    <a:ext cx="149360" cy="8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8" h="1208" extrusionOk="0">
                        <a:moveTo>
                          <a:pt x="403" y="0"/>
                        </a:moveTo>
                        <a:lnTo>
                          <a:pt x="1" y="1091"/>
                        </a:lnTo>
                        <a:lnTo>
                          <a:pt x="2008" y="1207"/>
                        </a:lnTo>
                        <a:lnTo>
                          <a:pt x="403" y="0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6" name="Google Shape;3176;p52"/>
                  <p:cNvSpPr/>
                  <p:nvPr/>
                </p:nvSpPr>
                <p:spPr>
                  <a:xfrm flipH="1">
                    <a:off x="2355111" y="4719381"/>
                    <a:ext cx="151071" cy="106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1" h="1430" extrusionOk="0">
                        <a:moveTo>
                          <a:pt x="0" y="0"/>
                        </a:moveTo>
                        <a:lnTo>
                          <a:pt x="824" y="1430"/>
                        </a:lnTo>
                        <a:lnTo>
                          <a:pt x="2031" y="8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7" name="Google Shape;3177;p52"/>
                  <p:cNvSpPr/>
                  <p:nvPr/>
                </p:nvSpPr>
                <p:spPr>
                  <a:xfrm flipH="1">
                    <a:off x="3106829" y="4723100"/>
                    <a:ext cx="166691" cy="64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" h="862" extrusionOk="0">
                        <a:moveTo>
                          <a:pt x="2240" y="1"/>
                        </a:moveTo>
                        <a:lnTo>
                          <a:pt x="1" y="230"/>
                        </a:lnTo>
                        <a:lnTo>
                          <a:pt x="1320" y="861"/>
                        </a:lnTo>
                        <a:lnTo>
                          <a:pt x="2240" y="1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8" name="Google Shape;3178;p52"/>
                  <p:cNvSpPr/>
                  <p:nvPr/>
                </p:nvSpPr>
                <p:spPr>
                  <a:xfrm flipH="1">
                    <a:off x="3716698" y="4727563"/>
                    <a:ext cx="136492" cy="95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1283" extrusionOk="0">
                        <a:moveTo>
                          <a:pt x="807" y="0"/>
                        </a:moveTo>
                        <a:lnTo>
                          <a:pt x="0" y="1283"/>
                        </a:lnTo>
                        <a:lnTo>
                          <a:pt x="0" y="1283"/>
                        </a:lnTo>
                        <a:lnTo>
                          <a:pt x="1835" y="778"/>
                        </a:lnTo>
                        <a:lnTo>
                          <a:pt x="807" y="0"/>
                        </a:ln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9" name="Google Shape;3179;p52"/>
                  <p:cNvSpPr/>
                  <p:nvPr/>
                </p:nvSpPr>
                <p:spPr>
                  <a:xfrm flipH="1">
                    <a:off x="3719895" y="5009401"/>
                    <a:ext cx="25811" cy="25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346" extrusionOk="0">
                        <a:moveTo>
                          <a:pt x="174" y="0"/>
                        </a:moveTo>
                        <a:cubicBezTo>
                          <a:pt x="77" y="0"/>
                          <a:pt x="0" y="77"/>
                          <a:pt x="0" y="172"/>
                        </a:cubicBezTo>
                        <a:cubicBezTo>
                          <a:pt x="0" y="266"/>
                          <a:pt x="77" y="345"/>
                          <a:pt x="174" y="345"/>
                        </a:cubicBezTo>
                        <a:cubicBezTo>
                          <a:pt x="270" y="345"/>
                          <a:pt x="347" y="266"/>
                          <a:pt x="347" y="172"/>
                        </a:cubicBezTo>
                        <a:cubicBezTo>
                          <a:pt x="347" y="77"/>
                          <a:pt x="270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0" name="Google Shape;3180;p52"/>
                  <p:cNvSpPr/>
                  <p:nvPr/>
                </p:nvSpPr>
                <p:spPr>
                  <a:xfrm flipH="1">
                    <a:off x="3081389" y="5013567"/>
                    <a:ext cx="25513" cy="25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347" extrusionOk="0">
                        <a:moveTo>
                          <a:pt x="173" y="1"/>
                        </a:moveTo>
                        <a:cubicBezTo>
                          <a:pt x="77" y="1"/>
                          <a:pt x="0" y="77"/>
                          <a:pt x="0" y="173"/>
                        </a:cubicBezTo>
                        <a:cubicBezTo>
                          <a:pt x="0" y="270"/>
                          <a:pt x="77" y="346"/>
                          <a:pt x="173" y="346"/>
                        </a:cubicBezTo>
                        <a:cubicBezTo>
                          <a:pt x="266" y="346"/>
                          <a:pt x="343" y="270"/>
                          <a:pt x="343" y="173"/>
                        </a:cubicBezTo>
                        <a:cubicBezTo>
                          <a:pt x="343" y="77"/>
                          <a:pt x="266" y="1"/>
                          <a:pt x="173" y="1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1" name="Google Shape;3181;p52"/>
                  <p:cNvSpPr/>
                  <p:nvPr/>
                </p:nvSpPr>
                <p:spPr>
                  <a:xfrm flipH="1">
                    <a:off x="3452934" y="4761705"/>
                    <a:ext cx="25811" cy="25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343" extrusionOk="0">
                        <a:moveTo>
                          <a:pt x="174" y="0"/>
                        </a:moveTo>
                        <a:cubicBezTo>
                          <a:pt x="77" y="0"/>
                          <a:pt x="1" y="77"/>
                          <a:pt x="1" y="169"/>
                        </a:cubicBezTo>
                        <a:cubicBezTo>
                          <a:pt x="1" y="266"/>
                          <a:pt x="77" y="342"/>
                          <a:pt x="174" y="342"/>
                        </a:cubicBezTo>
                        <a:cubicBezTo>
                          <a:pt x="270" y="342"/>
                          <a:pt x="347" y="266"/>
                          <a:pt x="347" y="169"/>
                        </a:cubicBezTo>
                        <a:cubicBezTo>
                          <a:pt x="347" y="77"/>
                          <a:pt x="270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2" name="Google Shape;3182;p52"/>
                  <p:cNvSpPr/>
                  <p:nvPr/>
                </p:nvSpPr>
                <p:spPr>
                  <a:xfrm flipH="1">
                    <a:off x="2196896" y="4744597"/>
                    <a:ext cx="25811" cy="25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343" extrusionOk="0">
                        <a:moveTo>
                          <a:pt x="174" y="0"/>
                        </a:moveTo>
                        <a:cubicBezTo>
                          <a:pt x="78" y="0"/>
                          <a:pt x="1" y="77"/>
                          <a:pt x="1" y="170"/>
                        </a:cubicBezTo>
                        <a:cubicBezTo>
                          <a:pt x="1" y="267"/>
                          <a:pt x="78" y="343"/>
                          <a:pt x="174" y="343"/>
                        </a:cubicBezTo>
                        <a:cubicBezTo>
                          <a:pt x="271" y="343"/>
                          <a:pt x="346" y="267"/>
                          <a:pt x="346" y="170"/>
                        </a:cubicBezTo>
                        <a:cubicBezTo>
                          <a:pt x="346" y="77"/>
                          <a:pt x="271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3" name="Google Shape;3183;p52"/>
                  <p:cNvSpPr/>
                  <p:nvPr/>
                </p:nvSpPr>
                <p:spPr>
                  <a:xfrm flipH="1">
                    <a:off x="2901902" y="4735894"/>
                    <a:ext cx="25513" cy="25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348" extrusionOk="0">
                        <a:moveTo>
                          <a:pt x="169" y="1"/>
                        </a:moveTo>
                        <a:cubicBezTo>
                          <a:pt x="77" y="1"/>
                          <a:pt x="0" y="77"/>
                          <a:pt x="0" y="174"/>
                        </a:cubicBezTo>
                        <a:cubicBezTo>
                          <a:pt x="0" y="267"/>
                          <a:pt x="77" y="347"/>
                          <a:pt x="169" y="347"/>
                        </a:cubicBezTo>
                        <a:cubicBezTo>
                          <a:pt x="266" y="347"/>
                          <a:pt x="342" y="267"/>
                          <a:pt x="342" y="174"/>
                        </a:cubicBezTo>
                        <a:cubicBezTo>
                          <a:pt x="342" y="77"/>
                          <a:pt x="266" y="1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4" name="Google Shape;3184;p52"/>
                  <p:cNvSpPr/>
                  <p:nvPr/>
                </p:nvSpPr>
                <p:spPr>
                  <a:xfrm flipH="1">
                    <a:off x="2547168" y="5047932"/>
                    <a:ext cx="25811" cy="25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343" extrusionOk="0">
                        <a:moveTo>
                          <a:pt x="174" y="1"/>
                        </a:moveTo>
                        <a:cubicBezTo>
                          <a:pt x="77" y="1"/>
                          <a:pt x="1" y="77"/>
                          <a:pt x="1" y="170"/>
                        </a:cubicBezTo>
                        <a:cubicBezTo>
                          <a:pt x="1" y="266"/>
                          <a:pt x="77" y="343"/>
                          <a:pt x="174" y="343"/>
                        </a:cubicBezTo>
                        <a:cubicBezTo>
                          <a:pt x="266" y="343"/>
                          <a:pt x="346" y="266"/>
                          <a:pt x="346" y="170"/>
                        </a:cubicBezTo>
                        <a:cubicBezTo>
                          <a:pt x="346" y="77"/>
                          <a:pt x="266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1436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85" name="Google Shape;3185;p52"/>
                <p:cNvGrpSpPr/>
                <p:nvPr/>
              </p:nvGrpSpPr>
              <p:grpSpPr>
                <a:xfrm>
                  <a:off x="2028589" y="4300900"/>
                  <a:ext cx="1968236" cy="841790"/>
                  <a:chOff x="2028589" y="4300900"/>
                  <a:chExt cx="1968236" cy="841790"/>
                </a:xfrm>
              </p:grpSpPr>
              <p:sp>
                <p:nvSpPr>
                  <p:cNvPr id="3186" name="Google Shape;3186;p52"/>
                  <p:cNvSpPr/>
                  <p:nvPr/>
                </p:nvSpPr>
                <p:spPr>
                  <a:xfrm flipH="1">
                    <a:off x="3574178" y="4622459"/>
                    <a:ext cx="19563" cy="520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" h="6994" extrusionOk="0">
                        <a:moveTo>
                          <a:pt x="171" y="0"/>
                        </a:moveTo>
                        <a:cubicBezTo>
                          <a:pt x="125" y="0"/>
                          <a:pt x="78" y="30"/>
                          <a:pt x="78" y="90"/>
                        </a:cubicBezTo>
                        <a:cubicBezTo>
                          <a:pt x="51" y="2363"/>
                          <a:pt x="25" y="4633"/>
                          <a:pt x="2" y="6907"/>
                        </a:cubicBezTo>
                        <a:cubicBezTo>
                          <a:pt x="0" y="6965"/>
                          <a:pt x="46" y="6994"/>
                          <a:pt x="92" y="6994"/>
                        </a:cubicBezTo>
                        <a:cubicBezTo>
                          <a:pt x="138" y="6994"/>
                          <a:pt x="184" y="6965"/>
                          <a:pt x="184" y="6907"/>
                        </a:cubicBezTo>
                        <a:cubicBezTo>
                          <a:pt x="211" y="4633"/>
                          <a:pt x="234" y="2363"/>
                          <a:pt x="261" y="90"/>
                        </a:cubicBezTo>
                        <a:cubicBezTo>
                          <a:pt x="263" y="30"/>
                          <a:pt x="217" y="0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7" name="Google Shape;3187;p52"/>
                  <p:cNvSpPr/>
                  <p:nvPr/>
                </p:nvSpPr>
                <p:spPr>
                  <a:xfrm flipH="1">
                    <a:off x="3318674" y="4300900"/>
                    <a:ext cx="271199" cy="334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6" h="4498" extrusionOk="0">
                        <a:moveTo>
                          <a:pt x="2563" y="170"/>
                        </a:moveTo>
                        <a:cubicBezTo>
                          <a:pt x="2746" y="170"/>
                          <a:pt x="2909" y="294"/>
                          <a:pt x="3007" y="629"/>
                        </a:cubicBezTo>
                        <a:cubicBezTo>
                          <a:pt x="3133" y="1070"/>
                          <a:pt x="2751" y="1592"/>
                          <a:pt x="2525" y="1937"/>
                        </a:cubicBezTo>
                        <a:cubicBezTo>
                          <a:pt x="2312" y="2267"/>
                          <a:pt x="2073" y="2579"/>
                          <a:pt x="1814" y="2871"/>
                        </a:cubicBezTo>
                        <a:cubicBezTo>
                          <a:pt x="1354" y="3393"/>
                          <a:pt x="833" y="3849"/>
                          <a:pt x="259" y="4243"/>
                        </a:cubicBezTo>
                        <a:lnTo>
                          <a:pt x="259" y="4243"/>
                        </a:lnTo>
                        <a:cubicBezTo>
                          <a:pt x="504" y="3481"/>
                          <a:pt x="783" y="2734"/>
                          <a:pt x="1099" y="2000"/>
                        </a:cubicBezTo>
                        <a:cubicBezTo>
                          <a:pt x="1252" y="1652"/>
                          <a:pt x="1402" y="1293"/>
                          <a:pt x="1585" y="960"/>
                        </a:cubicBezTo>
                        <a:cubicBezTo>
                          <a:pt x="1743" y="674"/>
                          <a:pt x="2193" y="170"/>
                          <a:pt x="2563" y="170"/>
                        </a:cubicBezTo>
                        <a:close/>
                        <a:moveTo>
                          <a:pt x="2513" y="1"/>
                        </a:moveTo>
                        <a:cubicBezTo>
                          <a:pt x="2025" y="1"/>
                          <a:pt x="1562" y="599"/>
                          <a:pt x="1362" y="991"/>
                        </a:cubicBezTo>
                        <a:cubicBezTo>
                          <a:pt x="814" y="2074"/>
                          <a:pt x="388" y="3227"/>
                          <a:pt x="22" y="4384"/>
                        </a:cubicBezTo>
                        <a:cubicBezTo>
                          <a:pt x="1" y="4452"/>
                          <a:pt x="56" y="4496"/>
                          <a:pt x="111" y="4496"/>
                        </a:cubicBezTo>
                        <a:cubicBezTo>
                          <a:pt x="124" y="4496"/>
                          <a:pt x="137" y="4493"/>
                          <a:pt x="149" y="4488"/>
                        </a:cubicBezTo>
                        <a:lnTo>
                          <a:pt x="149" y="4488"/>
                        </a:lnTo>
                        <a:cubicBezTo>
                          <a:pt x="160" y="4494"/>
                          <a:pt x="173" y="4498"/>
                          <a:pt x="186" y="4498"/>
                        </a:cubicBezTo>
                        <a:cubicBezTo>
                          <a:pt x="200" y="4498"/>
                          <a:pt x="216" y="4493"/>
                          <a:pt x="232" y="4483"/>
                        </a:cubicBezTo>
                        <a:cubicBezTo>
                          <a:pt x="1059" y="3931"/>
                          <a:pt x="1791" y="3257"/>
                          <a:pt x="2386" y="2459"/>
                        </a:cubicBezTo>
                        <a:cubicBezTo>
                          <a:pt x="2774" y="1937"/>
                          <a:pt x="3645" y="834"/>
                          <a:pt x="2974" y="203"/>
                        </a:cubicBezTo>
                        <a:cubicBezTo>
                          <a:pt x="2823" y="60"/>
                          <a:pt x="2667" y="1"/>
                          <a:pt x="2513" y="1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8" name="Google Shape;3188;p52"/>
                  <p:cNvSpPr/>
                  <p:nvPr/>
                </p:nvSpPr>
                <p:spPr>
                  <a:xfrm flipH="1">
                    <a:off x="3565924" y="4334149"/>
                    <a:ext cx="231181" cy="301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8" h="4055" extrusionOk="0">
                        <a:moveTo>
                          <a:pt x="707" y="159"/>
                        </a:moveTo>
                        <a:cubicBezTo>
                          <a:pt x="1425" y="159"/>
                          <a:pt x="2478" y="2775"/>
                          <a:pt x="2795" y="3677"/>
                        </a:cubicBezTo>
                        <a:lnTo>
                          <a:pt x="2795" y="3677"/>
                        </a:lnTo>
                        <a:cubicBezTo>
                          <a:pt x="2335" y="3254"/>
                          <a:pt x="1905" y="2792"/>
                          <a:pt x="1499" y="2318"/>
                        </a:cubicBezTo>
                        <a:cubicBezTo>
                          <a:pt x="1233" y="2012"/>
                          <a:pt x="1" y="696"/>
                          <a:pt x="499" y="245"/>
                        </a:cubicBezTo>
                        <a:cubicBezTo>
                          <a:pt x="564" y="186"/>
                          <a:pt x="634" y="159"/>
                          <a:pt x="707" y="159"/>
                        </a:cubicBezTo>
                        <a:close/>
                        <a:moveTo>
                          <a:pt x="699" y="1"/>
                        </a:moveTo>
                        <a:cubicBezTo>
                          <a:pt x="444" y="1"/>
                          <a:pt x="222" y="166"/>
                          <a:pt x="220" y="490"/>
                        </a:cubicBezTo>
                        <a:cubicBezTo>
                          <a:pt x="213" y="1135"/>
                          <a:pt x="831" y="1803"/>
                          <a:pt x="1213" y="2265"/>
                        </a:cubicBezTo>
                        <a:cubicBezTo>
                          <a:pt x="1732" y="2889"/>
                          <a:pt x="2300" y="3498"/>
                          <a:pt x="2915" y="4030"/>
                        </a:cubicBezTo>
                        <a:cubicBezTo>
                          <a:pt x="2935" y="4048"/>
                          <a:pt x="2957" y="4055"/>
                          <a:pt x="2977" y="4055"/>
                        </a:cubicBezTo>
                        <a:cubicBezTo>
                          <a:pt x="3047" y="4055"/>
                          <a:pt x="3108" y="3972"/>
                          <a:pt x="3055" y="3910"/>
                        </a:cubicBezTo>
                        <a:lnTo>
                          <a:pt x="3055" y="3910"/>
                        </a:lnTo>
                        <a:cubicBezTo>
                          <a:pt x="3057" y="3898"/>
                          <a:pt x="3056" y="3885"/>
                          <a:pt x="3052" y="3870"/>
                        </a:cubicBezTo>
                        <a:cubicBezTo>
                          <a:pt x="2865" y="3228"/>
                          <a:pt x="2599" y="2601"/>
                          <a:pt x="2320" y="1996"/>
                        </a:cubicBezTo>
                        <a:cubicBezTo>
                          <a:pt x="2027" y="1364"/>
                          <a:pt x="1672" y="521"/>
                          <a:pt x="1070" y="118"/>
                        </a:cubicBezTo>
                        <a:cubicBezTo>
                          <a:pt x="953" y="40"/>
                          <a:pt x="822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9" name="Google Shape;3189;p52"/>
                  <p:cNvSpPr/>
                  <p:nvPr/>
                </p:nvSpPr>
                <p:spPr>
                  <a:xfrm flipH="1">
                    <a:off x="2940662" y="4395739"/>
                    <a:ext cx="637830" cy="244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5" h="3282" extrusionOk="0">
                        <a:moveTo>
                          <a:pt x="7317" y="1"/>
                        </a:moveTo>
                        <a:cubicBezTo>
                          <a:pt x="7185" y="1"/>
                          <a:pt x="7056" y="39"/>
                          <a:pt x="6935" y="127"/>
                        </a:cubicBezTo>
                        <a:cubicBezTo>
                          <a:pt x="6702" y="297"/>
                          <a:pt x="6500" y="616"/>
                          <a:pt x="6549" y="912"/>
                        </a:cubicBezTo>
                        <a:cubicBezTo>
                          <a:pt x="6605" y="1228"/>
                          <a:pt x="6892" y="1312"/>
                          <a:pt x="7170" y="1312"/>
                        </a:cubicBezTo>
                        <a:cubicBezTo>
                          <a:pt x="7243" y="1312"/>
                          <a:pt x="7316" y="1306"/>
                          <a:pt x="7384" y="1297"/>
                        </a:cubicBezTo>
                        <a:cubicBezTo>
                          <a:pt x="7495" y="1281"/>
                          <a:pt x="7503" y="1114"/>
                          <a:pt x="7399" y="1114"/>
                        </a:cubicBezTo>
                        <a:cubicBezTo>
                          <a:pt x="7394" y="1114"/>
                          <a:pt x="7389" y="1114"/>
                          <a:pt x="7384" y="1115"/>
                        </a:cubicBezTo>
                        <a:cubicBezTo>
                          <a:pt x="7314" y="1123"/>
                          <a:pt x="7234" y="1131"/>
                          <a:pt x="7156" y="1131"/>
                        </a:cubicBezTo>
                        <a:cubicBezTo>
                          <a:pt x="6950" y="1131"/>
                          <a:pt x="6748" y="1076"/>
                          <a:pt x="6726" y="829"/>
                        </a:cubicBezTo>
                        <a:cubicBezTo>
                          <a:pt x="6713" y="646"/>
                          <a:pt x="6852" y="443"/>
                          <a:pt x="6978" y="327"/>
                        </a:cubicBezTo>
                        <a:cubicBezTo>
                          <a:pt x="7085" y="231"/>
                          <a:pt x="7201" y="190"/>
                          <a:pt x="7320" y="190"/>
                        </a:cubicBezTo>
                        <a:cubicBezTo>
                          <a:pt x="7888" y="190"/>
                          <a:pt x="8497" y="1146"/>
                          <a:pt x="8208" y="1633"/>
                        </a:cubicBezTo>
                        <a:cubicBezTo>
                          <a:pt x="7919" y="2128"/>
                          <a:pt x="7121" y="2487"/>
                          <a:pt x="6580" y="2577"/>
                        </a:cubicBezTo>
                        <a:cubicBezTo>
                          <a:pt x="6500" y="2590"/>
                          <a:pt x="6422" y="2597"/>
                          <a:pt x="6345" y="2597"/>
                        </a:cubicBezTo>
                        <a:cubicBezTo>
                          <a:pt x="5961" y="2597"/>
                          <a:pt x="5625" y="2432"/>
                          <a:pt x="5303" y="2205"/>
                        </a:cubicBezTo>
                        <a:cubicBezTo>
                          <a:pt x="4734" y="1808"/>
                          <a:pt x="4226" y="1445"/>
                          <a:pt x="3562" y="1445"/>
                        </a:cubicBezTo>
                        <a:cubicBezTo>
                          <a:pt x="3435" y="1445"/>
                          <a:pt x="3303" y="1458"/>
                          <a:pt x="3163" y="1487"/>
                        </a:cubicBezTo>
                        <a:cubicBezTo>
                          <a:pt x="2013" y="1726"/>
                          <a:pt x="1126" y="2613"/>
                          <a:pt x="93" y="3112"/>
                        </a:cubicBezTo>
                        <a:cubicBezTo>
                          <a:pt x="0" y="3158"/>
                          <a:pt x="58" y="3281"/>
                          <a:pt x="143" y="3281"/>
                        </a:cubicBezTo>
                        <a:cubicBezTo>
                          <a:pt x="157" y="3281"/>
                          <a:pt x="171" y="3278"/>
                          <a:pt x="185" y="3271"/>
                        </a:cubicBezTo>
                        <a:cubicBezTo>
                          <a:pt x="1227" y="2768"/>
                          <a:pt x="2340" y="1619"/>
                          <a:pt x="3571" y="1619"/>
                        </a:cubicBezTo>
                        <a:cubicBezTo>
                          <a:pt x="3671" y="1619"/>
                          <a:pt x="3772" y="1626"/>
                          <a:pt x="3874" y="1643"/>
                        </a:cubicBezTo>
                        <a:cubicBezTo>
                          <a:pt x="4752" y="1786"/>
                          <a:pt x="5270" y="2680"/>
                          <a:pt x="6158" y="2776"/>
                        </a:cubicBezTo>
                        <a:cubicBezTo>
                          <a:pt x="6206" y="2781"/>
                          <a:pt x="6257" y="2784"/>
                          <a:pt x="6311" y="2784"/>
                        </a:cubicBezTo>
                        <a:cubicBezTo>
                          <a:pt x="7103" y="2784"/>
                          <a:pt x="8366" y="2217"/>
                          <a:pt x="8488" y="1403"/>
                        </a:cubicBezTo>
                        <a:cubicBezTo>
                          <a:pt x="8575" y="837"/>
                          <a:pt x="7928" y="1"/>
                          <a:pt x="7317" y="1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0" name="Google Shape;3190;p52"/>
                  <p:cNvSpPr/>
                  <p:nvPr/>
                </p:nvSpPr>
                <p:spPr>
                  <a:xfrm flipH="1">
                    <a:off x="3555587" y="4415302"/>
                    <a:ext cx="441237" cy="21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2" h="2873" extrusionOk="0">
                        <a:moveTo>
                          <a:pt x="1839" y="0"/>
                        </a:moveTo>
                        <a:cubicBezTo>
                          <a:pt x="1701" y="0"/>
                          <a:pt x="1555" y="58"/>
                          <a:pt x="1399" y="190"/>
                        </a:cubicBezTo>
                        <a:cubicBezTo>
                          <a:pt x="1057" y="476"/>
                          <a:pt x="744" y="829"/>
                          <a:pt x="472" y="1177"/>
                        </a:cubicBezTo>
                        <a:cubicBezTo>
                          <a:pt x="306" y="1384"/>
                          <a:pt x="0" y="1739"/>
                          <a:pt x="66" y="2038"/>
                        </a:cubicBezTo>
                        <a:cubicBezTo>
                          <a:pt x="137" y="2347"/>
                          <a:pt x="542" y="2410"/>
                          <a:pt x="801" y="2444"/>
                        </a:cubicBezTo>
                        <a:cubicBezTo>
                          <a:pt x="915" y="2458"/>
                          <a:pt x="1042" y="2466"/>
                          <a:pt x="1173" y="2466"/>
                        </a:cubicBezTo>
                        <a:cubicBezTo>
                          <a:pt x="1860" y="2466"/>
                          <a:pt x="2650" y="2235"/>
                          <a:pt x="2117" y="1407"/>
                        </a:cubicBezTo>
                        <a:cubicBezTo>
                          <a:pt x="2098" y="1377"/>
                          <a:pt x="2070" y="1364"/>
                          <a:pt x="2042" y="1364"/>
                        </a:cubicBezTo>
                        <a:cubicBezTo>
                          <a:pt x="1978" y="1364"/>
                          <a:pt x="1914" y="1430"/>
                          <a:pt x="1958" y="1499"/>
                        </a:cubicBezTo>
                        <a:cubicBezTo>
                          <a:pt x="2207" y="1885"/>
                          <a:pt x="2034" y="2208"/>
                          <a:pt x="1599" y="2267"/>
                        </a:cubicBezTo>
                        <a:cubicBezTo>
                          <a:pt x="1503" y="2283"/>
                          <a:pt x="1405" y="2284"/>
                          <a:pt x="1309" y="2284"/>
                        </a:cubicBezTo>
                        <a:cubicBezTo>
                          <a:pt x="1278" y="2284"/>
                          <a:pt x="1247" y="2284"/>
                          <a:pt x="1217" y="2284"/>
                        </a:cubicBezTo>
                        <a:cubicBezTo>
                          <a:pt x="914" y="2281"/>
                          <a:pt x="206" y="2291"/>
                          <a:pt x="266" y="1855"/>
                        </a:cubicBezTo>
                        <a:cubicBezTo>
                          <a:pt x="313" y="1530"/>
                          <a:pt x="704" y="1171"/>
                          <a:pt x="911" y="941"/>
                        </a:cubicBezTo>
                        <a:cubicBezTo>
                          <a:pt x="1080" y="755"/>
                          <a:pt x="1266" y="519"/>
                          <a:pt x="1473" y="373"/>
                        </a:cubicBezTo>
                        <a:cubicBezTo>
                          <a:pt x="1606" y="279"/>
                          <a:pt x="1729" y="240"/>
                          <a:pt x="1843" y="240"/>
                        </a:cubicBezTo>
                        <a:cubicBezTo>
                          <a:pt x="2300" y="240"/>
                          <a:pt x="2614" y="878"/>
                          <a:pt x="2888" y="1234"/>
                        </a:cubicBezTo>
                        <a:cubicBezTo>
                          <a:pt x="3148" y="1570"/>
                          <a:pt x="3436" y="1889"/>
                          <a:pt x="3763" y="2157"/>
                        </a:cubicBezTo>
                        <a:cubicBezTo>
                          <a:pt x="4317" y="2614"/>
                          <a:pt x="4951" y="2873"/>
                          <a:pt x="5663" y="2873"/>
                        </a:cubicBezTo>
                        <a:cubicBezTo>
                          <a:pt x="5714" y="2873"/>
                          <a:pt x="5765" y="2871"/>
                          <a:pt x="5816" y="2869"/>
                        </a:cubicBezTo>
                        <a:cubicBezTo>
                          <a:pt x="5930" y="2863"/>
                          <a:pt x="5932" y="2683"/>
                          <a:pt x="5823" y="2683"/>
                        </a:cubicBezTo>
                        <a:cubicBezTo>
                          <a:pt x="5821" y="2683"/>
                          <a:pt x="5819" y="2683"/>
                          <a:pt x="5816" y="2683"/>
                        </a:cubicBezTo>
                        <a:cubicBezTo>
                          <a:pt x="5765" y="2686"/>
                          <a:pt x="5714" y="2687"/>
                          <a:pt x="5664" y="2687"/>
                        </a:cubicBezTo>
                        <a:cubicBezTo>
                          <a:pt x="4927" y="2687"/>
                          <a:pt x="4293" y="2396"/>
                          <a:pt x="3746" y="1898"/>
                        </a:cubicBezTo>
                        <a:cubicBezTo>
                          <a:pt x="3250" y="1453"/>
                          <a:pt x="2925" y="885"/>
                          <a:pt x="2486" y="393"/>
                        </a:cubicBezTo>
                        <a:cubicBezTo>
                          <a:pt x="2276" y="156"/>
                          <a:pt x="2066" y="0"/>
                          <a:pt x="1839" y="0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1" name="Google Shape;3191;p52"/>
                  <p:cNvSpPr/>
                  <p:nvPr/>
                </p:nvSpPr>
                <p:spPr>
                  <a:xfrm flipH="1">
                    <a:off x="2028589" y="4887190"/>
                    <a:ext cx="1934391" cy="19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6" h="261" extrusionOk="0">
                        <a:moveTo>
                          <a:pt x="117" y="1"/>
                        </a:moveTo>
                        <a:cubicBezTo>
                          <a:pt x="1" y="1"/>
                          <a:pt x="1" y="184"/>
                          <a:pt x="117" y="184"/>
                        </a:cubicBezTo>
                        <a:cubicBezTo>
                          <a:pt x="3028" y="194"/>
                          <a:pt x="5936" y="200"/>
                          <a:pt x="8847" y="211"/>
                        </a:cubicBezTo>
                        <a:cubicBezTo>
                          <a:pt x="13464" y="224"/>
                          <a:pt x="18083" y="237"/>
                          <a:pt x="22699" y="250"/>
                        </a:cubicBezTo>
                        <a:cubicBezTo>
                          <a:pt x="23762" y="254"/>
                          <a:pt x="24823" y="257"/>
                          <a:pt x="25886" y="260"/>
                        </a:cubicBezTo>
                        <a:cubicBezTo>
                          <a:pt x="26003" y="260"/>
                          <a:pt x="26006" y="77"/>
                          <a:pt x="25886" y="77"/>
                        </a:cubicBezTo>
                        <a:cubicBezTo>
                          <a:pt x="22975" y="68"/>
                          <a:pt x="20067" y="61"/>
                          <a:pt x="17159" y="51"/>
                        </a:cubicBezTo>
                        <a:cubicBezTo>
                          <a:pt x="12540" y="38"/>
                          <a:pt x="7920" y="25"/>
                          <a:pt x="3304" y="11"/>
                        </a:cubicBezTo>
                        <a:cubicBezTo>
                          <a:pt x="2240" y="8"/>
                          <a:pt x="1180" y="5"/>
                          <a:pt x="117" y="1"/>
                        </a:cubicBezTo>
                        <a:close/>
                      </a:path>
                    </a:pathLst>
                  </a:custGeom>
                  <a:solidFill>
                    <a:srgbClr val="ED4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3192" name="Google Shape;3192;p52"/>
            <p:cNvGrpSpPr/>
            <p:nvPr/>
          </p:nvGrpSpPr>
          <p:grpSpPr>
            <a:xfrm>
              <a:off x="3302372" y="1848100"/>
              <a:ext cx="1342956" cy="2754275"/>
              <a:chOff x="3302372" y="1543300"/>
              <a:chExt cx="1342956" cy="2754275"/>
            </a:xfrm>
          </p:grpSpPr>
          <p:sp>
            <p:nvSpPr>
              <p:cNvPr id="3193" name="Google Shape;3193;p52"/>
              <p:cNvSpPr/>
              <p:nvPr/>
            </p:nvSpPr>
            <p:spPr>
              <a:xfrm>
                <a:off x="3302372" y="4165875"/>
                <a:ext cx="1315800" cy="131700"/>
              </a:xfrm>
              <a:prstGeom prst="ellipse">
                <a:avLst/>
              </a:prstGeom>
              <a:solidFill>
                <a:srgbClr val="000000">
                  <a:alpha val="66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94" name="Google Shape;3194;p52"/>
              <p:cNvGrpSpPr/>
              <p:nvPr/>
            </p:nvGrpSpPr>
            <p:grpSpPr>
              <a:xfrm>
                <a:off x="3336214" y="1543300"/>
                <a:ext cx="1309114" cy="2701001"/>
                <a:chOff x="4585789" y="1326025"/>
                <a:chExt cx="1309114" cy="2701001"/>
              </a:xfrm>
            </p:grpSpPr>
            <p:sp>
              <p:nvSpPr>
                <p:cNvPr id="3195" name="Google Shape;3195;p52"/>
                <p:cNvSpPr/>
                <p:nvPr/>
              </p:nvSpPr>
              <p:spPr>
                <a:xfrm>
                  <a:off x="4655012" y="2470133"/>
                  <a:ext cx="121937" cy="179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456" extrusionOk="0">
                      <a:moveTo>
                        <a:pt x="1483" y="1"/>
                      </a:moveTo>
                      <a:cubicBezTo>
                        <a:pt x="1483" y="1"/>
                        <a:pt x="159" y="534"/>
                        <a:pt x="377" y="733"/>
                      </a:cubicBezTo>
                      <a:cubicBezTo>
                        <a:pt x="435" y="786"/>
                        <a:pt x="496" y="805"/>
                        <a:pt x="553" y="805"/>
                      </a:cubicBezTo>
                      <a:cubicBezTo>
                        <a:pt x="558" y="805"/>
                        <a:pt x="563" y="805"/>
                        <a:pt x="568" y="805"/>
                      </a:cubicBezTo>
                      <a:lnTo>
                        <a:pt x="568" y="805"/>
                      </a:lnTo>
                      <a:cubicBezTo>
                        <a:pt x="372" y="922"/>
                        <a:pt x="158" y="1085"/>
                        <a:pt x="238" y="1203"/>
                      </a:cubicBezTo>
                      <a:cubicBezTo>
                        <a:pt x="281" y="1269"/>
                        <a:pt x="341" y="1292"/>
                        <a:pt x="403" y="1292"/>
                      </a:cubicBezTo>
                      <a:cubicBezTo>
                        <a:pt x="522" y="1292"/>
                        <a:pt x="648" y="1208"/>
                        <a:pt x="674" y="1190"/>
                      </a:cubicBezTo>
                      <a:lnTo>
                        <a:pt x="674" y="1190"/>
                      </a:lnTo>
                      <a:cubicBezTo>
                        <a:pt x="614" y="1233"/>
                        <a:pt x="1" y="1686"/>
                        <a:pt x="221" y="2001"/>
                      </a:cubicBezTo>
                      <a:cubicBezTo>
                        <a:pt x="450" y="2333"/>
                        <a:pt x="851" y="2455"/>
                        <a:pt x="851" y="2455"/>
                      </a:cubicBezTo>
                      <a:cubicBezTo>
                        <a:pt x="851" y="2455"/>
                        <a:pt x="1669" y="528"/>
                        <a:pt x="1483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6" name="Google Shape;3196;p52"/>
                <p:cNvSpPr/>
                <p:nvPr/>
              </p:nvSpPr>
              <p:spPr>
                <a:xfrm>
                  <a:off x="4832254" y="3954550"/>
                  <a:ext cx="222468" cy="4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660" extrusionOk="0">
                      <a:moveTo>
                        <a:pt x="1179" y="0"/>
                      </a:moveTo>
                      <a:cubicBezTo>
                        <a:pt x="1088" y="0"/>
                        <a:pt x="1004" y="3"/>
                        <a:pt x="928" y="9"/>
                      </a:cubicBezTo>
                      <a:cubicBezTo>
                        <a:pt x="762" y="22"/>
                        <a:pt x="1" y="360"/>
                        <a:pt x="246" y="430"/>
                      </a:cubicBezTo>
                      <a:cubicBezTo>
                        <a:pt x="273" y="438"/>
                        <a:pt x="308" y="441"/>
                        <a:pt x="349" y="441"/>
                      </a:cubicBezTo>
                      <a:cubicBezTo>
                        <a:pt x="683" y="441"/>
                        <a:pt x="1418" y="218"/>
                        <a:pt x="1418" y="218"/>
                      </a:cubicBezTo>
                      <a:lnTo>
                        <a:pt x="1418" y="218"/>
                      </a:lnTo>
                      <a:cubicBezTo>
                        <a:pt x="1418" y="218"/>
                        <a:pt x="955" y="618"/>
                        <a:pt x="1196" y="638"/>
                      </a:cubicBezTo>
                      <a:cubicBezTo>
                        <a:pt x="1201" y="639"/>
                        <a:pt x="1207" y="639"/>
                        <a:pt x="1212" y="639"/>
                      </a:cubicBezTo>
                      <a:cubicBezTo>
                        <a:pt x="1468" y="639"/>
                        <a:pt x="2223" y="201"/>
                        <a:pt x="2223" y="201"/>
                      </a:cubicBezTo>
                      <a:lnTo>
                        <a:pt x="2223" y="201"/>
                      </a:lnTo>
                      <a:cubicBezTo>
                        <a:pt x="2223" y="201"/>
                        <a:pt x="2031" y="629"/>
                        <a:pt x="2223" y="658"/>
                      </a:cubicBezTo>
                      <a:cubicBezTo>
                        <a:pt x="2229" y="659"/>
                        <a:pt x="2235" y="660"/>
                        <a:pt x="2242" y="660"/>
                      </a:cubicBezTo>
                      <a:cubicBezTo>
                        <a:pt x="2453" y="660"/>
                        <a:pt x="3044" y="168"/>
                        <a:pt x="3044" y="168"/>
                      </a:cubicBezTo>
                      <a:cubicBezTo>
                        <a:pt x="3044" y="168"/>
                        <a:pt x="1909" y="0"/>
                        <a:pt x="11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7" name="Google Shape;3197;p52"/>
                <p:cNvSpPr/>
                <p:nvPr/>
              </p:nvSpPr>
              <p:spPr>
                <a:xfrm>
                  <a:off x="5374938" y="3978733"/>
                  <a:ext cx="222614" cy="4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" h="661" extrusionOk="0">
                      <a:moveTo>
                        <a:pt x="1860" y="1"/>
                      </a:moveTo>
                      <a:cubicBezTo>
                        <a:pt x="1129" y="1"/>
                        <a:pt x="1" y="165"/>
                        <a:pt x="1" y="165"/>
                      </a:cubicBezTo>
                      <a:cubicBezTo>
                        <a:pt x="1" y="165"/>
                        <a:pt x="592" y="660"/>
                        <a:pt x="803" y="660"/>
                      </a:cubicBezTo>
                      <a:cubicBezTo>
                        <a:pt x="810" y="660"/>
                        <a:pt x="816" y="660"/>
                        <a:pt x="822" y="659"/>
                      </a:cubicBezTo>
                      <a:cubicBezTo>
                        <a:pt x="1017" y="625"/>
                        <a:pt x="822" y="202"/>
                        <a:pt x="822" y="202"/>
                      </a:cubicBezTo>
                      <a:lnTo>
                        <a:pt x="822" y="202"/>
                      </a:lnTo>
                      <a:cubicBezTo>
                        <a:pt x="822" y="202"/>
                        <a:pt x="1582" y="639"/>
                        <a:pt x="1838" y="639"/>
                      </a:cubicBezTo>
                      <a:cubicBezTo>
                        <a:pt x="1843" y="639"/>
                        <a:pt x="1847" y="639"/>
                        <a:pt x="1852" y="639"/>
                      </a:cubicBezTo>
                      <a:cubicBezTo>
                        <a:pt x="2090" y="619"/>
                        <a:pt x="1630" y="218"/>
                        <a:pt x="1630" y="218"/>
                      </a:cubicBezTo>
                      <a:lnTo>
                        <a:pt x="1630" y="218"/>
                      </a:lnTo>
                      <a:cubicBezTo>
                        <a:pt x="1630" y="218"/>
                        <a:pt x="2363" y="441"/>
                        <a:pt x="2698" y="441"/>
                      </a:cubicBezTo>
                      <a:cubicBezTo>
                        <a:pt x="2740" y="441"/>
                        <a:pt x="2775" y="437"/>
                        <a:pt x="2802" y="430"/>
                      </a:cubicBezTo>
                      <a:cubicBezTo>
                        <a:pt x="3047" y="357"/>
                        <a:pt x="2286" y="23"/>
                        <a:pt x="2116" y="9"/>
                      </a:cubicBezTo>
                      <a:cubicBezTo>
                        <a:pt x="2039" y="3"/>
                        <a:pt x="1953" y="1"/>
                        <a:pt x="18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8" name="Google Shape;3198;p52"/>
                <p:cNvSpPr/>
                <p:nvPr/>
              </p:nvSpPr>
              <p:spPr>
                <a:xfrm>
                  <a:off x="4667254" y="3311410"/>
                  <a:ext cx="466342" cy="66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3" h="9093" extrusionOk="0">
                      <a:moveTo>
                        <a:pt x="1" y="0"/>
                      </a:moveTo>
                      <a:cubicBezTo>
                        <a:pt x="1" y="1"/>
                        <a:pt x="2279" y="8686"/>
                        <a:pt x="3405" y="8968"/>
                      </a:cubicBezTo>
                      <a:cubicBezTo>
                        <a:pt x="3781" y="9061"/>
                        <a:pt x="4236" y="9093"/>
                        <a:pt x="4677" y="9093"/>
                      </a:cubicBezTo>
                      <a:cubicBezTo>
                        <a:pt x="5560" y="9093"/>
                        <a:pt x="6383" y="8968"/>
                        <a:pt x="6383" y="8968"/>
                      </a:cubicBezTo>
                      <a:lnTo>
                        <a:pt x="5538" y="341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9" name="Google Shape;3199;p52"/>
                <p:cNvSpPr/>
                <p:nvPr/>
              </p:nvSpPr>
              <p:spPr>
                <a:xfrm>
                  <a:off x="4674815" y="3339976"/>
                  <a:ext cx="429228" cy="43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5" h="597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" y="149"/>
                        <a:pt x="89" y="331"/>
                        <a:pt x="149" y="543"/>
                      </a:cubicBezTo>
                      <a:lnTo>
                        <a:pt x="911" y="3146"/>
                      </a:lnTo>
                      <a:cubicBezTo>
                        <a:pt x="911" y="3146"/>
                        <a:pt x="2851" y="5974"/>
                        <a:pt x="5447" y="5974"/>
                      </a:cubicBezTo>
                      <a:cubicBezTo>
                        <a:pt x="5590" y="5974"/>
                        <a:pt x="5732" y="5967"/>
                        <a:pt x="5874" y="5951"/>
                      </a:cubicBezTo>
                      <a:lnTo>
                        <a:pt x="5431" y="30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0" name="Google Shape;3200;p52"/>
                <p:cNvSpPr/>
                <p:nvPr/>
              </p:nvSpPr>
              <p:spPr>
                <a:xfrm>
                  <a:off x="5591704" y="2924123"/>
                  <a:ext cx="303199" cy="331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0" h="4538" extrusionOk="0">
                      <a:moveTo>
                        <a:pt x="2258" y="1"/>
                      </a:moveTo>
                      <a:cubicBezTo>
                        <a:pt x="1973" y="1"/>
                        <a:pt x="1682" y="42"/>
                        <a:pt x="1457" y="145"/>
                      </a:cubicBezTo>
                      <a:cubicBezTo>
                        <a:pt x="1107" y="308"/>
                        <a:pt x="809" y="751"/>
                        <a:pt x="554" y="1046"/>
                      </a:cubicBezTo>
                      <a:cubicBezTo>
                        <a:pt x="378" y="1251"/>
                        <a:pt x="206" y="1467"/>
                        <a:pt x="110" y="1722"/>
                      </a:cubicBezTo>
                      <a:cubicBezTo>
                        <a:pt x="17" y="1963"/>
                        <a:pt x="1" y="2228"/>
                        <a:pt x="14" y="2486"/>
                      </a:cubicBezTo>
                      <a:cubicBezTo>
                        <a:pt x="37" y="2954"/>
                        <a:pt x="159" y="3420"/>
                        <a:pt x="365" y="3841"/>
                      </a:cubicBezTo>
                      <a:cubicBezTo>
                        <a:pt x="444" y="4007"/>
                        <a:pt x="543" y="4169"/>
                        <a:pt x="682" y="4288"/>
                      </a:cubicBezTo>
                      <a:cubicBezTo>
                        <a:pt x="905" y="4479"/>
                        <a:pt x="1205" y="4537"/>
                        <a:pt x="1500" y="4537"/>
                      </a:cubicBezTo>
                      <a:cubicBezTo>
                        <a:pt x="1548" y="4537"/>
                        <a:pt x="1596" y="4536"/>
                        <a:pt x="1643" y="4533"/>
                      </a:cubicBezTo>
                      <a:cubicBezTo>
                        <a:pt x="2037" y="4507"/>
                        <a:pt x="2435" y="4404"/>
                        <a:pt x="2759" y="4178"/>
                      </a:cubicBezTo>
                      <a:cubicBezTo>
                        <a:pt x="3067" y="3960"/>
                        <a:pt x="3302" y="3618"/>
                        <a:pt x="3345" y="3243"/>
                      </a:cubicBezTo>
                      <a:lnTo>
                        <a:pt x="3345" y="3243"/>
                      </a:lnTo>
                      <a:cubicBezTo>
                        <a:pt x="3351" y="3243"/>
                        <a:pt x="3357" y="3243"/>
                        <a:pt x="3363" y="3243"/>
                      </a:cubicBezTo>
                      <a:cubicBezTo>
                        <a:pt x="3490" y="3243"/>
                        <a:pt x="3617" y="3196"/>
                        <a:pt x="3706" y="3105"/>
                      </a:cubicBezTo>
                      <a:cubicBezTo>
                        <a:pt x="3846" y="2963"/>
                        <a:pt x="3881" y="2752"/>
                        <a:pt x="3878" y="2553"/>
                      </a:cubicBezTo>
                      <a:cubicBezTo>
                        <a:pt x="3875" y="2311"/>
                        <a:pt x="3822" y="2069"/>
                        <a:pt x="3726" y="1845"/>
                      </a:cubicBezTo>
                      <a:lnTo>
                        <a:pt x="3726" y="1845"/>
                      </a:lnTo>
                      <a:cubicBezTo>
                        <a:pt x="3732" y="1845"/>
                        <a:pt x="3737" y="1845"/>
                        <a:pt x="3742" y="1844"/>
                      </a:cubicBezTo>
                      <a:cubicBezTo>
                        <a:pt x="3908" y="1831"/>
                        <a:pt x="4047" y="1695"/>
                        <a:pt x="4100" y="1536"/>
                      </a:cubicBezTo>
                      <a:cubicBezTo>
                        <a:pt x="4150" y="1377"/>
                        <a:pt x="4127" y="1202"/>
                        <a:pt x="4070" y="1043"/>
                      </a:cubicBezTo>
                      <a:cubicBezTo>
                        <a:pt x="3892" y="539"/>
                        <a:pt x="3401" y="185"/>
                        <a:pt x="2875" y="66"/>
                      </a:cubicBezTo>
                      <a:cubicBezTo>
                        <a:pt x="2695" y="25"/>
                        <a:pt x="2478" y="1"/>
                        <a:pt x="22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1" name="Google Shape;3201;p52"/>
                <p:cNvSpPr/>
                <p:nvPr/>
              </p:nvSpPr>
              <p:spPr>
                <a:xfrm>
                  <a:off x="5231742" y="3215921"/>
                  <a:ext cx="528443" cy="785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" h="10747" extrusionOk="0">
                      <a:moveTo>
                        <a:pt x="6620" y="0"/>
                      </a:moveTo>
                      <a:cubicBezTo>
                        <a:pt x="5363" y="0"/>
                        <a:pt x="63" y="5006"/>
                        <a:pt x="63" y="5006"/>
                      </a:cubicBezTo>
                      <a:cubicBezTo>
                        <a:pt x="63" y="5006"/>
                        <a:pt x="0" y="10364"/>
                        <a:pt x="196" y="10397"/>
                      </a:cubicBezTo>
                      <a:cubicBezTo>
                        <a:pt x="322" y="10421"/>
                        <a:pt x="1796" y="10747"/>
                        <a:pt x="3040" y="10747"/>
                      </a:cubicBezTo>
                      <a:cubicBezTo>
                        <a:pt x="3685" y="10747"/>
                        <a:pt x="4268" y="10659"/>
                        <a:pt x="4570" y="10397"/>
                      </a:cubicBezTo>
                      <a:cubicBezTo>
                        <a:pt x="5454" y="9629"/>
                        <a:pt x="7232" y="1413"/>
                        <a:pt x="6868" y="169"/>
                      </a:cubicBezTo>
                      <a:cubicBezTo>
                        <a:pt x="6834" y="53"/>
                        <a:pt x="6748" y="0"/>
                        <a:pt x="6620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2" name="Google Shape;3202;p52"/>
                <p:cNvSpPr/>
                <p:nvPr/>
              </p:nvSpPr>
              <p:spPr>
                <a:xfrm>
                  <a:off x="4652967" y="2300489"/>
                  <a:ext cx="1091005" cy="135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3" h="18501" extrusionOk="0">
                      <a:moveTo>
                        <a:pt x="11762" y="1"/>
                      </a:moveTo>
                      <a:cubicBezTo>
                        <a:pt x="9660" y="1"/>
                        <a:pt x="1511" y="1856"/>
                        <a:pt x="1511" y="1856"/>
                      </a:cubicBezTo>
                      <a:cubicBezTo>
                        <a:pt x="1511" y="1856"/>
                        <a:pt x="647" y="3833"/>
                        <a:pt x="1" y="6290"/>
                      </a:cubicBezTo>
                      <a:cubicBezTo>
                        <a:pt x="273" y="6151"/>
                        <a:pt x="557" y="6035"/>
                        <a:pt x="842" y="5933"/>
                      </a:cubicBezTo>
                      <a:cubicBezTo>
                        <a:pt x="1504" y="5697"/>
                        <a:pt x="2205" y="5517"/>
                        <a:pt x="2899" y="5517"/>
                      </a:cubicBezTo>
                      <a:cubicBezTo>
                        <a:pt x="3182" y="5517"/>
                        <a:pt x="3463" y="5547"/>
                        <a:pt x="3740" y="5615"/>
                      </a:cubicBezTo>
                      <a:cubicBezTo>
                        <a:pt x="4184" y="5725"/>
                        <a:pt x="4598" y="5926"/>
                        <a:pt x="4981" y="6174"/>
                      </a:cubicBezTo>
                      <a:cubicBezTo>
                        <a:pt x="5472" y="6495"/>
                        <a:pt x="5926" y="6906"/>
                        <a:pt x="6167" y="7440"/>
                      </a:cubicBezTo>
                      <a:cubicBezTo>
                        <a:pt x="6366" y="7874"/>
                        <a:pt x="6409" y="8363"/>
                        <a:pt x="6422" y="8840"/>
                      </a:cubicBezTo>
                      <a:cubicBezTo>
                        <a:pt x="6495" y="11357"/>
                        <a:pt x="5853" y="13966"/>
                        <a:pt x="6690" y="16341"/>
                      </a:cubicBezTo>
                      <a:cubicBezTo>
                        <a:pt x="6968" y="17139"/>
                        <a:pt x="7416" y="17874"/>
                        <a:pt x="7985" y="18500"/>
                      </a:cubicBezTo>
                      <a:cubicBezTo>
                        <a:pt x="8084" y="18487"/>
                        <a:pt x="8184" y="18476"/>
                        <a:pt x="8283" y="18464"/>
                      </a:cubicBezTo>
                      <a:cubicBezTo>
                        <a:pt x="11393" y="18053"/>
                        <a:pt x="13979" y="16083"/>
                        <a:pt x="14840" y="13741"/>
                      </a:cubicBezTo>
                      <a:cubicBezTo>
                        <a:pt x="14933" y="13072"/>
                        <a:pt x="14929" y="12496"/>
                        <a:pt x="14929" y="11791"/>
                      </a:cubicBezTo>
                      <a:cubicBezTo>
                        <a:pt x="14929" y="8562"/>
                        <a:pt x="13230" y="403"/>
                        <a:pt x="12154" y="42"/>
                      </a:cubicBezTo>
                      <a:cubicBezTo>
                        <a:pt x="12071" y="14"/>
                        <a:pt x="11938" y="1"/>
                        <a:pt x="11762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3" name="Google Shape;3203;p52"/>
                <p:cNvSpPr/>
                <p:nvPr/>
              </p:nvSpPr>
              <p:spPr>
                <a:xfrm>
                  <a:off x="4585789" y="2667746"/>
                  <a:ext cx="681790" cy="988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4" h="13037" extrusionOk="0">
                      <a:moveTo>
                        <a:pt x="3908" y="0"/>
                      </a:moveTo>
                      <a:cubicBezTo>
                        <a:pt x="3214" y="0"/>
                        <a:pt x="2513" y="180"/>
                        <a:pt x="1851" y="416"/>
                      </a:cubicBezTo>
                      <a:cubicBezTo>
                        <a:pt x="1566" y="518"/>
                        <a:pt x="1282" y="634"/>
                        <a:pt x="1010" y="773"/>
                      </a:cubicBezTo>
                      <a:cubicBezTo>
                        <a:pt x="410" y="3062"/>
                        <a:pt x="0" y="5767"/>
                        <a:pt x="662" y="7681"/>
                      </a:cubicBezTo>
                      <a:cubicBezTo>
                        <a:pt x="1877" y="11203"/>
                        <a:pt x="4600" y="13036"/>
                        <a:pt x="7979" y="13036"/>
                      </a:cubicBezTo>
                      <a:cubicBezTo>
                        <a:pt x="8311" y="13036"/>
                        <a:pt x="8650" y="13019"/>
                        <a:pt x="8994" y="12983"/>
                      </a:cubicBezTo>
                      <a:cubicBezTo>
                        <a:pt x="8425" y="12357"/>
                        <a:pt x="7977" y="11622"/>
                        <a:pt x="7699" y="10824"/>
                      </a:cubicBezTo>
                      <a:cubicBezTo>
                        <a:pt x="6862" y="8449"/>
                        <a:pt x="7504" y="5840"/>
                        <a:pt x="7431" y="3323"/>
                      </a:cubicBezTo>
                      <a:cubicBezTo>
                        <a:pt x="7418" y="2846"/>
                        <a:pt x="7375" y="2357"/>
                        <a:pt x="7176" y="1923"/>
                      </a:cubicBezTo>
                      <a:cubicBezTo>
                        <a:pt x="6935" y="1389"/>
                        <a:pt x="6481" y="978"/>
                        <a:pt x="5990" y="657"/>
                      </a:cubicBezTo>
                      <a:cubicBezTo>
                        <a:pt x="5607" y="409"/>
                        <a:pt x="5193" y="208"/>
                        <a:pt x="4749" y="98"/>
                      </a:cubicBezTo>
                      <a:cubicBezTo>
                        <a:pt x="4472" y="30"/>
                        <a:pt x="4191" y="0"/>
                        <a:pt x="39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4" name="Google Shape;3204;p52"/>
                <p:cNvSpPr/>
                <p:nvPr/>
              </p:nvSpPr>
              <p:spPr>
                <a:xfrm>
                  <a:off x="5364563" y="3177931"/>
                  <a:ext cx="238103" cy="19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2611" extrusionOk="0">
                      <a:moveTo>
                        <a:pt x="1336" y="0"/>
                      </a:moveTo>
                      <a:cubicBezTo>
                        <a:pt x="1233" y="0"/>
                        <a:pt x="1132" y="12"/>
                        <a:pt x="1034" y="39"/>
                      </a:cubicBezTo>
                      <a:cubicBezTo>
                        <a:pt x="1034" y="39"/>
                        <a:pt x="0" y="976"/>
                        <a:pt x="302" y="1155"/>
                      </a:cubicBezTo>
                      <a:cubicBezTo>
                        <a:pt x="352" y="1184"/>
                        <a:pt x="411" y="1197"/>
                        <a:pt x="475" y="1197"/>
                      </a:cubicBezTo>
                      <a:cubicBezTo>
                        <a:pt x="794" y="1197"/>
                        <a:pt x="1225" y="894"/>
                        <a:pt x="1225" y="894"/>
                      </a:cubicBezTo>
                      <a:lnTo>
                        <a:pt x="1225" y="894"/>
                      </a:lnTo>
                      <a:cubicBezTo>
                        <a:pt x="1225" y="894"/>
                        <a:pt x="771" y="2397"/>
                        <a:pt x="1034" y="2450"/>
                      </a:cubicBezTo>
                      <a:cubicBezTo>
                        <a:pt x="1039" y="2451"/>
                        <a:pt x="1045" y="2451"/>
                        <a:pt x="1052" y="2451"/>
                      </a:cubicBezTo>
                      <a:cubicBezTo>
                        <a:pt x="1208" y="2451"/>
                        <a:pt x="1492" y="2081"/>
                        <a:pt x="1706" y="1764"/>
                      </a:cubicBezTo>
                      <a:lnTo>
                        <a:pt x="1706" y="1764"/>
                      </a:lnTo>
                      <a:cubicBezTo>
                        <a:pt x="1494" y="2124"/>
                        <a:pt x="1272" y="2577"/>
                        <a:pt x="1474" y="2609"/>
                      </a:cubicBezTo>
                      <a:cubicBezTo>
                        <a:pt x="1480" y="2610"/>
                        <a:pt x="1487" y="2610"/>
                        <a:pt x="1494" y="2610"/>
                      </a:cubicBezTo>
                      <a:cubicBezTo>
                        <a:pt x="1845" y="2610"/>
                        <a:pt x="2678" y="1321"/>
                        <a:pt x="2679" y="1320"/>
                      </a:cubicBezTo>
                      <a:lnTo>
                        <a:pt x="2679" y="1320"/>
                      </a:lnTo>
                      <a:cubicBezTo>
                        <a:pt x="2678" y="1321"/>
                        <a:pt x="2146" y="2182"/>
                        <a:pt x="2394" y="2228"/>
                      </a:cubicBezTo>
                      <a:cubicBezTo>
                        <a:pt x="2398" y="2229"/>
                        <a:pt x="2402" y="2229"/>
                        <a:pt x="2406" y="2229"/>
                      </a:cubicBezTo>
                      <a:cubicBezTo>
                        <a:pt x="2662" y="2229"/>
                        <a:pt x="3259" y="940"/>
                        <a:pt x="3259" y="940"/>
                      </a:cubicBezTo>
                      <a:cubicBezTo>
                        <a:pt x="3259" y="940"/>
                        <a:pt x="2241" y="0"/>
                        <a:pt x="1336" y="0"/>
                      </a:cubicBezTo>
                      <a:close/>
                    </a:path>
                  </a:pathLst>
                </a:custGeom>
                <a:solidFill>
                  <a:srgbClr val="F37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5" name="Google Shape;3205;p52"/>
                <p:cNvSpPr/>
                <p:nvPr/>
              </p:nvSpPr>
              <p:spPr>
                <a:xfrm>
                  <a:off x="5425787" y="2887520"/>
                  <a:ext cx="295674" cy="38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7" h="5281" extrusionOk="0">
                      <a:moveTo>
                        <a:pt x="454" y="1"/>
                      </a:moveTo>
                      <a:cubicBezTo>
                        <a:pt x="454" y="1"/>
                        <a:pt x="911" y="2107"/>
                        <a:pt x="454" y="3021"/>
                      </a:cubicBezTo>
                      <a:cubicBezTo>
                        <a:pt x="40" y="3846"/>
                        <a:pt x="1" y="5281"/>
                        <a:pt x="1279" y="5281"/>
                      </a:cubicBezTo>
                      <a:cubicBezTo>
                        <a:pt x="1411" y="5281"/>
                        <a:pt x="1557" y="5265"/>
                        <a:pt x="1718" y="5233"/>
                      </a:cubicBezTo>
                      <a:cubicBezTo>
                        <a:pt x="3437" y="4882"/>
                        <a:pt x="4046" y="1798"/>
                        <a:pt x="4003" y="180"/>
                      </a:cubicBezTo>
                      <a:lnTo>
                        <a:pt x="454" y="1"/>
                      </a:ln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6" name="Google Shape;3206;p52"/>
                <p:cNvSpPr/>
                <p:nvPr/>
              </p:nvSpPr>
              <p:spPr>
                <a:xfrm>
                  <a:off x="5428928" y="2887520"/>
                  <a:ext cx="294505" cy="396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1" h="5430" extrusionOk="0">
                      <a:moveTo>
                        <a:pt x="411" y="1"/>
                      </a:moveTo>
                      <a:cubicBezTo>
                        <a:pt x="477" y="511"/>
                        <a:pt x="533" y="1020"/>
                        <a:pt x="533" y="1534"/>
                      </a:cubicBezTo>
                      <a:cubicBezTo>
                        <a:pt x="533" y="1789"/>
                        <a:pt x="526" y="2044"/>
                        <a:pt x="494" y="2292"/>
                      </a:cubicBezTo>
                      <a:cubicBezTo>
                        <a:pt x="457" y="2541"/>
                        <a:pt x="407" y="2779"/>
                        <a:pt x="295" y="2995"/>
                      </a:cubicBezTo>
                      <a:cubicBezTo>
                        <a:pt x="172" y="3236"/>
                        <a:pt x="86" y="3494"/>
                        <a:pt x="46" y="3762"/>
                      </a:cubicBezTo>
                      <a:cubicBezTo>
                        <a:pt x="6" y="4028"/>
                        <a:pt x="0" y="4309"/>
                        <a:pt x="73" y="4584"/>
                      </a:cubicBezTo>
                      <a:cubicBezTo>
                        <a:pt x="142" y="4858"/>
                        <a:pt x="321" y="5130"/>
                        <a:pt x="590" y="5275"/>
                      </a:cubicBezTo>
                      <a:cubicBezTo>
                        <a:pt x="798" y="5391"/>
                        <a:pt x="1027" y="5429"/>
                        <a:pt x="1248" y="5429"/>
                      </a:cubicBezTo>
                      <a:cubicBezTo>
                        <a:pt x="1308" y="5429"/>
                        <a:pt x="1367" y="5427"/>
                        <a:pt x="1424" y="5422"/>
                      </a:cubicBezTo>
                      <a:cubicBezTo>
                        <a:pt x="1692" y="5395"/>
                        <a:pt x="1973" y="5326"/>
                        <a:pt x="2215" y="5183"/>
                      </a:cubicBezTo>
                      <a:cubicBezTo>
                        <a:pt x="2457" y="5044"/>
                        <a:pt x="2666" y="4858"/>
                        <a:pt x="2838" y="4653"/>
                      </a:cubicBezTo>
                      <a:cubicBezTo>
                        <a:pt x="3182" y="4233"/>
                        <a:pt x="3411" y="3746"/>
                        <a:pt x="3576" y="3253"/>
                      </a:cubicBezTo>
                      <a:cubicBezTo>
                        <a:pt x="3904" y="2259"/>
                        <a:pt x="4030" y="1210"/>
                        <a:pt x="3960" y="180"/>
                      </a:cubicBezTo>
                      <a:lnTo>
                        <a:pt x="3960" y="180"/>
                      </a:lnTo>
                      <a:cubicBezTo>
                        <a:pt x="3937" y="696"/>
                        <a:pt x="3878" y="1206"/>
                        <a:pt x="3772" y="1706"/>
                      </a:cubicBezTo>
                      <a:cubicBezTo>
                        <a:pt x="3673" y="2206"/>
                        <a:pt x="3537" y="2700"/>
                        <a:pt x="3358" y="3173"/>
                      </a:cubicBezTo>
                      <a:cubicBezTo>
                        <a:pt x="3173" y="3640"/>
                        <a:pt x="2947" y="4097"/>
                        <a:pt x="2623" y="4468"/>
                      </a:cubicBezTo>
                      <a:cubicBezTo>
                        <a:pt x="2461" y="4650"/>
                        <a:pt x="2279" y="4812"/>
                        <a:pt x="2073" y="4928"/>
                      </a:cubicBezTo>
                      <a:cubicBezTo>
                        <a:pt x="1868" y="5044"/>
                        <a:pt x="1639" y="5097"/>
                        <a:pt x="1397" y="5121"/>
                      </a:cubicBezTo>
                      <a:cubicBezTo>
                        <a:pt x="1339" y="5127"/>
                        <a:pt x="1280" y="5130"/>
                        <a:pt x="1223" y="5130"/>
                      </a:cubicBezTo>
                      <a:cubicBezTo>
                        <a:pt x="1045" y="5130"/>
                        <a:pt x="874" y="5098"/>
                        <a:pt x="732" y="5017"/>
                      </a:cubicBezTo>
                      <a:cubicBezTo>
                        <a:pt x="540" y="4918"/>
                        <a:pt x="411" y="4729"/>
                        <a:pt x="347" y="4508"/>
                      </a:cubicBezTo>
                      <a:cubicBezTo>
                        <a:pt x="222" y="4060"/>
                        <a:pt x="312" y="3537"/>
                        <a:pt x="503" y="3094"/>
                      </a:cubicBezTo>
                      <a:cubicBezTo>
                        <a:pt x="619" y="2845"/>
                        <a:pt x="669" y="2573"/>
                        <a:pt x="685" y="2312"/>
                      </a:cubicBezTo>
                      <a:cubicBezTo>
                        <a:pt x="705" y="2047"/>
                        <a:pt x="699" y="1786"/>
                        <a:pt x="679" y="1527"/>
                      </a:cubicBezTo>
                      <a:cubicBezTo>
                        <a:pt x="629" y="1008"/>
                        <a:pt x="543" y="497"/>
                        <a:pt x="411" y="1"/>
                      </a:cubicBezTo>
                      <a:close/>
                    </a:path>
                  </a:pathLst>
                </a:custGeom>
                <a:solidFill>
                  <a:srgbClr val="9F44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7" name="Google Shape;3207;p52"/>
                <p:cNvSpPr/>
                <p:nvPr/>
              </p:nvSpPr>
              <p:spPr>
                <a:xfrm>
                  <a:off x="5419723" y="3985673"/>
                  <a:ext cx="130412" cy="17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" h="233" extrusionOk="0">
                      <a:moveTo>
                        <a:pt x="1781" y="0"/>
                      </a:moveTo>
                      <a:cubicBezTo>
                        <a:pt x="1613" y="80"/>
                        <a:pt x="1404" y="136"/>
                        <a:pt x="1173" y="169"/>
                      </a:cubicBezTo>
                      <a:cubicBezTo>
                        <a:pt x="1182" y="173"/>
                        <a:pt x="1196" y="176"/>
                        <a:pt x="1208" y="179"/>
                      </a:cubicBezTo>
                      <a:cubicBezTo>
                        <a:pt x="1414" y="143"/>
                        <a:pt x="1616" y="87"/>
                        <a:pt x="1785" y="0"/>
                      </a:cubicBezTo>
                      <a:close/>
                      <a:moveTo>
                        <a:pt x="4" y="199"/>
                      </a:moveTo>
                      <a:lnTo>
                        <a:pt x="0" y="212"/>
                      </a:lnTo>
                      <a:cubicBezTo>
                        <a:pt x="0" y="212"/>
                        <a:pt x="100" y="223"/>
                        <a:pt x="259" y="229"/>
                      </a:cubicBezTo>
                      <a:cubicBezTo>
                        <a:pt x="255" y="223"/>
                        <a:pt x="252" y="215"/>
                        <a:pt x="248" y="209"/>
                      </a:cubicBezTo>
                      <a:cubicBezTo>
                        <a:pt x="169" y="206"/>
                        <a:pt x="86" y="203"/>
                        <a:pt x="4" y="199"/>
                      </a:cubicBezTo>
                      <a:close/>
                      <a:moveTo>
                        <a:pt x="1077" y="179"/>
                      </a:moveTo>
                      <a:cubicBezTo>
                        <a:pt x="887" y="203"/>
                        <a:pt x="682" y="212"/>
                        <a:pt x="467" y="212"/>
                      </a:cubicBezTo>
                      <a:lnTo>
                        <a:pt x="401" y="212"/>
                      </a:lnTo>
                      <a:cubicBezTo>
                        <a:pt x="414" y="219"/>
                        <a:pt x="427" y="226"/>
                        <a:pt x="444" y="232"/>
                      </a:cubicBezTo>
                      <a:lnTo>
                        <a:pt x="487" y="232"/>
                      </a:lnTo>
                      <a:cubicBezTo>
                        <a:pt x="666" y="232"/>
                        <a:pt x="881" y="226"/>
                        <a:pt x="1093" y="196"/>
                      </a:cubicBezTo>
                      <a:cubicBezTo>
                        <a:pt x="1089" y="189"/>
                        <a:pt x="1083" y="186"/>
                        <a:pt x="1077" y="179"/>
                      </a:cubicBezTo>
                      <a:close/>
                    </a:path>
                  </a:pathLst>
                </a:custGeom>
                <a:solidFill>
                  <a:srgbClr val="9D3A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8" name="Google Shape;3208;p52"/>
                <p:cNvSpPr/>
                <p:nvPr/>
              </p:nvSpPr>
              <p:spPr>
                <a:xfrm>
                  <a:off x="5722334" y="2927191"/>
                  <a:ext cx="21626" cy="272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3736" extrusionOk="0">
                      <a:moveTo>
                        <a:pt x="1" y="1"/>
                      </a:moveTo>
                      <a:cubicBezTo>
                        <a:pt x="100" y="683"/>
                        <a:pt x="176" y="1332"/>
                        <a:pt x="226" y="1915"/>
                      </a:cubicBezTo>
                      <a:cubicBezTo>
                        <a:pt x="180" y="1292"/>
                        <a:pt x="103" y="647"/>
                        <a:pt x="14" y="1"/>
                      </a:cubicBezTo>
                      <a:close/>
                      <a:moveTo>
                        <a:pt x="292" y="3213"/>
                      </a:moveTo>
                      <a:lnTo>
                        <a:pt x="292" y="3736"/>
                      </a:lnTo>
                      <a:cubicBezTo>
                        <a:pt x="296" y="3560"/>
                        <a:pt x="296" y="3385"/>
                        <a:pt x="292" y="3213"/>
                      </a:cubicBezTo>
                      <a:close/>
                    </a:path>
                  </a:pathLst>
                </a:custGeom>
                <a:solidFill>
                  <a:srgbClr val="F4C3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09" name="Google Shape;3209;p52"/>
                <p:cNvSpPr/>
                <p:nvPr/>
              </p:nvSpPr>
              <p:spPr>
                <a:xfrm>
                  <a:off x="5366650" y="3308519"/>
                  <a:ext cx="370049" cy="69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5" h="9459" extrusionOk="0">
                      <a:moveTo>
                        <a:pt x="5064" y="1"/>
                      </a:moveTo>
                      <a:lnTo>
                        <a:pt x="5064" y="1"/>
                      </a:lnTo>
                      <a:cubicBezTo>
                        <a:pt x="4332" y="1899"/>
                        <a:pt x="2471" y="3541"/>
                        <a:pt x="120" y="4289"/>
                      </a:cubicBezTo>
                      <a:cubicBezTo>
                        <a:pt x="74" y="4521"/>
                        <a:pt x="140" y="4637"/>
                        <a:pt x="242" y="4680"/>
                      </a:cubicBezTo>
                      <a:cubicBezTo>
                        <a:pt x="253" y="4683"/>
                        <a:pt x="265" y="4687"/>
                        <a:pt x="279" y="4687"/>
                      </a:cubicBezTo>
                      <a:cubicBezTo>
                        <a:pt x="348" y="4687"/>
                        <a:pt x="438" y="4627"/>
                        <a:pt x="531" y="4541"/>
                      </a:cubicBezTo>
                      <a:lnTo>
                        <a:pt x="531" y="4541"/>
                      </a:lnTo>
                      <a:cubicBezTo>
                        <a:pt x="253" y="4922"/>
                        <a:pt x="1" y="5356"/>
                        <a:pt x="242" y="5451"/>
                      </a:cubicBezTo>
                      <a:cubicBezTo>
                        <a:pt x="292" y="5471"/>
                        <a:pt x="345" y="5481"/>
                        <a:pt x="398" y="5481"/>
                      </a:cubicBezTo>
                      <a:cubicBezTo>
                        <a:pt x="805" y="5481"/>
                        <a:pt x="1249" y="4951"/>
                        <a:pt x="1249" y="4951"/>
                      </a:cubicBezTo>
                      <a:lnTo>
                        <a:pt x="1249" y="4951"/>
                      </a:lnTo>
                      <a:lnTo>
                        <a:pt x="753" y="9445"/>
                      </a:lnTo>
                      <a:cubicBezTo>
                        <a:pt x="835" y="9449"/>
                        <a:pt x="918" y="9452"/>
                        <a:pt x="997" y="9455"/>
                      </a:cubicBezTo>
                      <a:cubicBezTo>
                        <a:pt x="1051" y="9455"/>
                        <a:pt x="1100" y="9458"/>
                        <a:pt x="1150" y="9458"/>
                      </a:cubicBezTo>
                      <a:lnTo>
                        <a:pt x="1216" y="9458"/>
                      </a:lnTo>
                      <a:cubicBezTo>
                        <a:pt x="1431" y="9458"/>
                        <a:pt x="1636" y="9449"/>
                        <a:pt x="1826" y="9425"/>
                      </a:cubicBezTo>
                      <a:cubicBezTo>
                        <a:pt x="1858" y="9422"/>
                        <a:pt x="1888" y="9419"/>
                        <a:pt x="1922" y="9415"/>
                      </a:cubicBezTo>
                      <a:cubicBezTo>
                        <a:pt x="2153" y="9382"/>
                        <a:pt x="2362" y="9326"/>
                        <a:pt x="2530" y="9246"/>
                      </a:cubicBezTo>
                      <a:cubicBezTo>
                        <a:pt x="2577" y="9223"/>
                        <a:pt x="2620" y="9200"/>
                        <a:pt x="2660" y="9174"/>
                      </a:cubicBezTo>
                      <a:cubicBezTo>
                        <a:pt x="2700" y="9147"/>
                        <a:pt x="2740" y="9117"/>
                        <a:pt x="2772" y="9084"/>
                      </a:cubicBezTo>
                      <a:cubicBezTo>
                        <a:pt x="2822" y="9035"/>
                        <a:pt x="2871" y="8965"/>
                        <a:pt x="2925" y="8876"/>
                      </a:cubicBezTo>
                      <a:cubicBezTo>
                        <a:pt x="2928" y="8869"/>
                        <a:pt x="2931" y="8862"/>
                        <a:pt x="2935" y="8856"/>
                      </a:cubicBezTo>
                      <a:cubicBezTo>
                        <a:pt x="3154" y="8346"/>
                        <a:pt x="4037" y="5773"/>
                        <a:pt x="4633" y="2879"/>
                      </a:cubicBezTo>
                      <a:cubicBezTo>
                        <a:pt x="4842" y="1786"/>
                        <a:pt x="5001" y="759"/>
                        <a:pt x="5064" y="1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0" name="Google Shape;3210;p52"/>
                <p:cNvSpPr/>
                <p:nvPr/>
              </p:nvSpPr>
              <p:spPr>
                <a:xfrm>
                  <a:off x="5087224" y="2394224"/>
                  <a:ext cx="656444" cy="122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" h="16827" extrusionOk="0">
                      <a:moveTo>
                        <a:pt x="5087" y="6753"/>
                      </a:moveTo>
                      <a:lnTo>
                        <a:pt x="8636" y="6932"/>
                      </a:lnTo>
                      <a:cubicBezTo>
                        <a:pt x="8706" y="7962"/>
                        <a:pt x="8580" y="9011"/>
                        <a:pt x="8252" y="10005"/>
                      </a:cubicBezTo>
                      <a:cubicBezTo>
                        <a:pt x="8087" y="10498"/>
                        <a:pt x="7858" y="10985"/>
                        <a:pt x="7514" y="11405"/>
                      </a:cubicBezTo>
                      <a:cubicBezTo>
                        <a:pt x="7352" y="11598"/>
                        <a:pt x="7160" y="11773"/>
                        <a:pt x="6938" y="11908"/>
                      </a:cubicBezTo>
                      <a:cubicBezTo>
                        <a:pt x="6752" y="12283"/>
                        <a:pt x="6388" y="12955"/>
                        <a:pt x="6203" y="12955"/>
                      </a:cubicBezTo>
                      <a:lnTo>
                        <a:pt x="6189" y="12955"/>
                      </a:lnTo>
                      <a:cubicBezTo>
                        <a:pt x="5984" y="12918"/>
                        <a:pt x="6312" y="12322"/>
                        <a:pt x="6434" y="12117"/>
                      </a:cubicBezTo>
                      <a:lnTo>
                        <a:pt x="6428" y="12117"/>
                      </a:lnTo>
                      <a:cubicBezTo>
                        <a:pt x="6246" y="12389"/>
                        <a:pt x="5590" y="13339"/>
                        <a:pt x="5289" y="13339"/>
                      </a:cubicBezTo>
                      <a:cubicBezTo>
                        <a:pt x="5282" y="13339"/>
                        <a:pt x="5275" y="13336"/>
                        <a:pt x="5269" y="13336"/>
                      </a:cubicBezTo>
                      <a:cubicBezTo>
                        <a:pt x="5067" y="13306"/>
                        <a:pt x="5289" y="12852"/>
                        <a:pt x="5500" y="12495"/>
                      </a:cubicBezTo>
                      <a:lnTo>
                        <a:pt x="5500" y="12495"/>
                      </a:lnTo>
                      <a:cubicBezTo>
                        <a:pt x="5286" y="12810"/>
                        <a:pt x="5003" y="13177"/>
                        <a:pt x="4845" y="13177"/>
                      </a:cubicBezTo>
                      <a:lnTo>
                        <a:pt x="4829" y="13177"/>
                      </a:lnTo>
                      <a:cubicBezTo>
                        <a:pt x="4620" y="13134"/>
                        <a:pt x="4864" y="12174"/>
                        <a:pt x="4974" y="11783"/>
                      </a:cubicBezTo>
                      <a:cubicBezTo>
                        <a:pt x="4951" y="11753"/>
                        <a:pt x="4928" y="11723"/>
                        <a:pt x="4908" y="11694"/>
                      </a:cubicBezTo>
                      <a:cubicBezTo>
                        <a:pt x="4756" y="11783"/>
                        <a:pt x="4487" y="11922"/>
                        <a:pt x="4272" y="11922"/>
                      </a:cubicBezTo>
                      <a:cubicBezTo>
                        <a:pt x="4209" y="11922"/>
                        <a:pt x="4146" y="11912"/>
                        <a:pt x="4097" y="11882"/>
                      </a:cubicBezTo>
                      <a:cubicBezTo>
                        <a:pt x="3865" y="11743"/>
                        <a:pt x="4424" y="11157"/>
                        <a:pt x="4693" y="10895"/>
                      </a:cubicBezTo>
                      <a:cubicBezTo>
                        <a:pt x="4693" y="10766"/>
                        <a:pt x="4702" y="10637"/>
                        <a:pt x="4722" y="10514"/>
                      </a:cubicBezTo>
                      <a:cubicBezTo>
                        <a:pt x="4762" y="10246"/>
                        <a:pt x="4848" y="9988"/>
                        <a:pt x="4971" y="9747"/>
                      </a:cubicBezTo>
                      <a:cubicBezTo>
                        <a:pt x="5083" y="9531"/>
                        <a:pt x="5133" y="9293"/>
                        <a:pt x="5170" y="9044"/>
                      </a:cubicBezTo>
                      <a:cubicBezTo>
                        <a:pt x="5202" y="8796"/>
                        <a:pt x="5209" y="8541"/>
                        <a:pt x="5209" y="8286"/>
                      </a:cubicBezTo>
                      <a:cubicBezTo>
                        <a:pt x="5209" y="7772"/>
                        <a:pt x="5153" y="7263"/>
                        <a:pt x="5087" y="6753"/>
                      </a:cubicBezTo>
                      <a:close/>
                      <a:moveTo>
                        <a:pt x="6987" y="0"/>
                      </a:moveTo>
                      <a:cubicBezTo>
                        <a:pt x="6984" y="229"/>
                        <a:pt x="6978" y="457"/>
                        <a:pt x="6970" y="682"/>
                      </a:cubicBezTo>
                      <a:cubicBezTo>
                        <a:pt x="6958" y="1070"/>
                        <a:pt x="6944" y="1437"/>
                        <a:pt x="6928" y="1772"/>
                      </a:cubicBezTo>
                      <a:cubicBezTo>
                        <a:pt x="6885" y="2689"/>
                        <a:pt x="6835" y="3329"/>
                        <a:pt x="6835" y="3329"/>
                      </a:cubicBezTo>
                      <a:cubicBezTo>
                        <a:pt x="6825" y="3335"/>
                        <a:pt x="5199" y="4564"/>
                        <a:pt x="4557" y="4981"/>
                      </a:cubicBezTo>
                      <a:cubicBezTo>
                        <a:pt x="4395" y="4879"/>
                        <a:pt x="4355" y="4167"/>
                        <a:pt x="4361" y="3236"/>
                      </a:cubicBezTo>
                      <a:cubicBezTo>
                        <a:pt x="4364" y="2842"/>
                        <a:pt x="4375" y="2411"/>
                        <a:pt x="4392" y="1971"/>
                      </a:cubicBezTo>
                      <a:cubicBezTo>
                        <a:pt x="4395" y="1822"/>
                        <a:pt x="4401" y="1673"/>
                        <a:pt x="4407" y="1524"/>
                      </a:cubicBezTo>
                      <a:lnTo>
                        <a:pt x="4404" y="1524"/>
                      </a:lnTo>
                      <a:cubicBezTo>
                        <a:pt x="4355" y="1553"/>
                        <a:pt x="1685" y="3166"/>
                        <a:pt x="56" y="3166"/>
                      </a:cubicBezTo>
                      <a:lnTo>
                        <a:pt x="0" y="3166"/>
                      </a:lnTo>
                      <a:cubicBezTo>
                        <a:pt x="421" y="3401"/>
                        <a:pt x="1007" y="3590"/>
                        <a:pt x="1801" y="3590"/>
                      </a:cubicBezTo>
                      <a:lnTo>
                        <a:pt x="1911" y="3590"/>
                      </a:lnTo>
                      <a:cubicBezTo>
                        <a:pt x="4097" y="3590"/>
                        <a:pt x="4832" y="8279"/>
                        <a:pt x="3964" y="10415"/>
                      </a:cubicBezTo>
                      <a:cubicBezTo>
                        <a:pt x="3090" y="12558"/>
                        <a:pt x="3636" y="15058"/>
                        <a:pt x="4829" y="15273"/>
                      </a:cubicBezTo>
                      <a:cubicBezTo>
                        <a:pt x="4225" y="16045"/>
                        <a:pt x="3981" y="16531"/>
                        <a:pt x="3921" y="16826"/>
                      </a:cubicBezTo>
                      <a:cubicBezTo>
                        <a:pt x="6272" y="16078"/>
                        <a:pt x="8133" y="14436"/>
                        <a:pt x="8865" y="12538"/>
                      </a:cubicBezTo>
                      <a:cubicBezTo>
                        <a:pt x="8875" y="12511"/>
                        <a:pt x="8885" y="12484"/>
                        <a:pt x="8895" y="12458"/>
                      </a:cubicBezTo>
                      <a:cubicBezTo>
                        <a:pt x="8941" y="11972"/>
                        <a:pt x="8974" y="11495"/>
                        <a:pt x="8984" y="11031"/>
                      </a:cubicBezTo>
                      <a:lnTo>
                        <a:pt x="8984" y="10508"/>
                      </a:lnTo>
                      <a:cubicBezTo>
                        <a:pt x="8977" y="10091"/>
                        <a:pt x="8954" y="9657"/>
                        <a:pt x="8918" y="9210"/>
                      </a:cubicBezTo>
                      <a:cubicBezTo>
                        <a:pt x="8868" y="8627"/>
                        <a:pt x="8792" y="7978"/>
                        <a:pt x="8693" y="7296"/>
                      </a:cubicBezTo>
                      <a:cubicBezTo>
                        <a:pt x="8318" y="4716"/>
                        <a:pt x="7636" y="1673"/>
                        <a:pt x="6987" y="0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1" name="Google Shape;3211;p52"/>
                <p:cNvSpPr/>
                <p:nvPr/>
              </p:nvSpPr>
              <p:spPr>
                <a:xfrm>
                  <a:off x="5369604" y="3190131"/>
                  <a:ext cx="224586" cy="178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2445" extrusionOk="0">
                      <a:moveTo>
                        <a:pt x="829" y="1"/>
                      </a:moveTo>
                      <a:cubicBezTo>
                        <a:pt x="560" y="263"/>
                        <a:pt x="1" y="849"/>
                        <a:pt x="233" y="988"/>
                      </a:cubicBezTo>
                      <a:cubicBezTo>
                        <a:pt x="282" y="1018"/>
                        <a:pt x="345" y="1028"/>
                        <a:pt x="408" y="1028"/>
                      </a:cubicBezTo>
                      <a:cubicBezTo>
                        <a:pt x="623" y="1028"/>
                        <a:pt x="892" y="889"/>
                        <a:pt x="1044" y="800"/>
                      </a:cubicBezTo>
                      <a:cubicBezTo>
                        <a:pt x="971" y="687"/>
                        <a:pt x="915" y="564"/>
                        <a:pt x="885" y="442"/>
                      </a:cubicBezTo>
                      <a:cubicBezTo>
                        <a:pt x="849" y="296"/>
                        <a:pt x="829" y="147"/>
                        <a:pt x="829" y="1"/>
                      </a:cubicBezTo>
                      <a:close/>
                      <a:moveTo>
                        <a:pt x="3074" y="1014"/>
                      </a:moveTo>
                      <a:cubicBezTo>
                        <a:pt x="3057" y="1025"/>
                        <a:pt x="3044" y="1034"/>
                        <a:pt x="3027" y="1041"/>
                      </a:cubicBezTo>
                      <a:cubicBezTo>
                        <a:pt x="2885" y="1124"/>
                        <a:pt x="2729" y="1184"/>
                        <a:pt x="2570" y="1223"/>
                      </a:cubicBezTo>
                      <a:cubicBezTo>
                        <a:pt x="2448" y="1428"/>
                        <a:pt x="2120" y="2024"/>
                        <a:pt x="2325" y="2061"/>
                      </a:cubicBezTo>
                      <a:lnTo>
                        <a:pt x="2339" y="2061"/>
                      </a:lnTo>
                      <a:cubicBezTo>
                        <a:pt x="2524" y="2061"/>
                        <a:pt x="2888" y="1389"/>
                        <a:pt x="3074" y="1014"/>
                      </a:cubicBezTo>
                      <a:close/>
                      <a:moveTo>
                        <a:pt x="1110" y="889"/>
                      </a:moveTo>
                      <a:cubicBezTo>
                        <a:pt x="1000" y="1280"/>
                        <a:pt x="756" y="2240"/>
                        <a:pt x="965" y="2283"/>
                      </a:cubicBezTo>
                      <a:lnTo>
                        <a:pt x="981" y="2283"/>
                      </a:lnTo>
                      <a:cubicBezTo>
                        <a:pt x="1139" y="2283"/>
                        <a:pt x="1422" y="1916"/>
                        <a:pt x="1636" y="1601"/>
                      </a:cubicBezTo>
                      <a:lnTo>
                        <a:pt x="1636" y="1601"/>
                      </a:lnTo>
                      <a:cubicBezTo>
                        <a:pt x="1425" y="1958"/>
                        <a:pt x="1203" y="2412"/>
                        <a:pt x="1405" y="2442"/>
                      </a:cubicBezTo>
                      <a:cubicBezTo>
                        <a:pt x="1411" y="2442"/>
                        <a:pt x="1418" y="2445"/>
                        <a:pt x="1425" y="2445"/>
                      </a:cubicBezTo>
                      <a:cubicBezTo>
                        <a:pt x="1726" y="2445"/>
                        <a:pt x="2382" y="1495"/>
                        <a:pt x="2564" y="1223"/>
                      </a:cubicBezTo>
                      <a:lnTo>
                        <a:pt x="2564" y="1223"/>
                      </a:lnTo>
                      <a:cubicBezTo>
                        <a:pt x="2455" y="1250"/>
                        <a:pt x="2342" y="1269"/>
                        <a:pt x="2236" y="1280"/>
                      </a:cubicBezTo>
                      <a:cubicBezTo>
                        <a:pt x="2177" y="1283"/>
                        <a:pt x="2117" y="1286"/>
                        <a:pt x="2053" y="1286"/>
                      </a:cubicBezTo>
                      <a:cubicBezTo>
                        <a:pt x="1835" y="1286"/>
                        <a:pt x="1607" y="1246"/>
                        <a:pt x="1402" y="1133"/>
                      </a:cubicBezTo>
                      <a:cubicBezTo>
                        <a:pt x="1286" y="1071"/>
                        <a:pt x="1190" y="988"/>
                        <a:pt x="1110" y="8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2" name="Google Shape;3212;p52"/>
                <p:cNvSpPr/>
                <p:nvPr/>
              </p:nvSpPr>
              <p:spPr>
                <a:xfrm>
                  <a:off x="5445075" y="2887520"/>
                  <a:ext cx="273244" cy="374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0" h="513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322" y="497"/>
                        <a:pt x="408" y="1008"/>
                        <a:pt x="458" y="1527"/>
                      </a:cubicBezTo>
                      <a:cubicBezTo>
                        <a:pt x="478" y="1786"/>
                        <a:pt x="484" y="2047"/>
                        <a:pt x="464" y="2312"/>
                      </a:cubicBezTo>
                      <a:cubicBezTo>
                        <a:pt x="448" y="2573"/>
                        <a:pt x="398" y="2845"/>
                        <a:pt x="282" y="3094"/>
                      </a:cubicBezTo>
                      <a:cubicBezTo>
                        <a:pt x="91" y="3537"/>
                        <a:pt x="1" y="4060"/>
                        <a:pt x="126" y="4508"/>
                      </a:cubicBezTo>
                      <a:cubicBezTo>
                        <a:pt x="190" y="4729"/>
                        <a:pt x="319" y="4918"/>
                        <a:pt x="511" y="5017"/>
                      </a:cubicBezTo>
                      <a:cubicBezTo>
                        <a:pt x="656" y="5097"/>
                        <a:pt x="829" y="5130"/>
                        <a:pt x="1008" y="5130"/>
                      </a:cubicBezTo>
                      <a:cubicBezTo>
                        <a:pt x="1064" y="5130"/>
                        <a:pt x="1120" y="5127"/>
                        <a:pt x="1176" y="5121"/>
                      </a:cubicBezTo>
                      <a:cubicBezTo>
                        <a:pt x="1418" y="5097"/>
                        <a:pt x="1647" y="5044"/>
                        <a:pt x="1852" y="4928"/>
                      </a:cubicBezTo>
                      <a:cubicBezTo>
                        <a:pt x="2058" y="4812"/>
                        <a:pt x="2240" y="4650"/>
                        <a:pt x="2402" y="4468"/>
                      </a:cubicBezTo>
                      <a:cubicBezTo>
                        <a:pt x="2726" y="4097"/>
                        <a:pt x="2952" y="3640"/>
                        <a:pt x="3137" y="3173"/>
                      </a:cubicBezTo>
                      <a:cubicBezTo>
                        <a:pt x="3316" y="2700"/>
                        <a:pt x="3452" y="2206"/>
                        <a:pt x="3551" y="1706"/>
                      </a:cubicBezTo>
                      <a:cubicBezTo>
                        <a:pt x="3657" y="1206"/>
                        <a:pt x="3716" y="696"/>
                        <a:pt x="3739" y="180"/>
                      </a:cubicBezTo>
                      <a:lnTo>
                        <a:pt x="190" y="1"/>
                      </a:ln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3" name="Google Shape;3213;p52"/>
                <p:cNvSpPr/>
                <p:nvPr/>
              </p:nvSpPr>
              <p:spPr>
                <a:xfrm>
                  <a:off x="5430097" y="2887520"/>
                  <a:ext cx="293336" cy="396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5" h="5429" extrusionOk="0">
                      <a:moveTo>
                        <a:pt x="395" y="1"/>
                      </a:moveTo>
                      <a:cubicBezTo>
                        <a:pt x="461" y="511"/>
                        <a:pt x="517" y="1020"/>
                        <a:pt x="517" y="1534"/>
                      </a:cubicBezTo>
                      <a:cubicBezTo>
                        <a:pt x="517" y="1789"/>
                        <a:pt x="510" y="2044"/>
                        <a:pt x="478" y="2292"/>
                      </a:cubicBezTo>
                      <a:cubicBezTo>
                        <a:pt x="441" y="2541"/>
                        <a:pt x="391" y="2779"/>
                        <a:pt x="279" y="2995"/>
                      </a:cubicBezTo>
                      <a:cubicBezTo>
                        <a:pt x="156" y="3236"/>
                        <a:pt x="70" y="3494"/>
                        <a:pt x="30" y="3762"/>
                      </a:cubicBezTo>
                      <a:cubicBezTo>
                        <a:pt x="10" y="3885"/>
                        <a:pt x="1" y="4014"/>
                        <a:pt x="1" y="4143"/>
                      </a:cubicBezTo>
                      <a:cubicBezTo>
                        <a:pt x="1" y="4289"/>
                        <a:pt x="21" y="4438"/>
                        <a:pt x="57" y="4584"/>
                      </a:cubicBezTo>
                      <a:cubicBezTo>
                        <a:pt x="87" y="4706"/>
                        <a:pt x="143" y="4829"/>
                        <a:pt x="216" y="4942"/>
                      </a:cubicBezTo>
                      <a:cubicBezTo>
                        <a:pt x="236" y="4971"/>
                        <a:pt x="259" y="5001"/>
                        <a:pt x="282" y="5031"/>
                      </a:cubicBezTo>
                      <a:cubicBezTo>
                        <a:pt x="362" y="5130"/>
                        <a:pt x="458" y="5213"/>
                        <a:pt x="574" y="5275"/>
                      </a:cubicBezTo>
                      <a:cubicBezTo>
                        <a:pt x="779" y="5388"/>
                        <a:pt x="1007" y="5428"/>
                        <a:pt x="1225" y="5428"/>
                      </a:cubicBezTo>
                      <a:cubicBezTo>
                        <a:pt x="1289" y="5428"/>
                        <a:pt x="1349" y="5425"/>
                        <a:pt x="1408" y="5422"/>
                      </a:cubicBezTo>
                      <a:cubicBezTo>
                        <a:pt x="1514" y="5411"/>
                        <a:pt x="1627" y="5392"/>
                        <a:pt x="1736" y="5365"/>
                      </a:cubicBezTo>
                      <a:lnTo>
                        <a:pt x="1742" y="5365"/>
                      </a:lnTo>
                      <a:cubicBezTo>
                        <a:pt x="1901" y="5326"/>
                        <a:pt x="2057" y="5266"/>
                        <a:pt x="2199" y="5183"/>
                      </a:cubicBezTo>
                      <a:cubicBezTo>
                        <a:pt x="2216" y="5176"/>
                        <a:pt x="2229" y="5167"/>
                        <a:pt x="2246" y="5156"/>
                      </a:cubicBezTo>
                      <a:cubicBezTo>
                        <a:pt x="2468" y="5021"/>
                        <a:pt x="2660" y="4846"/>
                        <a:pt x="2822" y="4653"/>
                      </a:cubicBezTo>
                      <a:cubicBezTo>
                        <a:pt x="3166" y="4233"/>
                        <a:pt x="3395" y="3746"/>
                        <a:pt x="3560" y="3253"/>
                      </a:cubicBezTo>
                      <a:cubicBezTo>
                        <a:pt x="3888" y="2259"/>
                        <a:pt x="4014" y="1210"/>
                        <a:pt x="3944" y="180"/>
                      </a:cubicBezTo>
                      <a:lnTo>
                        <a:pt x="3944" y="180"/>
                      </a:lnTo>
                      <a:cubicBezTo>
                        <a:pt x="3921" y="696"/>
                        <a:pt x="3862" y="1206"/>
                        <a:pt x="3756" y="1706"/>
                      </a:cubicBezTo>
                      <a:cubicBezTo>
                        <a:pt x="3657" y="2206"/>
                        <a:pt x="3521" y="2700"/>
                        <a:pt x="3342" y="3173"/>
                      </a:cubicBezTo>
                      <a:cubicBezTo>
                        <a:pt x="3157" y="3640"/>
                        <a:pt x="2931" y="4097"/>
                        <a:pt x="2607" y="4468"/>
                      </a:cubicBezTo>
                      <a:cubicBezTo>
                        <a:pt x="2445" y="4650"/>
                        <a:pt x="2263" y="4812"/>
                        <a:pt x="2057" y="4928"/>
                      </a:cubicBezTo>
                      <a:cubicBezTo>
                        <a:pt x="1852" y="5044"/>
                        <a:pt x="1623" y="5097"/>
                        <a:pt x="1381" y="5121"/>
                      </a:cubicBezTo>
                      <a:cubicBezTo>
                        <a:pt x="1325" y="5127"/>
                        <a:pt x="1269" y="5130"/>
                        <a:pt x="1213" y="5130"/>
                      </a:cubicBezTo>
                      <a:cubicBezTo>
                        <a:pt x="1034" y="5130"/>
                        <a:pt x="861" y="5097"/>
                        <a:pt x="716" y="5017"/>
                      </a:cubicBezTo>
                      <a:cubicBezTo>
                        <a:pt x="524" y="4918"/>
                        <a:pt x="395" y="4729"/>
                        <a:pt x="331" y="4508"/>
                      </a:cubicBezTo>
                      <a:cubicBezTo>
                        <a:pt x="206" y="4060"/>
                        <a:pt x="296" y="3537"/>
                        <a:pt x="487" y="3094"/>
                      </a:cubicBezTo>
                      <a:cubicBezTo>
                        <a:pt x="603" y="2845"/>
                        <a:pt x="653" y="2573"/>
                        <a:pt x="669" y="2312"/>
                      </a:cubicBezTo>
                      <a:cubicBezTo>
                        <a:pt x="689" y="2047"/>
                        <a:pt x="683" y="1786"/>
                        <a:pt x="663" y="1527"/>
                      </a:cubicBezTo>
                      <a:cubicBezTo>
                        <a:pt x="613" y="1008"/>
                        <a:pt x="527" y="497"/>
                        <a:pt x="3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4" name="Google Shape;3214;p52"/>
                <p:cNvSpPr/>
                <p:nvPr/>
              </p:nvSpPr>
              <p:spPr>
                <a:xfrm>
                  <a:off x="4779067" y="2097384"/>
                  <a:ext cx="203034" cy="50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" h="6896" extrusionOk="0">
                      <a:moveTo>
                        <a:pt x="2375" y="1"/>
                      </a:moveTo>
                      <a:lnTo>
                        <a:pt x="941" y="166"/>
                      </a:lnTo>
                      <a:cubicBezTo>
                        <a:pt x="937" y="179"/>
                        <a:pt x="934" y="189"/>
                        <a:pt x="931" y="203"/>
                      </a:cubicBezTo>
                      <a:cubicBezTo>
                        <a:pt x="931" y="206"/>
                        <a:pt x="928" y="212"/>
                        <a:pt x="928" y="215"/>
                      </a:cubicBezTo>
                      <a:cubicBezTo>
                        <a:pt x="619" y="1494"/>
                        <a:pt x="142" y="3570"/>
                        <a:pt x="27" y="4895"/>
                      </a:cubicBezTo>
                      <a:cubicBezTo>
                        <a:pt x="20" y="4954"/>
                        <a:pt x="17" y="5014"/>
                        <a:pt x="14" y="5070"/>
                      </a:cubicBezTo>
                      <a:cubicBezTo>
                        <a:pt x="10" y="5090"/>
                        <a:pt x="10" y="5113"/>
                        <a:pt x="10" y="5136"/>
                      </a:cubicBezTo>
                      <a:cubicBezTo>
                        <a:pt x="3" y="5222"/>
                        <a:pt x="0" y="5306"/>
                        <a:pt x="0" y="5385"/>
                      </a:cubicBezTo>
                      <a:lnTo>
                        <a:pt x="0" y="5534"/>
                      </a:lnTo>
                      <a:cubicBezTo>
                        <a:pt x="726" y="6007"/>
                        <a:pt x="1696" y="6553"/>
                        <a:pt x="2656" y="6895"/>
                      </a:cubicBezTo>
                      <a:cubicBezTo>
                        <a:pt x="2693" y="5613"/>
                        <a:pt x="2729" y="4328"/>
                        <a:pt x="2765" y="3044"/>
                      </a:cubicBezTo>
                      <a:cubicBezTo>
                        <a:pt x="2772" y="2815"/>
                        <a:pt x="2779" y="2587"/>
                        <a:pt x="2765" y="2358"/>
                      </a:cubicBezTo>
                      <a:cubicBezTo>
                        <a:pt x="2713" y="1550"/>
                        <a:pt x="2474" y="779"/>
                        <a:pt x="2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5" name="Google Shape;3215;p52"/>
                <p:cNvSpPr/>
                <p:nvPr/>
              </p:nvSpPr>
              <p:spPr>
                <a:xfrm>
                  <a:off x="5079779" y="2062754"/>
                  <a:ext cx="273683" cy="553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7578" extrusionOk="0">
                      <a:moveTo>
                        <a:pt x="2322" y="1"/>
                      </a:moveTo>
                      <a:lnTo>
                        <a:pt x="0" y="272"/>
                      </a:lnTo>
                      <a:cubicBezTo>
                        <a:pt x="335" y="1312"/>
                        <a:pt x="739" y="2375"/>
                        <a:pt x="918" y="3448"/>
                      </a:cubicBezTo>
                      <a:cubicBezTo>
                        <a:pt x="1004" y="3978"/>
                        <a:pt x="1093" y="4508"/>
                        <a:pt x="1120" y="5044"/>
                      </a:cubicBezTo>
                      <a:cubicBezTo>
                        <a:pt x="1153" y="5601"/>
                        <a:pt x="1120" y="6157"/>
                        <a:pt x="1087" y="6713"/>
                      </a:cubicBezTo>
                      <a:cubicBezTo>
                        <a:pt x="1070" y="7001"/>
                        <a:pt x="1053" y="7290"/>
                        <a:pt x="1037" y="7577"/>
                      </a:cubicBezTo>
                      <a:cubicBezTo>
                        <a:pt x="1832" y="7385"/>
                        <a:pt x="2762" y="6988"/>
                        <a:pt x="3643" y="6535"/>
                      </a:cubicBezTo>
                      <a:cubicBezTo>
                        <a:pt x="3746" y="5508"/>
                        <a:pt x="3596" y="4458"/>
                        <a:pt x="3199" y="3507"/>
                      </a:cubicBezTo>
                      <a:cubicBezTo>
                        <a:pt x="3124" y="3319"/>
                        <a:pt x="3034" y="3133"/>
                        <a:pt x="2948" y="2951"/>
                      </a:cubicBezTo>
                      <a:cubicBezTo>
                        <a:pt x="2792" y="2624"/>
                        <a:pt x="2696" y="2269"/>
                        <a:pt x="2554" y="1938"/>
                      </a:cubicBezTo>
                      <a:cubicBezTo>
                        <a:pt x="2289" y="1332"/>
                        <a:pt x="2213" y="649"/>
                        <a:pt x="23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6" name="Google Shape;3216;p52"/>
                <p:cNvSpPr/>
                <p:nvPr/>
              </p:nvSpPr>
              <p:spPr>
                <a:xfrm>
                  <a:off x="4952509" y="2082553"/>
                  <a:ext cx="211509" cy="542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" h="7427" extrusionOk="0">
                      <a:moveTo>
                        <a:pt x="1742" y="1"/>
                      </a:moveTo>
                      <a:lnTo>
                        <a:pt x="1" y="204"/>
                      </a:lnTo>
                      <a:cubicBezTo>
                        <a:pt x="100" y="982"/>
                        <a:pt x="339" y="1753"/>
                        <a:pt x="391" y="2561"/>
                      </a:cubicBezTo>
                      <a:cubicBezTo>
                        <a:pt x="405" y="2790"/>
                        <a:pt x="398" y="3018"/>
                        <a:pt x="391" y="3247"/>
                      </a:cubicBezTo>
                      <a:cubicBezTo>
                        <a:pt x="355" y="4531"/>
                        <a:pt x="319" y="5816"/>
                        <a:pt x="282" y="7098"/>
                      </a:cubicBezTo>
                      <a:cubicBezTo>
                        <a:pt x="843" y="7299"/>
                        <a:pt x="1398" y="7426"/>
                        <a:pt x="1897" y="7426"/>
                      </a:cubicBezTo>
                      <a:cubicBezTo>
                        <a:pt x="1916" y="7426"/>
                        <a:pt x="1935" y="7426"/>
                        <a:pt x="1954" y="7426"/>
                      </a:cubicBezTo>
                      <a:cubicBezTo>
                        <a:pt x="2203" y="7419"/>
                        <a:pt x="2481" y="7376"/>
                        <a:pt x="2779" y="7306"/>
                      </a:cubicBezTo>
                      <a:cubicBezTo>
                        <a:pt x="2795" y="7019"/>
                        <a:pt x="2812" y="6730"/>
                        <a:pt x="2829" y="6442"/>
                      </a:cubicBezTo>
                      <a:cubicBezTo>
                        <a:pt x="2862" y="5886"/>
                        <a:pt x="2895" y="5330"/>
                        <a:pt x="2862" y="4773"/>
                      </a:cubicBezTo>
                      <a:cubicBezTo>
                        <a:pt x="2835" y="4237"/>
                        <a:pt x="2746" y="3707"/>
                        <a:pt x="2660" y="3177"/>
                      </a:cubicBezTo>
                      <a:cubicBezTo>
                        <a:pt x="2481" y="2104"/>
                        <a:pt x="2077" y="1041"/>
                        <a:pt x="17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7" name="Google Shape;3217;p52"/>
                <p:cNvSpPr/>
                <p:nvPr/>
              </p:nvSpPr>
              <p:spPr>
                <a:xfrm>
                  <a:off x="4676357" y="2109439"/>
                  <a:ext cx="172129" cy="39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5369" extrusionOk="0">
                      <a:moveTo>
                        <a:pt x="2355" y="1"/>
                      </a:moveTo>
                      <a:lnTo>
                        <a:pt x="1537" y="97"/>
                      </a:lnTo>
                      <a:cubicBezTo>
                        <a:pt x="1537" y="97"/>
                        <a:pt x="1387" y="74"/>
                        <a:pt x="1187" y="74"/>
                      </a:cubicBezTo>
                      <a:cubicBezTo>
                        <a:pt x="931" y="74"/>
                        <a:pt x="592" y="112"/>
                        <a:pt x="378" y="289"/>
                      </a:cubicBezTo>
                      <a:cubicBezTo>
                        <a:pt x="0" y="603"/>
                        <a:pt x="43" y="4147"/>
                        <a:pt x="252" y="4471"/>
                      </a:cubicBezTo>
                      <a:cubicBezTo>
                        <a:pt x="325" y="4584"/>
                        <a:pt x="775" y="4948"/>
                        <a:pt x="1414" y="5369"/>
                      </a:cubicBezTo>
                      <a:lnTo>
                        <a:pt x="1414" y="5220"/>
                      </a:lnTo>
                      <a:cubicBezTo>
                        <a:pt x="1414" y="5141"/>
                        <a:pt x="1417" y="5057"/>
                        <a:pt x="1424" y="4971"/>
                      </a:cubicBezTo>
                      <a:cubicBezTo>
                        <a:pt x="1424" y="4948"/>
                        <a:pt x="1424" y="4925"/>
                        <a:pt x="1428" y="4905"/>
                      </a:cubicBezTo>
                      <a:cubicBezTo>
                        <a:pt x="1431" y="4849"/>
                        <a:pt x="1434" y="4789"/>
                        <a:pt x="1441" y="4730"/>
                      </a:cubicBezTo>
                      <a:cubicBezTo>
                        <a:pt x="1553" y="3415"/>
                        <a:pt x="2013" y="1405"/>
                        <a:pt x="2342" y="50"/>
                      </a:cubicBezTo>
                      <a:cubicBezTo>
                        <a:pt x="2342" y="47"/>
                        <a:pt x="2345" y="41"/>
                        <a:pt x="2345" y="38"/>
                      </a:cubicBezTo>
                      <a:cubicBezTo>
                        <a:pt x="2348" y="24"/>
                        <a:pt x="2351" y="14"/>
                        <a:pt x="23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8" name="Google Shape;3218;p52"/>
                <p:cNvSpPr/>
                <p:nvPr/>
              </p:nvSpPr>
              <p:spPr>
                <a:xfrm>
                  <a:off x="5241385" y="2043174"/>
                  <a:ext cx="369757" cy="497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1" h="6803" extrusionOk="0">
                      <a:moveTo>
                        <a:pt x="2398" y="0"/>
                      </a:moveTo>
                      <a:lnTo>
                        <a:pt x="110" y="269"/>
                      </a:lnTo>
                      <a:cubicBezTo>
                        <a:pt x="1" y="917"/>
                        <a:pt x="77" y="1600"/>
                        <a:pt x="342" y="2206"/>
                      </a:cubicBezTo>
                      <a:cubicBezTo>
                        <a:pt x="484" y="2537"/>
                        <a:pt x="580" y="2892"/>
                        <a:pt x="736" y="3219"/>
                      </a:cubicBezTo>
                      <a:cubicBezTo>
                        <a:pt x="822" y="3401"/>
                        <a:pt x="912" y="3587"/>
                        <a:pt x="987" y="3775"/>
                      </a:cubicBezTo>
                      <a:cubicBezTo>
                        <a:pt x="1384" y="4726"/>
                        <a:pt x="1534" y="5776"/>
                        <a:pt x="1431" y="6803"/>
                      </a:cubicBezTo>
                      <a:cubicBezTo>
                        <a:pt x="2994" y="5994"/>
                        <a:pt x="4404" y="5004"/>
                        <a:pt x="4643" y="4673"/>
                      </a:cubicBezTo>
                      <a:cubicBezTo>
                        <a:pt x="5060" y="4087"/>
                        <a:pt x="4676" y="338"/>
                        <a:pt x="4216" y="193"/>
                      </a:cubicBezTo>
                      <a:cubicBezTo>
                        <a:pt x="3753" y="43"/>
                        <a:pt x="2398" y="0"/>
                        <a:pt x="2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19" name="Google Shape;3219;p52"/>
                <p:cNvSpPr/>
                <p:nvPr/>
              </p:nvSpPr>
              <p:spPr>
                <a:xfrm>
                  <a:off x="4743706" y="2478169"/>
                  <a:ext cx="2046" cy="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1" extrusionOk="0">
                      <a:moveTo>
                        <a:pt x="14" y="1"/>
                      </a:moveTo>
                      <a:cubicBezTo>
                        <a:pt x="10" y="1"/>
                        <a:pt x="7" y="4"/>
                        <a:pt x="1" y="4"/>
                      </a:cubicBezTo>
                      <a:cubicBezTo>
                        <a:pt x="10" y="10"/>
                        <a:pt x="18" y="17"/>
                        <a:pt x="24" y="21"/>
                      </a:cubicBezTo>
                      <a:cubicBezTo>
                        <a:pt x="24" y="17"/>
                        <a:pt x="27" y="14"/>
                        <a:pt x="27" y="10"/>
                      </a:cubicBezTo>
                      <a:cubicBezTo>
                        <a:pt x="24" y="7"/>
                        <a:pt x="18" y="4"/>
                        <a:pt x="14" y="1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0" name="Google Shape;3220;p52"/>
                <p:cNvSpPr/>
                <p:nvPr/>
              </p:nvSpPr>
              <p:spPr>
                <a:xfrm>
                  <a:off x="4745387" y="2478900"/>
                  <a:ext cx="341994" cy="146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2007" extrusionOk="0">
                      <a:moveTo>
                        <a:pt x="4" y="0"/>
                      </a:moveTo>
                      <a:cubicBezTo>
                        <a:pt x="4" y="4"/>
                        <a:pt x="1" y="7"/>
                        <a:pt x="1" y="11"/>
                      </a:cubicBezTo>
                      <a:cubicBezTo>
                        <a:pt x="514" y="402"/>
                        <a:pt x="1332" y="891"/>
                        <a:pt x="2190" y="1288"/>
                      </a:cubicBezTo>
                      <a:cubicBezTo>
                        <a:pt x="1554" y="987"/>
                        <a:pt x="952" y="633"/>
                        <a:pt x="461" y="312"/>
                      </a:cubicBezTo>
                      <a:cubicBezTo>
                        <a:pt x="296" y="203"/>
                        <a:pt x="143" y="96"/>
                        <a:pt x="4" y="0"/>
                      </a:cubicBezTo>
                      <a:close/>
                      <a:moveTo>
                        <a:pt x="3674" y="1848"/>
                      </a:moveTo>
                      <a:cubicBezTo>
                        <a:pt x="4001" y="1938"/>
                        <a:pt x="4306" y="1991"/>
                        <a:pt x="4577" y="2001"/>
                      </a:cubicBezTo>
                      <a:cubicBezTo>
                        <a:pt x="4611" y="2004"/>
                        <a:pt x="4644" y="2004"/>
                        <a:pt x="4680" y="2007"/>
                      </a:cubicBezTo>
                      <a:cubicBezTo>
                        <a:pt x="4677" y="2004"/>
                        <a:pt x="4673" y="2001"/>
                        <a:pt x="4670" y="2001"/>
                      </a:cubicBezTo>
                      <a:cubicBezTo>
                        <a:pt x="4355" y="1994"/>
                        <a:pt x="4018" y="1938"/>
                        <a:pt x="3674" y="1848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1" name="Google Shape;3221;p52"/>
                <p:cNvSpPr/>
                <p:nvPr/>
              </p:nvSpPr>
              <p:spPr>
                <a:xfrm>
                  <a:off x="5086573" y="2505493"/>
                  <a:ext cx="322560" cy="12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5" h="1643" extrusionOk="0">
                      <a:moveTo>
                        <a:pt x="4414" y="1"/>
                      </a:moveTo>
                      <a:cubicBezTo>
                        <a:pt x="4136" y="160"/>
                        <a:pt x="3845" y="319"/>
                        <a:pt x="3550" y="475"/>
                      </a:cubicBezTo>
                      <a:cubicBezTo>
                        <a:pt x="2669" y="928"/>
                        <a:pt x="1739" y="1325"/>
                        <a:pt x="944" y="1517"/>
                      </a:cubicBezTo>
                      <a:cubicBezTo>
                        <a:pt x="646" y="1587"/>
                        <a:pt x="368" y="1630"/>
                        <a:pt x="119" y="1637"/>
                      </a:cubicBezTo>
                      <a:lnTo>
                        <a:pt x="0" y="1637"/>
                      </a:lnTo>
                      <a:cubicBezTo>
                        <a:pt x="3" y="1637"/>
                        <a:pt x="7" y="1640"/>
                        <a:pt x="10" y="1643"/>
                      </a:cubicBezTo>
                      <a:lnTo>
                        <a:pt x="66" y="1643"/>
                      </a:lnTo>
                      <a:cubicBezTo>
                        <a:pt x="1695" y="1643"/>
                        <a:pt x="4365" y="30"/>
                        <a:pt x="4414" y="1"/>
                      </a:cubicBezTo>
                      <a:close/>
                    </a:path>
                  </a:pathLst>
                </a:custGeom>
                <a:solidFill>
                  <a:srgbClr val="FB7D4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2" name="Google Shape;3222;p52"/>
                <p:cNvSpPr/>
                <p:nvPr/>
              </p:nvSpPr>
              <p:spPr>
                <a:xfrm>
                  <a:off x="4779067" y="2365950"/>
                  <a:ext cx="197700" cy="23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3216" extrusionOk="0">
                      <a:moveTo>
                        <a:pt x="192" y="0"/>
                      </a:moveTo>
                      <a:cubicBezTo>
                        <a:pt x="139" y="314"/>
                        <a:pt x="93" y="620"/>
                        <a:pt x="60" y="898"/>
                      </a:cubicBezTo>
                      <a:cubicBezTo>
                        <a:pt x="47" y="1010"/>
                        <a:pt x="37" y="1116"/>
                        <a:pt x="27" y="1219"/>
                      </a:cubicBezTo>
                      <a:cubicBezTo>
                        <a:pt x="23" y="1248"/>
                        <a:pt x="20" y="1282"/>
                        <a:pt x="20" y="1312"/>
                      </a:cubicBezTo>
                      <a:cubicBezTo>
                        <a:pt x="17" y="1338"/>
                        <a:pt x="14" y="1367"/>
                        <a:pt x="14" y="1394"/>
                      </a:cubicBezTo>
                      <a:cubicBezTo>
                        <a:pt x="14" y="1404"/>
                        <a:pt x="10" y="1414"/>
                        <a:pt x="10" y="1424"/>
                      </a:cubicBezTo>
                      <a:lnTo>
                        <a:pt x="10" y="1460"/>
                      </a:lnTo>
                      <a:cubicBezTo>
                        <a:pt x="3" y="1546"/>
                        <a:pt x="0" y="1630"/>
                        <a:pt x="0" y="1709"/>
                      </a:cubicBezTo>
                      <a:lnTo>
                        <a:pt x="0" y="1858"/>
                      </a:lnTo>
                      <a:cubicBezTo>
                        <a:pt x="491" y="2179"/>
                        <a:pt x="1093" y="2533"/>
                        <a:pt x="1729" y="2834"/>
                      </a:cubicBezTo>
                      <a:cubicBezTo>
                        <a:pt x="2037" y="2977"/>
                        <a:pt x="2352" y="3106"/>
                        <a:pt x="2656" y="3215"/>
                      </a:cubicBezTo>
                      <a:cubicBezTo>
                        <a:pt x="2673" y="2643"/>
                        <a:pt x="2690" y="2067"/>
                        <a:pt x="2705" y="1494"/>
                      </a:cubicBezTo>
                      <a:cubicBezTo>
                        <a:pt x="1785" y="1126"/>
                        <a:pt x="897" y="540"/>
                        <a:pt x="192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3" name="Google Shape;3223;p52"/>
                <p:cNvSpPr/>
                <p:nvPr/>
              </p:nvSpPr>
              <p:spPr>
                <a:xfrm>
                  <a:off x="5155541" y="2421548"/>
                  <a:ext cx="192805" cy="194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9" h="2667" extrusionOk="0">
                      <a:moveTo>
                        <a:pt x="2559" y="1"/>
                      </a:moveTo>
                      <a:cubicBezTo>
                        <a:pt x="1812" y="441"/>
                        <a:pt x="957" y="838"/>
                        <a:pt x="89" y="1011"/>
                      </a:cubicBezTo>
                      <a:lnTo>
                        <a:pt x="89" y="1020"/>
                      </a:lnTo>
                      <a:cubicBezTo>
                        <a:pt x="80" y="1282"/>
                        <a:pt x="66" y="1540"/>
                        <a:pt x="50" y="1802"/>
                      </a:cubicBezTo>
                      <a:cubicBezTo>
                        <a:pt x="33" y="2090"/>
                        <a:pt x="16" y="2379"/>
                        <a:pt x="0" y="2666"/>
                      </a:cubicBezTo>
                      <a:cubicBezTo>
                        <a:pt x="795" y="2474"/>
                        <a:pt x="1725" y="2077"/>
                        <a:pt x="2606" y="1624"/>
                      </a:cubicBezTo>
                      <a:cubicBezTo>
                        <a:pt x="2626" y="1411"/>
                        <a:pt x="2639" y="1196"/>
                        <a:pt x="2639" y="984"/>
                      </a:cubicBezTo>
                      <a:cubicBezTo>
                        <a:pt x="2639" y="656"/>
                        <a:pt x="2613" y="325"/>
                        <a:pt x="2559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4" name="Google Shape;3224;p52"/>
                <p:cNvSpPr/>
                <p:nvPr/>
              </p:nvSpPr>
              <p:spPr>
                <a:xfrm>
                  <a:off x="4973112" y="2475028"/>
                  <a:ext cx="189006" cy="150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" h="2054" extrusionOk="0">
                      <a:moveTo>
                        <a:pt x="49" y="1"/>
                      </a:moveTo>
                      <a:cubicBezTo>
                        <a:pt x="34" y="574"/>
                        <a:pt x="17" y="1150"/>
                        <a:pt x="0" y="1722"/>
                      </a:cubicBezTo>
                      <a:cubicBezTo>
                        <a:pt x="189" y="1792"/>
                        <a:pt x="378" y="1852"/>
                        <a:pt x="557" y="1901"/>
                      </a:cubicBezTo>
                      <a:cubicBezTo>
                        <a:pt x="901" y="1991"/>
                        <a:pt x="1238" y="2047"/>
                        <a:pt x="1553" y="2054"/>
                      </a:cubicBezTo>
                      <a:lnTo>
                        <a:pt x="1672" y="2054"/>
                      </a:lnTo>
                      <a:cubicBezTo>
                        <a:pt x="1921" y="2047"/>
                        <a:pt x="2199" y="2004"/>
                        <a:pt x="2497" y="1934"/>
                      </a:cubicBezTo>
                      <a:cubicBezTo>
                        <a:pt x="2513" y="1647"/>
                        <a:pt x="2530" y="1358"/>
                        <a:pt x="2547" y="1070"/>
                      </a:cubicBezTo>
                      <a:cubicBezTo>
                        <a:pt x="2563" y="808"/>
                        <a:pt x="2577" y="550"/>
                        <a:pt x="2586" y="288"/>
                      </a:cubicBezTo>
                      <a:lnTo>
                        <a:pt x="2586" y="279"/>
                      </a:lnTo>
                      <a:cubicBezTo>
                        <a:pt x="2391" y="322"/>
                        <a:pt x="2192" y="348"/>
                        <a:pt x="1997" y="365"/>
                      </a:cubicBezTo>
                      <a:cubicBezTo>
                        <a:pt x="1917" y="368"/>
                        <a:pt x="1838" y="371"/>
                        <a:pt x="1758" y="371"/>
                      </a:cubicBezTo>
                      <a:cubicBezTo>
                        <a:pt x="1202" y="371"/>
                        <a:pt x="619" y="229"/>
                        <a:pt x="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5" name="Google Shape;3225;p52"/>
                <p:cNvSpPr/>
                <p:nvPr/>
              </p:nvSpPr>
              <p:spPr>
                <a:xfrm>
                  <a:off x="4682550" y="2270608"/>
                  <a:ext cx="110174" cy="231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163" extrusionOk="0">
                      <a:moveTo>
                        <a:pt x="0" y="0"/>
                      </a:moveTo>
                      <a:lnTo>
                        <a:pt x="0" y="30"/>
                      </a:lnTo>
                      <a:cubicBezTo>
                        <a:pt x="37" y="427"/>
                        <a:pt x="14" y="878"/>
                        <a:pt x="20" y="1298"/>
                      </a:cubicBezTo>
                      <a:cubicBezTo>
                        <a:pt x="37" y="1623"/>
                        <a:pt x="63" y="1894"/>
                        <a:pt x="97" y="2073"/>
                      </a:cubicBezTo>
                      <a:cubicBezTo>
                        <a:pt x="113" y="2140"/>
                        <a:pt x="133" y="2203"/>
                        <a:pt x="156" y="2265"/>
                      </a:cubicBezTo>
                      <a:cubicBezTo>
                        <a:pt x="295" y="2388"/>
                        <a:pt x="477" y="2521"/>
                        <a:pt x="653" y="2699"/>
                      </a:cubicBezTo>
                      <a:lnTo>
                        <a:pt x="656" y="2699"/>
                      </a:lnTo>
                      <a:cubicBezTo>
                        <a:pt x="716" y="2745"/>
                        <a:pt x="779" y="2792"/>
                        <a:pt x="848" y="2842"/>
                      </a:cubicBezTo>
                      <a:cubicBezTo>
                        <a:pt x="852" y="2845"/>
                        <a:pt x="858" y="2848"/>
                        <a:pt x="861" y="2851"/>
                      </a:cubicBezTo>
                      <a:cubicBezTo>
                        <a:pt x="1000" y="2947"/>
                        <a:pt x="1153" y="3054"/>
                        <a:pt x="1318" y="3163"/>
                      </a:cubicBezTo>
                      <a:lnTo>
                        <a:pt x="1318" y="3014"/>
                      </a:lnTo>
                      <a:cubicBezTo>
                        <a:pt x="1318" y="2935"/>
                        <a:pt x="1321" y="2851"/>
                        <a:pt x="1328" y="2765"/>
                      </a:cubicBezTo>
                      <a:lnTo>
                        <a:pt x="1328" y="2729"/>
                      </a:lnTo>
                      <a:cubicBezTo>
                        <a:pt x="1328" y="2719"/>
                        <a:pt x="1332" y="2709"/>
                        <a:pt x="1332" y="2699"/>
                      </a:cubicBezTo>
                      <a:cubicBezTo>
                        <a:pt x="1332" y="2672"/>
                        <a:pt x="1335" y="2643"/>
                        <a:pt x="1338" y="2617"/>
                      </a:cubicBezTo>
                      <a:cubicBezTo>
                        <a:pt x="1338" y="2587"/>
                        <a:pt x="1341" y="2553"/>
                        <a:pt x="1345" y="2524"/>
                      </a:cubicBezTo>
                      <a:cubicBezTo>
                        <a:pt x="1355" y="2421"/>
                        <a:pt x="1365" y="2315"/>
                        <a:pt x="1378" y="2203"/>
                      </a:cubicBezTo>
                      <a:cubicBezTo>
                        <a:pt x="1411" y="1925"/>
                        <a:pt x="1454" y="1619"/>
                        <a:pt x="1507" y="1305"/>
                      </a:cubicBezTo>
                      <a:cubicBezTo>
                        <a:pt x="646" y="646"/>
                        <a:pt x="54" y="5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6" name="Google Shape;3226;p52"/>
                <p:cNvSpPr/>
                <p:nvPr/>
              </p:nvSpPr>
              <p:spPr>
                <a:xfrm>
                  <a:off x="5342499" y="2247375"/>
                  <a:ext cx="71745" cy="29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4008" extrusionOk="0">
                      <a:moveTo>
                        <a:pt x="855" y="1"/>
                      </a:moveTo>
                      <a:cubicBezTo>
                        <a:pt x="616" y="534"/>
                        <a:pt x="567" y="2044"/>
                        <a:pt x="163" y="2289"/>
                      </a:cubicBezTo>
                      <a:cubicBezTo>
                        <a:pt x="110" y="2322"/>
                        <a:pt x="57" y="2355"/>
                        <a:pt x="0" y="2385"/>
                      </a:cubicBezTo>
                      <a:cubicBezTo>
                        <a:pt x="54" y="2709"/>
                        <a:pt x="80" y="3040"/>
                        <a:pt x="80" y="3368"/>
                      </a:cubicBezTo>
                      <a:cubicBezTo>
                        <a:pt x="80" y="3580"/>
                        <a:pt x="67" y="3795"/>
                        <a:pt x="47" y="4008"/>
                      </a:cubicBezTo>
                      <a:cubicBezTo>
                        <a:pt x="342" y="3852"/>
                        <a:pt x="633" y="3693"/>
                        <a:pt x="911" y="3534"/>
                      </a:cubicBezTo>
                      <a:lnTo>
                        <a:pt x="914" y="3534"/>
                      </a:lnTo>
                      <a:cubicBezTo>
                        <a:pt x="931" y="2998"/>
                        <a:pt x="954" y="2464"/>
                        <a:pt x="964" y="1977"/>
                      </a:cubicBezTo>
                      <a:cubicBezTo>
                        <a:pt x="978" y="1517"/>
                        <a:pt x="981" y="1100"/>
                        <a:pt x="971" y="769"/>
                      </a:cubicBezTo>
                      <a:cubicBezTo>
                        <a:pt x="958" y="372"/>
                        <a:pt x="925" y="93"/>
                        <a:pt x="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7" name="Google Shape;3227;p52"/>
                <p:cNvSpPr/>
                <p:nvPr/>
              </p:nvSpPr>
              <p:spPr>
                <a:xfrm>
                  <a:off x="4735743" y="2128362"/>
                  <a:ext cx="34411" cy="41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63" extrusionOk="0">
                      <a:moveTo>
                        <a:pt x="471" y="0"/>
                      </a:moveTo>
                      <a:cubicBezTo>
                        <a:pt x="471" y="0"/>
                        <a:pt x="209" y="0"/>
                        <a:pt x="104" y="109"/>
                      </a:cubicBezTo>
                      <a:cubicBezTo>
                        <a:pt x="0" y="219"/>
                        <a:pt x="434" y="563"/>
                        <a:pt x="434" y="563"/>
                      </a:cubicBez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rgbClr val="9F44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8" name="Google Shape;3228;p52"/>
                <p:cNvSpPr/>
                <p:nvPr/>
              </p:nvSpPr>
              <p:spPr>
                <a:xfrm>
                  <a:off x="4853514" y="1552801"/>
                  <a:ext cx="440113" cy="83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1138" extrusionOk="0">
                      <a:moveTo>
                        <a:pt x="5424" y="1"/>
                      </a:moveTo>
                      <a:cubicBezTo>
                        <a:pt x="5241" y="1"/>
                        <a:pt x="4995" y="17"/>
                        <a:pt x="4667" y="59"/>
                      </a:cubicBezTo>
                      <a:cubicBezTo>
                        <a:pt x="3266" y="238"/>
                        <a:pt x="190" y="90"/>
                        <a:pt x="94" y="421"/>
                      </a:cubicBezTo>
                      <a:cubicBezTo>
                        <a:pt x="0" y="746"/>
                        <a:pt x="3137" y="1137"/>
                        <a:pt x="3354" y="1137"/>
                      </a:cubicBezTo>
                      <a:cubicBezTo>
                        <a:pt x="3361" y="1137"/>
                        <a:pt x="3364" y="1137"/>
                        <a:pt x="3366" y="1136"/>
                      </a:cubicBezTo>
                      <a:cubicBezTo>
                        <a:pt x="3415" y="1109"/>
                        <a:pt x="5955" y="175"/>
                        <a:pt x="5955" y="175"/>
                      </a:cubicBezTo>
                      <a:cubicBezTo>
                        <a:pt x="5955" y="175"/>
                        <a:pt x="6023" y="1"/>
                        <a:pt x="54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29" name="Google Shape;3229;p52"/>
                <p:cNvSpPr/>
                <p:nvPr/>
              </p:nvSpPr>
              <p:spPr>
                <a:xfrm>
                  <a:off x="4752181" y="1675540"/>
                  <a:ext cx="747915" cy="68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7" h="9409" extrusionOk="0">
                      <a:moveTo>
                        <a:pt x="6589" y="1"/>
                      </a:moveTo>
                      <a:cubicBezTo>
                        <a:pt x="6033" y="1"/>
                        <a:pt x="2375" y="334"/>
                        <a:pt x="2375" y="334"/>
                      </a:cubicBezTo>
                      <a:lnTo>
                        <a:pt x="819" y="2426"/>
                      </a:lnTo>
                      <a:cubicBezTo>
                        <a:pt x="819" y="2426"/>
                        <a:pt x="1" y="6410"/>
                        <a:pt x="180" y="6718"/>
                      </a:cubicBezTo>
                      <a:cubicBezTo>
                        <a:pt x="352" y="7011"/>
                        <a:pt x="2555" y="9409"/>
                        <a:pt x="5266" y="9409"/>
                      </a:cubicBezTo>
                      <a:cubicBezTo>
                        <a:pt x="5373" y="9409"/>
                        <a:pt x="5481" y="9405"/>
                        <a:pt x="5590" y="9397"/>
                      </a:cubicBezTo>
                      <a:cubicBezTo>
                        <a:pt x="8452" y="9192"/>
                        <a:pt x="10237" y="6205"/>
                        <a:pt x="10237" y="6205"/>
                      </a:cubicBezTo>
                      <a:lnTo>
                        <a:pt x="8296" y="2019"/>
                      </a:lnTo>
                      <a:cubicBezTo>
                        <a:pt x="8296" y="2019"/>
                        <a:pt x="6972" y="29"/>
                        <a:pt x="6637" y="2"/>
                      </a:cubicBezTo>
                      <a:cubicBezTo>
                        <a:pt x="6625" y="1"/>
                        <a:pt x="6609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0" name="Google Shape;3230;p52"/>
                <p:cNvSpPr/>
                <p:nvPr/>
              </p:nvSpPr>
              <p:spPr>
                <a:xfrm>
                  <a:off x="4934902" y="1386810"/>
                  <a:ext cx="252349" cy="11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515" extrusionOk="0">
                      <a:moveTo>
                        <a:pt x="1974" y="0"/>
                      </a:moveTo>
                      <a:cubicBezTo>
                        <a:pt x="1974" y="0"/>
                        <a:pt x="2070" y="186"/>
                        <a:pt x="1053" y="375"/>
                      </a:cubicBezTo>
                      <a:cubicBezTo>
                        <a:pt x="649" y="448"/>
                        <a:pt x="288" y="875"/>
                        <a:pt x="0" y="1358"/>
                      </a:cubicBezTo>
                      <a:cubicBezTo>
                        <a:pt x="454" y="1462"/>
                        <a:pt x="919" y="1514"/>
                        <a:pt x="1385" y="1514"/>
                      </a:cubicBezTo>
                      <a:cubicBezTo>
                        <a:pt x="2087" y="1514"/>
                        <a:pt x="2790" y="1396"/>
                        <a:pt x="3453" y="1163"/>
                      </a:cubicBezTo>
                      <a:cubicBezTo>
                        <a:pt x="2782" y="418"/>
                        <a:pt x="1974" y="1"/>
                        <a:pt x="1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1" name="Google Shape;3231;p52"/>
                <p:cNvSpPr/>
                <p:nvPr/>
              </p:nvSpPr>
              <p:spPr>
                <a:xfrm>
                  <a:off x="4883103" y="1526134"/>
                  <a:ext cx="377063" cy="179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1" h="2454" extrusionOk="0">
                      <a:moveTo>
                        <a:pt x="4703" y="1"/>
                      </a:moveTo>
                      <a:cubicBezTo>
                        <a:pt x="3954" y="342"/>
                        <a:pt x="3130" y="517"/>
                        <a:pt x="2306" y="517"/>
                      </a:cubicBezTo>
                      <a:cubicBezTo>
                        <a:pt x="1636" y="517"/>
                        <a:pt x="966" y="401"/>
                        <a:pt x="338" y="166"/>
                      </a:cubicBezTo>
                      <a:cubicBezTo>
                        <a:pt x="126" y="650"/>
                        <a:pt x="0" y="1048"/>
                        <a:pt x="0" y="1048"/>
                      </a:cubicBezTo>
                      <a:lnTo>
                        <a:pt x="1762" y="2395"/>
                      </a:lnTo>
                      <a:cubicBezTo>
                        <a:pt x="1762" y="2395"/>
                        <a:pt x="2178" y="2454"/>
                        <a:pt x="2714" y="2454"/>
                      </a:cubicBezTo>
                      <a:cubicBezTo>
                        <a:pt x="3724" y="2454"/>
                        <a:pt x="5160" y="2246"/>
                        <a:pt x="5037" y="1048"/>
                      </a:cubicBezTo>
                      <a:cubicBezTo>
                        <a:pt x="4997" y="667"/>
                        <a:pt x="4875" y="319"/>
                        <a:pt x="47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2" name="Google Shape;3232;p52"/>
                <p:cNvSpPr/>
                <p:nvPr/>
              </p:nvSpPr>
              <p:spPr>
                <a:xfrm>
                  <a:off x="4995103" y="1909768"/>
                  <a:ext cx="353830" cy="4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5660" extrusionOk="0">
                      <a:moveTo>
                        <a:pt x="2574" y="1"/>
                      </a:moveTo>
                      <a:cubicBezTo>
                        <a:pt x="2304" y="1"/>
                        <a:pt x="2036" y="35"/>
                        <a:pt x="1785" y="141"/>
                      </a:cubicBezTo>
                      <a:cubicBezTo>
                        <a:pt x="1600" y="220"/>
                        <a:pt x="1425" y="336"/>
                        <a:pt x="1266" y="505"/>
                      </a:cubicBezTo>
                      <a:cubicBezTo>
                        <a:pt x="885" y="916"/>
                        <a:pt x="607" y="1485"/>
                        <a:pt x="441" y="2019"/>
                      </a:cubicBezTo>
                      <a:cubicBezTo>
                        <a:pt x="0" y="3433"/>
                        <a:pt x="97" y="5542"/>
                        <a:pt x="2259" y="5655"/>
                      </a:cubicBezTo>
                      <a:cubicBezTo>
                        <a:pt x="2314" y="5658"/>
                        <a:pt x="2369" y="5659"/>
                        <a:pt x="2422" y="5659"/>
                      </a:cubicBezTo>
                      <a:cubicBezTo>
                        <a:pt x="4446" y="5659"/>
                        <a:pt x="4842" y="3547"/>
                        <a:pt x="4729" y="2728"/>
                      </a:cubicBezTo>
                      <a:cubicBezTo>
                        <a:pt x="4636" y="2039"/>
                        <a:pt x="4468" y="1307"/>
                        <a:pt x="4120" y="701"/>
                      </a:cubicBezTo>
                      <a:cubicBezTo>
                        <a:pt x="4040" y="562"/>
                        <a:pt x="3948" y="423"/>
                        <a:pt x="3832" y="310"/>
                      </a:cubicBezTo>
                      <a:cubicBezTo>
                        <a:pt x="3574" y="52"/>
                        <a:pt x="3199" y="38"/>
                        <a:pt x="2855" y="12"/>
                      </a:cubicBezTo>
                      <a:cubicBezTo>
                        <a:pt x="2762" y="5"/>
                        <a:pt x="2668" y="1"/>
                        <a:pt x="25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3" name="Google Shape;3233;p52"/>
                <p:cNvSpPr/>
                <p:nvPr/>
              </p:nvSpPr>
              <p:spPr>
                <a:xfrm>
                  <a:off x="4913788" y="1602627"/>
                  <a:ext cx="75544" cy="176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412" extrusionOk="0">
                      <a:moveTo>
                        <a:pt x="285" y="1"/>
                      </a:moveTo>
                      <a:cubicBezTo>
                        <a:pt x="173" y="179"/>
                        <a:pt x="114" y="398"/>
                        <a:pt x="80" y="609"/>
                      </a:cubicBezTo>
                      <a:cubicBezTo>
                        <a:pt x="1" y="1106"/>
                        <a:pt x="17" y="1619"/>
                        <a:pt x="126" y="2110"/>
                      </a:cubicBezTo>
                      <a:cubicBezTo>
                        <a:pt x="375" y="2239"/>
                        <a:pt x="676" y="2348"/>
                        <a:pt x="1034" y="2411"/>
                      </a:cubicBezTo>
                      <a:cubicBezTo>
                        <a:pt x="971" y="2183"/>
                        <a:pt x="951" y="1941"/>
                        <a:pt x="938" y="1706"/>
                      </a:cubicBezTo>
                      <a:cubicBezTo>
                        <a:pt x="915" y="1213"/>
                        <a:pt x="925" y="719"/>
                        <a:pt x="968" y="225"/>
                      </a:cubicBezTo>
                      <a:cubicBezTo>
                        <a:pt x="722" y="159"/>
                        <a:pt x="491" y="77"/>
                        <a:pt x="28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4" name="Google Shape;3234;p52"/>
                <p:cNvSpPr/>
                <p:nvPr/>
              </p:nvSpPr>
              <p:spPr>
                <a:xfrm>
                  <a:off x="4980564" y="1619066"/>
                  <a:ext cx="101480" cy="164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" h="2246" extrusionOk="0">
                      <a:moveTo>
                        <a:pt x="54" y="0"/>
                      </a:moveTo>
                      <a:cubicBezTo>
                        <a:pt x="11" y="494"/>
                        <a:pt x="1" y="988"/>
                        <a:pt x="24" y="1481"/>
                      </a:cubicBezTo>
                      <a:cubicBezTo>
                        <a:pt x="37" y="1716"/>
                        <a:pt x="57" y="1958"/>
                        <a:pt x="120" y="2186"/>
                      </a:cubicBezTo>
                      <a:cubicBezTo>
                        <a:pt x="330" y="2224"/>
                        <a:pt x="560" y="2246"/>
                        <a:pt x="809" y="2246"/>
                      </a:cubicBezTo>
                      <a:cubicBezTo>
                        <a:pt x="991" y="2246"/>
                        <a:pt x="1184" y="2234"/>
                        <a:pt x="1388" y="2209"/>
                      </a:cubicBezTo>
                      <a:cubicBezTo>
                        <a:pt x="1372" y="1534"/>
                        <a:pt x="1358" y="858"/>
                        <a:pt x="1349" y="179"/>
                      </a:cubicBezTo>
                      <a:cubicBezTo>
                        <a:pt x="1315" y="180"/>
                        <a:pt x="1281" y="181"/>
                        <a:pt x="1247" y="181"/>
                      </a:cubicBezTo>
                      <a:cubicBezTo>
                        <a:pt x="829" y="181"/>
                        <a:pt x="422" y="105"/>
                        <a:pt x="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5" name="Google Shape;3235;p52"/>
                <p:cNvSpPr/>
                <p:nvPr/>
              </p:nvSpPr>
              <p:spPr>
                <a:xfrm>
                  <a:off x="4845843" y="1578737"/>
                  <a:ext cx="88841" cy="17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437" extrusionOk="0">
                      <a:moveTo>
                        <a:pt x="300" y="1"/>
                      </a:moveTo>
                      <a:cubicBezTo>
                        <a:pt x="285" y="1"/>
                        <a:pt x="272" y="3"/>
                        <a:pt x="262" y="6"/>
                      </a:cubicBezTo>
                      <a:cubicBezTo>
                        <a:pt x="0" y="109"/>
                        <a:pt x="57" y="1572"/>
                        <a:pt x="57" y="1572"/>
                      </a:cubicBezTo>
                      <a:cubicBezTo>
                        <a:pt x="57" y="1572"/>
                        <a:pt x="348" y="2076"/>
                        <a:pt x="1056" y="2437"/>
                      </a:cubicBezTo>
                      <a:cubicBezTo>
                        <a:pt x="947" y="1946"/>
                        <a:pt x="931" y="1433"/>
                        <a:pt x="1010" y="936"/>
                      </a:cubicBezTo>
                      <a:cubicBezTo>
                        <a:pt x="1044" y="725"/>
                        <a:pt x="1103" y="506"/>
                        <a:pt x="1215" y="328"/>
                      </a:cubicBezTo>
                      <a:cubicBezTo>
                        <a:pt x="771" y="157"/>
                        <a:pt x="439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6" name="Google Shape;3236;p52"/>
                <p:cNvSpPr/>
                <p:nvPr/>
              </p:nvSpPr>
              <p:spPr>
                <a:xfrm>
                  <a:off x="5231742" y="1559376"/>
                  <a:ext cx="65096" cy="176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2414" extrusionOk="0">
                      <a:moveTo>
                        <a:pt x="716" y="0"/>
                      </a:moveTo>
                      <a:cubicBezTo>
                        <a:pt x="621" y="0"/>
                        <a:pt x="432" y="164"/>
                        <a:pt x="0" y="380"/>
                      </a:cubicBezTo>
                      <a:cubicBezTo>
                        <a:pt x="66" y="1056"/>
                        <a:pt x="93" y="1735"/>
                        <a:pt x="83" y="2413"/>
                      </a:cubicBezTo>
                      <a:cubicBezTo>
                        <a:pt x="689" y="2072"/>
                        <a:pt x="765" y="1745"/>
                        <a:pt x="765" y="1745"/>
                      </a:cubicBezTo>
                      <a:cubicBezTo>
                        <a:pt x="765" y="1745"/>
                        <a:pt x="891" y="168"/>
                        <a:pt x="765" y="23"/>
                      </a:cubicBezTo>
                      <a:cubicBezTo>
                        <a:pt x="752" y="7"/>
                        <a:pt x="736" y="0"/>
                        <a:pt x="71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7" name="Google Shape;3237;p52"/>
                <p:cNvSpPr/>
                <p:nvPr/>
              </p:nvSpPr>
              <p:spPr>
                <a:xfrm>
                  <a:off x="5079048" y="1613513"/>
                  <a:ext cx="91544" cy="16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2286" extrusionOk="0">
                      <a:moveTo>
                        <a:pt x="1219" y="0"/>
                      </a:moveTo>
                      <a:lnTo>
                        <a:pt x="1219" y="0"/>
                      </a:lnTo>
                      <a:cubicBezTo>
                        <a:pt x="1067" y="53"/>
                        <a:pt x="904" y="103"/>
                        <a:pt x="722" y="153"/>
                      </a:cubicBezTo>
                      <a:cubicBezTo>
                        <a:pt x="481" y="219"/>
                        <a:pt x="239" y="249"/>
                        <a:pt x="1" y="255"/>
                      </a:cubicBezTo>
                      <a:cubicBezTo>
                        <a:pt x="10" y="934"/>
                        <a:pt x="24" y="1610"/>
                        <a:pt x="40" y="2285"/>
                      </a:cubicBezTo>
                      <a:cubicBezTo>
                        <a:pt x="94" y="2279"/>
                        <a:pt x="146" y="2272"/>
                        <a:pt x="203" y="2265"/>
                      </a:cubicBezTo>
                      <a:cubicBezTo>
                        <a:pt x="613" y="2202"/>
                        <a:pt x="961" y="2126"/>
                        <a:pt x="1252" y="2040"/>
                      </a:cubicBezTo>
                      <a:cubicBezTo>
                        <a:pt x="1190" y="1365"/>
                        <a:pt x="1176" y="679"/>
                        <a:pt x="121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8" name="Google Shape;3238;p52"/>
                <p:cNvSpPr/>
                <p:nvPr/>
              </p:nvSpPr>
              <p:spPr>
                <a:xfrm>
                  <a:off x="5164966" y="1587139"/>
                  <a:ext cx="73644" cy="17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2402" extrusionOk="0">
                      <a:moveTo>
                        <a:pt x="914" y="0"/>
                      </a:moveTo>
                      <a:cubicBezTo>
                        <a:pt x="695" y="113"/>
                        <a:pt x="408" y="239"/>
                        <a:pt x="43" y="361"/>
                      </a:cubicBezTo>
                      <a:cubicBezTo>
                        <a:pt x="0" y="1040"/>
                        <a:pt x="14" y="1726"/>
                        <a:pt x="76" y="2401"/>
                      </a:cubicBezTo>
                      <a:cubicBezTo>
                        <a:pt x="471" y="2288"/>
                        <a:pt x="772" y="2160"/>
                        <a:pt x="997" y="2033"/>
                      </a:cubicBezTo>
                      <a:cubicBezTo>
                        <a:pt x="1007" y="1355"/>
                        <a:pt x="980" y="676"/>
                        <a:pt x="9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39" name="Google Shape;3239;p52"/>
                <p:cNvSpPr/>
                <p:nvPr/>
              </p:nvSpPr>
              <p:spPr>
                <a:xfrm>
                  <a:off x="4907797" y="1471778"/>
                  <a:ext cx="318907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" h="1261" extrusionOk="0">
                      <a:moveTo>
                        <a:pt x="3824" y="0"/>
                      </a:moveTo>
                      <a:cubicBezTo>
                        <a:pt x="3161" y="233"/>
                        <a:pt x="2458" y="351"/>
                        <a:pt x="1756" y="351"/>
                      </a:cubicBezTo>
                      <a:cubicBezTo>
                        <a:pt x="1290" y="351"/>
                        <a:pt x="825" y="299"/>
                        <a:pt x="371" y="195"/>
                      </a:cubicBezTo>
                      <a:cubicBezTo>
                        <a:pt x="228" y="430"/>
                        <a:pt x="106" y="682"/>
                        <a:pt x="0" y="910"/>
                      </a:cubicBezTo>
                      <a:cubicBezTo>
                        <a:pt x="628" y="1145"/>
                        <a:pt x="1298" y="1261"/>
                        <a:pt x="1968" y="1261"/>
                      </a:cubicBezTo>
                      <a:cubicBezTo>
                        <a:pt x="2792" y="1261"/>
                        <a:pt x="3616" y="1086"/>
                        <a:pt x="4365" y="745"/>
                      </a:cubicBezTo>
                      <a:cubicBezTo>
                        <a:pt x="4212" y="470"/>
                        <a:pt x="4027" y="222"/>
                        <a:pt x="382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0" name="Google Shape;3240;p52"/>
                <p:cNvSpPr/>
                <p:nvPr/>
              </p:nvSpPr>
              <p:spPr>
                <a:xfrm>
                  <a:off x="4980126" y="1933805"/>
                  <a:ext cx="27105" cy="4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674" extrusionOk="0">
                      <a:moveTo>
                        <a:pt x="162" y="0"/>
                      </a:moveTo>
                      <a:cubicBezTo>
                        <a:pt x="159" y="0"/>
                        <a:pt x="155" y="0"/>
                        <a:pt x="152" y="1"/>
                      </a:cubicBezTo>
                      <a:cubicBezTo>
                        <a:pt x="60" y="7"/>
                        <a:pt x="0" y="166"/>
                        <a:pt x="17" y="352"/>
                      </a:cubicBezTo>
                      <a:cubicBezTo>
                        <a:pt x="32" y="532"/>
                        <a:pt x="117" y="674"/>
                        <a:pt x="207" y="674"/>
                      </a:cubicBezTo>
                      <a:cubicBezTo>
                        <a:pt x="210" y="674"/>
                        <a:pt x="213" y="673"/>
                        <a:pt x="216" y="673"/>
                      </a:cubicBezTo>
                      <a:cubicBezTo>
                        <a:pt x="308" y="666"/>
                        <a:pt x="371" y="507"/>
                        <a:pt x="355" y="322"/>
                      </a:cubicBezTo>
                      <a:cubicBezTo>
                        <a:pt x="339" y="143"/>
                        <a:pt x="254" y="0"/>
                        <a:pt x="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1" name="Google Shape;3241;p52"/>
                <p:cNvSpPr/>
                <p:nvPr/>
              </p:nvSpPr>
              <p:spPr>
                <a:xfrm>
                  <a:off x="5141441" y="1941330"/>
                  <a:ext cx="119599" cy="59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819" extrusionOk="0">
                      <a:moveTo>
                        <a:pt x="1434" y="0"/>
                      </a:moveTo>
                      <a:cubicBezTo>
                        <a:pt x="1252" y="0"/>
                        <a:pt x="889" y="361"/>
                        <a:pt x="889" y="361"/>
                      </a:cubicBezTo>
                      <a:cubicBezTo>
                        <a:pt x="889" y="361"/>
                        <a:pt x="644" y="70"/>
                        <a:pt x="388" y="70"/>
                      </a:cubicBezTo>
                      <a:cubicBezTo>
                        <a:pt x="355" y="70"/>
                        <a:pt x="322" y="75"/>
                        <a:pt x="289" y="86"/>
                      </a:cubicBezTo>
                      <a:cubicBezTo>
                        <a:pt x="1" y="182"/>
                        <a:pt x="1041" y="818"/>
                        <a:pt x="1041" y="818"/>
                      </a:cubicBezTo>
                      <a:cubicBezTo>
                        <a:pt x="1041" y="818"/>
                        <a:pt x="1637" y="166"/>
                        <a:pt x="1501" y="27"/>
                      </a:cubicBezTo>
                      <a:cubicBezTo>
                        <a:pt x="1484" y="8"/>
                        <a:pt x="1461" y="0"/>
                        <a:pt x="14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2" name="Google Shape;3242;p52"/>
                <p:cNvSpPr/>
                <p:nvPr/>
              </p:nvSpPr>
              <p:spPr>
                <a:xfrm>
                  <a:off x="5209239" y="1988526"/>
                  <a:ext cx="11178" cy="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42" extrusionOk="0">
                      <a:moveTo>
                        <a:pt x="0" y="0"/>
                      </a:moveTo>
                      <a:lnTo>
                        <a:pt x="76" y="841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3" name="Google Shape;3243;p52"/>
                <p:cNvSpPr/>
                <p:nvPr/>
              </p:nvSpPr>
              <p:spPr>
                <a:xfrm rot="10800000">
                  <a:off x="5176801" y="2048946"/>
                  <a:ext cx="77955" cy="5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733" extrusionOk="0">
                      <a:moveTo>
                        <a:pt x="514" y="1"/>
                      </a:moveTo>
                      <a:lnTo>
                        <a:pt x="460" y="64"/>
                      </a:lnTo>
                      <a:cubicBezTo>
                        <a:pt x="292" y="273"/>
                        <a:pt x="130" y="488"/>
                        <a:pt x="0" y="733"/>
                      </a:cubicBezTo>
                      <a:cubicBezTo>
                        <a:pt x="197" y="581"/>
                        <a:pt x="367" y="406"/>
                        <a:pt x="524" y="222"/>
                      </a:cubicBezTo>
                      <a:lnTo>
                        <a:pt x="524" y="222"/>
                      </a:lnTo>
                      <a:cubicBezTo>
                        <a:pt x="689" y="384"/>
                        <a:pt x="865" y="535"/>
                        <a:pt x="1067" y="664"/>
                      </a:cubicBezTo>
                      <a:cubicBezTo>
                        <a:pt x="928" y="438"/>
                        <a:pt x="752" y="246"/>
                        <a:pt x="573" y="60"/>
                      </a:cubicBezTo>
                      <a:lnTo>
                        <a:pt x="5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4" name="Google Shape;3244;p52"/>
                <p:cNvSpPr/>
                <p:nvPr/>
              </p:nvSpPr>
              <p:spPr>
                <a:xfrm>
                  <a:off x="4679633" y="1586189"/>
                  <a:ext cx="270322" cy="313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0" h="4287" extrusionOk="0">
                      <a:moveTo>
                        <a:pt x="2321" y="0"/>
                      </a:moveTo>
                      <a:cubicBezTo>
                        <a:pt x="2061" y="0"/>
                        <a:pt x="2457" y="384"/>
                        <a:pt x="2457" y="384"/>
                      </a:cubicBezTo>
                      <a:cubicBezTo>
                        <a:pt x="2457" y="384"/>
                        <a:pt x="2157" y="251"/>
                        <a:pt x="1767" y="251"/>
                      </a:cubicBezTo>
                      <a:cubicBezTo>
                        <a:pt x="1445" y="251"/>
                        <a:pt x="1061" y="342"/>
                        <a:pt x="732" y="672"/>
                      </a:cubicBezTo>
                      <a:cubicBezTo>
                        <a:pt x="1" y="1404"/>
                        <a:pt x="222" y="3805"/>
                        <a:pt x="1696" y="4232"/>
                      </a:cubicBezTo>
                      <a:cubicBezTo>
                        <a:pt x="1824" y="4269"/>
                        <a:pt x="1944" y="4286"/>
                        <a:pt x="2057" y="4286"/>
                      </a:cubicBezTo>
                      <a:cubicBezTo>
                        <a:pt x="3240" y="4286"/>
                        <a:pt x="3610" y="2421"/>
                        <a:pt x="3610" y="2421"/>
                      </a:cubicBezTo>
                      <a:cubicBezTo>
                        <a:pt x="3633" y="2355"/>
                        <a:pt x="3699" y="493"/>
                        <a:pt x="2746" y="119"/>
                      </a:cubicBezTo>
                      <a:cubicBezTo>
                        <a:pt x="2530" y="33"/>
                        <a:pt x="2397" y="0"/>
                        <a:pt x="2321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5" name="Google Shape;3245;p52"/>
                <p:cNvSpPr/>
                <p:nvPr/>
              </p:nvSpPr>
              <p:spPr>
                <a:xfrm>
                  <a:off x="4721935" y="1635796"/>
                  <a:ext cx="180093" cy="173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" h="2372" extrusionOk="0">
                      <a:moveTo>
                        <a:pt x="1332" y="0"/>
                      </a:moveTo>
                      <a:cubicBezTo>
                        <a:pt x="1289" y="0"/>
                        <a:pt x="1242" y="4"/>
                        <a:pt x="1196" y="13"/>
                      </a:cubicBezTo>
                      <a:cubicBezTo>
                        <a:pt x="289" y="189"/>
                        <a:pt x="809" y="894"/>
                        <a:pt x="809" y="894"/>
                      </a:cubicBezTo>
                      <a:cubicBezTo>
                        <a:pt x="809" y="894"/>
                        <a:pt x="736" y="881"/>
                        <a:pt x="643" y="881"/>
                      </a:cubicBezTo>
                      <a:cubicBezTo>
                        <a:pt x="487" y="881"/>
                        <a:pt x="273" y="921"/>
                        <a:pt x="219" y="1129"/>
                      </a:cubicBezTo>
                      <a:cubicBezTo>
                        <a:pt x="140" y="1467"/>
                        <a:pt x="733" y="1606"/>
                        <a:pt x="733" y="1606"/>
                      </a:cubicBezTo>
                      <a:cubicBezTo>
                        <a:pt x="733" y="1606"/>
                        <a:pt x="1" y="1758"/>
                        <a:pt x="325" y="2083"/>
                      </a:cubicBezTo>
                      <a:cubicBezTo>
                        <a:pt x="471" y="2229"/>
                        <a:pt x="881" y="2371"/>
                        <a:pt x="1309" y="2371"/>
                      </a:cubicBezTo>
                      <a:cubicBezTo>
                        <a:pt x="1832" y="2371"/>
                        <a:pt x="2375" y="2156"/>
                        <a:pt x="2465" y="1463"/>
                      </a:cubicBezTo>
                      <a:cubicBezTo>
                        <a:pt x="2465" y="1463"/>
                        <a:pt x="2140" y="0"/>
                        <a:pt x="1332" y="0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6" name="Google Shape;3246;p52"/>
                <p:cNvSpPr/>
                <p:nvPr/>
              </p:nvSpPr>
              <p:spPr>
                <a:xfrm>
                  <a:off x="4765478" y="1693586"/>
                  <a:ext cx="146485" cy="13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1879" extrusionOk="0">
                      <a:moveTo>
                        <a:pt x="1076" y="1"/>
                      </a:moveTo>
                      <a:cubicBezTo>
                        <a:pt x="1026" y="1"/>
                        <a:pt x="977" y="12"/>
                        <a:pt x="928" y="37"/>
                      </a:cubicBezTo>
                      <a:cubicBezTo>
                        <a:pt x="448" y="285"/>
                        <a:pt x="1468" y="898"/>
                        <a:pt x="1468" y="898"/>
                      </a:cubicBezTo>
                      <a:cubicBezTo>
                        <a:pt x="1468" y="898"/>
                        <a:pt x="1067" y="805"/>
                        <a:pt x="752" y="805"/>
                      </a:cubicBezTo>
                      <a:cubicBezTo>
                        <a:pt x="553" y="805"/>
                        <a:pt x="388" y="842"/>
                        <a:pt x="382" y="964"/>
                      </a:cubicBezTo>
                      <a:cubicBezTo>
                        <a:pt x="369" y="1203"/>
                        <a:pt x="843" y="1232"/>
                        <a:pt x="1072" y="1232"/>
                      </a:cubicBezTo>
                      <a:cubicBezTo>
                        <a:pt x="1145" y="1232"/>
                        <a:pt x="1193" y="1229"/>
                        <a:pt x="1193" y="1229"/>
                      </a:cubicBezTo>
                      <a:lnTo>
                        <a:pt x="1193" y="1229"/>
                      </a:lnTo>
                      <a:cubicBezTo>
                        <a:pt x="1193" y="1229"/>
                        <a:pt x="1" y="1540"/>
                        <a:pt x="382" y="1776"/>
                      </a:cubicBezTo>
                      <a:cubicBezTo>
                        <a:pt x="509" y="1853"/>
                        <a:pt x="680" y="1878"/>
                        <a:pt x="851" y="1878"/>
                      </a:cubicBezTo>
                      <a:cubicBezTo>
                        <a:pt x="1195" y="1878"/>
                        <a:pt x="1540" y="1776"/>
                        <a:pt x="1540" y="1776"/>
                      </a:cubicBezTo>
                      <a:lnTo>
                        <a:pt x="2005" y="898"/>
                      </a:lnTo>
                      <a:cubicBezTo>
                        <a:pt x="2005" y="898"/>
                        <a:pt x="1522" y="1"/>
                        <a:pt x="1076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7" name="Google Shape;3247;p52"/>
                <p:cNvSpPr/>
                <p:nvPr/>
              </p:nvSpPr>
              <p:spPr>
                <a:xfrm>
                  <a:off x="4784619" y="1690444"/>
                  <a:ext cx="127344" cy="1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1952" extrusionOk="0">
                      <a:moveTo>
                        <a:pt x="809" y="0"/>
                      </a:moveTo>
                      <a:cubicBezTo>
                        <a:pt x="805" y="0"/>
                        <a:pt x="802" y="0"/>
                        <a:pt x="798" y="0"/>
                      </a:cubicBezTo>
                      <a:lnTo>
                        <a:pt x="749" y="0"/>
                      </a:lnTo>
                      <a:lnTo>
                        <a:pt x="702" y="14"/>
                      </a:lnTo>
                      <a:cubicBezTo>
                        <a:pt x="673" y="23"/>
                        <a:pt x="639" y="34"/>
                        <a:pt x="613" y="50"/>
                      </a:cubicBezTo>
                      <a:cubicBezTo>
                        <a:pt x="560" y="83"/>
                        <a:pt x="500" y="136"/>
                        <a:pt x="488" y="216"/>
                      </a:cubicBezTo>
                      <a:cubicBezTo>
                        <a:pt x="474" y="292"/>
                        <a:pt x="497" y="358"/>
                        <a:pt x="527" y="414"/>
                      </a:cubicBezTo>
                      <a:cubicBezTo>
                        <a:pt x="557" y="471"/>
                        <a:pt x="593" y="520"/>
                        <a:pt x="630" y="564"/>
                      </a:cubicBezTo>
                      <a:cubicBezTo>
                        <a:pt x="715" y="656"/>
                        <a:pt x="806" y="737"/>
                        <a:pt x="901" y="811"/>
                      </a:cubicBezTo>
                      <a:lnTo>
                        <a:pt x="901" y="811"/>
                      </a:lnTo>
                      <a:cubicBezTo>
                        <a:pt x="833" y="801"/>
                        <a:pt x="765" y="792"/>
                        <a:pt x="696" y="785"/>
                      </a:cubicBezTo>
                      <a:cubicBezTo>
                        <a:pt x="629" y="778"/>
                        <a:pt x="561" y="774"/>
                        <a:pt x="494" y="774"/>
                      </a:cubicBezTo>
                      <a:cubicBezTo>
                        <a:pt x="472" y="774"/>
                        <a:pt x="450" y="774"/>
                        <a:pt x="428" y="775"/>
                      </a:cubicBezTo>
                      <a:cubicBezTo>
                        <a:pt x="335" y="778"/>
                        <a:pt x="239" y="785"/>
                        <a:pt x="136" y="848"/>
                      </a:cubicBezTo>
                      <a:cubicBezTo>
                        <a:pt x="83" y="878"/>
                        <a:pt x="40" y="957"/>
                        <a:pt x="51" y="1021"/>
                      </a:cubicBezTo>
                      <a:cubicBezTo>
                        <a:pt x="51" y="1083"/>
                        <a:pt x="83" y="1149"/>
                        <a:pt x="126" y="1186"/>
                      </a:cubicBezTo>
                      <a:cubicBezTo>
                        <a:pt x="213" y="1262"/>
                        <a:pt x="309" y="1285"/>
                        <a:pt x="398" y="1305"/>
                      </a:cubicBezTo>
                      <a:cubicBezTo>
                        <a:pt x="447" y="1315"/>
                        <a:pt x="496" y="1323"/>
                        <a:pt x="544" y="1328"/>
                      </a:cubicBezTo>
                      <a:lnTo>
                        <a:pt x="544" y="1328"/>
                      </a:lnTo>
                      <a:cubicBezTo>
                        <a:pt x="480" y="1352"/>
                        <a:pt x="417" y="1378"/>
                        <a:pt x="355" y="1408"/>
                      </a:cubicBezTo>
                      <a:cubicBezTo>
                        <a:pt x="265" y="1447"/>
                        <a:pt x="176" y="1494"/>
                        <a:pt x="93" y="1560"/>
                      </a:cubicBezTo>
                      <a:cubicBezTo>
                        <a:pt x="54" y="1597"/>
                        <a:pt x="0" y="1637"/>
                        <a:pt x="0" y="1719"/>
                      </a:cubicBezTo>
                      <a:cubicBezTo>
                        <a:pt x="7" y="1805"/>
                        <a:pt x="70" y="1838"/>
                        <a:pt x="113" y="1862"/>
                      </a:cubicBezTo>
                      <a:cubicBezTo>
                        <a:pt x="243" y="1930"/>
                        <a:pt x="383" y="1951"/>
                        <a:pt x="522" y="1951"/>
                      </a:cubicBezTo>
                      <a:cubicBezTo>
                        <a:pt x="584" y="1951"/>
                        <a:pt x="646" y="1947"/>
                        <a:pt x="706" y="1941"/>
                      </a:cubicBezTo>
                      <a:cubicBezTo>
                        <a:pt x="901" y="1924"/>
                        <a:pt x="1096" y="1881"/>
                        <a:pt x="1278" y="1819"/>
                      </a:cubicBezTo>
                      <a:lnTo>
                        <a:pt x="1278" y="1819"/>
                      </a:lnTo>
                      <a:cubicBezTo>
                        <a:pt x="1090" y="1858"/>
                        <a:pt x="895" y="1888"/>
                        <a:pt x="702" y="1891"/>
                      </a:cubicBezTo>
                      <a:cubicBezTo>
                        <a:pt x="680" y="1892"/>
                        <a:pt x="657" y="1892"/>
                        <a:pt x="635" y="1892"/>
                      </a:cubicBezTo>
                      <a:cubicBezTo>
                        <a:pt x="562" y="1892"/>
                        <a:pt x="489" y="1887"/>
                        <a:pt x="418" y="1875"/>
                      </a:cubicBezTo>
                      <a:cubicBezTo>
                        <a:pt x="325" y="1858"/>
                        <a:pt x="233" y="1835"/>
                        <a:pt x="156" y="1788"/>
                      </a:cubicBezTo>
                      <a:cubicBezTo>
                        <a:pt x="120" y="1765"/>
                        <a:pt x="90" y="1736"/>
                        <a:pt x="93" y="1719"/>
                      </a:cubicBezTo>
                      <a:cubicBezTo>
                        <a:pt x="93" y="1699"/>
                        <a:pt x="123" y="1666"/>
                        <a:pt x="156" y="1640"/>
                      </a:cubicBezTo>
                      <a:cubicBezTo>
                        <a:pt x="225" y="1587"/>
                        <a:pt x="315" y="1547"/>
                        <a:pt x="401" y="1510"/>
                      </a:cubicBezTo>
                      <a:cubicBezTo>
                        <a:pt x="575" y="1443"/>
                        <a:pt x="756" y="1388"/>
                        <a:pt x="933" y="1339"/>
                      </a:cubicBezTo>
                      <a:lnTo>
                        <a:pt x="933" y="1339"/>
                      </a:lnTo>
                      <a:cubicBezTo>
                        <a:pt x="934" y="1339"/>
                        <a:pt x="936" y="1339"/>
                        <a:pt x="937" y="1339"/>
                      </a:cubicBezTo>
                      <a:lnTo>
                        <a:pt x="937" y="1338"/>
                      </a:lnTo>
                      <a:lnTo>
                        <a:pt x="937" y="1338"/>
                      </a:lnTo>
                      <a:cubicBezTo>
                        <a:pt x="941" y="1337"/>
                        <a:pt x="944" y="1336"/>
                        <a:pt x="948" y="1335"/>
                      </a:cubicBezTo>
                      <a:lnTo>
                        <a:pt x="1501" y="1186"/>
                      </a:lnTo>
                      <a:lnTo>
                        <a:pt x="928" y="1206"/>
                      </a:lnTo>
                      <a:cubicBezTo>
                        <a:pt x="892" y="1207"/>
                        <a:pt x="855" y="1208"/>
                        <a:pt x="819" y="1208"/>
                      </a:cubicBezTo>
                      <a:cubicBezTo>
                        <a:pt x="687" y="1208"/>
                        <a:pt x="552" y="1198"/>
                        <a:pt x="428" y="1169"/>
                      </a:cubicBezTo>
                      <a:cubicBezTo>
                        <a:pt x="349" y="1153"/>
                        <a:pt x="269" y="1123"/>
                        <a:pt x="225" y="1083"/>
                      </a:cubicBezTo>
                      <a:cubicBezTo>
                        <a:pt x="216" y="1073"/>
                        <a:pt x="205" y="1064"/>
                        <a:pt x="202" y="1050"/>
                      </a:cubicBezTo>
                      <a:cubicBezTo>
                        <a:pt x="196" y="1041"/>
                        <a:pt x="199" y="1030"/>
                        <a:pt x="196" y="1017"/>
                      </a:cubicBezTo>
                      <a:cubicBezTo>
                        <a:pt x="196" y="994"/>
                        <a:pt x="199" y="984"/>
                        <a:pt x="222" y="971"/>
                      </a:cubicBezTo>
                      <a:cubicBezTo>
                        <a:pt x="265" y="937"/>
                        <a:pt x="355" y="928"/>
                        <a:pt x="434" y="925"/>
                      </a:cubicBezTo>
                      <a:cubicBezTo>
                        <a:pt x="462" y="922"/>
                        <a:pt x="491" y="921"/>
                        <a:pt x="520" y="921"/>
                      </a:cubicBezTo>
                      <a:cubicBezTo>
                        <a:pt x="574" y="921"/>
                        <a:pt x="629" y="925"/>
                        <a:pt x="682" y="931"/>
                      </a:cubicBezTo>
                      <a:cubicBezTo>
                        <a:pt x="852" y="944"/>
                        <a:pt x="1024" y="971"/>
                        <a:pt x="1189" y="1007"/>
                      </a:cubicBezTo>
                      <a:lnTo>
                        <a:pt x="1576" y="1090"/>
                      </a:lnTo>
                      <a:lnTo>
                        <a:pt x="1243" y="882"/>
                      </a:lnTo>
                      <a:cubicBezTo>
                        <a:pt x="1057" y="766"/>
                        <a:pt x="871" y="636"/>
                        <a:pt x="726" y="480"/>
                      </a:cubicBezTo>
                      <a:cubicBezTo>
                        <a:pt x="653" y="405"/>
                        <a:pt x="587" y="312"/>
                        <a:pt x="597" y="235"/>
                      </a:cubicBezTo>
                      <a:cubicBezTo>
                        <a:pt x="603" y="159"/>
                        <a:pt x="713" y="100"/>
                        <a:pt x="802" y="93"/>
                      </a:cubicBezTo>
                      <a:cubicBezTo>
                        <a:pt x="808" y="93"/>
                        <a:pt x="815" y="93"/>
                        <a:pt x="822" y="93"/>
                      </a:cubicBezTo>
                      <a:cubicBezTo>
                        <a:pt x="912" y="93"/>
                        <a:pt x="1007" y="131"/>
                        <a:pt x="1090" y="189"/>
                      </a:cubicBezTo>
                      <a:cubicBezTo>
                        <a:pt x="1176" y="252"/>
                        <a:pt x="1263" y="325"/>
                        <a:pt x="1338" y="405"/>
                      </a:cubicBezTo>
                      <a:cubicBezTo>
                        <a:pt x="1491" y="567"/>
                        <a:pt x="1623" y="752"/>
                        <a:pt x="1743" y="941"/>
                      </a:cubicBezTo>
                      <a:cubicBezTo>
                        <a:pt x="1643" y="739"/>
                        <a:pt x="1524" y="544"/>
                        <a:pt x="1382" y="368"/>
                      </a:cubicBezTo>
                      <a:cubicBezTo>
                        <a:pt x="1309" y="278"/>
                        <a:pt x="1229" y="196"/>
                        <a:pt x="1136" y="127"/>
                      </a:cubicBezTo>
                      <a:cubicBezTo>
                        <a:pt x="1046" y="55"/>
                        <a:pt x="934" y="0"/>
                        <a:pt x="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8" name="Google Shape;3248;p52"/>
                <p:cNvSpPr/>
                <p:nvPr/>
              </p:nvSpPr>
              <p:spPr>
                <a:xfrm>
                  <a:off x="4965587" y="1977494"/>
                  <a:ext cx="61517" cy="2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" h="291" extrusionOk="0">
                      <a:moveTo>
                        <a:pt x="508" y="1"/>
                      </a:moveTo>
                      <a:cubicBezTo>
                        <a:pt x="181" y="1"/>
                        <a:pt x="1" y="291"/>
                        <a:pt x="1" y="291"/>
                      </a:cubicBezTo>
                      <a:lnTo>
                        <a:pt x="842" y="95"/>
                      </a:lnTo>
                      <a:cubicBezTo>
                        <a:pt x="718" y="27"/>
                        <a:pt x="606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664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49" name="Google Shape;3249;p52"/>
                <p:cNvSpPr/>
                <p:nvPr/>
              </p:nvSpPr>
              <p:spPr>
                <a:xfrm>
                  <a:off x="5307942" y="1866809"/>
                  <a:ext cx="27105" cy="49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677" extrusionOk="0">
                      <a:moveTo>
                        <a:pt x="165" y="0"/>
                      </a:moveTo>
                      <a:cubicBezTo>
                        <a:pt x="162" y="0"/>
                        <a:pt x="159" y="0"/>
                        <a:pt x="156" y="1"/>
                      </a:cubicBezTo>
                      <a:cubicBezTo>
                        <a:pt x="63" y="10"/>
                        <a:pt x="1" y="166"/>
                        <a:pt x="20" y="351"/>
                      </a:cubicBezTo>
                      <a:cubicBezTo>
                        <a:pt x="36" y="536"/>
                        <a:pt x="122" y="676"/>
                        <a:pt x="213" y="676"/>
                      </a:cubicBezTo>
                      <a:cubicBezTo>
                        <a:pt x="215" y="676"/>
                        <a:pt x="217" y="676"/>
                        <a:pt x="219" y="676"/>
                      </a:cubicBezTo>
                      <a:cubicBezTo>
                        <a:pt x="311" y="666"/>
                        <a:pt x="371" y="510"/>
                        <a:pt x="354" y="322"/>
                      </a:cubicBezTo>
                      <a:cubicBezTo>
                        <a:pt x="339" y="143"/>
                        <a:pt x="254" y="0"/>
                        <a:pt x="1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0" name="Google Shape;3250;p52"/>
                <p:cNvSpPr/>
                <p:nvPr/>
              </p:nvSpPr>
              <p:spPr>
                <a:xfrm>
                  <a:off x="5293696" y="1910499"/>
                  <a:ext cx="61224" cy="2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290" extrusionOk="0">
                      <a:moveTo>
                        <a:pt x="505" y="0"/>
                      </a:moveTo>
                      <a:cubicBezTo>
                        <a:pt x="180" y="0"/>
                        <a:pt x="0" y="290"/>
                        <a:pt x="0" y="290"/>
                      </a:cubicBezTo>
                      <a:lnTo>
                        <a:pt x="838" y="95"/>
                      </a:lnTo>
                      <a:cubicBezTo>
                        <a:pt x="714" y="27"/>
                        <a:pt x="603" y="0"/>
                        <a:pt x="505" y="0"/>
                      </a:cubicBezTo>
                      <a:close/>
                    </a:path>
                  </a:pathLst>
                </a:custGeom>
                <a:solidFill>
                  <a:srgbClr val="F664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1" name="Google Shape;3251;p52"/>
                <p:cNvSpPr/>
                <p:nvPr/>
              </p:nvSpPr>
              <p:spPr>
                <a:xfrm>
                  <a:off x="5214061" y="1583486"/>
                  <a:ext cx="230650" cy="25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3481" extrusionOk="0">
                      <a:moveTo>
                        <a:pt x="1386" y="1"/>
                      </a:moveTo>
                      <a:cubicBezTo>
                        <a:pt x="130" y="1"/>
                        <a:pt x="0" y="2242"/>
                        <a:pt x="0" y="2242"/>
                      </a:cubicBezTo>
                      <a:cubicBezTo>
                        <a:pt x="0" y="2242"/>
                        <a:pt x="389" y="3481"/>
                        <a:pt x="1410" y="3481"/>
                      </a:cubicBezTo>
                      <a:cubicBezTo>
                        <a:pt x="1476" y="3481"/>
                        <a:pt x="1545" y="3476"/>
                        <a:pt x="1616" y="3465"/>
                      </a:cubicBezTo>
                      <a:cubicBezTo>
                        <a:pt x="2796" y="3283"/>
                        <a:pt x="2633" y="1262"/>
                        <a:pt x="2633" y="1262"/>
                      </a:cubicBezTo>
                      <a:cubicBezTo>
                        <a:pt x="2633" y="1262"/>
                        <a:pt x="3156" y="1219"/>
                        <a:pt x="2831" y="875"/>
                      </a:cubicBezTo>
                      <a:cubicBezTo>
                        <a:pt x="2504" y="530"/>
                        <a:pt x="1749" y="368"/>
                        <a:pt x="1749" y="368"/>
                      </a:cubicBezTo>
                      <a:cubicBezTo>
                        <a:pt x="1749" y="368"/>
                        <a:pt x="2382" y="206"/>
                        <a:pt x="1673" y="37"/>
                      </a:cubicBezTo>
                      <a:cubicBezTo>
                        <a:pt x="1571" y="12"/>
                        <a:pt x="1476" y="1"/>
                        <a:pt x="1386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2" name="Google Shape;3252;p52"/>
                <p:cNvSpPr/>
                <p:nvPr/>
              </p:nvSpPr>
              <p:spPr>
                <a:xfrm>
                  <a:off x="5258043" y="1669842"/>
                  <a:ext cx="122814" cy="111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" h="1526" extrusionOk="0">
                      <a:moveTo>
                        <a:pt x="1013" y="1"/>
                      </a:moveTo>
                      <a:cubicBezTo>
                        <a:pt x="956" y="1"/>
                        <a:pt x="900" y="8"/>
                        <a:pt x="849" y="21"/>
                      </a:cubicBezTo>
                      <a:cubicBezTo>
                        <a:pt x="687" y="57"/>
                        <a:pt x="537" y="126"/>
                        <a:pt x="398" y="206"/>
                      </a:cubicBezTo>
                      <a:cubicBezTo>
                        <a:pt x="259" y="285"/>
                        <a:pt x="123" y="372"/>
                        <a:pt x="1" y="471"/>
                      </a:cubicBezTo>
                      <a:cubicBezTo>
                        <a:pt x="140" y="392"/>
                        <a:pt x="279" y="319"/>
                        <a:pt x="425" y="256"/>
                      </a:cubicBezTo>
                      <a:cubicBezTo>
                        <a:pt x="568" y="196"/>
                        <a:pt x="716" y="137"/>
                        <a:pt x="866" y="114"/>
                      </a:cubicBezTo>
                      <a:cubicBezTo>
                        <a:pt x="902" y="107"/>
                        <a:pt x="937" y="104"/>
                        <a:pt x="971" y="104"/>
                      </a:cubicBezTo>
                      <a:cubicBezTo>
                        <a:pt x="1009" y="104"/>
                        <a:pt x="1046" y="108"/>
                        <a:pt x="1081" y="117"/>
                      </a:cubicBezTo>
                      <a:lnTo>
                        <a:pt x="1127" y="134"/>
                      </a:lnTo>
                      <a:lnTo>
                        <a:pt x="1170" y="157"/>
                      </a:lnTo>
                      <a:cubicBezTo>
                        <a:pt x="1190" y="177"/>
                        <a:pt x="1196" y="190"/>
                        <a:pt x="1193" y="193"/>
                      </a:cubicBezTo>
                      <a:cubicBezTo>
                        <a:pt x="1183" y="223"/>
                        <a:pt x="1117" y="279"/>
                        <a:pt x="1054" y="312"/>
                      </a:cubicBezTo>
                      <a:cubicBezTo>
                        <a:pt x="988" y="349"/>
                        <a:pt x="918" y="378"/>
                        <a:pt x="846" y="405"/>
                      </a:cubicBezTo>
                      <a:lnTo>
                        <a:pt x="485" y="537"/>
                      </a:lnTo>
                      <a:lnTo>
                        <a:pt x="875" y="541"/>
                      </a:lnTo>
                      <a:cubicBezTo>
                        <a:pt x="991" y="544"/>
                        <a:pt x="1117" y="551"/>
                        <a:pt x="1230" y="577"/>
                      </a:cubicBezTo>
                      <a:cubicBezTo>
                        <a:pt x="1342" y="597"/>
                        <a:pt x="1465" y="647"/>
                        <a:pt x="1491" y="713"/>
                      </a:cubicBezTo>
                      <a:cubicBezTo>
                        <a:pt x="1508" y="746"/>
                        <a:pt x="1505" y="786"/>
                        <a:pt x="1485" y="809"/>
                      </a:cubicBezTo>
                      <a:cubicBezTo>
                        <a:pt x="1462" y="832"/>
                        <a:pt x="1412" y="852"/>
                        <a:pt x="1359" y="862"/>
                      </a:cubicBezTo>
                      <a:cubicBezTo>
                        <a:pt x="1309" y="869"/>
                        <a:pt x="1257" y="873"/>
                        <a:pt x="1203" y="873"/>
                      </a:cubicBezTo>
                      <a:cubicBezTo>
                        <a:pt x="1142" y="873"/>
                        <a:pt x="1080" y="868"/>
                        <a:pt x="1022" y="860"/>
                      </a:cubicBezTo>
                      <a:lnTo>
                        <a:pt x="1022" y="860"/>
                      </a:lnTo>
                      <a:cubicBezTo>
                        <a:pt x="1020" y="859"/>
                        <a:pt x="1019" y="859"/>
                        <a:pt x="1017" y="858"/>
                      </a:cubicBezTo>
                      <a:lnTo>
                        <a:pt x="1017" y="859"/>
                      </a:lnTo>
                      <a:lnTo>
                        <a:pt x="1017" y="859"/>
                      </a:lnTo>
                      <a:cubicBezTo>
                        <a:pt x="1015" y="859"/>
                        <a:pt x="1013" y="859"/>
                        <a:pt x="1011" y="858"/>
                      </a:cubicBezTo>
                      <a:lnTo>
                        <a:pt x="978" y="988"/>
                      </a:lnTo>
                      <a:cubicBezTo>
                        <a:pt x="980" y="989"/>
                        <a:pt x="982" y="990"/>
                        <a:pt x="985" y="990"/>
                      </a:cubicBezTo>
                      <a:lnTo>
                        <a:pt x="985" y="990"/>
                      </a:lnTo>
                      <a:lnTo>
                        <a:pt x="985" y="991"/>
                      </a:lnTo>
                      <a:cubicBezTo>
                        <a:pt x="986" y="991"/>
                        <a:pt x="988" y="992"/>
                        <a:pt x="989" y="992"/>
                      </a:cubicBezTo>
                      <a:lnTo>
                        <a:pt x="989" y="992"/>
                      </a:lnTo>
                      <a:cubicBezTo>
                        <a:pt x="1112" y="1034"/>
                        <a:pt x="1240" y="1082"/>
                        <a:pt x="1359" y="1140"/>
                      </a:cubicBezTo>
                      <a:cubicBezTo>
                        <a:pt x="1419" y="1170"/>
                        <a:pt x="1478" y="1203"/>
                        <a:pt x="1524" y="1243"/>
                      </a:cubicBezTo>
                      <a:cubicBezTo>
                        <a:pt x="1547" y="1263"/>
                        <a:pt x="1567" y="1286"/>
                        <a:pt x="1574" y="1306"/>
                      </a:cubicBezTo>
                      <a:cubicBezTo>
                        <a:pt x="1581" y="1326"/>
                        <a:pt x="1581" y="1342"/>
                        <a:pt x="1567" y="1362"/>
                      </a:cubicBezTo>
                      <a:cubicBezTo>
                        <a:pt x="1506" y="1434"/>
                        <a:pt x="1400" y="1463"/>
                        <a:pt x="1292" y="1463"/>
                      </a:cubicBezTo>
                      <a:cubicBezTo>
                        <a:pt x="1266" y="1463"/>
                        <a:pt x="1239" y="1461"/>
                        <a:pt x="1213" y="1458"/>
                      </a:cubicBezTo>
                      <a:cubicBezTo>
                        <a:pt x="1077" y="1442"/>
                        <a:pt x="942" y="1395"/>
                        <a:pt x="812" y="1342"/>
                      </a:cubicBezTo>
                      <a:lnTo>
                        <a:pt x="812" y="1342"/>
                      </a:lnTo>
                      <a:cubicBezTo>
                        <a:pt x="932" y="1415"/>
                        <a:pt x="1061" y="1474"/>
                        <a:pt x="1203" y="1508"/>
                      </a:cubicBezTo>
                      <a:cubicBezTo>
                        <a:pt x="1251" y="1519"/>
                        <a:pt x="1301" y="1526"/>
                        <a:pt x="1353" y="1526"/>
                      </a:cubicBezTo>
                      <a:cubicBezTo>
                        <a:pt x="1377" y="1526"/>
                        <a:pt x="1401" y="1524"/>
                        <a:pt x="1425" y="1521"/>
                      </a:cubicBezTo>
                      <a:cubicBezTo>
                        <a:pt x="1501" y="1511"/>
                        <a:pt x="1574" y="1478"/>
                        <a:pt x="1633" y="1418"/>
                      </a:cubicBezTo>
                      <a:cubicBezTo>
                        <a:pt x="1667" y="1385"/>
                        <a:pt x="1680" y="1323"/>
                        <a:pt x="1663" y="1276"/>
                      </a:cubicBezTo>
                      <a:cubicBezTo>
                        <a:pt x="1650" y="1230"/>
                        <a:pt x="1621" y="1196"/>
                        <a:pt x="1594" y="1170"/>
                      </a:cubicBezTo>
                      <a:cubicBezTo>
                        <a:pt x="1538" y="1114"/>
                        <a:pt x="1474" y="1074"/>
                        <a:pt x="1412" y="1037"/>
                      </a:cubicBezTo>
                      <a:cubicBezTo>
                        <a:pt x="1394" y="1027"/>
                        <a:pt x="1377" y="1018"/>
                        <a:pt x="1359" y="1008"/>
                      </a:cubicBezTo>
                      <a:lnTo>
                        <a:pt x="1359" y="1008"/>
                      </a:lnTo>
                      <a:cubicBezTo>
                        <a:pt x="1367" y="1007"/>
                        <a:pt x="1374" y="1006"/>
                        <a:pt x="1382" y="1005"/>
                      </a:cubicBezTo>
                      <a:cubicBezTo>
                        <a:pt x="1451" y="991"/>
                        <a:pt x="1528" y="974"/>
                        <a:pt x="1594" y="908"/>
                      </a:cubicBezTo>
                      <a:cubicBezTo>
                        <a:pt x="1660" y="835"/>
                        <a:pt x="1663" y="733"/>
                        <a:pt x="1627" y="650"/>
                      </a:cubicBezTo>
                      <a:cubicBezTo>
                        <a:pt x="1590" y="568"/>
                        <a:pt x="1518" y="521"/>
                        <a:pt x="1454" y="494"/>
                      </a:cubicBezTo>
                      <a:cubicBezTo>
                        <a:pt x="1392" y="464"/>
                        <a:pt x="1326" y="444"/>
                        <a:pt x="1260" y="432"/>
                      </a:cubicBezTo>
                      <a:cubicBezTo>
                        <a:pt x="1221" y="424"/>
                        <a:pt x="1183" y="417"/>
                        <a:pt x="1144" y="413"/>
                      </a:cubicBezTo>
                      <a:lnTo>
                        <a:pt x="1144" y="413"/>
                      </a:lnTo>
                      <a:cubicBezTo>
                        <a:pt x="1172" y="394"/>
                        <a:pt x="1200" y="375"/>
                        <a:pt x="1226" y="352"/>
                      </a:cubicBezTo>
                      <a:cubicBezTo>
                        <a:pt x="1260" y="319"/>
                        <a:pt x="1299" y="289"/>
                        <a:pt x="1315" y="223"/>
                      </a:cubicBezTo>
                      <a:cubicBezTo>
                        <a:pt x="1323" y="186"/>
                        <a:pt x="1315" y="146"/>
                        <a:pt x="1296" y="120"/>
                      </a:cubicBezTo>
                      <a:cubicBezTo>
                        <a:pt x="1280" y="91"/>
                        <a:pt x="1256" y="77"/>
                        <a:pt x="1236" y="60"/>
                      </a:cubicBezTo>
                      <a:lnTo>
                        <a:pt x="1173" y="27"/>
                      </a:lnTo>
                      <a:cubicBezTo>
                        <a:pt x="1150" y="21"/>
                        <a:pt x="1130" y="14"/>
                        <a:pt x="1107" y="7"/>
                      </a:cubicBezTo>
                      <a:cubicBezTo>
                        <a:pt x="1076" y="3"/>
                        <a:pt x="1044" y="1"/>
                        <a:pt x="1013" y="1"/>
                      </a:cubicBezTo>
                      <a:close/>
                    </a:path>
                  </a:pathLst>
                </a:custGeom>
                <a:solidFill>
                  <a:srgbClr val="9F44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3" name="Google Shape;3253;p52"/>
                <p:cNvSpPr/>
                <p:nvPr/>
              </p:nvSpPr>
              <p:spPr>
                <a:xfrm>
                  <a:off x="4975875" y="1351716"/>
                  <a:ext cx="97026" cy="93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198" extrusionOk="0">
                      <a:moveTo>
                        <a:pt x="788" y="0"/>
                      </a:moveTo>
                      <a:cubicBezTo>
                        <a:pt x="687" y="0"/>
                        <a:pt x="585" y="17"/>
                        <a:pt x="488" y="49"/>
                      </a:cubicBezTo>
                      <a:cubicBezTo>
                        <a:pt x="471" y="65"/>
                        <a:pt x="455" y="85"/>
                        <a:pt x="435" y="102"/>
                      </a:cubicBezTo>
                      <a:cubicBezTo>
                        <a:pt x="323" y="201"/>
                        <a:pt x="200" y="261"/>
                        <a:pt x="104" y="383"/>
                      </a:cubicBezTo>
                      <a:cubicBezTo>
                        <a:pt x="60" y="433"/>
                        <a:pt x="25" y="490"/>
                        <a:pt x="11" y="552"/>
                      </a:cubicBezTo>
                      <a:cubicBezTo>
                        <a:pt x="1" y="615"/>
                        <a:pt x="25" y="688"/>
                        <a:pt x="84" y="714"/>
                      </a:cubicBezTo>
                      <a:cubicBezTo>
                        <a:pt x="101" y="722"/>
                        <a:pt x="117" y="726"/>
                        <a:pt x="134" y="726"/>
                      </a:cubicBezTo>
                      <a:cubicBezTo>
                        <a:pt x="201" y="726"/>
                        <a:pt x="268" y="668"/>
                        <a:pt x="319" y="615"/>
                      </a:cubicBezTo>
                      <a:lnTo>
                        <a:pt x="319" y="615"/>
                      </a:lnTo>
                      <a:cubicBezTo>
                        <a:pt x="253" y="745"/>
                        <a:pt x="289" y="910"/>
                        <a:pt x="382" y="1019"/>
                      </a:cubicBezTo>
                      <a:cubicBezTo>
                        <a:pt x="475" y="1125"/>
                        <a:pt x="614" y="1185"/>
                        <a:pt x="756" y="1198"/>
                      </a:cubicBezTo>
                      <a:cubicBezTo>
                        <a:pt x="792" y="1059"/>
                        <a:pt x="1141" y="857"/>
                        <a:pt x="1177" y="788"/>
                      </a:cubicBezTo>
                      <a:cubicBezTo>
                        <a:pt x="1243" y="665"/>
                        <a:pt x="1230" y="430"/>
                        <a:pt x="1090" y="367"/>
                      </a:cubicBezTo>
                      <a:cubicBezTo>
                        <a:pt x="1040" y="342"/>
                        <a:pt x="956" y="319"/>
                        <a:pt x="878" y="319"/>
                      </a:cubicBezTo>
                      <a:cubicBezTo>
                        <a:pt x="827" y="319"/>
                        <a:pt x="779" y="329"/>
                        <a:pt x="746" y="355"/>
                      </a:cubicBezTo>
                      <a:lnTo>
                        <a:pt x="746" y="355"/>
                      </a:lnTo>
                      <a:cubicBezTo>
                        <a:pt x="805" y="307"/>
                        <a:pt x="885" y="293"/>
                        <a:pt x="951" y="257"/>
                      </a:cubicBezTo>
                      <a:cubicBezTo>
                        <a:pt x="1025" y="221"/>
                        <a:pt x="1081" y="129"/>
                        <a:pt x="1034" y="65"/>
                      </a:cubicBezTo>
                      <a:cubicBezTo>
                        <a:pt x="1011" y="29"/>
                        <a:pt x="965" y="16"/>
                        <a:pt x="919" y="10"/>
                      </a:cubicBezTo>
                      <a:cubicBezTo>
                        <a:pt x="876" y="4"/>
                        <a:pt x="832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4" name="Google Shape;3254;p52"/>
                <p:cNvSpPr/>
                <p:nvPr/>
              </p:nvSpPr>
              <p:spPr>
                <a:xfrm>
                  <a:off x="5007961" y="1326025"/>
                  <a:ext cx="106448" cy="11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" h="1621" extrusionOk="0">
                      <a:moveTo>
                        <a:pt x="258" y="771"/>
                      </a:moveTo>
                      <a:cubicBezTo>
                        <a:pt x="256" y="772"/>
                        <a:pt x="254" y="774"/>
                        <a:pt x="252" y="776"/>
                      </a:cubicBezTo>
                      <a:cubicBezTo>
                        <a:pt x="254" y="774"/>
                        <a:pt x="256" y="772"/>
                        <a:pt x="258" y="771"/>
                      </a:cubicBezTo>
                      <a:close/>
                      <a:moveTo>
                        <a:pt x="917" y="1"/>
                      </a:moveTo>
                      <a:cubicBezTo>
                        <a:pt x="645" y="1"/>
                        <a:pt x="375" y="102"/>
                        <a:pt x="165" y="276"/>
                      </a:cubicBezTo>
                      <a:cubicBezTo>
                        <a:pt x="99" y="333"/>
                        <a:pt x="53" y="402"/>
                        <a:pt x="0" y="465"/>
                      </a:cubicBezTo>
                      <a:cubicBezTo>
                        <a:pt x="97" y="433"/>
                        <a:pt x="199" y="416"/>
                        <a:pt x="300" y="416"/>
                      </a:cubicBezTo>
                      <a:cubicBezTo>
                        <a:pt x="344" y="416"/>
                        <a:pt x="388" y="420"/>
                        <a:pt x="431" y="426"/>
                      </a:cubicBezTo>
                      <a:cubicBezTo>
                        <a:pt x="477" y="432"/>
                        <a:pt x="523" y="445"/>
                        <a:pt x="546" y="481"/>
                      </a:cubicBezTo>
                      <a:cubicBezTo>
                        <a:pt x="593" y="545"/>
                        <a:pt x="537" y="637"/>
                        <a:pt x="463" y="673"/>
                      </a:cubicBezTo>
                      <a:cubicBezTo>
                        <a:pt x="397" y="709"/>
                        <a:pt x="317" y="723"/>
                        <a:pt x="258" y="771"/>
                      </a:cubicBezTo>
                      <a:lnTo>
                        <a:pt x="258" y="771"/>
                      </a:lnTo>
                      <a:cubicBezTo>
                        <a:pt x="291" y="745"/>
                        <a:pt x="339" y="735"/>
                        <a:pt x="390" y="735"/>
                      </a:cubicBezTo>
                      <a:cubicBezTo>
                        <a:pt x="468" y="735"/>
                        <a:pt x="552" y="758"/>
                        <a:pt x="602" y="783"/>
                      </a:cubicBezTo>
                      <a:cubicBezTo>
                        <a:pt x="742" y="846"/>
                        <a:pt x="755" y="1081"/>
                        <a:pt x="689" y="1204"/>
                      </a:cubicBezTo>
                      <a:cubicBezTo>
                        <a:pt x="653" y="1273"/>
                        <a:pt x="304" y="1475"/>
                        <a:pt x="268" y="1614"/>
                      </a:cubicBezTo>
                      <a:cubicBezTo>
                        <a:pt x="272" y="1614"/>
                        <a:pt x="272" y="1618"/>
                        <a:pt x="275" y="1618"/>
                      </a:cubicBezTo>
                      <a:cubicBezTo>
                        <a:pt x="300" y="1620"/>
                        <a:pt x="325" y="1621"/>
                        <a:pt x="350" y="1621"/>
                      </a:cubicBezTo>
                      <a:cubicBezTo>
                        <a:pt x="468" y="1621"/>
                        <a:pt x="587" y="1598"/>
                        <a:pt x="702" y="1571"/>
                      </a:cubicBezTo>
                      <a:cubicBezTo>
                        <a:pt x="904" y="1521"/>
                        <a:pt x="1110" y="1448"/>
                        <a:pt x="1272" y="1316"/>
                      </a:cubicBezTo>
                      <a:cubicBezTo>
                        <a:pt x="1358" y="1240"/>
                        <a:pt x="1437" y="1144"/>
                        <a:pt x="1450" y="1028"/>
                      </a:cubicBezTo>
                      <a:cubicBezTo>
                        <a:pt x="1457" y="972"/>
                        <a:pt x="1447" y="915"/>
                        <a:pt x="1437" y="863"/>
                      </a:cubicBezTo>
                      <a:cubicBezTo>
                        <a:pt x="1414" y="759"/>
                        <a:pt x="1377" y="660"/>
                        <a:pt x="1311" y="580"/>
                      </a:cubicBezTo>
                      <a:cubicBezTo>
                        <a:pt x="1252" y="509"/>
                        <a:pt x="1163" y="459"/>
                        <a:pt x="1073" y="459"/>
                      </a:cubicBezTo>
                      <a:cubicBezTo>
                        <a:pt x="1063" y="459"/>
                        <a:pt x="1053" y="460"/>
                        <a:pt x="1043" y="461"/>
                      </a:cubicBezTo>
                      <a:cubicBezTo>
                        <a:pt x="1129" y="435"/>
                        <a:pt x="1218" y="409"/>
                        <a:pt x="1308" y="382"/>
                      </a:cubicBezTo>
                      <a:cubicBezTo>
                        <a:pt x="1245" y="296"/>
                        <a:pt x="1136" y="259"/>
                        <a:pt x="1030" y="259"/>
                      </a:cubicBezTo>
                      <a:cubicBezTo>
                        <a:pt x="1026" y="259"/>
                        <a:pt x="1021" y="259"/>
                        <a:pt x="1016" y="259"/>
                      </a:cubicBezTo>
                      <a:cubicBezTo>
                        <a:pt x="918" y="259"/>
                        <a:pt x="820" y="291"/>
                        <a:pt x="725" y="322"/>
                      </a:cubicBezTo>
                      <a:cubicBezTo>
                        <a:pt x="818" y="282"/>
                        <a:pt x="904" y="227"/>
                        <a:pt x="977" y="157"/>
                      </a:cubicBezTo>
                      <a:cubicBezTo>
                        <a:pt x="1017" y="114"/>
                        <a:pt x="1050" y="35"/>
                        <a:pt x="997" y="8"/>
                      </a:cubicBezTo>
                      <a:cubicBezTo>
                        <a:pt x="983" y="1"/>
                        <a:pt x="970" y="1"/>
                        <a:pt x="954" y="1"/>
                      </a:cubicBezTo>
                      <a:cubicBezTo>
                        <a:pt x="942" y="1"/>
                        <a:pt x="929" y="1"/>
                        <a:pt x="9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5" name="Google Shape;3255;p52"/>
                <p:cNvSpPr/>
                <p:nvPr/>
              </p:nvSpPr>
              <p:spPr>
                <a:xfrm>
                  <a:off x="5236271" y="1643248"/>
                  <a:ext cx="2776" cy="6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84" extrusionOk="0">
                      <a:moveTo>
                        <a:pt x="37" y="1"/>
                      </a:moveTo>
                      <a:cubicBezTo>
                        <a:pt x="24" y="27"/>
                        <a:pt x="11" y="53"/>
                        <a:pt x="1" y="80"/>
                      </a:cubicBezTo>
                      <a:lnTo>
                        <a:pt x="1" y="84"/>
                      </a:lnTo>
                      <a:cubicBezTo>
                        <a:pt x="11" y="57"/>
                        <a:pt x="24" y="30"/>
                        <a:pt x="37" y="1"/>
                      </a:cubicBezTo>
                      <a:close/>
                    </a:path>
                  </a:pathLst>
                </a:custGeom>
                <a:solidFill>
                  <a:srgbClr val="F5C0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6" name="Google Shape;3256;p52"/>
                <p:cNvSpPr/>
                <p:nvPr/>
              </p:nvSpPr>
              <p:spPr>
                <a:xfrm>
                  <a:off x="5214281" y="1649093"/>
                  <a:ext cx="22064" cy="93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1279" extrusionOk="0">
                      <a:moveTo>
                        <a:pt x="302" y="0"/>
                      </a:moveTo>
                      <a:cubicBezTo>
                        <a:pt x="150" y="341"/>
                        <a:pt x="44" y="772"/>
                        <a:pt x="1" y="1278"/>
                      </a:cubicBezTo>
                      <a:cubicBezTo>
                        <a:pt x="20" y="1083"/>
                        <a:pt x="86" y="514"/>
                        <a:pt x="302" y="4"/>
                      </a:cubicBez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F455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7" name="Google Shape;3257;p52"/>
                <p:cNvSpPr/>
                <p:nvPr/>
              </p:nvSpPr>
              <p:spPr>
                <a:xfrm>
                  <a:off x="5400070" y="1672545"/>
                  <a:ext cx="19215" cy="84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163" extrusionOk="0">
                      <a:moveTo>
                        <a:pt x="262" y="0"/>
                      </a:moveTo>
                      <a:cubicBezTo>
                        <a:pt x="180" y="34"/>
                        <a:pt x="87" y="43"/>
                        <a:pt x="87" y="43"/>
                      </a:cubicBezTo>
                      <a:cubicBezTo>
                        <a:pt x="163" y="43"/>
                        <a:pt x="223" y="27"/>
                        <a:pt x="262" y="0"/>
                      </a:cubicBezTo>
                      <a:close/>
                      <a:moveTo>
                        <a:pt x="87" y="43"/>
                      </a:moveTo>
                      <a:cubicBezTo>
                        <a:pt x="87" y="44"/>
                        <a:pt x="130" y="603"/>
                        <a:pt x="1" y="1162"/>
                      </a:cubicBezTo>
                      <a:cubicBezTo>
                        <a:pt x="83" y="875"/>
                        <a:pt x="130" y="504"/>
                        <a:pt x="87" y="43"/>
                      </a:cubicBezTo>
                      <a:close/>
                    </a:path>
                  </a:pathLst>
                </a:custGeom>
                <a:solidFill>
                  <a:srgbClr val="FDD8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8" name="Google Shape;3258;p52"/>
                <p:cNvSpPr/>
                <p:nvPr/>
              </p:nvSpPr>
              <p:spPr>
                <a:xfrm>
                  <a:off x="5093806" y="1747285"/>
                  <a:ext cx="372898" cy="4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4" h="6276" extrusionOk="0">
                      <a:moveTo>
                        <a:pt x="1646" y="0"/>
                      </a:moveTo>
                      <a:cubicBezTo>
                        <a:pt x="1477" y="73"/>
                        <a:pt x="1278" y="143"/>
                        <a:pt x="1050" y="209"/>
                      </a:cubicBezTo>
                      <a:cubicBezTo>
                        <a:pt x="759" y="295"/>
                        <a:pt x="411" y="371"/>
                        <a:pt x="1" y="434"/>
                      </a:cubicBezTo>
                      <a:cubicBezTo>
                        <a:pt x="1" y="434"/>
                        <a:pt x="173" y="504"/>
                        <a:pt x="1703" y="775"/>
                      </a:cubicBezTo>
                      <a:cubicBezTo>
                        <a:pt x="2107" y="1001"/>
                        <a:pt x="2554" y="1435"/>
                        <a:pt x="2947" y="1905"/>
                      </a:cubicBezTo>
                      <a:cubicBezTo>
                        <a:pt x="2955" y="1756"/>
                        <a:pt x="3011" y="1643"/>
                        <a:pt x="3087" y="1637"/>
                      </a:cubicBezTo>
                      <a:lnTo>
                        <a:pt x="3097" y="1637"/>
                      </a:lnTo>
                      <a:cubicBezTo>
                        <a:pt x="3186" y="1637"/>
                        <a:pt x="3269" y="1779"/>
                        <a:pt x="3285" y="1958"/>
                      </a:cubicBezTo>
                      <a:cubicBezTo>
                        <a:pt x="3296" y="2071"/>
                        <a:pt x="3279" y="2170"/>
                        <a:pt x="3242" y="2236"/>
                      </a:cubicBezTo>
                      <a:cubicBezTo>
                        <a:pt x="3342" y="2236"/>
                        <a:pt x="3451" y="2262"/>
                        <a:pt x="3574" y="2329"/>
                      </a:cubicBezTo>
                      <a:lnTo>
                        <a:pt x="3325" y="2389"/>
                      </a:lnTo>
                      <a:cubicBezTo>
                        <a:pt x="3726" y="2941"/>
                        <a:pt x="4014" y="3471"/>
                        <a:pt x="4047" y="3723"/>
                      </a:cubicBezTo>
                      <a:cubicBezTo>
                        <a:pt x="4113" y="4269"/>
                        <a:pt x="3544" y="4753"/>
                        <a:pt x="3875" y="4793"/>
                      </a:cubicBezTo>
                      <a:cubicBezTo>
                        <a:pt x="3888" y="4796"/>
                        <a:pt x="3905" y="4796"/>
                        <a:pt x="3918" y="4796"/>
                      </a:cubicBezTo>
                      <a:cubicBezTo>
                        <a:pt x="3997" y="4796"/>
                        <a:pt x="4060" y="4769"/>
                        <a:pt x="4113" y="4729"/>
                      </a:cubicBezTo>
                      <a:lnTo>
                        <a:pt x="4113" y="4729"/>
                      </a:lnTo>
                      <a:cubicBezTo>
                        <a:pt x="3994" y="4938"/>
                        <a:pt x="3888" y="5186"/>
                        <a:pt x="4000" y="5239"/>
                      </a:cubicBezTo>
                      <a:cubicBezTo>
                        <a:pt x="4031" y="5250"/>
                        <a:pt x="4057" y="5256"/>
                        <a:pt x="4084" y="5256"/>
                      </a:cubicBezTo>
                      <a:cubicBezTo>
                        <a:pt x="4246" y="5256"/>
                        <a:pt x="4368" y="5054"/>
                        <a:pt x="4368" y="5054"/>
                      </a:cubicBezTo>
                      <a:lnTo>
                        <a:pt x="4368" y="5054"/>
                      </a:lnTo>
                      <a:cubicBezTo>
                        <a:pt x="4368" y="5054"/>
                        <a:pt x="4521" y="5786"/>
                        <a:pt x="4303" y="6276"/>
                      </a:cubicBezTo>
                      <a:cubicBezTo>
                        <a:pt x="4438" y="6153"/>
                        <a:pt x="4581" y="6040"/>
                        <a:pt x="4709" y="5938"/>
                      </a:cubicBezTo>
                      <a:cubicBezTo>
                        <a:pt x="4835" y="5826"/>
                        <a:pt x="4934" y="5710"/>
                        <a:pt x="5007" y="5571"/>
                      </a:cubicBezTo>
                      <a:cubicBezTo>
                        <a:pt x="5090" y="5332"/>
                        <a:pt x="5104" y="5007"/>
                        <a:pt x="5093" y="4723"/>
                      </a:cubicBezTo>
                      <a:cubicBezTo>
                        <a:pt x="5061" y="4365"/>
                        <a:pt x="5054" y="4259"/>
                        <a:pt x="5054" y="4236"/>
                      </a:cubicBezTo>
                      <a:lnTo>
                        <a:pt x="5054" y="4229"/>
                      </a:lnTo>
                      <a:lnTo>
                        <a:pt x="3640" y="1080"/>
                      </a:lnTo>
                      <a:cubicBezTo>
                        <a:pt x="3534" y="1149"/>
                        <a:pt x="3408" y="1200"/>
                        <a:pt x="3262" y="1223"/>
                      </a:cubicBezTo>
                      <a:cubicBezTo>
                        <a:pt x="3193" y="1232"/>
                        <a:pt x="3123" y="1239"/>
                        <a:pt x="3057" y="1239"/>
                      </a:cubicBezTo>
                      <a:cubicBezTo>
                        <a:pt x="2044" y="1239"/>
                        <a:pt x="1653" y="27"/>
                        <a:pt x="1646" y="0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59" name="Google Shape;3259;p52"/>
                <p:cNvSpPr/>
                <p:nvPr/>
              </p:nvSpPr>
              <p:spPr>
                <a:xfrm>
                  <a:off x="5093806" y="1761750"/>
                  <a:ext cx="76786" cy="17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37" extrusionOk="0">
                      <a:moveTo>
                        <a:pt x="1050" y="1"/>
                      </a:moveTo>
                      <a:cubicBezTo>
                        <a:pt x="504" y="157"/>
                        <a:pt x="1" y="236"/>
                        <a:pt x="1" y="236"/>
                      </a:cubicBezTo>
                      <a:cubicBezTo>
                        <a:pt x="411" y="173"/>
                        <a:pt x="759" y="97"/>
                        <a:pt x="1050" y="11"/>
                      </a:cubicBezTo>
                      <a:lnTo>
                        <a:pt x="1050" y="1"/>
                      </a:lnTo>
                      <a:close/>
                    </a:path>
                  </a:pathLst>
                </a:custGeom>
                <a:solidFill>
                  <a:srgbClr val="F5C0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0" name="Google Shape;3260;p52"/>
                <p:cNvSpPr/>
                <p:nvPr/>
              </p:nvSpPr>
              <p:spPr>
                <a:xfrm>
                  <a:off x="5170518" y="1747285"/>
                  <a:ext cx="43617" cy="15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210" extrusionOk="0">
                      <a:moveTo>
                        <a:pt x="596" y="0"/>
                      </a:moveTo>
                      <a:cubicBezTo>
                        <a:pt x="407" y="77"/>
                        <a:pt x="202" y="143"/>
                        <a:pt x="0" y="199"/>
                      </a:cubicBezTo>
                      <a:lnTo>
                        <a:pt x="0" y="209"/>
                      </a:lnTo>
                      <a:cubicBezTo>
                        <a:pt x="228" y="143"/>
                        <a:pt x="427" y="73"/>
                        <a:pt x="596" y="0"/>
                      </a:cubicBezTo>
                      <a:close/>
                    </a:path>
                  </a:pathLst>
                </a:custGeom>
                <a:solidFill>
                  <a:srgbClr val="F455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1" name="Google Shape;3261;p52"/>
                <p:cNvSpPr/>
                <p:nvPr/>
              </p:nvSpPr>
              <p:spPr>
                <a:xfrm>
                  <a:off x="5309111" y="1866809"/>
                  <a:ext cx="25498" cy="43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600" extrusionOk="0">
                      <a:moveTo>
                        <a:pt x="140" y="1"/>
                      </a:moveTo>
                      <a:cubicBezTo>
                        <a:pt x="64" y="7"/>
                        <a:pt x="8" y="120"/>
                        <a:pt x="0" y="269"/>
                      </a:cubicBezTo>
                      <a:cubicBezTo>
                        <a:pt x="90" y="378"/>
                        <a:pt x="179" y="487"/>
                        <a:pt x="266" y="600"/>
                      </a:cubicBezTo>
                      <a:lnTo>
                        <a:pt x="295" y="600"/>
                      </a:lnTo>
                      <a:cubicBezTo>
                        <a:pt x="332" y="534"/>
                        <a:pt x="349" y="435"/>
                        <a:pt x="338" y="322"/>
                      </a:cubicBezTo>
                      <a:cubicBezTo>
                        <a:pt x="322" y="143"/>
                        <a:pt x="239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2" name="Google Shape;3262;p52"/>
                <p:cNvSpPr/>
                <p:nvPr/>
              </p:nvSpPr>
              <p:spPr>
                <a:xfrm>
                  <a:off x="5328472" y="1910572"/>
                  <a:ext cx="26448" cy="1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154" extrusionOk="0">
                      <a:moveTo>
                        <a:pt x="1" y="1"/>
                      </a:moveTo>
                      <a:cubicBezTo>
                        <a:pt x="37" y="50"/>
                        <a:pt x="77" y="103"/>
                        <a:pt x="113" y="154"/>
                      </a:cubicBezTo>
                      <a:lnTo>
                        <a:pt x="362" y="94"/>
                      </a:lnTo>
                      <a:cubicBezTo>
                        <a:pt x="239" y="27"/>
                        <a:pt x="130" y="1"/>
                        <a:pt x="30" y="1"/>
                      </a:cubicBezTo>
                      <a:close/>
                    </a:path>
                  </a:pathLst>
                </a:custGeom>
                <a:solidFill>
                  <a:srgbClr val="F455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3" name="Google Shape;3263;p52"/>
                <p:cNvSpPr/>
                <p:nvPr/>
              </p:nvSpPr>
              <p:spPr>
                <a:xfrm>
                  <a:off x="5212859" y="1585336"/>
                  <a:ext cx="216337" cy="25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3446" extrusionOk="0">
                      <a:moveTo>
                        <a:pt x="1607" y="1147"/>
                      </a:moveTo>
                      <a:cubicBezTo>
                        <a:pt x="1639" y="1147"/>
                        <a:pt x="1673" y="1150"/>
                        <a:pt x="1709" y="1153"/>
                      </a:cubicBezTo>
                      <a:cubicBezTo>
                        <a:pt x="1732" y="1160"/>
                        <a:pt x="1752" y="1167"/>
                        <a:pt x="1775" y="1173"/>
                      </a:cubicBezTo>
                      <a:lnTo>
                        <a:pt x="1838" y="1206"/>
                      </a:lnTo>
                      <a:cubicBezTo>
                        <a:pt x="1858" y="1223"/>
                        <a:pt x="1882" y="1237"/>
                        <a:pt x="1898" y="1266"/>
                      </a:cubicBezTo>
                      <a:cubicBezTo>
                        <a:pt x="1917" y="1292"/>
                        <a:pt x="1925" y="1332"/>
                        <a:pt x="1917" y="1369"/>
                      </a:cubicBezTo>
                      <a:cubicBezTo>
                        <a:pt x="1901" y="1435"/>
                        <a:pt x="1862" y="1465"/>
                        <a:pt x="1828" y="1498"/>
                      </a:cubicBezTo>
                      <a:cubicBezTo>
                        <a:pt x="1802" y="1521"/>
                        <a:pt x="1775" y="1541"/>
                        <a:pt x="1746" y="1561"/>
                      </a:cubicBezTo>
                      <a:cubicBezTo>
                        <a:pt x="1785" y="1564"/>
                        <a:pt x="1822" y="1570"/>
                        <a:pt x="1862" y="1578"/>
                      </a:cubicBezTo>
                      <a:cubicBezTo>
                        <a:pt x="1928" y="1590"/>
                        <a:pt x="1994" y="1610"/>
                        <a:pt x="2056" y="1640"/>
                      </a:cubicBezTo>
                      <a:cubicBezTo>
                        <a:pt x="2120" y="1667"/>
                        <a:pt x="2192" y="1714"/>
                        <a:pt x="2229" y="1796"/>
                      </a:cubicBezTo>
                      <a:cubicBezTo>
                        <a:pt x="2265" y="1879"/>
                        <a:pt x="2262" y="1981"/>
                        <a:pt x="2196" y="2054"/>
                      </a:cubicBezTo>
                      <a:cubicBezTo>
                        <a:pt x="2130" y="2120"/>
                        <a:pt x="2053" y="2137"/>
                        <a:pt x="1984" y="2151"/>
                      </a:cubicBezTo>
                      <a:cubicBezTo>
                        <a:pt x="1977" y="2151"/>
                        <a:pt x="1971" y="2154"/>
                        <a:pt x="1961" y="2154"/>
                      </a:cubicBezTo>
                      <a:cubicBezTo>
                        <a:pt x="1977" y="2163"/>
                        <a:pt x="1997" y="2174"/>
                        <a:pt x="2014" y="2183"/>
                      </a:cubicBezTo>
                      <a:cubicBezTo>
                        <a:pt x="2076" y="2220"/>
                        <a:pt x="2140" y="2260"/>
                        <a:pt x="2196" y="2316"/>
                      </a:cubicBezTo>
                      <a:cubicBezTo>
                        <a:pt x="2223" y="2342"/>
                        <a:pt x="2252" y="2376"/>
                        <a:pt x="2265" y="2422"/>
                      </a:cubicBezTo>
                      <a:cubicBezTo>
                        <a:pt x="2282" y="2469"/>
                        <a:pt x="2269" y="2531"/>
                        <a:pt x="2235" y="2564"/>
                      </a:cubicBezTo>
                      <a:cubicBezTo>
                        <a:pt x="2176" y="2624"/>
                        <a:pt x="2103" y="2657"/>
                        <a:pt x="2027" y="2667"/>
                      </a:cubicBezTo>
                      <a:cubicBezTo>
                        <a:pt x="2004" y="2670"/>
                        <a:pt x="1981" y="2674"/>
                        <a:pt x="1961" y="2674"/>
                      </a:cubicBezTo>
                      <a:cubicBezTo>
                        <a:pt x="1908" y="2674"/>
                        <a:pt x="1855" y="2663"/>
                        <a:pt x="1805" y="2654"/>
                      </a:cubicBezTo>
                      <a:cubicBezTo>
                        <a:pt x="1663" y="2620"/>
                        <a:pt x="1534" y="2561"/>
                        <a:pt x="1414" y="2488"/>
                      </a:cubicBezTo>
                      <a:lnTo>
                        <a:pt x="1414" y="2488"/>
                      </a:lnTo>
                      <a:cubicBezTo>
                        <a:pt x="1544" y="2541"/>
                        <a:pt x="1679" y="2588"/>
                        <a:pt x="1815" y="2604"/>
                      </a:cubicBezTo>
                      <a:cubicBezTo>
                        <a:pt x="1842" y="2608"/>
                        <a:pt x="1868" y="2608"/>
                        <a:pt x="1894" y="2608"/>
                      </a:cubicBezTo>
                      <a:cubicBezTo>
                        <a:pt x="2001" y="2608"/>
                        <a:pt x="2110" y="2581"/>
                        <a:pt x="2169" y="2508"/>
                      </a:cubicBezTo>
                      <a:cubicBezTo>
                        <a:pt x="2183" y="2488"/>
                        <a:pt x="2183" y="2472"/>
                        <a:pt x="2176" y="2452"/>
                      </a:cubicBezTo>
                      <a:cubicBezTo>
                        <a:pt x="2169" y="2432"/>
                        <a:pt x="2149" y="2409"/>
                        <a:pt x="2126" y="2389"/>
                      </a:cubicBezTo>
                      <a:cubicBezTo>
                        <a:pt x="2080" y="2349"/>
                        <a:pt x="2021" y="2316"/>
                        <a:pt x="1961" y="2286"/>
                      </a:cubicBezTo>
                      <a:cubicBezTo>
                        <a:pt x="1838" y="2226"/>
                        <a:pt x="1706" y="2177"/>
                        <a:pt x="1580" y="2134"/>
                      </a:cubicBezTo>
                      <a:lnTo>
                        <a:pt x="1613" y="2004"/>
                      </a:lnTo>
                      <a:cubicBezTo>
                        <a:pt x="1676" y="2015"/>
                        <a:pt x="1746" y="2018"/>
                        <a:pt x="1812" y="2018"/>
                      </a:cubicBezTo>
                      <a:cubicBezTo>
                        <a:pt x="1862" y="2018"/>
                        <a:pt x="1914" y="2015"/>
                        <a:pt x="1961" y="2008"/>
                      </a:cubicBezTo>
                      <a:cubicBezTo>
                        <a:pt x="2014" y="1998"/>
                        <a:pt x="2064" y="1978"/>
                        <a:pt x="2087" y="1955"/>
                      </a:cubicBezTo>
                      <a:cubicBezTo>
                        <a:pt x="2107" y="1932"/>
                        <a:pt x="2110" y="1892"/>
                        <a:pt x="2093" y="1859"/>
                      </a:cubicBezTo>
                      <a:cubicBezTo>
                        <a:pt x="2067" y="1793"/>
                        <a:pt x="1944" y="1743"/>
                        <a:pt x="1832" y="1723"/>
                      </a:cubicBezTo>
                      <a:cubicBezTo>
                        <a:pt x="1719" y="1697"/>
                        <a:pt x="1593" y="1690"/>
                        <a:pt x="1477" y="1687"/>
                      </a:cubicBezTo>
                      <a:lnTo>
                        <a:pt x="1087" y="1683"/>
                      </a:lnTo>
                      <a:lnTo>
                        <a:pt x="1448" y="1551"/>
                      </a:lnTo>
                      <a:cubicBezTo>
                        <a:pt x="1520" y="1524"/>
                        <a:pt x="1590" y="1495"/>
                        <a:pt x="1656" y="1458"/>
                      </a:cubicBezTo>
                      <a:cubicBezTo>
                        <a:pt x="1719" y="1425"/>
                        <a:pt x="1785" y="1369"/>
                        <a:pt x="1795" y="1339"/>
                      </a:cubicBezTo>
                      <a:cubicBezTo>
                        <a:pt x="1798" y="1336"/>
                        <a:pt x="1792" y="1323"/>
                        <a:pt x="1772" y="1303"/>
                      </a:cubicBezTo>
                      <a:lnTo>
                        <a:pt x="1729" y="1280"/>
                      </a:lnTo>
                      <a:lnTo>
                        <a:pt x="1683" y="1263"/>
                      </a:lnTo>
                      <a:cubicBezTo>
                        <a:pt x="1650" y="1253"/>
                        <a:pt x="1610" y="1249"/>
                        <a:pt x="1570" y="1249"/>
                      </a:cubicBezTo>
                      <a:cubicBezTo>
                        <a:pt x="1537" y="1249"/>
                        <a:pt x="1504" y="1253"/>
                        <a:pt x="1468" y="1260"/>
                      </a:cubicBezTo>
                      <a:cubicBezTo>
                        <a:pt x="1318" y="1283"/>
                        <a:pt x="1170" y="1342"/>
                        <a:pt x="1027" y="1402"/>
                      </a:cubicBezTo>
                      <a:cubicBezTo>
                        <a:pt x="881" y="1465"/>
                        <a:pt x="742" y="1538"/>
                        <a:pt x="603" y="1617"/>
                      </a:cubicBezTo>
                      <a:cubicBezTo>
                        <a:pt x="725" y="1518"/>
                        <a:pt x="861" y="1431"/>
                        <a:pt x="1000" y="1352"/>
                      </a:cubicBezTo>
                      <a:cubicBezTo>
                        <a:pt x="1139" y="1272"/>
                        <a:pt x="1289" y="1203"/>
                        <a:pt x="1451" y="1167"/>
                      </a:cubicBezTo>
                      <a:cubicBezTo>
                        <a:pt x="1500" y="1153"/>
                        <a:pt x="1553" y="1147"/>
                        <a:pt x="1607" y="1147"/>
                      </a:cubicBezTo>
                      <a:close/>
                      <a:moveTo>
                        <a:pt x="1335" y="1"/>
                      </a:moveTo>
                      <a:cubicBezTo>
                        <a:pt x="934" y="5"/>
                        <a:pt x="586" y="286"/>
                        <a:pt x="341" y="783"/>
                      </a:cubicBezTo>
                      <a:cubicBezTo>
                        <a:pt x="328" y="812"/>
                        <a:pt x="315" y="839"/>
                        <a:pt x="305" y="866"/>
                      </a:cubicBezTo>
                      <a:cubicBezTo>
                        <a:pt x="89" y="1376"/>
                        <a:pt x="23" y="1945"/>
                        <a:pt x="4" y="2140"/>
                      </a:cubicBezTo>
                      <a:cubicBezTo>
                        <a:pt x="4" y="2160"/>
                        <a:pt x="0" y="2183"/>
                        <a:pt x="0" y="2206"/>
                      </a:cubicBezTo>
                      <a:cubicBezTo>
                        <a:pt x="7" y="2233"/>
                        <a:pt x="398" y="3445"/>
                        <a:pt x="1411" y="3445"/>
                      </a:cubicBezTo>
                      <a:cubicBezTo>
                        <a:pt x="1477" y="3445"/>
                        <a:pt x="1547" y="3438"/>
                        <a:pt x="1616" y="3429"/>
                      </a:cubicBezTo>
                      <a:cubicBezTo>
                        <a:pt x="1762" y="3406"/>
                        <a:pt x="1888" y="3355"/>
                        <a:pt x="1994" y="3286"/>
                      </a:cubicBezTo>
                      <a:lnTo>
                        <a:pt x="1974" y="3243"/>
                      </a:lnTo>
                      <a:cubicBezTo>
                        <a:pt x="1974" y="3243"/>
                        <a:pt x="2358" y="2998"/>
                        <a:pt x="2547" y="2345"/>
                      </a:cubicBezTo>
                      <a:cubicBezTo>
                        <a:pt x="2676" y="1786"/>
                        <a:pt x="2633" y="1226"/>
                        <a:pt x="2633" y="1226"/>
                      </a:cubicBezTo>
                      <a:cubicBezTo>
                        <a:pt x="2633" y="1226"/>
                        <a:pt x="2726" y="1217"/>
                        <a:pt x="2808" y="1183"/>
                      </a:cubicBezTo>
                      <a:cubicBezTo>
                        <a:pt x="2931" y="1104"/>
                        <a:pt x="2898" y="925"/>
                        <a:pt x="2739" y="753"/>
                      </a:cubicBezTo>
                      <a:cubicBezTo>
                        <a:pt x="2382" y="468"/>
                        <a:pt x="1749" y="332"/>
                        <a:pt x="1749" y="332"/>
                      </a:cubicBezTo>
                      <a:cubicBezTo>
                        <a:pt x="2103" y="227"/>
                        <a:pt x="2030" y="1"/>
                        <a:pt x="1361" y="1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4" name="Google Shape;3264;p52"/>
                <p:cNvSpPr/>
                <p:nvPr/>
              </p:nvSpPr>
              <p:spPr>
                <a:xfrm>
                  <a:off x="5258043" y="1669842"/>
                  <a:ext cx="122814" cy="111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" h="1528" extrusionOk="0">
                      <a:moveTo>
                        <a:pt x="1005" y="1"/>
                      </a:moveTo>
                      <a:cubicBezTo>
                        <a:pt x="951" y="1"/>
                        <a:pt x="898" y="7"/>
                        <a:pt x="849" y="21"/>
                      </a:cubicBezTo>
                      <a:cubicBezTo>
                        <a:pt x="687" y="57"/>
                        <a:pt x="537" y="126"/>
                        <a:pt x="398" y="206"/>
                      </a:cubicBezTo>
                      <a:cubicBezTo>
                        <a:pt x="259" y="285"/>
                        <a:pt x="123" y="372"/>
                        <a:pt x="1" y="471"/>
                      </a:cubicBezTo>
                      <a:cubicBezTo>
                        <a:pt x="140" y="392"/>
                        <a:pt x="279" y="319"/>
                        <a:pt x="425" y="256"/>
                      </a:cubicBezTo>
                      <a:cubicBezTo>
                        <a:pt x="568" y="196"/>
                        <a:pt x="716" y="137"/>
                        <a:pt x="866" y="114"/>
                      </a:cubicBezTo>
                      <a:cubicBezTo>
                        <a:pt x="902" y="107"/>
                        <a:pt x="935" y="103"/>
                        <a:pt x="968" y="103"/>
                      </a:cubicBezTo>
                      <a:cubicBezTo>
                        <a:pt x="1008" y="103"/>
                        <a:pt x="1048" y="107"/>
                        <a:pt x="1081" y="117"/>
                      </a:cubicBezTo>
                      <a:lnTo>
                        <a:pt x="1127" y="134"/>
                      </a:lnTo>
                      <a:lnTo>
                        <a:pt x="1170" y="157"/>
                      </a:lnTo>
                      <a:cubicBezTo>
                        <a:pt x="1190" y="177"/>
                        <a:pt x="1196" y="190"/>
                        <a:pt x="1193" y="193"/>
                      </a:cubicBezTo>
                      <a:cubicBezTo>
                        <a:pt x="1183" y="223"/>
                        <a:pt x="1117" y="279"/>
                        <a:pt x="1054" y="312"/>
                      </a:cubicBezTo>
                      <a:cubicBezTo>
                        <a:pt x="988" y="349"/>
                        <a:pt x="918" y="378"/>
                        <a:pt x="846" y="405"/>
                      </a:cubicBezTo>
                      <a:lnTo>
                        <a:pt x="485" y="537"/>
                      </a:lnTo>
                      <a:lnTo>
                        <a:pt x="875" y="541"/>
                      </a:lnTo>
                      <a:cubicBezTo>
                        <a:pt x="991" y="544"/>
                        <a:pt x="1117" y="551"/>
                        <a:pt x="1230" y="577"/>
                      </a:cubicBezTo>
                      <a:cubicBezTo>
                        <a:pt x="1342" y="597"/>
                        <a:pt x="1465" y="647"/>
                        <a:pt x="1491" y="713"/>
                      </a:cubicBezTo>
                      <a:cubicBezTo>
                        <a:pt x="1508" y="746"/>
                        <a:pt x="1505" y="786"/>
                        <a:pt x="1485" y="809"/>
                      </a:cubicBezTo>
                      <a:cubicBezTo>
                        <a:pt x="1462" y="832"/>
                        <a:pt x="1412" y="852"/>
                        <a:pt x="1359" y="862"/>
                      </a:cubicBezTo>
                      <a:cubicBezTo>
                        <a:pt x="1312" y="869"/>
                        <a:pt x="1260" y="872"/>
                        <a:pt x="1210" y="872"/>
                      </a:cubicBezTo>
                      <a:cubicBezTo>
                        <a:pt x="1144" y="872"/>
                        <a:pt x="1074" y="869"/>
                        <a:pt x="1011" y="858"/>
                      </a:cubicBezTo>
                      <a:lnTo>
                        <a:pt x="978" y="988"/>
                      </a:lnTo>
                      <a:cubicBezTo>
                        <a:pt x="1104" y="1031"/>
                        <a:pt x="1236" y="1080"/>
                        <a:pt x="1359" y="1140"/>
                      </a:cubicBezTo>
                      <a:cubicBezTo>
                        <a:pt x="1419" y="1170"/>
                        <a:pt x="1478" y="1203"/>
                        <a:pt x="1524" y="1243"/>
                      </a:cubicBezTo>
                      <a:cubicBezTo>
                        <a:pt x="1547" y="1263"/>
                        <a:pt x="1567" y="1286"/>
                        <a:pt x="1574" y="1306"/>
                      </a:cubicBezTo>
                      <a:cubicBezTo>
                        <a:pt x="1581" y="1326"/>
                        <a:pt x="1581" y="1342"/>
                        <a:pt x="1567" y="1362"/>
                      </a:cubicBezTo>
                      <a:cubicBezTo>
                        <a:pt x="1508" y="1435"/>
                        <a:pt x="1399" y="1462"/>
                        <a:pt x="1292" y="1462"/>
                      </a:cubicBezTo>
                      <a:cubicBezTo>
                        <a:pt x="1266" y="1462"/>
                        <a:pt x="1240" y="1462"/>
                        <a:pt x="1213" y="1458"/>
                      </a:cubicBezTo>
                      <a:cubicBezTo>
                        <a:pt x="1077" y="1442"/>
                        <a:pt x="942" y="1395"/>
                        <a:pt x="812" y="1342"/>
                      </a:cubicBezTo>
                      <a:lnTo>
                        <a:pt x="812" y="1342"/>
                      </a:lnTo>
                      <a:cubicBezTo>
                        <a:pt x="932" y="1415"/>
                        <a:pt x="1061" y="1474"/>
                        <a:pt x="1203" y="1508"/>
                      </a:cubicBezTo>
                      <a:cubicBezTo>
                        <a:pt x="1253" y="1517"/>
                        <a:pt x="1306" y="1528"/>
                        <a:pt x="1359" y="1528"/>
                      </a:cubicBezTo>
                      <a:cubicBezTo>
                        <a:pt x="1379" y="1528"/>
                        <a:pt x="1402" y="1524"/>
                        <a:pt x="1425" y="1521"/>
                      </a:cubicBezTo>
                      <a:cubicBezTo>
                        <a:pt x="1501" y="1511"/>
                        <a:pt x="1574" y="1478"/>
                        <a:pt x="1633" y="1418"/>
                      </a:cubicBezTo>
                      <a:cubicBezTo>
                        <a:pt x="1667" y="1385"/>
                        <a:pt x="1680" y="1323"/>
                        <a:pt x="1663" y="1276"/>
                      </a:cubicBezTo>
                      <a:cubicBezTo>
                        <a:pt x="1650" y="1230"/>
                        <a:pt x="1621" y="1196"/>
                        <a:pt x="1594" y="1170"/>
                      </a:cubicBezTo>
                      <a:cubicBezTo>
                        <a:pt x="1538" y="1114"/>
                        <a:pt x="1474" y="1074"/>
                        <a:pt x="1412" y="1037"/>
                      </a:cubicBezTo>
                      <a:cubicBezTo>
                        <a:pt x="1395" y="1028"/>
                        <a:pt x="1375" y="1017"/>
                        <a:pt x="1359" y="1008"/>
                      </a:cubicBezTo>
                      <a:cubicBezTo>
                        <a:pt x="1369" y="1008"/>
                        <a:pt x="1375" y="1005"/>
                        <a:pt x="1382" y="1005"/>
                      </a:cubicBezTo>
                      <a:cubicBezTo>
                        <a:pt x="1451" y="991"/>
                        <a:pt x="1528" y="974"/>
                        <a:pt x="1594" y="908"/>
                      </a:cubicBezTo>
                      <a:cubicBezTo>
                        <a:pt x="1660" y="835"/>
                        <a:pt x="1663" y="733"/>
                        <a:pt x="1627" y="650"/>
                      </a:cubicBezTo>
                      <a:cubicBezTo>
                        <a:pt x="1590" y="568"/>
                        <a:pt x="1518" y="521"/>
                        <a:pt x="1454" y="494"/>
                      </a:cubicBezTo>
                      <a:cubicBezTo>
                        <a:pt x="1392" y="464"/>
                        <a:pt x="1326" y="444"/>
                        <a:pt x="1260" y="432"/>
                      </a:cubicBezTo>
                      <a:cubicBezTo>
                        <a:pt x="1220" y="424"/>
                        <a:pt x="1183" y="418"/>
                        <a:pt x="1144" y="415"/>
                      </a:cubicBezTo>
                      <a:cubicBezTo>
                        <a:pt x="1173" y="395"/>
                        <a:pt x="1200" y="375"/>
                        <a:pt x="1226" y="352"/>
                      </a:cubicBezTo>
                      <a:cubicBezTo>
                        <a:pt x="1260" y="319"/>
                        <a:pt x="1299" y="289"/>
                        <a:pt x="1315" y="223"/>
                      </a:cubicBezTo>
                      <a:cubicBezTo>
                        <a:pt x="1323" y="186"/>
                        <a:pt x="1315" y="146"/>
                        <a:pt x="1296" y="120"/>
                      </a:cubicBezTo>
                      <a:cubicBezTo>
                        <a:pt x="1280" y="91"/>
                        <a:pt x="1256" y="77"/>
                        <a:pt x="1236" y="60"/>
                      </a:cubicBezTo>
                      <a:lnTo>
                        <a:pt x="1173" y="27"/>
                      </a:lnTo>
                      <a:cubicBezTo>
                        <a:pt x="1150" y="21"/>
                        <a:pt x="1130" y="14"/>
                        <a:pt x="1107" y="7"/>
                      </a:cubicBezTo>
                      <a:cubicBezTo>
                        <a:pt x="1071" y="4"/>
                        <a:pt x="1037" y="1"/>
                        <a:pt x="10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5" name="Google Shape;3265;p52"/>
                <p:cNvSpPr/>
                <p:nvPr/>
              </p:nvSpPr>
              <p:spPr>
                <a:xfrm>
                  <a:off x="5115139" y="1889093"/>
                  <a:ext cx="122668" cy="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438" extrusionOk="0">
                      <a:moveTo>
                        <a:pt x="1053" y="0"/>
                      </a:moveTo>
                      <a:cubicBezTo>
                        <a:pt x="821" y="0"/>
                        <a:pt x="576" y="43"/>
                        <a:pt x="384" y="80"/>
                      </a:cubicBezTo>
                      <a:cubicBezTo>
                        <a:pt x="225" y="106"/>
                        <a:pt x="43" y="169"/>
                        <a:pt x="7" y="324"/>
                      </a:cubicBezTo>
                      <a:cubicBezTo>
                        <a:pt x="0" y="344"/>
                        <a:pt x="0" y="364"/>
                        <a:pt x="10" y="378"/>
                      </a:cubicBezTo>
                      <a:cubicBezTo>
                        <a:pt x="17" y="391"/>
                        <a:pt x="26" y="397"/>
                        <a:pt x="40" y="404"/>
                      </a:cubicBezTo>
                      <a:cubicBezTo>
                        <a:pt x="63" y="414"/>
                        <a:pt x="86" y="428"/>
                        <a:pt x="109" y="437"/>
                      </a:cubicBezTo>
                      <a:cubicBezTo>
                        <a:pt x="119" y="434"/>
                        <a:pt x="132" y="428"/>
                        <a:pt x="142" y="424"/>
                      </a:cubicBezTo>
                      <a:cubicBezTo>
                        <a:pt x="390" y="318"/>
                        <a:pt x="656" y="285"/>
                        <a:pt x="924" y="285"/>
                      </a:cubicBezTo>
                      <a:cubicBezTo>
                        <a:pt x="1020" y="285"/>
                        <a:pt x="1116" y="289"/>
                        <a:pt x="1212" y="295"/>
                      </a:cubicBezTo>
                      <a:cubicBezTo>
                        <a:pt x="1364" y="308"/>
                        <a:pt x="1527" y="318"/>
                        <a:pt x="1679" y="348"/>
                      </a:cubicBezTo>
                      <a:cubicBezTo>
                        <a:pt x="1669" y="232"/>
                        <a:pt x="1606" y="122"/>
                        <a:pt x="1490" y="73"/>
                      </a:cubicBezTo>
                      <a:cubicBezTo>
                        <a:pt x="1364" y="20"/>
                        <a:pt x="1212" y="0"/>
                        <a:pt x="1053" y="0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6" name="Google Shape;3266;p52"/>
                <p:cNvSpPr/>
                <p:nvPr/>
              </p:nvSpPr>
              <p:spPr>
                <a:xfrm>
                  <a:off x="5123103" y="1909841"/>
                  <a:ext cx="115727" cy="29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398" extrusionOk="0">
                      <a:moveTo>
                        <a:pt x="815" y="1"/>
                      </a:moveTo>
                      <a:cubicBezTo>
                        <a:pt x="547" y="1"/>
                        <a:pt x="281" y="34"/>
                        <a:pt x="33" y="140"/>
                      </a:cubicBezTo>
                      <a:cubicBezTo>
                        <a:pt x="23" y="144"/>
                        <a:pt x="10" y="150"/>
                        <a:pt x="0" y="153"/>
                      </a:cubicBezTo>
                      <a:cubicBezTo>
                        <a:pt x="186" y="239"/>
                        <a:pt x="394" y="272"/>
                        <a:pt x="599" y="303"/>
                      </a:cubicBezTo>
                      <a:cubicBezTo>
                        <a:pt x="788" y="332"/>
                        <a:pt x="974" y="358"/>
                        <a:pt x="1163" y="385"/>
                      </a:cubicBezTo>
                      <a:cubicBezTo>
                        <a:pt x="1199" y="392"/>
                        <a:pt x="1239" y="398"/>
                        <a:pt x="1275" y="398"/>
                      </a:cubicBezTo>
                      <a:cubicBezTo>
                        <a:pt x="1299" y="398"/>
                        <a:pt x="1319" y="395"/>
                        <a:pt x="1342" y="392"/>
                      </a:cubicBezTo>
                      <a:cubicBezTo>
                        <a:pt x="1507" y="352"/>
                        <a:pt x="1583" y="206"/>
                        <a:pt x="1570" y="64"/>
                      </a:cubicBezTo>
                      <a:cubicBezTo>
                        <a:pt x="1418" y="34"/>
                        <a:pt x="1255" y="24"/>
                        <a:pt x="1103" y="11"/>
                      </a:cubicBezTo>
                      <a:cubicBezTo>
                        <a:pt x="1007" y="5"/>
                        <a:pt x="911" y="1"/>
                        <a:pt x="815" y="1"/>
                      </a:cubicBezTo>
                      <a:close/>
                    </a:path>
                  </a:pathLst>
                </a:custGeom>
                <a:solidFill>
                  <a:srgbClr val="F4C3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7" name="Google Shape;3267;p52"/>
                <p:cNvSpPr/>
                <p:nvPr/>
              </p:nvSpPr>
              <p:spPr>
                <a:xfrm>
                  <a:off x="5149404" y="1768837"/>
                  <a:ext cx="78028" cy="63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875" extrusionOk="0">
                      <a:moveTo>
                        <a:pt x="180" y="0"/>
                      </a:moveTo>
                      <a:lnTo>
                        <a:pt x="316" y="312"/>
                      </a:lnTo>
                      <a:cubicBezTo>
                        <a:pt x="355" y="401"/>
                        <a:pt x="392" y="500"/>
                        <a:pt x="412" y="596"/>
                      </a:cubicBezTo>
                      <a:cubicBezTo>
                        <a:pt x="432" y="689"/>
                        <a:pt x="438" y="812"/>
                        <a:pt x="352" y="818"/>
                      </a:cubicBezTo>
                      <a:cubicBezTo>
                        <a:pt x="345" y="819"/>
                        <a:pt x="338" y="819"/>
                        <a:pt x="331" y="819"/>
                      </a:cubicBezTo>
                      <a:cubicBezTo>
                        <a:pt x="250" y="819"/>
                        <a:pt x="176" y="749"/>
                        <a:pt x="127" y="672"/>
                      </a:cubicBezTo>
                      <a:cubicBezTo>
                        <a:pt x="71" y="587"/>
                        <a:pt x="34" y="490"/>
                        <a:pt x="1" y="391"/>
                      </a:cubicBezTo>
                      <a:lnTo>
                        <a:pt x="1" y="391"/>
                      </a:lnTo>
                      <a:cubicBezTo>
                        <a:pt x="18" y="494"/>
                        <a:pt x="51" y="593"/>
                        <a:pt x="97" y="689"/>
                      </a:cubicBezTo>
                      <a:cubicBezTo>
                        <a:pt x="142" y="775"/>
                        <a:pt x="224" y="875"/>
                        <a:pt x="346" y="875"/>
                      </a:cubicBezTo>
                      <a:cubicBezTo>
                        <a:pt x="350" y="875"/>
                        <a:pt x="354" y="875"/>
                        <a:pt x="359" y="874"/>
                      </a:cubicBezTo>
                      <a:cubicBezTo>
                        <a:pt x="372" y="871"/>
                        <a:pt x="389" y="868"/>
                        <a:pt x="402" y="865"/>
                      </a:cubicBezTo>
                      <a:cubicBezTo>
                        <a:pt x="418" y="854"/>
                        <a:pt x="435" y="848"/>
                        <a:pt x="445" y="835"/>
                      </a:cubicBezTo>
                      <a:cubicBezTo>
                        <a:pt x="468" y="808"/>
                        <a:pt x="482" y="778"/>
                        <a:pt x="485" y="749"/>
                      </a:cubicBezTo>
                      <a:cubicBezTo>
                        <a:pt x="494" y="692"/>
                        <a:pt x="488" y="636"/>
                        <a:pt x="478" y="583"/>
                      </a:cubicBezTo>
                      <a:cubicBezTo>
                        <a:pt x="470" y="544"/>
                        <a:pt x="461" y="506"/>
                        <a:pt x="451" y="469"/>
                      </a:cubicBezTo>
                      <a:lnTo>
                        <a:pt x="451" y="469"/>
                      </a:lnTo>
                      <a:cubicBezTo>
                        <a:pt x="496" y="510"/>
                        <a:pt x="547" y="545"/>
                        <a:pt x="604" y="573"/>
                      </a:cubicBezTo>
                      <a:cubicBezTo>
                        <a:pt x="664" y="604"/>
                        <a:pt x="732" y="621"/>
                        <a:pt x="800" y="621"/>
                      </a:cubicBezTo>
                      <a:cubicBezTo>
                        <a:pt x="865" y="621"/>
                        <a:pt x="930" y="606"/>
                        <a:pt x="988" y="570"/>
                      </a:cubicBezTo>
                      <a:cubicBezTo>
                        <a:pt x="1005" y="564"/>
                        <a:pt x="1018" y="553"/>
                        <a:pt x="1031" y="537"/>
                      </a:cubicBezTo>
                      <a:lnTo>
                        <a:pt x="1048" y="514"/>
                      </a:lnTo>
                      <a:lnTo>
                        <a:pt x="1058" y="484"/>
                      </a:lnTo>
                      <a:cubicBezTo>
                        <a:pt x="1067" y="448"/>
                        <a:pt x="1054" y="408"/>
                        <a:pt x="1038" y="378"/>
                      </a:cubicBezTo>
                      <a:cubicBezTo>
                        <a:pt x="1005" y="318"/>
                        <a:pt x="962" y="275"/>
                        <a:pt x="915" y="232"/>
                      </a:cubicBezTo>
                      <a:cubicBezTo>
                        <a:pt x="815" y="156"/>
                        <a:pt x="713" y="87"/>
                        <a:pt x="604" y="30"/>
                      </a:cubicBezTo>
                      <a:lnTo>
                        <a:pt x="604" y="30"/>
                      </a:lnTo>
                      <a:cubicBezTo>
                        <a:pt x="703" y="103"/>
                        <a:pt x="803" y="176"/>
                        <a:pt x="889" y="262"/>
                      </a:cubicBezTo>
                      <a:cubicBezTo>
                        <a:pt x="928" y="305"/>
                        <a:pt x="971" y="351"/>
                        <a:pt x="994" y="401"/>
                      </a:cubicBezTo>
                      <a:cubicBezTo>
                        <a:pt x="1021" y="454"/>
                        <a:pt x="1005" y="497"/>
                        <a:pt x="955" y="520"/>
                      </a:cubicBezTo>
                      <a:cubicBezTo>
                        <a:pt x="910" y="543"/>
                        <a:pt x="858" y="555"/>
                        <a:pt x="806" y="555"/>
                      </a:cubicBezTo>
                      <a:cubicBezTo>
                        <a:pt x="746" y="555"/>
                        <a:pt x="686" y="540"/>
                        <a:pt x="634" y="510"/>
                      </a:cubicBezTo>
                      <a:cubicBezTo>
                        <a:pt x="534" y="457"/>
                        <a:pt x="448" y="368"/>
                        <a:pt x="378" y="275"/>
                      </a:cubicBez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8" name="Google Shape;3268;p52"/>
                <p:cNvSpPr/>
                <p:nvPr/>
              </p:nvSpPr>
              <p:spPr>
                <a:xfrm>
                  <a:off x="5361349" y="2226772"/>
                  <a:ext cx="53699" cy="5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737" extrusionOk="0">
                      <a:moveTo>
                        <a:pt x="568" y="0"/>
                      </a:moveTo>
                      <a:cubicBezTo>
                        <a:pt x="526" y="0"/>
                        <a:pt x="469" y="13"/>
                        <a:pt x="392" y="44"/>
                      </a:cubicBezTo>
                      <a:cubicBezTo>
                        <a:pt x="5" y="203"/>
                        <a:pt x="1" y="736"/>
                        <a:pt x="1" y="736"/>
                      </a:cubicBezTo>
                      <a:lnTo>
                        <a:pt x="653" y="200"/>
                      </a:lnTo>
                      <a:cubicBezTo>
                        <a:pt x="653" y="200"/>
                        <a:pt x="734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9F44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69" name="Google Shape;3269;p52"/>
                <p:cNvSpPr/>
                <p:nvPr/>
              </p:nvSpPr>
              <p:spPr>
                <a:xfrm>
                  <a:off x="5405915" y="2430023"/>
                  <a:ext cx="190979" cy="20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2746" extrusionOk="0">
                      <a:moveTo>
                        <a:pt x="2613" y="1"/>
                      </a:moveTo>
                      <a:lnTo>
                        <a:pt x="2613" y="1"/>
                      </a:lnTo>
                      <a:cubicBezTo>
                        <a:pt x="1762" y="510"/>
                        <a:pt x="901" y="1004"/>
                        <a:pt x="31" y="1481"/>
                      </a:cubicBezTo>
                      <a:cubicBezTo>
                        <a:pt x="14" y="1921"/>
                        <a:pt x="3" y="2352"/>
                        <a:pt x="0" y="2746"/>
                      </a:cubicBezTo>
                      <a:cubicBezTo>
                        <a:pt x="865" y="2272"/>
                        <a:pt x="1719" y="1782"/>
                        <a:pt x="2567" y="1282"/>
                      </a:cubicBezTo>
                      <a:cubicBezTo>
                        <a:pt x="2583" y="895"/>
                        <a:pt x="2603" y="458"/>
                        <a:pt x="26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0" name="Google Shape;3270;p52"/>
                <p:cNvSpPr/>
                <p:nvPr/>
              </p:nvSpPr>
              <p:spPr>
                <a:xfrm>
                  <a:off x="5405403" y="2523612"/>
                  <a:ext cx="188056" cy="23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4" h="3211" extrusionOk="0">
                      <a:moveTo>
                        <a:pt x="2574" y="1"/>
                      </a:moveTo>
                      <a:lnTo>
                        <a:pt x="2574" y="1"/>
                      </a:lnTo>
                      <a:cubicBezTo>
                        <a:pt x="1726" y="501"/>
                        <a:pt x="872" y="991"/>
                        <a:pt x="7" y="1465"/>
                      </a:cubicBezTo>
                      <a:cubicBezTo>
                        <a:pt x="1" y="2396"/>
                        <a:pt x="41" y="3108"/>
                        <a:pt x="203" y="3210"/>
                      </a:cubicBezTo>
                      <a:cubicBezTo>
                        <a:pt x="845" y="2793"/>
                        <a:pt x="2481" y="1558"/>
                        <a:pt x="2481" y="1558"/>
                      </a:cubicBezTo>
                      <a:cubicBezTo>
                        <a:pt x="2481" y="1558"/>
                        <a:pt x="2531" y="918"/>
                        <a:pt x="25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1" name="Google Shape;3271;p52"/>
                <p:cNvSpPr/>
                <p:nvPr/>
              </p:nvSpPr>
              <p:spPr>
                <a:xfrm>
                  <a:off x="5412928" y="2202151"/>
                  <a:ext cx="184623" cy="189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2597" extrusionOk="0">
                      <a:moveTo>
                        <a:pt x="2467" y="0"/>
                      </a:moveTo>
                      <a:cubicBezTo>
                        <a:pt x="1656" y="480"/>
                        <a:pt x="838" y="941"/>
                        <a:pt x="7" y="1388"/>
                      </a:cubicBezTo>
                      <a:cubicBezTo>
                        <a:pt x="17" y="1719"/>
                        <a:pt x="14" y="2136"/>
                        <a:pt x="0" y="2596"/>
                      </a:cubicBezTo>
                      <a:cubicBezTo>
                        <a:pt x="855" y="2199"/>
                        <a:pt x="1696" y="1778"/>
                        <a:pt x="2527" y="1335"/>
                      </a:cubicBezTo>
                      <a:cubicBezTo>
                        <a:pt x="2521" y="871"/>
                        <a:pt x="2501" y="418"/>
                        <a:pt x="24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2" name="Google Shape;3272;p52"/>
                <p:cNvSpPr/>
                <p:nvPr/>
              </p:nvSpPr>
              <p:spPr>
                <a:xfrm>
                  <a:off x="5408107" y="2299612"/>
                  <a:ext cx="190248" cy="23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" h="3266" extrusionOk="0">
                      <a:moveTo>
                        <a:pt x="2593" y="1"/>
                      </a:moveTo>
                      <a:lnTo>
                        <a:pt x="2593" y="1"/>
                      </a:lnTo>
                      <a:cubicBezTo>
                        <a:pt x="1762" y="444"/>
                        <a:pt x="921" y="865"/>
                        <a:pt x="66" y="1262"/>
                      </a:cubicBezTo>
                      <a:cubicBezTo>
                        <a:pt x="50" y="1885"/>
                        <a:pt x="24" y="2587"/>
                        <a:pt x="1" y="3266"/>
                      </a:cubicBezTo>
                      <a:cubicBezTo>
                        <a:pt x="871" y="2789"/>
                        <a:pt x="1732" y="2295"/>
                        <a:pt x="2583" y="1786"/>
                      </a:cubicBezTo>
                      <a:cubicBezTo>
                        <a:pt x="2599" y="1210"/>
                        <a:pt x="2603" y="597"/>
                        <a:pt x="2593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3" name="Google Shape;3273;p52"/>
                <p:cNvSpPr/>
                <p:nvPr/>
              </p:nvSpPr>
              <p:spPr>
                <a:xfrm>
                  <a:off x="5354116" y="2039887"/>
                  <a:ext cx="239125" cy="26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" h="3610" extrusionOk="0">
                      <a:moveTo>
                        <a:pt x="1888" y="1"/>
                      </a:moveTo>
                      <a:cubicBezTo>
                        <a:pt x="1627" y="1"/>
                        <a:pt x="1471" y="76"/>
                        <a:pt x="1471" y="76"/>
                      </a:cubicBezTo>
                      <a:cubicBezTo>
                        <a:pt x="1471" y="76"/>
                        <a:pt x="1736" y="1473"/>
                        <a:pt x="1256" y="1850"/>
                      </a:cubicBezTo>
                      <a:cubicBezTo>
                        <a:pt x="772" y="2228"/>
                        <a:pt x="0" y="2827"/>
                        <a:pt x="100" y="3294"/>
                      </a:cubicBezTo>
                      <a:cubicBezTo>
                        <a:pt x="100" y="3294"/>
                        <a:pt x="194" y="2762"/>
                        <a:pt x="495" y="2762"/>
                      </a:cubicBezTo>
                      <a:cubicBezTo>
                        <a:pt x="547" y="2762"/>
                        <a:pt x="605" y="2777"/>
                        <a:pt x="670" y="2814"/>
                      </a:cubicBezTo>
                      <a:cubicBezTo>
                        <a:pt x="755" y="2864"/>
                        <a:pt x="799" y="3162"/>
                        <a:pt x="812" y="3609"/>
                      </a:cubicBezTo>
                      <a:cubicBezTo>
                        <a:pt x="1643" y="3162"/>
                        <a:pt x="2461" y="2701"/>
                        <a:pt x="3272" y="2221"/>
                      </a:cubicBezTo>
                      <a:cubicBezTo>
                        <a:pt x="3190" y="1225"/>
                        <a:pt x="3040" y="417"/>
                        <a:pt x="2722" y="238"/>
                      </a:cubicBezTo>
                      <a:cubicBezTo>
                        <a:pt x="2392" y="52"/>
                        <a:pt x="2104" y="1"/>
                        <a:pt x="18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4" name="Google Shape;3274;p52"/>
                <p:cNvSpPr/>
                <p:nvPr/>
              </p:nvSpPr>
              <p:spPr>
                <a:xfrm>
                  <a:off x="5597476" y="2389402"/>
                  <a:ext cx="584" cy="4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67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4" y="60"/>
                        <a:pt x="4" y="63"/>
                        <a:pt x="4" y="66"/>
                      </a:cubicBezTo>
                      <a:cubicBezTo>
                        <a:pt x="4" y="47"/>
                        <a:pt x="4" y="27"/>
                        <a:pt x="7" y="7"/>
                      </a:cubicBezTo>
                      <a:cubicBezTo>
                        <a:pt x="4" y="4"/>
                        <a:pt x="4" y="4"/>
                        <a:pt x="1" y="0"/>
                      </a:cubicBezTo>
                      <a:close/>
                    </a:path>
                  </a:pathLst>
                </a:custGeom>
                <a:solidFill>
                  <a:srgbClr val="FBB7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5" name="Google Shape;3275;p52"/>
                <p:cNvSpPr/>
                <p:nvPr/>
              </p:nvSpPr>
              <p:spPr>
                <a:xfrm>
                  <a:off x="5596526" y="2393786"/>
                  <a:ext cx="1315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89" extrusionOk="0">
                      <a:moveTo>
                        <a:pt x="14" y="0"/>
                      </a:moveTo>
                      <a:cubicBezTo>
                        <a:pt x="11" y="165"/>
                        <a:pt x="8" y="335"/>
                        <a:pt x="4" y="497"/>
                      </a:cubicBezTo>
                      <a:cubicBezTo>
                        <a:pt x="4" y="497"/>
                        <a:pt x="4" y="497"/>
                        <a:pt x="4" y="497"/>
                      </a:cubicBezTo>
                      <a:lnTo>
                        <a:pt x="4" y="497"/>
                      </a:lnTo>
                      <a:cubicBezTo>
                        <a:pt x="4" y="560"/>
                        <a:pt x="0" y="622"/>
                        <a:pt x="0" y="688"/>
                      </a:cubicBezTo>
                      <a:cubicBezTo>
                        <a:pt x="8" y="463"/>
                        <a:pt x="14" y="235"/>
                        <a:pt x="17" y="6"/>
                      </a:cubicBezTo>
                      <a:cubicBezTo>
                        <a:pt x="17" y="3"/>
                        <a:pt x="17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B7D4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6" name="Google Shape;3276;p52"/>
                <p:cNvSpPr/>
                <p:nvPr/>
              </p:nvSpPr>
              <p:spPr>
                <a:xfrm>
                  <a:off x="5456253" y="2045366"/>
                  <a:ext cx="10667" cy="11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1597" extrusionOk="0">
                      <a:moveTo>
                        <a:pt x="73" y="1"/>
                      </a:moveTo>
                      <a:lnTo>
                        <a:pt x="73" y="1"/>
                      </a:lnTo>
                      <a:cubicBezTo>
                        <a:pt x="73" y="1"/>
                        <a:pt x="80" y="57"/>
                        <a:pt x="93" y="149"/>
                      </a:cubicBezTo>
                      <a:cubicBezTo>
                        <a:pt x="97" y="149"/>
                        <a:pt x="97" y="163"/>
                        <a:pt x="97" y="163"/>
                      </a:cubicBezTo>
                      <a:lnTo>
                        <a:pt x="93" y="152"/>
                      </a:lnTo>
                      <a:lnTo>
                        <a:pt x="93" y="156"/>
                      </a:lnTo>
                      <a:cubicBezTo>
                        <a:pt x="106" y="272"/>
                        <a:pt x="126" y="447"/>
                        <a:pt x="132" y="643"/>
                      </a:cubicBezTo>
                      <a:cubicBezTo>
                        <a:pt x="136" y="686"/>
                        <a:pt x="139" y="732"/>
                        <a:pt x="146" y="782"/>
                      </a:cubicBezTo>
                      <a:lnTo>
                        <a:pt x="146" y="782"/>
                      </a:lnTo>
                      <a:cubicBezTo>
                        <a:pt x="142" y="373"/>
                        <a:pt x="73" y="1"/>
                        <a:pt x="73" y="1"/>
                      </a:cubicBezTo>
                      <a:close/>
                      <a:moveTo>
                        <a:pt x="146" y="782"/>
                      </a:moveTo>
                      <a:cubicBezTo>
                        <a:pt x="146" y="783"/>
                        <a:pt x="146" y="784"/>
                        <a:pt x="146" y="785"/>
                      </a:cubicBezTo>
                      <a:lnTo>
                        <a:pt x="146" y="782"/>
                      </a:lnTo>
                      <a:cubicBezTo>
                        <a:pt x="146" y="782"/>
                        <a:pt x="146" y="782"/>
                        <a:pt x="146" y="782"/>
                      </a:cubicBezTo>
                      <a:close/>
                      <a:moveTo>
                        <a:pt x="57" y="1468"/>
                      </a:moveTo>
                      <a:cubicBezTo>
                        <a:pt x="53" y="1474"/>
                        <a:pt x="50" y="1480"/>
                        <a:pt x="46" y="1491"/>
                      </a:cubicBezTo>
                      <a:cubicBezTo>
                        <a:pt x="33" y="1527"/>
                        <a:pt x="17" y="1563"/>
                        <a:pt x="0" y="1596"/>
                      </a:cubicBezTo>
                      <a:cubicBezTo>
                        <a:pt x="23" y="1557"/>
                        <a:pt x="40" y="1514"/>
                        <a:pt x="57" y="1468"/>
                      </a:cubicBezTo>
                      <a:close/>
                    </a:path>
                  </a:pathLst>
                </a:custGeom>
                <a:solidFill>
                  <a:srgbClr val="FD93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7" name="Google Shape;3277;p52"/>
                <p:cNvSpPr/>
                <p:nvPr/>
              </p:nvSpPr>
              <p:spPr>
                <a:xfrm>
                  <a:off x="5459613" y="2092270"/>
                  <a:ext cx="7306" cy="6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849" extrusionOk="0">
                      <a:moveTo>
                        <a:pt x="86" y="1"/>
                      </a:moveTo>
                      <a:cubicBezTo>
                        <a:pt x="97" y="282"/>
                        <a:pt x="83" y="603"/>
                        <a:pt x="3" y="841"/>
                      </a:cubicBezTo>
                      <a:lnTo>
                        <a:pt x="3" y="841"/>
                      </a:lnTo>
                      <a:cubicBezTo>
                        <a:pt x="5" y="835"/>
                        <a:pt x="8" y="830"/>
                        <a:pt x="11" y="826"/>
                      </a:cubicBezTo>
                      <a:cubicBezTo>
                        <a:pt x="80" y="627"/>
                        <a:pt x="100" y="378"/>
                        <a:pt x="100" y="143"/>
                      </a:cubicBezTo>
                      <a:lnTo>
                        <a:pt x="100" y="140"/>
                      </a:lnTo>
                      <a:cubicBezTo>
                        <a:pt x="93" y="91"/>
                        <a:pt x="90" y="44"/>
                        <a:pt x="86" y="1"/>
                      </a:cubicBezTo>
                      <a:close/>
                      <a:moveTo>
                        <a:pt x="3" y="841"/>
                      </a:moveTo>
                      <a:cubicBezTo>
                        <a:pt x="2" y="843"/>
                        <a:pt x="1" y="846"/>
                        <a:pt x="0" y="849"/>
                      </a:cubicBezTo>
                      <a:cubicBezTo>
                        <a:pt x="1" y="846"/>
                        <a:pt x="2" y="844"/>
                        <a:pt x="3" y="841"/>
                      </a:cubicBezTo>
                      <a:close/>
                    </a:path>
                  </a:pathLst>
                </a:custGeom>
                <a:solidFill>
                  <a:srgbClr val="FB7D4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8" name="Google Shape;3278;p52"/>
                <p:cNvSpPr/>
                <p:nvPr/>
              </p:nvSpPr>
              <p:spPr>
                <a:xfrm>
                  <a:off x="5462974" y="2056252"/>
                  <a:ext cx="365" cy="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4" extrusionOk="0">
                      <a:moveTo>
                        <a:pt x="1" y="0"/>
                      </a:moveTo>
                      <a:lnTo>
                        <a:pt x="1" y="3"/>
                      </a:lnTo>
                      <a:lnTo>
                        <a:pt x="5" y="14"/>
                      </a:lnTo>
                      <a:cubicBezTo>
                        <a:pt x="5" y="14"/>
                        <a:pt x="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B7D4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79" name="Google Shape;3279;p52"/>
                <p:cNvSpPr/>
                <p:nvPr/>
              </p:nvSpPr>
              <p:spPr>
                <a:xfrm>
                  <a:off x="5534134" y="2430023"/>
                  <a:ext cx="62759" cy="12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756" extrusionOk="0">
                      <a:moveTo>
                        <a:pt x="858" y="1"/>
                      </a:moveTo>
                      <a:lnTo>
                        <a:pt x="858" y="1"/>
                      </a:lnTo>
                      <a:cubicBezTo>
                        <a:pt x="583" y="166"/>
                        <a:pt x="308" y="328"/>
                        <a:pt x="30" y="487"/>
                      </a:cubicBezTo>
                      <a:cubicBezTo>
                        <a:pt x="20" y="931"/>
                        <a:pt x="10" y="1365"/>
                        <a:pt x="0" y="1756"/>
                      </a:cubicBezTo>
                      <a:cubicBezTo>
                        <a:pt x="272" y="1600"/>
                        <a:pt x="541" y="1441"/>
                        <a:pt x="808" y="1282"/>
                      </a:cubicBezTo>
                      <a:cubicBezTo>
                        <a:pt x="825" y="947"/>
                        <a:pt x="842" y="577"/>
                        <a:pt x="854" y="192"/>
                      </a:cubicBezTo>
                      <a:cubicBezTo>
                        <a:pt x="854" y="126"/>
                        <a:pt x="858" y="64"/>
                        <a:pt x="8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0" name="Google Shape;3280;p52"/>
                <p:cNvSpPr/>
                <p:nvPr/>
              </p:nvSpPr>
              <p:spPr>
                <a:xfrm>
                  <a:off x="5531211" y="2523612"/>
                  <a:ext cx="62028" cy="15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124" extrusionOk="0">
                      <a:moveTo>
                        <a:pt x="848" y="1"/>
                      </a:moveTo>
                      <a:lnTo>
                        <a:pt x="848" y="1"/>
                      </a:lnTo>
                      <a:cubicBezTo>
                        <a:pt x="581" y="160"/>
                        <a:pt x="312" y="319"/>
                        <a:pt x="40" y="475"/>
                      </a:cubicBezTo>
                      <a:cubicBezTo>
                        <a:pt x="17" y="1422"/>
                        <a:pt x="0" y="2124"/>
                        <a:pt x="0" y="2124"/>
                      </a:cubicBezTo>
                      <a:lnTo>
                        <a:pt x="759" y="1558"/>
                      </a:lnTo>
                      <a:cubicBezTo>
                        <a:pt x="759" y="1558"/>
                        <a:pt x="805" y="905"/>
                        <a:pt x="848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1" name="Google Shape;3281;p52"/>
                <p:cNvSpPr/>
                <p:nvPr/>
              </p:nvSpPr>
              <p:spPr>
                <a:xfrm>
                  <a:off x="5538488" y="2202151"/>
                  <a:ext cx="58594" cy="12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" h="1756" extrusionOk="0">
                      <a:moveTo>
                        <a:pt x="742" y="0"/>
                      </a:moveTo>
                      <a:cubicBezTo>
                        <a:pt x="719" y="13"/>
                        <a:pt x="699" y="23"/>
                        <a:pt x="680" y="37"/>
                      </a:cubicBezTo>
                      <a:cubicBezTo>
                        <a:pt x="461" y="166"/>
                        <a:pt x="239" y="295"/>
                        <a:pt x="18" y="424"/>
                      </a:cubicBezTo>
                      <a:cubicBezTo>
                        <a:pt x="18" y="775"/>
                        <a:pt x="10" y="1239"/>
                        <a:pt x="1" y="1755"/>
                      </a:cubicBezTo>
                      <a:cubicBezTo>
                        <a:pt x="269" y="1616"/>
                        <a:pt x="537" y="1477"/>
                        <a:pt x="802" y="1335"/>
                      </a:cubicBezTo>
                      <a:cubicBezTo>
                        <a:pt x="796" y="871"/>
                        <a:pt x="776" y="418"/>
                        <a:pt x="7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2" name="Google Shape;3282;p52"/>
                <p:cNvSpPr/>
                <p:nvPr/>
              </p:nvSpPr>
              <p:spPr>
                <a:xfrm>
                  <a:off x="5536325" y="2299612"/>
                  <a:ext cx="61736" cy="16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2273" extrusionOk="0">
                      <a:moveTo>
                        <a:pt x="838" y="1"/>
                      </a:moveTo>
                      <a:cubicBezTo>
                        <a:pt x="573" y="143"/>
                        <a:pt x="305" y="282"/>
                        <a:pt x="37" y="421"/>
                      </a:cubicBezTo>
                      <a:cubicBezTo>
                        <a:pt x="27" y="1001"/>
                        <a:pt x="14" y="1650"/>
                        <a:pt x="0" y="2272"/>
                      </a:cubicBezTo>
                      <a:cubicBezTo>
                        <a:pt x="278" y="2113"/>
                        <a:pt x="553" y="1951"/>
                        <a:pt x="828" y="1786"/>
                      </a:cubicBezTo>
                      <a:cubicBezTo>
                        <a:pt x="832" y="1624"/>
                        <a:pt x="835" y="1454"/>
                        <a:pt x="838" y="1289"/>
                      </a:cubicBezTo>
                      <a:lnTo>
                        <a:pt x="838" y="1229"/>
                      </a:lnTo>
                      <a:cubicBezTo>
                        <a:pt x="844" y="822"/>
                        <a:pt x="844" y="408"/>
                        <a:pt x="838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3" name="Google Shape;3283;p52"/>
                <p:cNvSpPr/>
                <p:nvPr/>
              </p:nvSpPr>
              <p:spPr>
                <a:xfrm>
                  <a:off x="5456253" y="2040471"/>
                  <a:ext cx="136988" cy="1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2637" extrusionOk="0">
                      <a:moveTo>
                        <a:pt x="454" y="1"/>
                      </a:moveTo>
                      <a:cubicBezTo>
                        <a:pt x="375" y="1"/>
                        <a:pt x="305" y="8"/>
                        <a:pt x="251" y="14"/>
                      </a:cubicBezTo>
                      <a:cubicBezTo>
                        <a:pt x="136" y="37"/>
                        <a:pt x="73" y="68"/>
                        <a:pt x="73" y="68"/>
                      </a:cubicBezTo>
                      <a:cubicBezTo>
                        <a:pt x="73" y="68"/>
                        <a:pt x="143" y="442"/>
                        <a:pt x="146" y="852"/>
                      </a:cubicBezTo>
                      <a:cubicBezTo>
                        <a:pt x="146" y="1087"/>
                        <a:pt x="126" y="1336"/>
                        <a:pt x="57" y="1535"/>
                      </a:cubicBezTo>
                      <a:cubicBezTo>
                        <a:pt x="40" y="1581"/>
                        <a:pt x="23" y="1624"/>
                        <a:pt x="0" y="1663"/>
                      </a:cubicBezTo>
                      <a:cubicBezTo>
                        <a:pt x="17" y="1654"/>
                        <a:pt x="311" y="1478"/>
                        <a:pt x="600" y="1478"/>
                      </a:cubicBezTo>
                      <a:cubicBezTo>
                        <a:pt x="878" y="1478"/>
                        <a:pt x="1146" y="1640"/>
                        <a:pt x="1150" y="2279"/>
                      </a:cubicBezTo>
                      <a:cubicBezTo>
                        <a:pt x="1153" y="2379"/>
                        <a:pt x="1153" y="2498"/>
                        <a:pt x="1150" y="2637"/>
                      </a:cubicBezTo>
                      <a:cubicBezTo>
                        <a:pt x="1371" y="2508"/>
                        <a:pt x="1593" y="2379"/>
                        <a:pt x="1812" y="2250"/>
                      </a:cubicBezTo>
                      <a:cubicBezTo>
                        <a:pt x="1831" y="2236"/>
                        <a:pt x="1851" y="2226"/>
                        <a:pt x="1874" y="2213"/>
                      </a:cubicBezTo>
                      <a:cubicBezTo>
                        <a:pt x="1861" y="2071"/>
                        <a:pt x="1848" y="1932"/>
                        <a:pt x="1835" y="1799"/>
                      </a:cubicBezTo>
                      <a:lnTo>
                        <a:pt x="1835" y="1796"/>
                      </a:lnTo>
                      <a:cubicBezTo>
                        <a:pt x="1679" y="855"/>
                        <a:pt x="1556" y="442"/>
                        <a:pt x="1341" y="239"/>
                      </a:cubicBezTo>
                      <a:cubicBezTo>
                        <a:pt x="1335" y="236"/>
                        <a:pt x="1332" y="233"/>
                        <a:pt x="1324" y="230"/>
                      </a:cubicBezTo>
                      <a:cubicBezTo>
                        <a:pt x="1159" y="137"/>
                        <a:pt x="1003" y="77"/>
                        <a:pt x="864" y="41"/>
                      </a:cubicBezTo>
                      <a:cubicBezTo>
                        <a:pt x="861" y="41"/>
                        <a:pt x="858" y="41"/>
                        <a:pt x="855" y="37"/>
                      </a:cubicBezTo>
                      <a:cubicBezTo>
                        <a:pt x="693" y="11"/>
                        <a:pt x="560" y="1"/>
                        <a:pt x="454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4" name="Google Shape;3284;p52"/>
                <p:cNvSpPr/>
                <p:nvPr/>
              </p:nvSpPr>
              <p:spPr>
                <a:xfrm>
                  <a:off x="4956455" y="2897602"/>
                  <a:ext cx="12786" cy="2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2" extrusionOk="0">
                      <a:moveTo>
                        <a:pt x="55" y="1"/>
                      </a:moveTo>
                      <a:cubicBezTo>
                        <a:pt x="27" y="1"/>
                        <a:pt x="0" y="21"/>
                        <a:pt x="10" y="55"/>
                      </a:cubicBezTo>
                      <a:cubicBezTo>
                        <a:pt x="39" y="147"/>
                        <a:pt x="59" y="240"/>
                        <a:pt x="76" y="333"/>
                      </a:cubicBezTo>
                      <a:cubicBezTo>
                        <a:pt x="80" y="360"/>
                        <a:pt x="99" y="372"/>
                        <a:pt x="119" y="372"/>
                      </a:cubicBezTo>
                      <a:cubicBezTo>
                        <a:pt x="146" y="372"/>
                        <a:pt x="174" y="351"/>
                        <a:pt x="169" y="316"/>
                      </a:cubicBezTo>
                      <a:cubicBezTo>
                        <a:pt x="155" y="220"/>
                        <a:pt x="132" y="127"/>
                        <a:pt x="103" y="35"/>
                      </a:cubicBezTo>
                      <a:cubicBezTo>
                        <a:pt x="96" y="11"/>
                        <a:pt x="75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5" name="Google Shape;3285;p52"/>
                <p:cNvSpPr/>
                <p:nvPr/>
              </p:nvSpPr>
              <p:spPr>
                <a:xfrm>
                  <a:off x="4843140" y="3237985"/>
                  <a:ext cx="14831" cy="2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405" extrusionOk="0">
                      <a:moveTo>
                        <a:pt x="54" y="1"/>
                      </a:moveTo>
                      <a:cubicBezTo>
                        <a:pt x="27" y="1"/>
                        <a:pt x="0" y="21"/>
                        <a:pt x="8" y="55"/>
                      </a:cubicBezTo>
                      <a:cubicBezTo>
                        <a:pt x="34" y="165"/>
                        <a:pt x="67" y="273"/>
                        <a:pt x="104" y="376"/>
                      </a:cubicBezTo>
                      <a:cubicBezTo>
                        <a:pt x="112" y="396"/>
                        <a:pt x="126" y="405"/>
                        <a:pt x="142" y="405"/>
                      </a:cubicBezTo>
                      <a:cubicBezTo>
                        <a:pt x="171" y="405"/>
                        <a:pt x="203" y="372"/>
                        <a:pt x="190" y="333"/>
                      </a:cubicBezTo>
                      <a:cubicBezTo>
                        <a:pt x="153" y="237"/>
                        <a:pt x="127" y="138"/>
                        <a:pt x="104" y="38"/>
                      </a:cubicBezTo>
                      <a:cubicBezTo>
                        <a:pt x="97" y="12"/>
                        <a:pt x="75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6" name="Google Shape;3286;p52"/>
                <p:cNvSpPr/>
                <p:nvPr/>
              </p:nvSpPr>
              <p:spPr>
                <a:xfrm>
                  <a:off x="4870683" y="3075501"/>
                  <a:ext cx="14831" cy="2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405" extrusionOk="0">
                      <a:moveTo>
                        <a:pt x="56" y="1"/>
                      </a:moveTo>
                      <a:cubicBezTo>
                        <a:pt x="28" y="1"/>
                        <a:pt x="0" y="22"/>
                        <a:pt x="8" y="57"/>
                      </a:cubicBezTo>
                      <a:cubicBezTo>
                        <a:pt x="31" y="166"/>
                        <a:pt x="65" y="272"/>
                        <a:pt x="104" y="378"/>
                      </a:cubicBezTo>
                      <a:cubicBezTo>
                        <a:pt x="111" y="397"/>
                        <a:pt x="125" y="404"/>
                        <a:pt x="140" y="404"/>
                      </a:cubicBezTo>
                      <a:cubicBezTo>
                        <a:pt x="169" y="404"/>
                        <a:pt x="202" y="373"/>
                        <a:pt x="187" y="335"/>
                      </a:cubicBezTo>
                      <a:cubicBezTo>
                        <a:pt x="154" y="239"/>
                        <a:pt x="124" y="139"/>
                        <a:pt x="100" y="37"/>
                      </a:cubicBezTo>
                      <a:cubicBezTo>
                        <a:pt x="95" y="12"/>
                        <a:pt x="76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7" name="Google Shape;3287;p52"/>
                <p:cNvSpPr/>
                <p:nvPr/>
              </p:nvSpPr>
              <p:spPr>
                <a:xfrm>
                  <a:off x="4896181" y="2982497"/>
                  <a:ext cx="10009" cy="26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360" extrusionOk="0">
                      <a:moveTo>
                        <a:pt x="46" y="0"/>
                      </a:moveTo>
                      <a:cubicBezTo>
                        <a:pt x="24" y="0"/>
                        <a:pt x="2" y="13"/>
                        <a:pt x="0" y="41"/>
                      </a:cubicBezTo>
                      <a:cubicBezTo>
                        <a:pt x="0" y="138"/>
                        <a:pt x="10" y="231"/>
                        <a:pt x="34" y="324"/>
                      </a:cubicBezTo>
                      <a:cubicBezTo>
                        <a:pt x="40" y="349"/>
                        <a:pt x="60" y="360"/>
                        <a:pt x="81" y="360"/>
                      </a:cubicBezTo>
                      <a:cubicBezTo>
                        <a:pt x="109" y="360"/>
                        <a:pt x="137" y="338"/>
                        <a:pt x="129" y="304"/>
                      </a:cubicBezTo>
                      <a:cubicBezTo>
                        <a:pt x="106" y="220"/>
                        <a:pt x="96" y="134"/>
                        <a:pt x="96" y="49"/>
                      </a:cubicBezTo>
                      <a:cubicBezTo>
                        <a:pt x="98" y="17"/>
                        <a:pt x="72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8" name="Google Shape;3288;p52"/>
                <p:cNvSpPr/>
                <p:nvPr/>
              </p:nvSpPr>
              <p:spPr>
                <a:xfrm>
                  <a:off x="4959815" y="2994260"/>
                  <a:ext cx="9936" cy="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361" extrusionOk="0">
                      <a:moveTo>
                        <a:pt x="47" y="1"/>
                      </a:moveTo>
                      <a:cubicBezTo>
                        <a:pt x="24" y="1"/>
                        <a:pt x="2" y="15"/>
                        <a:pt x="0" y="43"/>
                      </a:cubicBezTo>
                      <a:cubicBezTo>
                        <a:pt x="0" y="139"/>
                        <a:pt x="10" y="232"/>
                        <a:pt x="33" y="325"/>
                      </a:cubicBezTo>
                      <a:cubicBezTo>
                        <a:pt x="40" y="350"/>
                        <a:pt x="60" y="361"/>
                        <a:pt x="80" y="361"/>
                      </a:cubicBezTo>
                      <a:cubicBezTo>
                        <a:pt x="108" y="361"/>
                        <a:pt x="135" y="339"/>
                        <a:pt x="126" y="305"/>
                      </a:cubicBezTo>
                      <a:cubicBezTo>
                        <a:pt x="106" y="222"/>
                        <a:pt x="92" y="136"/>
                        <a:pt x="96" y="50"/>
                      </a:cubicBezTo>
                      <a:cubicBezTo>
                        <a:pt x="96" y="17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89" name="Google Shape;3289;p52"/>
                <p:cNvSpPr/>
                <p:nvPr/>
              </p:nvSpPr>
              <p:spPr>
                <a:xfrm>
                  <a:off x="4824291" y="3184506"/>
                  <a:ext cx="10228" cy="26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60" extrusionOk="0">
                      <a:moveTo>
                        <a:pt x="48" y="1"/>
                      </a:moveTo>
                      <a:cubicBezTo>
                        <a:pt x="26" y="1"/>
                        <a:pt x="4" y="14"/>
                        <a:pt x="4" y="42"/>
                      </a:cubicBezTo>
                      <a:cubicBezTo>
                        <a:pt x="0" y="138"/>
                        <a:pt x="11" y="231"/>
                        <a:pt x="37" y="324"/>
                      </a:cubicBezTo>
                      <a:cubicBezTo>
                        <a:pt x="44" y="349"/>
                        <a:pt x="64" y="360"/>
                        <a:pt x="84" y="360"/>
                      </a:cubicBezTo>
                      <a:cubicBezTo>
                        <a:pt x="112" y="360"/>
                        <a:pt x="140" y="338"/>
                        <a:pt x="130" y="304"/>
                      </a:cubicBezTo>
                      <a:cubicBezTo>
                        <a:pt x="107" y="221"/>
                        <a:pt x="96" y="134"/>
                        <a:pt x="100" y="49"/>
                      </a:cubicBezTo>
                      <a:cubicBezTo>
                        <a:pt x="100" y="17"/>
                        <a:pt x="73" y="1"/>
                        <a:pt x="48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0" name="Google Shape;3290;p52"/>
                <p:cNvSpPr/>
                <p:nvPr/>
              </p:nvSpPr>
              <p:spPr>
                <a:xfrm>
                  <a:off x="4742026" y="3208250"/>
                  <a:ext cx="10082" cy="26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359" extrusionOk="0">
                      <a:moveTo>
                        <a:pt x="49" y="0"/>
                      </a:moveTo>
                      <a:cubicBezTo>
                        <a:pt x="26" y="0"/>
                        <a:pt x="4" y="14"/>
                        <a:pt x="4" y="45"/>
                      </a:cubicBezTo>
                      <a:cubicBezTo>
                        <a:pt x="1" y="138"/>
                        <a:pt x="10" y="230"/>
                        <a:pt x="33" y="323"/>
                      </a:cubicBezTo>
                      <a:cubicBezTo>
                        <a:pt x="40" y="348"/>
                        <a:pt x="61" y="359"/>
                        <a:pt x="81" y="359"/>
                      </a:cubicBezTo>
                      <a:cubicBezTo>
                        <a:pt x="109" y="359"/>
                        <a:pt x="137" y="338"/>
                        <a:pt x="130" y="303"/>
                      </a:cubicBezTo>
                      <a:cubicBezTo>
                        <a:pt x="107" y="220"/>
                        <a:pt x="97" y="138"/>
                        <a:pt x="97" y="48"/>
                      </a:cubicBezTo>
                      <a:cubicBezTo>
                        <a:pt x="99" y="17"/>
                        <a:pt x="74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1" name="Google Shape;3291;p52"/>
                <p:cNvSpPr/>
                <p:nvPr/>
              </p:nvSpPr>
              <p:spPr>
                <a:xfrm>
                  <a:off x="4716382" y="2957438"/>
                  <a:ext cx="13151" cy="2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356" extrusionOk="0">
                      <a:moveTo>
                        <a:pt x="61" y="1"/>
                      </a:moveTo>
                      <a:cubicBezTo>
                        <a:pt x="38" y="1"/>
                        <a:pt x="14" y="15"/>
                        <a:pt x="11" y="43"/>
                      </a:cubicBezTo>
                      <a:cubicBezTo>
                        <a:pt x="1" y="146"/>
                        <a:pt x="20" y="242"/>
                        <a:pt x="74" y="332"/>
                      </a:cubicBezTo>
                      <a:cubicBezTo>
                        <a:pt x="83" y="349"/>
                        <a:pt x="99" y="356"/>
                        <a:pt x="114" y="356"/>
                      </a:cubicBezTo>
                      <a:cubicBezTo>
                        <a:pt x="146" y="356"/>
                        <a:pt x="179" y="325"/>
                        <a:pt x="156" y="289"/>
                      </a:cubicBezTo>
                      <a:cubicBezTo>
                        <a:pt x="113" y="213"/>
                        <a:pt x="97" y="136"/>
                        <a:pt x="106" y="51"/>
                      </a:cubicBezTo>
                      <a:cubicBezTo>
                        <a:pt x="110" y="18"/>
                        <a:pt x="86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2" name="Google Shape;3292;p52"/>
                <p:cNvSpPr/>
                <p:nvPr/>
              </p:nvSpPr>
              <p:spPr>
                <a:xfrm>
                  <a:off x="4912838" y="3041091"/>
                  <a:ext cx="13078" cy="2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357" extrusionOk="0">
                      <a:moveTo>
                        <a:pt x="61" y="0"/>
                      </a:moveTo>
                      <a:cubicBezTo>
                        <a:pt x="37" y="0"/>
                        <a:pt x="14" y="14"/>
                        <a:pt x="11" y="45"/>
                      </a:cubicBezTo>
                      <a:cubicBezTo>
                        <a:pt x="0" y="144"/>
                        <a:pt x="20" y="243"/>
                        <a:pt x="73" y="332"/>
                      </a:cubicBezTo>
                      <a:cubicBezTo>
                        <a:pt x="83" y="349"/>
                        <a:pt x="99" y="357"/>
                        <a:pt x="114" y="357"/>
                      </a:cubicBezTo>
                      <a:cubicBezTo>
                        <a:pt x="147" y="357"/>
                        <a:pt x="179" y="325"/>
                        <a:pt x="156" y="289"/>
                      </a:cubicBezTo>
                      <a:cubicBezTo>
                        <a:pt x="113" y="213"/>
                        <a:pt x="96" y="134"/>
                        <a:pt x="107" y="48"/>
                      </a:cubicBezTo>
                      <a:cubicBezTo>
                        <a:pt x="110" y="17"/>
                        <a:pt x="8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3" name="Google Shape;3293;p52"/>
                <p:cNvSpPr/>
                <p:nvPr/>
              </p:nvSpPr>
              <p:spPr>
                <a:xfrm>
                  <a:off x="4918756" y="3120944"/>
                  <a:ext cx="10009" cy="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361" extrusionOk="0">
                      <a:moveTo>
                        <a:pt x="54" y="0"/>
                      </a:moveTo>
                      <a:cubicBezTo>
                        <a:pt x="27" y="0"/>
                        <a:pt x="0" y="20"/>
                        <a:pt x="6" y="54"/>
                      </a:cubicBezTo>
                      <a:cubicBezTo>
                        <a:pt x="26" y="140"/>
                        <a:pt x="35" y="226"/>
                        <a:pt x="38" y="312"/>
                      </a:cubicBezTo>
                      <a:cubicBezTo>
                        <a:pt x="41" y="343"/>
                        <a:pt x="68" y="360"/>
                        <a:pt x="92" y="360"/>
                      </a:cubicBezTo>
                      <a:cubicBezTo>
                        <a:pt x="115" y="360"/>
                        <a:pt x="136" y="346"/>
                        <a:pt x="135" y="316"/>
                      </a:cubicBezTo>
                      <a:cubicBezTo>
                        <a:pt x="131" y="223"/>
                        <a:pt x="122" y="130"/>
                        <a:pt x="102" y="38"/>
                      </a:cubicBezTo>
                      <a:cubicBezTo>
                        <a:pt x="96" y="12"/>
                        <a:pt x="7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4" name="Google Shape;3294;p52"/>
                <p:cNvSpPr/>
                <p:nvPr/>
              </p:nvSpPr>
              <p:spPr>
                <a:xfrm>
                  <a:off x="4998171" y="3228414"/>
                  <a:ext cx="10082" cy="26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360" extrusionOk="0">
                      <a:moveTo>
                        <a:pt x="56" y="0"/>
                      </a:moveTo>
                      <a:cubicBezTo>
                        <a:pt x="29" y="0"/>
                        <a:pt x="1" y="21"/>
                        <a:pt x="8" y="57"/>
                      </a:cubicBezTo>
                      <a:cubicBezTo>
                        <a:pt x="28" y="140"/>
                        <a:pt x="38" y="226"/>
                        <a:pt x="41" y="311"/>
                      </a:cubicBezTo>
                      <a:cubicBezTo>
                        <a:pt x="43" y="343"/>
                        <a:pt x="69" y="359"/>
                        <a:pt x="94" y="359"/>
                      </a:cubicBezTo>
                      <a:cubicBezTo>
                        <a:pt x="116" y="359"/>
                        <a:pt x="137" y="345"/>
                        <a:pt x="137" y="315"/>
                      </a:cubicBezTo>
                      <a:cubicBezTo>
                        <a:pt x="134" y="222"/>
                        <a:pt x="121" y="129"/>
                        <a:pt x="101" y="37"/>
                      </a:cubicBezTo>
                      <a:cubicBezTo>
                        <a:pt x="97" y="12"/>
                        <a:pt x="77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5" name="Google Shape;3295;p52"/>
                <p:cNvSpPr/>
                <p:nvPr/>
              </p:nvSpPr>
              <p:spPr>
                <a:xfrm>
                  <a:off x="5030975" y="3042698"/>
                  <a:ext cx="10082" cy="2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362" extrusionOk="0">
                      <a:moveTo>
                        <a:pt x="57" y="0"/>
                      </a:moveTo>
                      <a:cubicBezTo>
                        <a:pt x="29" y="0"/>
                        <a:pt x="1" y="21"/>
                        <a:pt x="6" y="56"/>
                      </a:cubicBezTo>
                      <a:cubicBezTo>
                        <a:pt x="26" y="142"/>
                        <a:pt x="36" y="224"/>
                        <a:pt x="40" y="310"/>
                      </a:cubicBezTo>
                      <a:cubicBezTo>
                        <a:pt x="41" y="344"/>
                        <a:pt x="69" y="361"/>
                        <a:pt x="94" y="361"/>
                      </a:cubicBezTo>
                      <a:cubicBezTo>
                        <a:pt x="116" y="361"/>
                        <a:pt x="137" y="347"/>
                        <a:pt x="136" y="317"/>
                      </a:cubicBezTo>
                      <a:cubicBezTo>
                        <a:pt x="132" y="224"/>
                        <a:pt x="122" y="128"/>
                        <a:pt x="102" y="36"/>
                      </a:cubicBezTo>
                      <a:cubicBezTo>
                        <a:pt x="97" y="11"/>
                        <a:pt x="77" y="0"/>
                        <a:pt x="57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6" name="Google Shape;3296;p52"/>
                <p:cNvSpPr/>
                <p:nvPr/>
              </p:nvSpPr>
              <p:spPr>
                <a:xfrm>
                  <a:off x="4770811" y="3046059"/>
                  <a:ext cx="10082" cy="3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3" extrusionOk="0">
                      <a:moveTo>
                        <a:pt x="57" y="0"/>
                      </a:moveTo>
                      <a:cubicBezTo>
                        <a:pt x="30" y="0"/>
                        <a:pt x="0" y="21"/>
                        <a:pt x="4" y="56"/>
                      </a:cubicBezTo>
                      <a:cubicBezTo>
                        <a:pt x="17" y="162"/>
                        <a:pt x="27" y="268"/>
                        <a:pt x="41" y="374"/>
                      </a:cubicBezTo>
                      <a:cubicBezTo>
                        <a:pt x="44" y="401"/>
                        <a:pt x="62" y="412"/>
                        <a:pt x="82" y="412"/>
                      </a:cubicBezTo>
                      <a:cubicBezTo>
                        <a:pt x="108" y="412"/>
                        <a:pt x="137" y="391"/>
                        <a:pt x="133" y="357"/>
                      </a:cubicBezTo>
                      <a:cubicBezTo>
                        <a:pt x="123" y="252"/>
                        <a:pt x="110" y="142"/>
                        <a:pt x="96" y="36"/>
                      </a:cubicBezTo>
                      <a:cubicBezTo>
                        <a:pt x="94" y="11"/>
                        <a:pt x="76" y="0"/>
                        <a:pt x="57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7" name="Google Shape;3297;p52"/>
                <p:cNvSpPr/>
                <p:nvPr/>
              </p:nvSpPr>
              <p:spPr>
                <a:xfrm>
                  <a:off x="4694830" y="3118899"/>
                  <a:ext cx="10082" cy="3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3" extrusionOk="0">
                      <a:moveTo>
                        <a:pt x="56" y="0"/>
                      </a:moveTo>
                      <a:cubicBezTo>
                        <a:pt x="29" y="0"/>
                        <a:pt x="0" y="21"/>
                        <a:pt x="4" y="56"/>
                      </a:cubicBezTo>
                      <a:cubicBezTo>
                        <a:pt x="17" y="165"/>
                        <a:pt x="28" y="271"/>
                        <a:pt x="40" y="377"/>
                      </a:cubicBezTo>
                      <a:cubicBezTo>
                        <a:pt x="43" y="402"/>
                        <a:pt x="61" y="413"/>
                        <a:pt x="81" y="413"/>
                      </a:cubicBezTo>
                      <a:cubicBezTo>
                        <a:pt x="108" y="413"/>
                        <a:pt x="137" y="391"/>
                        <a:pt x="133" y="357"/>
                      </a:cubicBezTo>
                      <a:cubicBezTo>
                        <a:pt x="123" y="251"/>
                        <a:pt x="110" y="145"/>
                        <a:pt x="97" y="39"/>
                      </a:cubicBezTo>
                      <a:cubicBezTo>
                        <a:pt x="94" y="12"/>
                        <a:pt x="76" y="0"/>
                        <a:pt x="56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8" name="Google Shape;3298;p52"/>
                <p:cNvSpPr/>
                <p:nvPr/>
              </p:nvSpPr>
              <p:spPr>
                <a:xfrm>
                  <a:off x="4775706" y="3146515"/>
                  <a:ext cx="12639" cy="2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07" extrusionOk="0">
                      <a:moveTo>
                        <a:pt x="55" y="1"/>
                      </a:moveTo>
                      <a:cubicBezTo>
                        <a:pt x="27" y="1"/>
                        <a:pt x="0" y="21"/>
                        <a:pt x="10" y="55"/>
                      </a:cubicBezTo>
                      <a:cubicBezTo>
                        <a:pt x="40" y="158"/>
                        <a:pt x="63" y="264"/>
                        <a:pt x="76" y="370"/>
                      </a:cubicBezTo>
                      <a:cubicBezTo>
                        <a:pt x="79" y="395"/>
                        <a:pt x="98" y="407"/>
                        <a:pt x="117" y="407"/>
                      </a:cubicBezTo>
                      <a:cubicBezTo>
                        <a:pt x="144" y="407"/>
                        <a:pt x="173" y="386"/>
                        <a:pt x="169" y="350"/>
                      </a:cubicBezTo>
                      <a:cubicBezTo>
                        <a:pt x="156" y="244"/>
                        <a:pt x="136" y="138"/>
                        <a:pt x="103" y="35"/>
                      </a:cubicBezTo>
                      <a:cubicBezTo>
                        <a:pt x="96" y="11"/>
                        <a:pt x="75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99" name="Google Shape;3299;p52"/>
                <p:cNvSpPr/>
                <p:nvPr/>
              </p:nvSpPr>
              <p:spPr>
                <a:xfrm>
                  <a:off x="4809313" y="3049127"/>
                  <a:ext cx="12712" cy="2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408" extrusionOk="0">
                      <a:moveTo>
                        <a:pt x="55" y="1"/>
                      </a:moveTo>
                      <a:cubicBezTo>
                        <a:pt x="27" y="1"/>
                        <a:pt x="1" y="21"/>
                        <a:pt x="11" y="54"/>
                      </a:cubicBezTo>
                      <a:cubicBezTo>
                        <a:pt x="43" y="159"/>
                        <a:pt x="63" y="262"/>
                        <a:pt x="77" y="368"/>
                      </a:cubicBezTo>
                      <a:cubicBezTo>
                        <a:pt x="79" y="395"/>
                        <a:pt x="98" y="407"/>
                        <a:pt x="118" y="407"/>
                      </a:cubicBezTo>
                      <a:cubicBezTo>
                        <a:pt x="144" y="407"/>
                        <a:pt x="173" y="386"/>
                        <a:pt x="169" y="352"/>
                      </a:cubicBezTo>
                      <a:cubicBezTo>
                        <a:pt x="159" y="242"/>
                        <a:pt x="136" y="140"/>
                        <a:pt x="103" y="37"/>
                      </a:cubicBezTo>
                      <a:cubicBezTo>
                        <a:pt x="96" y="12"/>
                        <a:pt x="75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0" name="Google Shape;3300;p52"/>
                <p:cNvSpPr/>
                <p:nvPr/>
              </p:nvSpPr>
              <p:spPr>
                <a:xfrm>
                  <a:off x="4848254" y="2970296"/>
                  <a:ext cx="7087" cy="3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411" extrusionOk="0">
                      <a:moveTo>
                        <a:pt x="45" y="0"/>
                      </a:moveTo>
                      <a:cubicBezTo>
                        <a:pt x="22" y="0"/>
                        <a:pt x="0" y="14"/>
                        <a:pt x="0" y="43"/>
                      </a:cubicBezTo>
                      <a:lnTo>
                        <a:pt x="0" y="361"/>
                      </a:lnTo>
                      <a:cubicBezTo>
                        <a:pt x="0" y="394"/>
                        <a:pt x="26" y="410"/>
                        <a:pt x="51" y="410"/>
                      </a:cubicBezTo>
                      <a:cubicBezTo>
                        <a:pt x="74" y="410"/>
                        <a:pt x="97" y="396"/>
                        <a:pt x="97" y="367"/>
                      </a:cubicBezTo>
                      <a:lnTo>
                        <a:pt x="97" y="49"/>
                      </a:lnTo>
                      <a:cubicBezTo>
                        <a:pt x="95" y="17"/>
                        <a:pt x="69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1" name="Google Shape;3301;p52"/>
                <p:cNvSpPr/>
                <p:nvPr/>
              </p:nvSpPr>
              <p:spPr>
                <a:xfrm>
                  <a:off x="4764528" y="2891465"/>
                  <a:ext cx="7087" cy="29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409" extrusionOk="0">
                      <a:moveTo>
                        <a:pt x="46" y="0"/>
                      </a:moveTo>
                      <a:cubicBezTo>
                        <a:pt x="23" y="0"/>
                        <a:pt x="0" y="14"/>
                        <a:pt x="0" y="43"/>
                      </a:cubicBezTo>
                      <a:cubicBezTo>
                        <a:pt x="0" y="149"/>
                        <a:pt x="0" y="254"/>
                        <a:pt x="4" y="361"/>
                      </a:cubicBezTo>
                      <a:cubicBezTo>
                        <a:pt x="4" y="392"/>
                        <a:pt x="29" y="409"/>
                        <a:pt x="54" y="409"/>
                      </a:cubicBezTo>
                      <a:cubicBezTo>
                        <a:pt x="76" y="409"/>
                        <a:pt x="97" y="395"/>
                        <a:pt x="97" y="367"/>
                      </a:cubicBezTo>
                      <a:lnTo>
                        <a:pt x="97" y="49"/>
                      </a:lnTo>
                      <a:cubicBezTo>
                        <a:pt x="97" y="17"/>
                        <a:pt x="71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2" name="Google Shape;3302;p52"/>
                <p:cNvSpPr/>
                <p:nvPr/>
              </p:nvSpPr>
              <p:spPr>
                <a:xfrm>
                  <a:off x="4812674" y="2942095"/>
                  <a:ext cx="7087" cy="3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411" extrusionOk="0">
                      <a:moveTo>
                        <a:pt x="46" y="1"/>
                      </a:moveTo>
                      <a:cubicBezTo>
                        <a:pt x="23" y="1"/>
                        <a:pt x="0" y="15"/>
                        <a:pt x="0" y="45"/>
                      </a:cubicBezTo>
                      <a:cubicBezTo>
                        <a:pt x="0" y="151"/>
                        <a:pt x="0" y="257"/>
                        <a:pt x="4" y="363"/>
                      </a:cubicBezTo>
                      <a:cubicBezTo>
                        <a:pt x="4" y="394"/>
                        <a:pt x="29" y="411"/>
                        <a:pt x="53" y="411"/>
                      </a:cubicBezTo>
                      <a:cubicBezTo>
                        <a:pt x="75" y="411"/>
                        <a:pt x="96" y="397"/>
                        <a:pt x="96" y="366"/>
                      </a:cubicBezTo>
                      <a:lnTo>
                        <a:pt x="96" y="48"/>
                      </a:lnTo>
                      <a:cubicBezTo>
                        <a:pt x="96" y="17"/>
                        <a:pt x="71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3" name="Google Shape;3303;p52"/>
                <p:cNvSpPr/>
                <p:nvPr/>
              </p:nvSpPr>
              <p:spPr>
                <a:xfrm>
                  <a:off x="4890555" y="2892269"/>
                  <a:ext cx="7233" cy="3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411" extrusionOk="0">
                      <a:moveTo>
                        <a:pt x="46" y="1"/>
                      </a:moveTo>
                      <a:cubicBezTo>
                        <a:pt x="23" y="1"/>
                        <a:pt x="1" y="15"/>
                        <a:pt x="1" y="45"/>
                      </a:cubicBezTo>
                      <a:cubicBezTo>
                        <a:pt x="1" y="151"/>
                        <a:pt x="4" y="254"/>
                        <a:pt x="4" y="359"/>
                      </a:cubicBezTo>
                      <a:cubicBezTo>
                        <a:pt x="4" y="392"/>
                        <a:pt x="31" y="410"/>
                        <a:pt x="56" y="410"/>
                      </a:cubicBezTo>
                      <a:cubicBezTo>
                        <a:pt x="78" y="410"/>
                        <a:pt x="99" y="396"/>
                        <a:pt x="97" y="366"/>
                      </a:cubicBezTo>
                      <a:lnTo>
                        <a:pt x="97" y="49"/>
                      </a:lnTo>
                      <a:cubicBezTo>
                        <a:pt x="97" y="17"/>
                        <a:pt x="71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4" name="Google Shape;3304;p52"/>
                <p:cNvSpPr/>
                <p:nvPr/>
              </p:nvSpPr>
              <p:spPr>
                <a:xfrm>
                  <a:off x="4831523" y="2810735"/>
                  <a:ext cx="7087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412" extrusionOk="0">
                      <a:moveTo>
                        <a:pt x="43" y="1"/>
                      </a:moveTo>
                      <a:cubicBezTo>
                        <a:pt x="21" y="1"/>
                        <a:pt x="1" y="15"/>
                        <a:pt x="1" y="45"/>
                      </a:cubicBezTo>
                      <a:lnTo>
                        <a:pt x="1" y="363"/>
                      </a:lnTo>
                      <a:cubicBezTo>
                        <a:pt x="1" y="394"/>
                        <a:pt x="28" y="411"/>
                        <a:pt x="53" y="411"/>
                      </a:cubicBezTo>
                      <a:cubicBezTo>
                        <a:pt x="76" y="411"/>
                        <a:pt x="97" y="398"/>
                        <a:pt x="97" y="370"/>
                      </a:cubicBezTo>
                      <a:cubicBezTo>
                        <a:pt x="97" y="263"/>
                        <a:pt x="94" y="158"/>
                        <a:pt x="94" y="52"/>
                      </a:cubicBezTo>
                      <a:cubicBezTo>
                        <a:pt x="94" y="18"/>
                        <a:pt x="68" y="1"/>
                        <a:pt x="43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5" name="Google Shape;3305;p52"/>
                <p:cNvSpPr/>
                <p:nvPr/>
              </p:nvSpPr>
              <p:spPr>
                <a:xfrm>
                  <a:off x="4933076" y="3252743"/>
                  <a:ext cx="13881" cy="2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401" extrusionOk="0">
                      <a:moveTo>
                        <a:pt x="55" y="1"/>
                      </a:moveTo>
                      <a:cubicBezTo>
                        <a:pt x="28" y="1"/>
                        <a:pt x="1" y="21"/>
                        <a:pt x="9" y="55"/>
                      </a:cubicBezTo>
                      <a:cubicBezTo>
                        <a:pt x="35" y="157"/>
                        <a:pt x="61" y="261"/>
                        <a:pt x="88" y="363"/>
                      </a:cubicBezTo>
                      <a:cubicBezTo>
                        <a:pt x="94" y="389"/>
                        <a:pt x="115" y="400"/>
                        <a:pt x="135" y="400"/>
                      </a:cubicBezTo>
                      <a:cubicBezTo>
                        <a:pt x="163" y="400"/>
                        <a:pt x="190" y="380"/>
                        <a:pt x="180" y="346"/>
                      </a:cubicBezTo>
                      <a:cubicBezTo>
                        <a:pt x="154" y="244"/>
                        <a:pt x="128" y="141"/>
                        <a:pt x="105" y="38"/>
                      </a:cubicBezTo>
                      <a:cubicBezTo>
                        <a:pt x="98" y="12"/>
                        <a:pt x="76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06" name="Google Shape;3306;p52"/>
                <p:cNvSpPr/>
                <p:nvPr/>
              </p:nvSpPr>
              <p:spPr>
                <a:xfrm>
                  <a:off x="5198034" y="3642373"/>
                  <a:ext cx="78101" cy="16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2206" extrusionOk="0">
                      <a:moveTo>
                        <a:pt x="819" y="0"/>
                      </a:moveTo>
                      <a:cubicBezTo>
                        <a:pt x="819" y="0"/>
                        <a:pt x="0" y="523"/>
                        <a:pt x="215" y="798"/>
                      </a:cubicBezTo>
                      <a:cubicBezTo>
                        <a:pt x="264" y="859"/>
                        <a:pt x="311" y="882"/>
                        <a:pt x="354" y="882"/>
                      </a:cubicBezTo>
                      <a:cubicBezTo>
                        <a:pt x="405" y="882"/>
                        <a:pt x="451" y="850"/>
                        <a:pt x="490" y="806"/>
                      </a:cubicBezTo>
                      <a:lnTo>
                        <a:pt x="490" y="806"/>
                      </a:lnTo>
                      <a:cubicBezTo>
                        <a:pt x="378" y="1010"/>
                        <a:pt x="239" y="1299"/>
                        <a:pt x="308" y="1378"/>
                      </a:cubicBezTo>
                      <a:cubicBezTo>
                        <a:pt x="322" y="1394"/>
                        <a:pt x="339" y="1402"/>
                        <a:pt x="358" y="1402"/>
                      </a:cubicBezTo>
                      <a:cubicBezTo>
                        <a:pt x="483" y="1402"/>
                        <a:pt x="689" y="1070"/>
                        <a:pt x="689" y="1070"/>
                      </a:cubicBezTo>
                      <a:lnTo>
                        <a:pt x="689" y="1070"/>
                      </a:lnTo>
                      <a:cubicBezTo>
                        <a:pt x="689" y="1071"/>
                        <a:pt x="116" y="2070"/>
                        <a:pt x="362" y="2195"/>
                      </a:cubicBezTo>
                      <a:cubicBezTo>
                        <a:pt x="375" y="2202"/>
                        <a:pt x="389" y="2206"/>
                        <a:pt x="403" y="2206"/>
                      </a:cubicBezTo>
                      <a:cubicBezTo>
                        <a:pt x="658" y="2206"/>
                        <a:pt x="1068" y="1157"/>
                        <a:pt x="911" y="80"/>
                      </a:cubicBez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rgbClr val="FFAE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307" name="Google Shape;3307;p52"/>
            <p:cNvGrpSpPr/>
            <p:nvPr/>
          </p:nvGrpSpPr>
          <p:grpSpPr>
            <a:xfrm flipH="1">
              <a:off x="4874211" y="3160297"/>
              <a:ext cx="1255866" cy="1355473"/>
              <a:chOff x="6636650" y="2855764"/>
              <a:chExt cx="1870239" cy="2018575"/>
            </a:xfrm>
          </p:grpSpPr>
          <p:sp>
            <p:nvSpPr>
              <p:cNvPr id="3308" name="Google Shape;3308;p52"/>
              <p:cNvSpPr/>
              <p:nvPr/>
            </p:nvSpPr>
            <p:spPr>
              <a:xfrm>
                <a:off x="7030671" y="3111932"/>
                <a:ext cx="620425" cy="1245126"/>
              </a:xfrm>
              <a:custGeom>
                <a:avLst/>
                <a:gdLst/>
                <a:ahLst/>
                <a:cxnLst/>
                <a:rect l="l" t="t" r="r" b="b"/>
                <a:pathLst>
                  <a:path w="7399" h="14849" extrusionOk="0">
                    <a:moveTo>
                      <a:pt x="3158" y="1"/>
                    </a:moveTo>
                    <a:cubicBezTo>
                      <a:pt x="2164" y="1"/>
                      <a:pt x="1371" y="644"/>
                      <a:pt x="1574" y="2409"/>
                    </a:cubicBezTo>
                    <a:cubicBezTo>
                      <a:pt x="1574" y="2409"/>
                      <a:pt x="1848" y="2350"/>
                      <a:pt x="2246" y="2350"/>
                    </a:cubicBezTo>
                    <a:cubicBezTo>
                      <a:pt x="2803" y="2350"/>
                      <a:pt x="3603" y="2466"/>
                      <a:pt x="4236" y="3022"/>
                    </a:cubicBezTo>
                    <a:cubicBezTo>
                      <a:pt x="1769" y="4025"/>
                      <a:pt x="285" y="7562"/>
                      <a:pt x="1" y="8535"/>
                    </a:cubicBezTo>
                    <a:cubicBezTo>
                      <a:pt x="444" y="9781"/>
                      <a:pt x="3347" y="14848"/>
                      <a:pt x="6633" y="14848"/>
                    </a:cubicBezTo>
                    <a:cubicBezTo>
                      <a:pt x="6858" y="14848"/>
                      <a:pt x="7085" y="14824"/>
                      <a:pt x="7313" y="14774"/>
                    </a:cubicBezTo>
                    <a:cubicBezTo>
                      <a:pt x="7345" y="14765"/>
                      <a:pt x="7372" y="14751"/>
                      <a:pt x="7398" y="14734"/>
                    </a:cubicBezTo>
                    <a:cubicBezTo>
                      <a:pt x="5954" y="13987"/>
                      <a:pt x="1895" y="11609"/>
                      <a:pt x="1570" y="8420"/>
                    </a:cubicBezTo>
                    <a:cubicBezTo>
                      <a:pt x="1570" y="8420"/>
                      <a:pt x="4114" y="2608"/>
                      <a:pt x="6339" y="2519"/>
                    </a:cubicBezTo>
                    <a:cubicBezTo>
                      <a:pt x="6384" y="1295"/>
                      <a:pt x="4568" y="1"/>
                      <a:pt x="3158" y="1"/>
                    </a:cubicBezTo>
                    <a:close/>
                  </a:path>
                </a:pathLst>
              </a:custGeom>
              <a:solidFill>
                <a:srgbClr val="FFA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Google Shape;3309;p52"/>
              <p:cNvSpPr/>
              <p:nvPr/>
            </p:nvSpPr>
            <p:spPr>
              <a:xfrm>
                <a:off x="6636650" y="2903728"/>
                <a:ext cx="1047234" cy="1443772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17218" extrusionOk="0">
                    <a:moveTo>
                      <a:pt x="8457" y="1"/>
                    </a:moveTo>
                    <a:cubicBezTo>
                      <a:pt x="7600" y="1"/>
                      <a:pt x="6529" y="191"/>
                      <a:pt x="5197" y="703"/>
                    </a:cubicBezTo>
                    <a:cubicBezTo>
                      <a:pt x="0" y="2700"/>
                      <a:pt x="3057" y="8164"/>
                      <a:pt x="4312" y="8479"/>
                    </a:cubicBezTo>
                    <a:cubicBezTo>
                      <a:pt x="4394" y="8499"/>
                      <a:pt x="4468" y="8509"/>
                      <a:pt x="4537" y="8509"/>
                    </a:cubicBezTo>
                    <a:cubicBezTo>
                      <a:pt x="5526" y="8509"/>
                      <a:pt x="5243" y="6535"/>
                      <a:pt x="5243" y="6535"/>
                    </a:cubicBezTo>
                    <a:lnTo>
                      <a:pt x="5243" y="6535"/>
                    </a:lnTo>
                    <a:cubicBezTo>
                      <a:pt x="5243" y="6535"/>
                      <a:pt x="5602" y="7053"/>
                      <a:pt x="6121" y="7053"/>
                    </a:cubicBezTo>
                    <a:cubicBezTo>
                      <a:pt x="6192" y="7053"/>
                      <a:pt x="6266" y="7043"/>
                      <a:pt x="6342" y="7021"/>
                    </a:cubicBezTo>
                    <a:cubicBezTo>
                      <a:pt x="6978" y="6839"/>
                      <a:pt x="6273" y="4892"/>
                      <a:pt x="6273" y="4892"/>
                    </a:cubicBezTo>
                    <a:cubicBezTo>
                      <a:pt x="6062" y="3173"/>
                      <a:pt x="6865" y="2542"/>
                      <a:pt x="7869" y="2542"/>
                    </a:cubicBezTo>
                    <a:cubicBezTo>
                      <a:pt x="9278" y="2542"/>
                      <a:pt x="11083" y="3784"/>
                      <a:pt x="11038" y="5002"/>
                    </a:cubicBezTo>
                    <a:cubicBezTo>
                      <a:pt x="11034" y="5002"/>
                      <a:pt x="11030" y="5002"/>
                      <a:pt x="11027" y="5002"/>
                    </a:cubicBezTo>
                    <a:cubicBezTo>
                      <a:pt x="7717" y="5002"/>
                      <a:pt x="6269" y="10903"/>
                      <a:pt x="6269" y="10903"/>
                    </a:cubicBezTo>
                    <a:cubicBezTo>
                      <a:pt x="6594" y="14092"/>
                      <a:pt x="10653" y="16470"/>
                      <a:pt x="12097" y="17217"/>
                    </a:cubicBezTo>
                    <a:cubicBezTo>
                      <a:pt x="12455" y="17003"/>
                      <a:pt x="12114" y="16377"/>
                      <a:pt x="12114" y="16377"/>
                    </a:cubicBezTo>
                    <a:cubicBezTo>
                      <a:pt x="12114" y="16377"/>
                      <a:pt x="9551" y="15135"/>
                      <a:pt x="9425" y="13208"/>
                    </a:cubicBezTo>
                    <a:cubicBezTo>
                      <a:pt x="9382" y="12512"/>
                      <a:pt x="9538" y="11800"/>
                      <a:pt x="9707" y="11128"/>
                    </a:cubicBezTo>
                    <a:cubicBezTo>
                      <a:pt x="9915" y="10283"/>
                      <a:pt x="10196" y="9453"/>
                      <a:pt x="10521" y="8644"/>
                    </a:cubicBezTo>
                    <a:cubicBezTo>
                      <a:pt x="10780" y="7998"/>
                      <a:pt x="11067" y="7356"/>
                      <a:pt x="11419" y="6750"/>
                    </a:cubicBezTo>
                    <a:cubicBezTo>
                      <a:pt x="11810" y="6075"/>
                      <a:pt x="12412" y="5638"/>
                      <a:pt x="12446" y="4796"/>
                    </a:cubicBezTo>
                    <a:cubicBezTo>
                      <a:pt x="12488" y="3694"/>
                      <a:pt x="12038" y="2601"/>
                      <a:pt x="11617" y="1600"/>
                    </a:cubicBezTo>
                    <a:cubicBezTo>
                      <a:pt x="11617" y="1600"/>
                      <a:pt x="10940" y="1"/>
                      <a:pt x="8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Google Shape;3310;p52"/>
              <p:cNvSpPr/>
              <p:nvPr/>
            </p:nvSpPr>
            <p:spPr>
              <a:xfrm>
                <a:off x="8122762" y="3744597"/>
                <a:ext cx="274449" cy="703774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8393" extrusionOk="0">
                    <a:moveTo>
                      <a:pt x="1494" y="1"/>
                    </a:moveTo>
                    <a:cubicBezTo>
                      <a:pt x="0" y="1285"/>
                      <a:pt x="1325" y="6882"/>
                      <a:pt x="1325" y="6882"/>
                    </a:cubicBezTo>
                    <a:cubicBezTo>
                      <a:pt x="1325" y="6882"/>
                      <a:pt x="1409" y="8392"/>
                      <a:pt x="2107" y="8392"/>
                    </a:cubicBezTo>
                    <a:cubicBezTo>
                      <a:pt x="2180" y="8392"/>
                      <a:pt x="2261" y="8376"/>
                      <a:pt x="2348" y="8339"/>
                    </a:cubicBezTo>
                    <a:cubicBezTo>
                      <a:pt x="3272" y="7955"/>
                      <a:pt x="1494" y="1"/>
                      <a:pt x="1494" y="1"/>
                    </a:cubicBezTo>
                    <a:close/>
                  </a:path>
                </a:pathLst>
              </a:custGeom>
              <a:solidFill>
                <a:srgbClr val="E1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Google Shape;3311;p52"/>
              <p:cNvSpPr/>
              <p:nvPr/>
            </p:nvSpPr>
            <p:spPr>
              <a:xfrm>
                <a:off x="7266128" y="3735793"/>
                <a:ext cx="967826" cy="1114316"/>
              </a:xfrm>
              <a:custGeom>
                <a:avLst/>
                <a:gdLst/>
                <a:ahLst/>
                <a:cxnLst/>
                <a:rect l="l" t="t" r="r" b="b"/>
                <a:pathLst>
                  <a:path w="11542" h="13289" extrusionOk="0">
                    <a:moveTo>
                      <a:pt x="9048" y="1"/>
                    </a:moveTo>
                    <a:cubicBezTo>
                      <a:pt x="7705" y="1"/>
                      <a:pt x="6259" y="126"/>
                      <a:pt x="6259" y="126"/>
                    </a:cubicBezTo>
                    <a:cubicBezTo>
                      <a:pt x="6004" y="1063"/>
                      <a:pt x="5643" y="1989"/>
                      <a:pt x="5203" y="2857"/>
                    </a:cubicBezTo>
                    <a:cubicBezTo>
                      <a:pt x="4462" y="4318"/>
                      <a:pt x="3084" y="5265"/>
                      <a:pt x="2544" y="6845"/>
                    </a:cubicBezTo>
                    <a:cubicBezTo>
                      <a:pt x="2104" y="8142"/>
                      <a:pt x="1885" y="9848"/>
                      <a:pt x="2365" y="11166"/>
                    </a:cubicBezTo>
                    <a:cubicBezTo>
                      <a:pt x="968" y="12186"/>
                      <a:pt x="1" y="12937"/>
                      <a:pt x="458" y="13232"/>
                    </a:cubicBezTo>
                    <a:cubicBezTo>
                      <a:pt x="517" y="13271"/>
                      <a:pt x="630" y="13288"/>
                      <a:pt x="781" y="13288"/>
                    </a:cubicBezTo>
                    <a:cubicBezTo>
                      <a:pt x="1795" y="13288"/>
                      <a:pt x="4541" y="12508"/>
                      <a:pt x="4541" y="12133"/>
                    </a:cubicBezTo>
                    <a:cubicBezTo>
                      <a:pt x="4541" y="11934"/>
                      <a:pt x="5067" y="11554"/>
                      <a:pt x="5706" y="11295"/>
                    </a:cubicBezTo>
                    <a:cubicBezTo>
                      <a:pt x="6842" y="8954"/>
                      <a:pt x="5697" y="3291"/>
                      <a:pt x="8531" y="2566"/>
                    </a:cubicBezTo>
                    <a:cubicBezTo>
                      <a:pt x="8770" y="2504"/>
                      <a:pt x="8993" y="2476"/>
                      <a:pt x="9200" y="2476"/>
                    </a:cubicBezTo>
                    <a:cubicBezTo>
                      <a:pt x="10461" y="2476"/>
                      <a:pt x="11157" y="3524"/>
                      <a:pt x="11541" y="4616"/>
                    </a:cubicBezTo>
                    <a:cubicBezTo>
                      <a:pt x="11356" y="2771"/>
                      <a:pt x="11111" y="1056"/>
                      <a:pt x="11286" y="503"/>
                    </a:cubicBezTo>
                    <a:cubicBezTo>
                      <a:pt x="11413" y="105"/>
                      <a:pt x="10273" y="1"/>
                      <a:pt x="90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Google Shape;3312;p52"/>
              <p:cNvSpPr/>
              <p:nvPr/>
            </p:nvSpPr>
            <p:spPr>
              <a:xfrm>
                <a:off x="7668199" y="3993135"/>
                <a:ext cx="110350" cy="436788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5209" extrusionOk="0">
                    <a:moveTo>
                      <a:pt x="570" y="0"/>
                    </a:moveTo>
                    <a:cubicBezTo>
                      <a:pt x="382" y="656"/>
                      <a:pt x="243" y="1325"/>
                      <a:pt x="136" y="2000"/>
                    </a:cubicBezTo>
                    <a:cubicBezTo>
                      <a:pt x="84" y="2338"/>
                      <a:pt x="47" y="2680"/>
                      <a:pt x="27" y="3021"/>
                    </a:cubicBezTo>
                    <a:cubicBezTo>
                      <a:pt x="8" y="3365"/>
                      <a:pt x="0" y="3709"/>
                      <a:pt x="37" y="4057"/>
                    </a:cubicBezTo>
                    <a:cubicBezTo>
                      <a:pt x="57" y="4229"/>
                      <a:pt x="93" y="4401"/>
                      <a:pt x="147" y="4570"/>
                    </a:cubicBezTo>
                    <a:cubicBezTo>
                      <a:pt x="203" y="4736"/>
                      <a:pt x="289" y="4905"/>
                      <a:pt x="425" y="5031"/>
                    </a:cubicBezTo>
                    <a:cubicBezTo>
                      <a:pt x="491" y="5093"/>
                      <a:pt x="567" y="5150"/>
                      <a:pt x="660" y="5186"/>
                    </a:cubicBezTo>
                    <a:cubicBezTo>
                      <a:pt x="693" y="5198"/>
                      <a:pt x="731" y="5208"/>
                      <a:pt x="771" y="5208"/>
                    </a:cubicBezTo>
                    <a:cubicBezTo>
                      <a:pt x="787" y="5208"/>
                      <a:pt x="803" y="5207"/>
                      <a:pt x="819" y="5203"/>
                    </a:cubicBezTo>
                    <a:cubicBezTo>
                      <a:pt x="848" y="5196"/>
                      <a:pt x="875" y="5189"/>
                      <a:pt x="899" y="5173"/>
                    </a:cubicBezTo>
                    <a:cubicBezTo>
                      <a:pt x="925" y="5159"/>
                      <a:pt x="945" y="5143"/>
                      <a:pt x="961" y="5123"/>
                    </a:cubicBezTo>
                    <a:cubicBezTo>
                      <a:pt x="1104" y="4971"/>
                      <a:pt x="1130" y="4792"/>
                      <a:pt x="1170" y="4623"/>
                    </a:cubicBezTo>
                    <a:cubicBezTo>
                      <a:pt x="1229" y="4282"/>
                      <a:pt x="1243" y="3941"/>
                      <a:pt x="1259" y="3600"/>
                    </a:cubicBezTo>
                    <a:cubicBezTo>
                      <a:pt x="1269" y="3259"/>
                      <a:pt x="1266" y="2918"/>
                      <a:pt x="1316" y="2580"/>
                    </a:cubicBezTo>
                    <a:lnTo>
                      <a:pt x="1316" y="2580"/>
                    </a:lnTo>
                    <a:cubicBezTo>
                      <a:pt x="1173" y="3249"/>
                      <a:pt x="1197" y="3944"/>
                      <a:pt x="1054" y="4600"/>
                    </a:cubicBezTo>
                    <a:cubicBezTo>
                      <a:pt x="1018" y="4759"/>
                      <a:pt x="968" y="4931"/>
                      <a:pt x="872" y="5031"/>
                    </a:cubicBezTo>
                    <a:cubicBezTo>
                      <a:pt x="842" y="5060"/>
                      <a:pt x="809" y="5075"/>
                      <a:pt x="772" y="5075"/>
                    </a:cubicBezTo>
                    <a:cubicBezTo>
                      <a:pt x="751" y="5075"/>
                      <a:pt x="729" y="5070"/>
                      <a:pt x="706" y="5060"/>
                    </a:cubicBezTo>
                    <a:cubicBezTo>
                      <a:pt x="640" y="5034"/>
                      <a:pt x="577" y="4988"/>
                      <a:pt x="521" y="4931"/>
                    </a:cubicBezTo>
                    <a:cubicBezTo>
                      <a:pt x="405" y="4825"/>
                      <a:pt x="335" y="4679"/>
                      <a:pt x="286" y="4523"/>
                    </a:cubicBezTo>
                    <a:cubicBezTo>
                      <a:pt x="236" y="4368"/>
                      <a:pt x="203" y="4206"/>
                      <a:pt x="186" y="4037"/>
                    </a:cubicBezTo>
                    <a:cubicBezTo>
                      <a:pt x="113" y="3371"/>
                      <a:pt x="176" y="2689"/>
                      <a:pt x="252" y="2017"/>
                    </a:cubicBezTo>
                    <a:cubicBezTo>
                      <a:pt x="289" y="1679"/>
                      <a:pt x="338" y="1341"/>
                      <a:pt x="395" y="1007"/>
                    </a:cubicBezTo>
                    <a:cubicBezTo>
                      <a:pt x="445" y="669"/>
                      <a:pt x="508" y="335"/>
                      <a:pt x="5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Google Shape;3313;p52"/>
              <p:cNvSpPr/>
              <p:nvPr/>
            </p:nvSpPr>
            <p:spPr>
              <a:xfrm>
                <a:off x="7743750" y="3943411"/>
                <a:ext cx="504289" cy="77647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9260" extrusionOk="0">
                    <a:moveTo>
                      <a:pt x="3504" y="0"/>
                    </a:moveTo>
                    <a:cubicBezTo>
                      <a:pt x="3297" y="0"/>
                      <a:pt x="3074" y="28"/>
                      <a:pt x="2835" y="90"/>
                    </a:cubicBezTo>
                    <a:cubicBezTo>
                      <a:pt x="1" y="815"/>
                      <a:pt x="1146" y="6478"/>
                      <a:pt x="10" y="8819"/>
                    </a:cubicBezTo>
                    <a:cubicBezTo>
                      <a:pt x="397" y="8665"/>
                      <a:pt x="825" y="8554"/>
                      <a:pt x="1203" y="8554"/>
                    </a:cubicBezTo>
                    <a:cubicBezTo>
                      <a:pt x="1546" y="8554"/>
                      <a:pt x="1848" y="8645"/>
                      <a:pt x="2040" y="8879"/>
                    </a:cubicBezTo>
                    <a:cubicBezTo>
                      <a:pt x="2113" y="8968"/>
                      <a:pt x="2189" y="9067"/>
                      <a:pt x="2263" y="9170"/>
                    </a:cubicBezTo>
                    <a:cubicBezTo>
                      <a:pt x="2410" y="9219"/>
                      <a:pt x="2593" y="9259"/>
                      <a:pt x="2804" y="9259"/>
                    </a:cubicBezTo>
                    <a:cubicBezTo>
                      <a:pt x="3645" y="9259"/>
                      <a:pt x="4915" y="8621"/>
                      <a:pt x="5988" y="5422"/>
                    </a:cubicBezTo>
                    <a:cubicBezTo>
                      <a:pt x="6004" y="5252"/>
                      <a:pt x="6014" y="5081"/>
                      <a:pt x="6014" y="4902"/>
                    </a:cubicBezTo>
                    <a:cubicBezTo>
                      <a:pt x="6014" y="4037"/>
                      <a:pt x="5938" y="3070"/>
                      <a:pt x="5845" y="2140"/>
                    </a:cubicBezTo>
                    <a:cubicBezTo>
                      <a:pt x="5461" y="1048"/>
                      <a:pt x="4765" y="0"/>
                      <a:pt x="3504" y="0"/>
                    </a:cubicBezTo>
                    <a:close/>
                  </a:path>
                </a:pathLst>
              </a:custGeom>
              <a:solidFill>
                <a:srgbClr val="F6E6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Google Shape;3314;p52"/>
              <p:cNvSpPr/>
              <p:nvPr/>
            </p:nvSpPr>
            <p:spPr>
              <a:xfrm>
                <a:off x="7933424" y="4397973"/>
                <a:ext cx="312434" cy="476366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5681" extrusionOk="0">
                    <a:moveTo>
                      <a:pt x="3726" y="1"/>
                    </a:moveTo>
                    <a:lnTo>
                      <a:pt x="3726" y="1"/>
                    </a:lnTo>
                    <a:cubicBezTo>
                      <a:pt x="2653" y="3200"/>
                      <a:pt x="1383" y="3838"/>
                      <a:pt x="542" y="3838"/>
                    </a:cubicBezTo>
                    <a:cubicBezTo>
                      <a:pt x="331" y="3838"/>
                      <a:pt x="148" y="3798"/>
                      <a:pt x="1" y="3749"/>
                    </a:cubicBezTo>
                    <a:lnTo>
                      <a:pt x="1" y="3749"/>
                    </a:lnTo>
                    <a:cubicBezTo>
                      <a:pt x="609" y="4591"/>
                      <a:pt x="1152" y="5681"/>
                      <a:pt x="1925" y="5681"/>
                    </a:cubicBezTo>
                    <a:cubicBezTo>
                      <a:pt x="1985" y="5681"/>
                      <a:pt x="2047" y="5674"/>
                      <a:pt x="2110" y="5660"/>
                    </a:cubicBezTo>
                    <a:cubicBezTo>
                      <a:pt x="3083" y="5445"/>
                      <a:pt x="1673" y="3805"/>
                      <a:pt x="1673" y="3805"/>
                    </a:cubicBezTo>
                    <a:cubicBezTo>
                      <a:pt x="1673" y="3805"/>
                      <a:pt x="3474" y="2292"/>
                      <a:pt x="3726" y="1"/>
                    </a:cubicBezTo>
                    <a:close/>
                  </a:path>
                </a:pathLst>
              </a:custGeom>
              <a:solidFill>
                <a:srgbClr val="E1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Google Shape;3315;p52"/>
              <p:cNvSpPr/>
              <p:nvPr/>
            </p:nvSpPr>
            <p:spPr>
              <a:xfrm>
                <a:off x="8093665" y="3801700"/>
                <a:ext cx="154959" cy="198143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2363" extrusionOk="0">
                    <a:moveTo>
                      <a:pt x="1240" y="1"/>
                    </a:moveTo>
                    <a:cubicBezTo>
                      <a:pt x="528" y="1"/>
                      <a:pt x="83" y="1346"/>
                      <a:pt x="83" y="1346"/>
                    </a:cubicBezTo>
                    <a:cubicBezTo>
                      <a:pt x="83" y="1346"/>
                      <a:pt x="66" y="1773"/>
                      <a:pt x="0" y="2363"/>
                    </a:cubicBezTo>
                    <a:cubicBezTo>
                      <a:pt x="609" y="2336"/>
                      <a:pt x="1215" y="2310"/>
                      <a:pt x="1825" y="2283"/>
                    </a:cubicBezTo>
                    <a:cubicBezTo>
                      <a:pt x="1848" y="1585"/>
                      <a:pt x="1808" y="859"/>
                      <a:pt x="1672" y="164"/>
                    </a:cubicBezTo>
                    <a:cubicBezTo>
                      <a:pt x="1519" y="49"/>
                      <a:pt x="1375" y="1"/>
                      <a:pt x="1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Google Shape;3316;p52"/>
              <p:cNvSpPr/>
              <p:nvPr/>
            </p:nvSpPr>
            <p:spPr>
              <a:xfrm>
                <a:off x="8005489" y="4208551"/>
                <a:ext cx="203678" cy="148503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771" extrusionOk="0">
                    <a:moveTo>
                      <a:pt x="491" y="1"/>
                    </a:moveTo>
                    <a:cubicBezTo>
                      <a:pt x="359" y="309"/>
                      <a:pt x="196" y="568"/>
                      <a:pt x="1" y="739"/>
                    </a:cubicBezTo>
                    <a:cubicBezTo>
                      <a:pt x="966" y="1620"/>
                      <a:pt x="1575" y="1770"/>
                      <a:pt x="1878" y="1770"/>
                    </a:cubicBezTo>
                    <a:cubicBezTo>
                      <a:pt x="2036" y="1770"/>
                      <a:pt x="2111" y="1730"/>
                      <a:pt x="2111" y="1730"/>
                    </a:cubicBezTo>
                    <a:cubicBezTo>
                      <a:pt x="2111" y="1730"/>
                      <a:pt x="2260" y="1299"/>
                      <a:pt x="2429" y="614"/>
                    </a:cubicBezTo>
                    <a:cubicBezTo>
                      <a:pt x="1783" y="409"/>
                      <a:pt x="1137" y="203"/>
                      <a:pt x="49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Google Shape;3317;p52"/>
              <p:cNvSpPr/>
              <p:nvPr/>
            </p:nvSpPr>
            <p:spPr>
              <a:xfrm>
                <a:off x="8075805" y="3993135"/>
                <a:ext cx="170891" cy="136428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627" extrusionOk="0">
                    <a:moveTo>
                      <a:pt x="2038" y="0"/>
                    </a:moveTo>
                    <a:lnTo>
                      <a:pt x="2038" y="0"/>
                    </a:lnTo>
                    <a:cubicBezTo>
                      <a:pt x="1428" y="27"/>
                      <a:pt x="822" y="53"/>
                      <a:pt x="213" y="80"/>
                    </a:cubicBezTo>
                    <a:cubicBezTo>
                      <a:pt x="170" y="474"/>
                      <a:pt x="103" y="944"/>
                      <a:pt x="1" y="1404"/>
                    </a:cubicBezTo>
                    <a:cubicBezTo>
                      <a:pt x="634" y="1437"/>
                      <a:pt x="1266" y="1514"/>
                      <a:pt x="1888" y="1627"/>
                    </a:cubicBezTo>
                    <a:cubicBezTo>
                      <a:pt x="1965" y="1120"/>
                      <a:pt x="2021" y="570"/>
                      <a:pt x="20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Google Shape;3318;p52"/>
              <p:cNvSpPr/>
              <p:nvPr/>
            </p:nvSpPr>
            <p:spPr>
              <a:xfrm>
                <a:off x="8045870" y="4110863"/>
                <a:ext cx="188333" cy="149174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79" extrusionOk="0">
                    <a:moveTo>
                      <a:pt x="358" y="0"/>
                    </a:moveTo>
                    <a:cubicBezTo>
                      <a:pt x="269" y="414"/>
                      <a:pt x="153" y="819"/>
                      <a:pt x="0" y="1166"/>
                    </a:cubicBezTo>
                    <a:cubicBezTo>
                      <a:pt x="646" y="1368"/>
                      <a:pt x="1292" y="1574"/>
                      <a:pt x="1938" y="1779"/>
                    </a:cubicBezTo>
                    <a:cubicBezTo>
                      <a:pt x="2044" y="1348"/>
                      <a:pt x="2156" y="815"/>
                      <a:pt x="2245" y="223"/>
                    </a:cubicBezTo>
                    <a:cubicBezTo>
                      <a:pt x="1623" y="110"/>
                      <a:pt x="991" y="33"/>
                      <a:pt x="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Google Shape;3319;p52"/>
              <p:cNvSpPr/>
              <p:nvPr/>
            </p:nvSpPr>
            <p:spPr>
              <a:xfrm>
                <a:off x="8236046" y="3825934"/>
                <a:ext cx="10985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01" extrusionOk="0">
                    <a:moveTo>
                      <a:pt x="14" y="0"/>
                    </a:moveTo>
                    <a:cubicBezTo>
                      <a:pt x="11" y="8"/>
                      <a:pt x="4" y="14"/>
                      <a:pt x="1" y="17"/>
                    </a:cubicBezTo>
                    <a:cubicBezTo>
                      <a:pt x="1" y="17"/>
                      <a:pt x="8" y="14"/>
                      <a:pt x="14" y="8"/>
                    </a:cubicBezTo>
                    <a:lnTo>
                      <a:pt x="14" y="0"/>
                    </a:lnTo>
                    <a:close/>
                    <a:moveTo>
                      <a:pt x="4" y="44"/>
                    </a:moveTo>
                    <a:cubicBezTo>
                      <a:pt x="17" y="110"/>
                      <a:pt x="28" y="176"/>
                      <a:pt x="37" y="243"/>
                    </a:cubicBezTo>
                    <a:lnTo>
                      <a:pt x="37" y="233"/>
                    </a:lnTo>
                    <a:cubicBezTo>
                      <a:pt x="24" y="140"/>
                      <a:pt x="11" y="77"/>
                      <a:pt x="4" y="44"/>
                    </a:cubicBezTo>
                    <a:close/>
                    <a:moveTo>
                      <a:pt x="130" y="1872"/>
                    </a:moveTo>
                    <a:cubicBezTo>
                      <a:pt x="130" y="1886"/>
                      <a:pt x="130" y="1900"/>
                      <a:pt x="129" y="1914"/>
                    </a:cubicBezTo>
                    <a:lnTo>
                      <a:pt x="129" y="1914"/>
                    </a:lnTo>
                    <a:cubicBezTo>
                      <a:pt x="130" y="1900"/>
                      <a:pt x="130" y="1886"/>
                      <a:pt x="130" y="1872"/>
                    </a:cubicBezTo>
                    <a:close/>
                    <a:moveTo>
                      <a:pt x="129" y="1914"/>
                    </a:moveTo>
                    <a:lnTo>
                      <a:pt x="129" y="1914"/>
                    </a:lnTo>
                    <a:cubicBezTo>
                      <a:pt x="128" y="1941"/>
                      <a:pt x="127" y="1969"/>
                      <a:pt x="127" y="1994"/>
                    </a:cubicBezTo>
                    <a:cubicBezTo>
                      <a:pt x="120" y="2179"/>
                      <a:pt x="112" y="2361"/>
                      <a:pt x="98" y="2540"/>
                    </a:cubicBezTo>
                    <a:lnTo>
                      <a:pt x="98" y="2540"/>
                    </a:lnTo>
                    <a:cubicBezTo>
                      <a:pt x="103" y="2480"/>
                      <a:pt x="109" y="2422"/>
                      <a:pt x="113" y="2365"/>
                    </a:cubicBezTo>
                    <a:cubicBezTo>
                      <a:pt x="122" y="2209"/>
                      <a:pt x="126" y="2057"/>
                      <a:pt x="129" y="1914"/>
                    </a:cubicBezTo>
                    <a:close/>
                    <a:moveTo>
                      <a:pt x="98" y="2540"/>
                    </a:moveTo>
                    <a:cubicBezTo>
                      <a:pt x="97" y="2560"/>
                      <a:pt x="95" y="2580"/>
                      <a:pt x="94" y="2600"/>
                    </a:cubicBezTo>
                    <a:cubicBezTo>
                      <a:pt x="95" y="2580"/>
                      <a:pt x="97" y="2560"/>
                      <a:pt x="98" y="2540"/>
                    </a:cubicBezTo>
                    <a:close/>
                  </a:path>
                </a:pathLst>
              </a:custGeom>
              <a:solidFill>
                <a:srgbClr val="DF4D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Google Shape;3320;p52"/>
              <p:cNvSpPr/>
              <p:nvPr/>
            </p:nvSpPr>
            <p:spPr>
              <a:xfrm>
                <a:off x="8097775" y="3826001"/>
                <a:ext cx="150926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001" extrusionOk="0">
                    <a:moveTo>
                      <a:pt x="1650" y="0"/>
                    </a:moveTo>
                    <a:cubicBezTo>
                      <a:pt x="1564" y="116"/>
                      <a:pt x="1458" y="249"/>
                      <a:pt x="1325" y="375"/>
                    </a:cubicBezTo>
                    <a:cubicBezTo>
                      <a:pt x="1030" y="656"/>
                      <a:pt x="613" y="928"/>
                      <a:pt x="34" y="1037"/>
                    </a:cubicBezTo>
                    <a:cubicBezTo>
                      <a:pt x="27" y="1282"/>
                      <a:pt x="17" y="1518"/>
                      <a:pt x="0" y="1739"/>
                    </a:cubicBezTo>
                    <a:cubicBezTo>
                      <a:pt x="70" y="1746"/>
                      <a:pt x="150" y="1749"/>
                      <a:pt x="229" y="1749"/>
                    </a:cubicBezTo>
                    <a:cubicBezTo>
                      <a:pt x="573" y="1749"/>
                      <a:pt x="971" y="1680"/>
                      <a:pt x="1200" y="1541"/>
                    </a:cubicBezTo>
                    <a:lnTo>
                      <a:pt x="1200" y="1541"/>
                    </a:lnTo>
                    <a:cubicBezTo>
                      <a:pt x="1189" y="1700"/>
                      <a:pt x="1180" y="1852"/>
                      <a:pt x="1163" y="2001"/>
                    </a:cubicBezTo>
                    <a:cubicBezTo>
                      <a:pt x="1368" y="1994"/>
                      <a:pt x="1570" y="1984"/>
                      <a:pt x="1776" y="1974"/>
                    </a:cubicBezTo>
                    <a:cubicBezTo>
                      <a:pt x="1776" y="1935"/>
                      <a:pt x="1779" y="1892"/>
                      <a:pt x="1779" y="1852"/>
                    </a:cubicBezTo>
                    <a:cubicBezTo>
                      <a:pt x="1782" y="1709"/>
                      <a:pt x="1779" y="1574"/>
                      <a:pt x="1779" y="1448"/>
                    </a:cubicBezTo>
                    <a:cubicBezTo>
                      <a:pt x="1746" y="921"/>
                      <a:pt x="1712" y="517"/>
                      <a:pt x="1686" y="223"/>
                    </a:cubicBezTo>
                    <a:cubicBezTo>
                      <a:pt x="1677" y="156"/>
                      <a:pt x="1666" y="90"/>
                      <a:pt x="1653" y="24"/>
                    </a:cubicBezTo>
                    <a:cubicBezTo>
                      <a:pt x="1650" y="7"/>
                      <a:pt x="1650" y="0"/>
                      <a:pt x="1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Google Shape;3321;p52"/>
              <p:cNvSpPr/>
              <p:nvPr/>
            </p:nvSpPr>
            <p:spPr>
              <a:xfrm>
                <a:off x="8173325" y="3993135"/>
                <a:ext cx="73371" cy="13642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627" extrusionOk="0">
                    <a:moveTo>
                      <a:pt x="875" y="0"/>
                    </a:moveTo>
                    <a:cubicBezTo>
                      <a:pt x="669" y="10"/>
                      <a:pt x="467" y="20"/>
                      <a:pt x="262" y="27"/>
                    </a:cubicBezTo>
                    <a:cubicBezTo>
                      <a:pt x="206" y="583"/>
                      <a:pt x="113" y="1077"/>
                      <a:pt x="1" y="1514"/>
                    </a:cubicBezTo>
                    <a:cubicBezTo>
                      <a:pt x="239" y="1543"/>
                      <a:pt x="474" y="1583"/>
                      <a:pt x="712" y="1627"/>
                    </a:cubicBezTo>
                    <a:cubicBezTo>
                      <a:pt x="765" y="1278"/>
                      <a:pt x="811" y="927"/>
                      <a:pt x="842" y="606"/>
                    </a:cubicBezTo>
                    <a:cubicBezTo>
                      <a:pt x="858" y="407"/>
                      <a:pt x="868" y="206"/>
                      <a:pt x="87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Google Shape;3322;p52"/>
              <p:cNvSpPr/>
              <p:nvPr/>
            </p:nvSpPr>
            <p:spPr>
              <a:xfrm>
                <a:off x="8076596" y="4235552"/>
                <a:ext cx="132571" cy="12167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451" extrusionOk="0">
                    <a:moveTo>
                      <a:pt x="667" y="0"/>
                    </a:moveTo>
                    <a:cubicBezTo>
                      <a:pt x="322" y="726"/>
                      <a:pt x="1" y="1076"/>
                      <a:pt x="1" y="1076"/>
                    </a:cubicBezTo>
                    <a:cubicBezTo>
                      <a:pt x="491" y="1381"/>
                      <a:pt x="826" y="1450"/>
                      <a:pt x="1028" y="1450"/>
                    </a:cubicBezTo>
                    <a:cubicBezTo>
                      <a:pt x="1077" y="1450"/>
                      <a:pt x="1117" y="1444"/>
                      <a:pt x="1150" y="1441"/>
                    </a:cubicBezTo>
                    <a:cubicBezTo>
                      <a:pt x="1187" y="1431"/>
                      <a:pt x="1226" y="1421"/>
                      <a:pt x="1263" y="1408"/>
                    </a:cubicBezTo>
                    <a:cubicBezTo>
                      <a:pt x="1266" y="1394"/>
                      <a:pt x="1273" y="1378"/>
                      <a:pt x="1276" y="1365"/>
                    </a:cubicBezTo>
                    <a:cubicBezTo>
                      <a:pt x="1319" y="1239"/>
                      <a:pt x="1445" y="848"/>
                      <a:pt x="1581" y="292"/>
                    </a:cubicBezTo>
                    <a:cubicBezTo>
                      <a:pt x="1276" y="196"/>
                      <a:pt x="971" y="99"/>
                      <a:pt x="66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Google Shape;3323;p52"/>
              <p:cNvSpPr/>
              <p:nvPr/>
            </p:nvSpPr>
            <p:spPr>
              <a:xfrm>
                <a:off x="8131650" y="4120003"/>
                <a:ext cx="101378" cy="140034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670" extrusionOk="0">
                    <a:moveTo>
                      <a:pt x="498" y="1"/>
                    </a:moveTo>
                    <a:cubicBezTo>
                      <a:pt x="351" y="557"/>
                      <a:pt x="173" y="1014"/>
                      <a:pt x="1" y="1378"/>
                    </a:cubicBezTo>
                    <a:cubicBezTo>
                      <a:pt x="305" y="1477"/>
                      <a:pt x="610" y="1574"/>
                      <a:pt x="915" y="1670"/>
                    </a:cubicBezTo>
                    <a:cubicBezTo>
                      <a:pt x="924" y="1624"/>
                      <a:pt x="938" y="1577"/>
                      <a:pt x="948" y="1527"/>
                    </a:cubicBezTo>
                    <a:cubicBezTo>
                      <a:pt x="1041" y="1097"/>
                      <a:pt x="1133" y="603"/>
                      <a:pt x="1209" y="114"/>
                    </a:cubicBezTo>
                    <a:cubicBezTo>
                      <a:pt x="971" y="70"/>
                      <a:pt x="736" y="30"/>
                      <a:pt x="4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Google Shape;3324;p52"/>
              <p:cNvSpPr/>
              <p:nvPr/>
            </p:nvSpPr>
            <p:spPr>
              <a:xfrm>
                <a:off x="7799847" y="3504361"/>
                <a:ext cx="168627" cy="361991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4317" extrusionOk="0">
                    <a:moveTo>
                      <a:pt x="2011" y="1"/>
                    </a:moveTo>
                    <a:lnTo>
                      <a:pt x="2011" y="1"/>
                    </a:lnTo>
                    <a:cubicBezTo>
                      <a:pt x="1706" y="57"/>
                      <a:pt x="1431" y="114"/>
                      <a:pt x="1209" y="160"/>
                    </a:cubicBezTo>
                    <a:cubicBezTo>
                      <a:pt x="831" y="1385"/>
                      <a:pt x="428" y="2604"/>
                      <a:pt x="0" y="3812"/>
                    </a:cubicBezTo>
                    <a:cubicBezTo>
                      <a:pt x="209" y="3979"/>
                      <a:pt x="467" y="4153"/>
                      <a:pt x="765" y="4316"/>
                    </a:cubicBezTo>
                    <a:cubicBezTo>
                      <a:pt x="1163" y="2872"/>
                      <a:pt x="1577" y="1431"/>
                      <a:pt x="20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Google Shape;3325;p52"/>
              <p:cNvSpPr/>
              <p:nvPr/>
            </p:nvSpPr>
            <p:spPr>
              <a:xfrm>
                <a:off x="7985328" y="3480547"/>
                <a:ext cx="115297" cy="438213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5226" extrusionOk="0">
                    <a:moveTo>
                      <a:pt x="1355" y="0"/>
                    </a:moveTo>
                    <a:lnTo>
                      <a:pt x="1355" y="0"/>
                    </a:lnTo>
                    <a:cubicBezTo>
                      <a:pt x="1070" y="46"/>
                      <a:pt x="772" y="100"/>
                      <a:pt x="481" y="156"/>
                    </a:cubicBezTo>
                    <a:cubicBezTo>
                      <a:pt x="322" y="1815"/>
                      <a:pt x="160" y="3477"/>
                      <a:pt x="1" y="5140"/>
                    </a:cubicBezTo>
                    <a:cubicBezTo>
                      <a:pt x="219" y="5186"/>
                      <a:pt x="444" y="5212"/>
                      <a:pt x="679" y="5223"/>
                    </a:cubicBezTo>
                    <a:cubicBezTo>
                      <a:pt x="728" y="5224"/>
                      <a:pt x="775" y="5225"/>
                      <a:pt x="821" y="5225"/>
                    </a:cubicBezTo>
                    <a:cubicBezTo>
                      <a:pt x="1020" y="5225"/>
                      <a:pt x="1203" y="5209"/>
                      <a:pt x="1375" y="5176"/>
                    </a:cubicBezTo>
                    <a:cubicBezTo>
                      <a:pt x="1275" y="3454"/>
                      <a:pt x="1312" y="1726"/>
                      <a:pt x="13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Google Shape;3326;p52"/>
              <p:cNvSpPr/>
              <p:nvPr/>
            </p:nvSpPr>
            <p:spPr>
              <a:xfrm>
                <a:off x="8174667" y="3465113"/>
                <a:ext cx="96179" cy="39410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4700" extrusionOk="0">
                    <a:moveTo>
                      <a:pt x="644" y="0"/>
                    </a:moveTo>
                    <a:cubicBezTo>
                      <a:pt x="488" y="0"/>
                      <a:pt x="265" y="20"/>
                      <a:pt x="1" y="54"/>
                    </a:cubicBezTo>
                    <a:cubicBezTo>
                      <a:pt x="173" y="1600"/>
                      <a:pt x="306" y="3150"/>
                      <a:pt x="408" y="4700"/>
                    </a:cubicBezTo>
                    <a:cubicBezTo>
                      <a:pt x="832" y="4293"/>
                      <a:pt x="991" y="3862"/>
                      <a:pt x="991" y="3862"/>
                    </a:cubicBezTo>
                    <a:cubicBezTo>
                      <a:pt x="991" y="3862"/>
                      <a:pt x="1147" y="269"/>
                      <a:pt x="875" y="38"/>
                    </a:cubicBezTo>
                    <a:cubicBezTo>
                      <a:pt x="845" y="12"/>
                      <a:pt x="764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Google Shape;3327;p52"/>
              <p:cNvSpPr/>
              <p:nvPr/>
            </p:nvSpPr>
            <p:spPr>
              <a:xfrm>
                <a:off x="7863994" y="3493628"/>
                <a:ext cx="161668" cy="417921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984" extrusionOk="0"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692" y="43"/>
                      <a:pt x="1464" y="86"/>
                      <a:pt x="1246" y="129"/>
                    </a:cubicBezTo>
                    <a:cubicBezTo>
                      <a:pt x="812" y="1559"/>
                      <a:pt x="398" y="3000"/>
                      <a:pt x="0" y="4444"/>
                    </a:cubicBezTo>
                    <a:cubicBezTo>
                      <a:pt x="415" y="4672"/>
                      <a:pt x="901" y="4874"/>
                      <a:pt x="1448" y="4984"/>
                    </a:cubicBezTo>
                    <a:cubicBezTo>
                      <a:pt x="1607" y="3321"/>
                      <a:pt x="1769" y="1659"/>
                      <a:pt x="19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Google Shape;3328;p52"/>
              <p:cNvSpPr/>
              <p:nvPr/>
            </p:nvSpPr>
            <p:spPr>
              <a:xfrm>
                <a:off x="7737126" y="3517693"/>
                <a:ext cx="164099" cy="306397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654" extrusionOk="0">
                    <a:moveTo>
                      <a:pt x="1957" y="1"/>
                    </a:moveTo>
                    <a:cubicBezTo>
                      <a:pt x="1653" y="64"/>
                      <a:pt x="1457" y="104"/>
                      <a:pt x="1457" y="104"/>
                    </a:cubicBezTo>
                    <a:cubicBezTo>
                      <a:pt x="1378" y="164"/>
                      <a:pt x="0" y="2790"/>
                      <a:pt x="109" y="3021"/>
                    </a:cubicBezTo>
                    <a:cubicBezTo>
                      <a:pt x="152" y="3107"/>
                      <a:pt x="378" y="3363"/>
                      <a:pt x="748" y="3653"/>
                    </a:cubicBezTo>
                    <a:cubicBezTo>
                      <a:pt x="1176" y="2445"/>
                      <a:pt x="1579" y="1226"/>
                      <a:pt x="1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Google Shape;3329;p52"/>
              <p:cNvSpPr/>
              <p:nvPr/>
            </p:nvSpPr>
            <p:spPr>
              <a:xfrm>
                <a:off x="8092240" y="3469394"/>
                <a:ext cx="116723" cy="44525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5310" extrusionOk="0">
                    <a:moveTo>
                      <a:pt x="984" y="1"/>
                    </a:moveTo>
                    <a:cubicBezTo>
                      <a:pt x="716" y="34"/>
                      <a:pt x="404" y="80"/>
                      <a:pt x="80" y="133"/>
                    </a:cubicBezTo>
                    <a:cubicBezTo>
                      <a:pt x="37" y="1859"/>
                      <a:pt x="0" y="3587"/>
                      <a:pt x="100" y="5309"/>
                    </a:cubicBezTo>
                    <a:cubicBezTo>
                      <a:pt x="679" y="5200"/>
                      <a:pt x="1096" y="4928"/>
                      <a:pt x="1391" y="4647"/>
                    </a:cubicBezTo>
                    <a:cubicBezTo>
                      <a:pt x="1289" y="3097"/>
                      <a:pt x="1156" y="1547"/>
                      <a:pt x="9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Google Shape;3330;p52"/>
              <p:cNvSpPr/>
              <p:nvPr/>
            </p:nvSpPr>
            <p:spPr>
              <a:xfrm>
                <a:off x="7845631" y="3564986"/>
                <a:ext cx="98694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948" extrusionOk="0">
                    <a:moveTo>
                      <a:pt x="487" y="0"/>
                    </a:moveTo>
                    <a:cubicBezTo>
                      <a:pt x="328" y="503"/>
                      <a:pt x="166" y="1003"/>
                      <a:pt x="1" y="1500"/>
                    </a:cubicBezTo>
                    <a:cubicBezTo>
                      <a:pt x="189" y="1649"/>
                      <a:pt x="418" y="1805"/>
                      <a:pt x="680" y="1947"/>
                    </a:cubicBezTo>
                    <a:cubicBezTo>
                      <a:pt x="842" y="1378"/>
                      <a:pt x="1008" y="812"/>
                      <a:pt x="1176" y="245"/>
                    </a:cubicBezTo>
                    <a:cubicBezTo>
                      <a:pt x="941" y="172"/>
                      <a:pt x="710" y="86"/>
                      <a:pt x="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Google Shape;3331;p52"/>
              <p:cNvSpPr/>
              <p:nvPr/>
            </p:nvSpPr>
            <p:spPr>
              <a:xfrm>
                <a:off x="7999751" y="3603306"/>
                <a:ext cx="96430" cy="16108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921" extrusionOk="0">
                    <a:moveTo>
                      <a:pt x="183" y="0"/>
                    </a:moveTo>
                    <a:cubicBezTo>
                      <a:pt x="124" y="629"/>
                      <a:pt x="60" y="1255"/>
                      <a:pt x="0" y="1885"/>
                    </a:cubicBezTo>
                    <a:cubicBezTo>
                      <a:pt x="156" y="1908"/>
                      <a:pt x="318" y="1920"/>
                      <a:pt x="484" y="1920"/>
                    </a:cubicBezTo>
                    <a:cubicBezTo>
                      <a:pt x="696" y="1920"/>
                      <a:pt x="914" y="1900"/>
                      <a:pt x="1143" y="1851"/>
                    </a:cubicBezTo>
                    <a:cubicBezTo>
                      <a:pt x="1140" y="1656"/>
                      <a:pt x="1140" y="1463"/>
                      <a:pt x="1140" y="1269"/>
                    </a:cubicBezTo>
                    <a:cubicBezTo>
                      <a:pt x="1140" y="858"/>
                      <a:pt x="1143" y="450"/>
                      <a:pt x="1150" y="43"/>
                    </a:cubicBezTo>
                    <a:lnTo>
                      <a:pt x="1150" y="43"/>
                    </a:lnTo>
                    <a:cubicBezTo>
                      <a:pt x="1061" y="60"/>
                      <a:pt x="971" y="66"/>
                      <a:pt x="885" y="66"/>
                    </a:cubicBezTo>
                    <a:cubicBezTo>
                      <a:pt x="660" y="66"/>
                      <a:pt x="425" y="43"/>
                      <a:pt x="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Google Shape;3332;p52"/>
              <p:cNvSpPr/>
              <p:nvPr/>
            </p:nvSpPr>
            <p:spPr>
              <a:xfrm>
                <a:off x="8184730" y="3504696"/>
                <a:ext cx="76977" cy="210302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508" extrusionOk="0">
                    <a:moveTo>
                      <a:pt x="865" y="1"/>
                    </a:moveTo>
                    <a:cubicBezTo>
                      <a:pt x="600" y="265"/>
                      <a:pt x="312" y="513"/>
                      <a:pt x="7" y="729"/>
                    </a:cubicBezTo>
                    <a:cubicBezTo>
                      <a:pt x="4" y="729"/>
                      <a:pt x="1" y="732"/>
                      <a:pt x="1" y="732"/>
                    </a:cubicBezTo>
                    <a:cubicBezTo>
                      <a:pt x="56" y="1325"/>
                      <a:pt x="110" y="1915"/>
                      <a:pt x="160" y="2507"/>
                    </a:cubicBezTo>
                    <a:cubicBezTo>
                      <a:pt x="405" y="2352"/>
                      <a:pt x="656" y="2156"/>
                      <a:pt x="908" y="1921"/>
                    </a:cubicBezTo>
                    <a:cubicBezTo>
                      <a:pt x="918" y="1236"/>
                      <a:pt x="915" y="470"/>
                      <a:pt x="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Google Shape;3333;p52"/>
              <p:cNvSpPr/>
              <p:nvPr/>
            </p:nvSpPr>
            <p:spPr>
              <a:xfrm>
                <a:off x="7902566" y="3585446"/>
                <a:ext cx="112614" cy="175923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2098" extrusionOk="0">
                    <a:moveTo>
                      <a:pt x="497" y="1"/>
                    </a:moveTo>
                    <a:cubicBezTo>
                      <a:pt x="329" y="568"/>
                      <a:pt x="163" y="1134"/>
                      <a:pt x="1" y="1703"/>
                    </a:cubicBezTo>
                    <a:cubicBezTo>
                      <a:pt x="335" y="1879"/>
                      <a:pt x="726" y="2031"/>
                      <a:pt x="1159" y="2098"/>
                    </a:cubicBezTo>
                    <a:cubicBezTo>
                      <a:pt x="1219" y="1468"/>
                      <a:pt x="1283" y="842"/>
                      <a:pt x="1342" y="213"/>
                    </a:cubicBezTo>
                    <a:cubicBezTo>
                      <a:pt x="1064" y="163"/>
                      <a:pt x="779" y="87"/>
                      <a:pt x="49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Google Shape;3334;p52"/>
              <p:cNvSpPr/>
              <p:nvPr/>
            </p:nvSpPr>
            <p:spPr>
              <a:xfrm>
                <a:off x="7796242" y="3548048"/>
                <a:ext cx="90309" cy="142717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702" extrusionOk="0">
                    <a:moveTo>
                      <a:pt x="596" y="0"/>
                    </a:moveTo>
                    <a:cubicBezTo>
                      <a:pt x="448" y="268"/>
                      <a:pt x="219" y="705"/>
                      <a:pt x="0" y="1149"/>
                    </a:cubicBezTo>
                    <a:lnTo>
                      <a:pt x="0" y="1153"/>
                    </a:lnTo>
                    <a:cubicBezTo>
                      <a:pt x="0" y="1153"/>
                      <a:pt x="212" y="1407"/>
                      <a:pt x="590" y="1702"/>
                    </a:cubicBezTo>
                    <a:cubicBezTo>
                      <a:pt x="755" y="1205"/>
                      <a:pt x="917" y="705"/>
                      <a:pt x="1076" y="202"/>
                    </a:cubicBezTo>
                    <a:cubicBezTo>
                      <a:pt x="911" y="135"/>
                      <a:pt x="749" y="69"/>
                      <a:pt x="596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Google Shape;3335;p52"/>
              <p:cNvSpPr/>
              <p:nvPr/>
            </p:nvSpPr>
            <p:spPr>
              <a:xfrm>
                <a:off x="8095342" y="3565992"/>
                <a:ext cx="103055" cy="192609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297" extrusionOk="0">
                    <a:moveTo>
                      <a:pt x="1070" y="1"/>
                    </a:moveTo>
                    <a:cubicBezTo>
                      <a:pt x="715" y="253"/>
                      <a:pt x="354" y="428"/>
                      <a:pt x="10" y="488"/>
                    </a:cubicBezTo>
                    <a:cubicBezTo>
                      <a:pt x="3" y="895"/>
                      <a:pt x="0" y="1303"/>
                      <a:pt x="0" y="1714"/>
                    </a:cubicBezTo>
                    <a:cubicBezTo>
                      <a:pt x="0" y="1908"/>
                      <a:pt x="0" y="2101"/>
                      <a:pt x="3" y="2296"/>
                    </a:cubicBezTo>
                    <a:cubicBezTo>
                      <a:pt x="394" y="2214"/>
                      <a:pt x="804" y="2047"/>
                      <a:pt x="1229" y="1776"/>
                    </a:cubicBezTo>
                    <a:cubicBezTo>
                      <a:pt x="1179" y="1184"/>
                      <a:pt x="1125" y="594"/>
                      <a:pt x="10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Google Shape;3336;p52"/>
              <p:cNvSpPr/>
              <p:nvPr/>
            </p:nvSpPr>
            <p:spPr>
              <a:xfrm>
                <a:off x="7723793" y="2983722"/>
                <a:ext cx="473096" cy="564076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6727" extrusionOk="0">
                    <a:moveTo>
                      <a:pt x="5618" y="0"/>
                    </a:moveTo>
                    <a:cubicBezTo>
                      <a:pt x="5606" y="0"/>
                      <a:pt x="5584" y="6"/>
                      <a:pt x="5547" y="21"/>
                    </a:cubicBezTo>
                    <a:cubicBezTo>
                      <a:pt x="5537" y="19"/>
                      <a:pt x="5526" y="18"/>
                      <a:pt x="5513" y="18"/>
                    </a:cubicBezTo>
                    <a:cubicBezTo>
                      <a:pt x="4987" y="18"/>
                      <a:pt x="2699" y="1743"/>
                      <a:pt x="1421" y="2300"/>
                    </a:cubicBezTo>
                    <a:cubicBezTo>
                      <a:pt x="987" y="2491"/>
                      <a:pt x="696" y="2610"/>
                      <a:pt x="696" y="2610"/>
                    </a:cubicBezTo>
                    <a:cubicBezTo>
                      <a:pt x="441" y="2869"/>
                      <a:pt x="0" y="5988"/>
                      <a:pt x="0" y="5988"/>
                    </a:cubicBezTo>
                    <a:cubicBezTo>
                      <a:pt x="0" y="5988"/>
                      <a:pt x="616" y="6356"/>
                      <a:pt x="1451" y="6726"/>
                    </a:cubicBezTo>
                    <a:cubicBezTo>
                      <a:pt x="1026" y="6366"/>
                      <a:pt x="1579" y="6160"/>
                      <a:pt x="1517" y="5925"/>
                    </a:cubicBezTo>
                    <a:cubicBezTo>
                      <a:pt x="1285" y="5899"/>
                      <a:pt x="1033" y="5690"/>
                      <a:pt x="1040" y="5598"/>
                    </a:cubicBezTo>
                    <a:cubicBezTo>
                      <a:pt x="1043" y="5508"/>
                      <a:pt x="1215" y="5382"/>
                      <a:pt x="1421" y="5340"/>
                    </a:cubicBezTo>
                    <a:cubicBezTo>
                      <a:pt x="563" y="5076"/>
                      <a:pt x="1003" y="5049"/>
                      <a:pt x="1220" y="5049"/>
                    </a:cubicBezTo>
                    <a:cubicBezTo>
                      <a:pt x="1277" y="5049"/>
                      <a:pt x="1318" y="5051"/>
                      <a:pt x="1318" y="5051"/>
                    </a:cubicBezTo>
                    <a:cubicBezTo>
                      <a:pt x="833" y="4916"/>
                      <a:pt x="944" y="4801"/>
                      <a:pt x="1296" y="4801"/>
                    </a:cubicBezTo>
                    <a:cubicBezTo>
                      <a:pt x="1402" y="4801"/>
                      <a:pt x="1531" y="4812"/>
                      <a:pt x="1672" y="4836"/>
                    </a:cubicBezTo>
                    <a:cubicBezTo>
                      <a:pt x="1702" y="3745"/>
                      <a:pt x="2529" y="3027"/>
                      <a:pt x="3285" y="3027"/>
                    </a:cubicBezTo>
                    <a:cubicBezTo>
                      <a:pt x="3560" y="3027"/>
                      <a:pt x="3825" y="3122"/>
                      <a:pt x="4040" y="3329"/>
                    </a:cubicBezTo>
                    <a:cubicBezTo>
                      <a:pt x="4382" y="3445"/>
                      <a:pt x="4568" y="3488"/>
                      <a:pt x="4680" y="3488"/>
                    </a:cubicBezTo>
                    <a:cubicBezTo>
                      <a:pt x="4834" y="3488"/>
                      <a:pt x="4852" y="3409"/>
                      <a:pt x="4948" y="3329"/>
                    </a:cubicBezTo>
                    <a:cubicBezTo>
                      <a:pt x="5116" y="3187"/>
                      <a:pt x="5149" y="3031"/>
                      <a:pt x="5149" y="3031"/>
                    </a:cubicBezTo>
                    <a:cubicBezTo>
                      <a:pt x="5149" y="3031"/>
                      <a:pt x="4739" y="763"/>
                      <a:pt x="5580" y="87"/>
                    </a:cubicBezTo>
                    <a:cubicBezTo>
                      <a:pt x="5567" y="87"/>
                      <a:pt x="5587" y="67"/>
                      <a:pt x="5606" y="44"/>
                    </a:cubicBezTo>
                    <a:cubicBezTo>
                      <a:pt x="5626" y="22"/>
                      <a:pt x="5641" y="0"/>
                      <a:pt x="5618" y="0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Google Shape;3337;p52"/>
              <p:cNvSpPr/>
              <p:nvPr/>
            </p:nvSpPr>
            <p:spPr>
              <a:xfrm>
                <a:off x="8143641" y="2855764"/>
                <a:ext cx="98191" cy="16988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2026" extrusionOk="0">
                    <a:moveTo>
                      <a:pt x="488" y="0"/>
                    </a:moveTo>
                    <a:cubicBezTo>
                      <a:pt x="485" y="0"/>
                      <a:pt x="483" y="0"/>
                      <a:pt x="480" y="0"/>
                    </a:cubicBezTo>
                    <a:cubicBezTo>
                      <a:pt x="0" y="17"/>
                      <a:pt x="384" y="1851"/>
                      <a:pt x="384" y="1851"/>
                    </a:cubicBezTo>
                    <a:cubicBezTo>
                      <a:pt x="384" y="1851"/>
                      <a:pt x="478" y="2026"/>
                      <a:pt x="634" y="2026"/>
                    </a:cubicBezTo>
                    <a:cubicBezTo>
                      <a:pt x="704" y="2026"/>
                      <a:pt x="786" y="1991"/>
                      <a:pt x="878" y="1891"/>
                    </a:cubicBezTo>
                    <a:cubicBezTo>
                      <a:pt x="1171" y="1569"/>
                      <a:pt x="962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Google Shape;3338;p52"/>
              <p:cNvSpPr/>
              <p:nvPr/>
            </p:nvSpPr>
            <p:spPr>
              <a:xfrm>
                <a:off x="7683293" y="3406589"/>
                <a:ext cx="92992" cy="82427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83" extrusionOk="0">
                    <a:moveTo>
                      <a:pt x="330" y="0"/>
                    </a:moveTo>
                    <a:cubicBezTo>
                      <a:pt x="317" y="0"/>
                      <a:pt x="305" y="3"/>
                      <a:pt x="294" y="8"/>
                    </a:cubicBezTo>
                    <a:cubicBezTo>
                      <a:pt x="126" y="87"/>
                      <a:pt x="702" y="548"/>
                      <a:pt x="702" y="548"/>
                    </a:cubicBezTo>
                    <a:cubicBezTo>
                      <a:pt x="702" y="548"/>
                      <a:pt x="389" y="342"/>
                      <a:pt x="219" y="342"/>
                    </a:cubicBezTo>
                    <a:cubicBezTo>
                      <a:pt x="169" y="342"/>
                      <a:pt x="132" y="360"/>
                      <a:pt x="118" y="405"/>
                    </a:cubicBezTo>
                    <a:cubicBezTo>
                      <a:pt x="56" y="610"/>
                      <a:pt x="632" y="697"/>
                      <a:pt x="632" y="697"/>
                    </a:cubicBezTo>
                    <a:cubicBezTo>
                      <a:pt x="632" y="697"/>
                      <a:pt x="596" y="696"/>
                      <a:pt x="542" y="696"/>
                    </a:cubicBezTo>
                    <a:cubicBezTo>
                      <a:pt x="366" y="696"/>
                      <a:pt x="1" y="709"/>
                      <a:pt x="36" y="823"/>
                    </a:cubicBezTo>
                    <a:cubicBezTo>
                      <a:pt x="68" y="917"/>
                      <a:pt x="287" y="982"/>
                      <a:pt x="509" y="982"/>
                    </a:cubicBezTo>
                    <a:cubicBezTo>
                      <a:pt x="630" y="982"/>
                      <a:pt x="751" y="963"/>
                      <a:pt x="844" y="919"/>
                    </a:cubicBezTo>
                    <a:cubicBezTo>
                      <a:pt x="1109" y="796"/>
                      <a:pt x="844" y="495"/>
                      <a:pt x="844" y="495"/>
                    </a:cubicBezTo>
                    <a:cubicBezTo>
                      <a:pt x="844" y="495"/>
                      <a:pt x="512" y="0"/>
                      <a:pt x="330" y="0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Google Shape;3339;p52"/>
              <p:cNvSpPr/>
              <p:nvPr/>
            </p:nvSpPr>
            <p:spPr>
              <a:xfrm>
                <a:off x="7723793" y="2990682"/>
                <a:ext cx="719538" cy="618244"/>
              </a:xfrm>
              <a:custGeom>
                <a:avLst/>
                <a:gdLst/>
                <a:ahLst/>
                <a:cxnLst/>
                <a:rect l="l" t="t" r="r" b="b"/>
                <a:pathLst>
                  <a:path w="8581" h="7373" extrusionOk="0">
                    <a:moveTo>
                      <a:pt x="5631" y="1"/>
                    </a:moveTo>
                    <a:cubicBezTo>
                      <a:pt x="5613" y="1"/>
                      <a:pt x="5596" y="2"/>
                      <a:pt x="5580" y="4"/>
                    </a:cubicBezTo>
                    <a:cubicBezTo>
                      <a:pt x="4739" y="680"/>
                      <a:pt x="5149" y="2948"/>
                      <a:pt x="5149" y="2948"/>
                    </a:cubicBezTo>
                    <a:cubicBezTo>
                      <a:pt x="5149" y="2948"/>
                      <a:pt x="5116" y="3104"/>
                      <a:pt x="4948" y="3246"/>
                    </a:cubicBezTo>
                    <a:cubicBezTo>
                      <a:pt x="4852" y="3326"/>
                      <a:pt x="4834" y="3405"/>
                      <a:pt x="4680" y="3405"/>
                    </a:cubicBezTo>
                    <a:cubicBezTo>
                      <a:pt x="4568" y="3405"/>
                      <a:pt x="4382" y="3362"/>
                      <a:pt x="4040" y="3246"/>
                    </a:cubicBezTo>
                    <a:cubicBezTo>
                      <a:pt x="3702" y="2922"/>
                      <a:pt x="3311" y="2650"/>
                      <a:pt x="2878" y="2471"/>
                    </a:cubicBezTo>
                    <a:cubicBezTo>
                      <a:pt x="2631" y="2368"/>
                      <a:pt x="2355" y="2249"/>
                      <a:pt x="2094" y="2249"/>
                    </a:cubicBezTo>
                    <a:cubicBezTo>
                      <a:pt x="1921" y="2249"/>
                      <a:pt x="1754" y="2301"/>
                      <a:pt x="1606" y="2445"/>
                    </a:cubicBezTo>
                    <a:cubicBezTo>
                      <a:pt x="1401" y="2647"/>
                      <a:pt x="1255" y="2935"/>
                      <a:pt x="1165" y="3206"/>
                    </a:cubicBezTo>
                    <a:cubicBezTo>
                      <a:pt x="1130" y="3319"/>
                      <a:pt x="914" y="4405"/>
                      <a:pt x="983" y="4412"/>
                    </a:cubicBezTo>
                    <a:cubicBezTo>
                      <a:pt x="919" y="4407"/>
                      <a:pt x="862" y="4404"/>
                      <a:pt x="813" y="4404"/>
                    </a:cubicBezTo>
                    <a:cubicBezTo>
                      <a:pt x="102" y="4404"/>
                      <a:pt x="807" y="4882"/>
                      <a:pt x="983" y="4919"/>
                    </a:cubicBezTo>
                    <a:cubicBezTo>
                      <a:pt x="983" y="4919"/>
                      <a:pt x="0" y="5024"/>
                      <a:pt x="983" y="5229"/>
                    </a:cubicBezTo>
                    <a:cubicBezTo>
                      <a:pt x="268" y="5385"/>
                      <a:pt x="560" y="5657"/>
                      <a:pt x="983" y="5657"/>
                    </a:cubicBezTo>
                    <a:cubicBezTo>
                      <a:pt x="1046" y="5888"/>
                      <a:pt x="1026" y="6283"/>
                      <a:pt x="1451" y="6643"/>
                    </a:cubicBezTo>
                    <a:cubicBezTo>
                      <a:pt x="2275" y="7008"/>
                      <a:pt x="3315" y="7372"/>
                      <a:pt x="4176" y="7372"/>
                    </a:cubicBezTo>
                    <a:cubicBezTo>
                      <a:pt x="5901" y="7372"/>
                      <a:pt x="8040" y="4176"/>
                      <a:pt x="8580" y="2759"/>
                    </a:cubicBezTo>
                    <a:cubicBezTo>
                      <a:pt x="8009" y="1591"/>
                      <a:pt x="6305" y="1"/>
                      <a:pt x="5631" y="1"/>
                    </a:cubicBezTo>
                    <a:close/>
                  </a:path>
                </a:pathLst>
              </a:custGeom>
              <a:solidFill>
                <a:srgbClr val="F6E6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Google Shape;3340;p52"/>
              <p:cNvSpPr/>
              <p:nvPr/>
            </p:nvSpPr>
            <p:spPr>
              <a:xfrm>
                <a:off x="8124691" y="3285339"/>
                <a:ext cx="17609" cy="2783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2" extrusionOk="0">
                    <a:moveTo>
                      <a:pt x="176" y="0"/>
                    </a:moveTo>
                    <a:lnTo>
                      <a:pt x="1" y="109"/>
                    </a:lnTo>
                    <a:lnTo>
                      <a:pt x="210" y="332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Google Shape;3341;p52"/>
              <p:cNvSpPr/>
              <p:nvPr/>
            </p:nvSpPr>
            <p:spPr>
              <a:xfrm>
                <a:off x="8098282" y="3285215"/>
                <a:ext cx="89219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723" extrusionOk="0">
                    <a:moveTo>
                      <a:pt x="881" y="1"/>
                    </a:moveTo>
                    <a:cubicBezTo>
                      <a:pt x="881" y="1"/>
                      <a:pt x="344" y="51"/>
                      <a:pt x="0" y="405"/>
                    </a:cubicBezTo>
                    <a:cubicBezTo>
                      <a:pt x="0" y="405"/>
                      <a:pt x="291" y="722"/>
                      <a:pt x="600" y="722"/>
                    </a:cubicBezTo>
                    <a:cubicBezTo>
                      <a:pt x="638" y="722"/>
                      <a:pt x="677" y="718"/>
                      <a:pt x="715" y="707"/>
                    </a:cubicBezTo>
                    <a:cubicBezTo>
                      <a:pt x="1063" y="607"/>
                      <a:pt x="881" y="1"/>
                      <a:pt x="8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Google Shape;3342;p52"/>
              <p:cNvSpPr/>
              <p:nvPr/>
            </p:nvSpPr>
            <p:spPr>
              <a:xfrm>
                <a:off x="8122935" y="3283035"/>
                <a:ext cx="26749" cy="623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743" extrusionOk="0">
                    <a:moveTo>
                      <a:pt x="137" y="1"/>
                    </a:moveTo>
                    <a:lnTo>
                      <a:pt x="1" y="70"/>
                    </a:lnTo>
                    <a:cubicBezTo>
                      <a:pt x="67" y="173"/>
                      <a:pt x="130" y="282"/>
                      <a:pt x="186" y="392"/>
                    </a:cubicBezTo>
                    <a:cubicBezTo>
                      <a:pt x="243" y="504"/>
                      <a:pt x="293" y="617"/>
                      <a:pt x="316" y="742"/>
                    </a:cubicBezTo>
                    <a:cubicBezTo>
                      <a:pt x="319" y="617"/>
                      <a:pt x="289" y="487"/>
                      <a:pt x="256" y="365"/>
                    </a:cubicBezTo>
                    <a:cubicBezTo>
                      <a:pt x="223" y="242"/>
                      <a:pt x="183" y="120"/>
                      <a:pt x="137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Google Shape;3343;p52"/>
              <p:cNvSpPr/>
              <p:nvPr/>
            </p:nvSpPr>
            <p:spPr>
              <a:xfrm>
                <a:off x="7659563" y="3081578"/>
                <a:ext cx="169801" cy="154959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848" extrusionOk="0">
                    <a:moveTo>
                      <a:pt x="797" y="1"/>
                    </a:moveTo>
                    <a:cubicBezTo>
                      <a:pt x="707" y="1"/>
                      <a:pt x="609" y="20"/>
                      <a:pt x="501" y="63"/>
                    </a:cubicBezTo>
                    <a:cubicBezTo>
                      <a:pt x="1" y="262"/>
                      <a:pt x="1263" y="1848"/>
                      <a:pt x="1644" y="1848"/>
                    </a:cubicBezTo>
                    <a:cubicBezTo>
                      <a:pt x="2024" y="1848"/>
                      <a:pt x="1673" y="1357"/>
                      <a:pt x="1673" y="1357"/>
                    </a:cubicBezTo>
                    <a:cubicBezTo>
                      <a:pt x="1673" y="1357"/>
                      <a:pt x="1549" y="1"/>
                      <a:pt x="797" y="1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Google Shape;3344;p52"/>
              <p:cNvSpPr/>
              <p:nvPr/>
            </p:nvSpPr>
            <p:spPr>
              <a:xfrm>
                <a:off x="7921768" y="2983471"/>
                <a:ext cx="146323" cy="150180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791" extrusionOk="0">
                    <a:moveTo>
                      <a:pt x="858" y="1"/>
                    </a:moveTo>
                    <a:lnTo>
                      <a:pt x="858" y="1"/>
                    </a:lnTo>
                    <a:cubicBezTo>
                      <a:pt x="0" y="27"/>
                      <a:pt x="612" y="1789"/>
                      <a:pt x="612" y="1789"/>
                    </a:cubicBezTo>
                    <a:cubicBezTo>
                      <a:pt x="624" y="1790"/>
                      <a:pt x="636" y="1791"/>
                      <a:pt x="647" y="1791"/>
                    </a:cubicBezTo>
                    <a:cubicBezTo>
                      <a:pt x="1199" y="1791"/>
                      <a:pt x="1745" y="585"/>
                      <a:pt x="1546" y="521"/>
                    </a:cubicBezTo>
                    <a:cubicBezTo>
                      <a:pt x="1537" y="517"/>
                      <a:pt x="1526" y="516"/>
                      <a:pt x="1515" y="516"/>
                    </a:cubicBezTo>
                    <a:cubicBezTo>
                      <a:pt x="1298" y="516"/>
                      <a:pt x="851" y="1146"/>
                      <a:pt x="851" y="1146"/>
                    </a:cubicBezTo>
                    <a:cubicBezTo>
                      <a:pt x="851" y="1146"/>
                      <a:pt x="1146" y="4"/>
                      <a:pt x="858" y="1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Google Shape;3345;p52"/>
              <p:cNvSpPr/>
              <p:nvPr/>
            </p:nvSpPr>
            <p:spPr>
              <a:xfrm>
                <a:off x="8223888" y="3127697"/>
                <a:ext cx="40836" cy="5492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655" extrusionOk="0">
                    <a:moveTo>
                      <a:pt x="134" y="0"/>
                    </a:moveTo>
                    <a:cubicBezTo>
                      <a:pt x="120" y="0"/>
                      <a:pt x="106" y="3"/>
                      <a:pt x="93" y="10"/>
                    </a:cubicBezTo>
                    <a:cubicBezTo>
                      <a:pt x="3" y="52"/>
                      <a:pt x="0" y="228"/>
                      <a:pt x="83" y="404"/>
                    </a:cubicBezTo>
                    <a:cubicBezTo>
                      <a:pt x="156" y="553"/>
                      <a:pt x="268" y="655"/>
                      <a:pt x="353" y="655"/>
                    </a:cubicBezTo>
                    <a:cubicBezTo>
                      <a:pt x="368" y="655"/>
                      <a:pt x="382" y="652"/>
                      <a:pt x="394" y="645"/>
                    </a:cubicBezTo>
                    <a:cubicBezTo>
                      <a:pt x="483" y="606"/>
                      <a:pt x="486" y="427"/>
                      <a:pt x="404" y="251"/>
                    </a:cubicBezTo>
                    <a:cubicBezTo>
                      <a:pt x="331" y="101"/>
                      <a:pt x="219" y="0"/>
                      <a:pt x="134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Google Shape;3346;p52"/>
              <p:cNvSpPr/>
              <p:nvPr/>
            </p:nvSpPr>
            <p:spPr>
              <a:xfrm>
                <a:off x="7899548" y="3276199"/>
                <a:ext cx="40668" cy="5492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655" extrusionOk="0">
                    <a:moveTo>
                      <a:pt x="132" y="1"/>
                    </a:moveTo>
                    <a:cubicBezTo>
                      <a:pt x="117" y="1"/>
                      <a:pt x="103" y="4"/>
                      <a:pt x="90" y="10"/>
                    </a:cubicBezTo>
                    <a:cubicBezTo>
                      <a:pt x="3" y="50"/>
                      <a:pt x="0" y="229"/>
                      <a:pt x="83" y="404"/>
                    </a:cubicBezTo>
                    <a:cubicBezTo>
                      <a:pt x="154" y="555"/>
                      <a:pt x="267" y="654"/>
                      <a:pt x="354" y="654"/>
                    </a:cubicBezTo>
                    <a:cubicBezTo>
                      <a:pt x="368" y="654"/>
                      <a:pt x="382" y="651"/>
                      <a:pt x="394" y="646"/>
                    </a:cubicBezTo>
                    <a:cubicBezTo>
                      <a:pt x="480" y="603"/>
                      <a:pt x="484" y="427"/>
                      <a:pt x="401" y="252"/>
                    </a:cubicBezTo>
                    <a:cubicBezTo>
                      <a:pt x="330" y="102"/>
                      <a:pt x="219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Google Shape;3347;p52"/>
              <p:cNvSpPr/>
              <p:nvPr/>
            </p:nvSpPr>
            <p:spPr>
              <a:xfrm>
                <a:off x="8234369" y="3168030"/>
                <a:ext cx="51234" cy="2524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01" extrusionOk="0">
                    <a:moveTo>
                      <a:pt x="472" y="1"/>
                    </a:moveTo>
                    <a:cubicBezTo>
                      <a:pt x="137" y="1"/>
                      <a:pt x="42" y="274"/>
                      <a:pt x="4" y="299"/>
                    </a:cubicBezTo>
                    <a:lnTo>
                      <a:pt x="4" y="299"/>
                    </a:lnTo>
                    <a:lnTo>
                      <a:pt x="610" y="15"/>
                    </a:lnTo>
                    <a:cubicBezTo>
                      <a:pt x="560" y="5"/>
                      <a:pt x="514" y="1"/>
                      <a:pt x="472" y="1"/>
                    </a:cubicBezTo>
                    <a:close/>
                    <a:moveTo>
                      <a:pt x="4" y="299"/>
                    </a:moveTo>
                    <a:lnTo>
                      <a:pt x="1" y="300"/>
                    </a:lnTo>
                    <a:cubicBezTo>
                      <a:pt x="2" y="300"/>
                      <a:pt x="3" y="299"/>
                      <a:pt x="4" y="299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Google Shape;3348;p52"/>
              <p:cNvSpPr/>
              <p:nvPr/>
            </p:nvSpPr>
            <p:spPr>
              <a:xfrm>
                <a:off x="7904243" y="3321898"/>
                <a:ext cx="50898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607" h="300" extrusionOk="0">
                    <a:moveTo>
                      <a:pt x="469" y="1"/>
                    </a:moveTo>
                    <a:cubicBezTo>
                      <a:pt x="137" y="1"/>
                      <a:pt x="41" y="273"/>
                      <a:pt x="4" y="298"/>
                    </a:cubicBezTo>
                    <a:lnTo>
                      <a:pt x="4" y="298"/>
                    </a:lnTo>
                    <a:lnTo>
                      <a:pt x="607" y="15"/>
                    </a:lnTo>
                    <a:cubicBezTo>
                      <a:pt x="557" y="5"/>
                      <a:pt x="511" y="1"/>
                      <a:pt x="469" y="1"/>
                    </a:cubicBezTo>
                    <a:close/>
                    <a:moveTo>
                      <a:pt x="4" y="298"/>
                    </a:moveTo>
                    <a:lnTo>
                      <a:pt x="0" y="300"/>
                    </a:lnTo>
                    <a:cubicBezTo>
                      <a:pt x="2" y="299"/>
                      <a:pt x="3" y="299"/>
                      <a:pt x="4" y="298"/>
                    </a:cubicBezTo>
                    <a:close/>
                  </a:path>
                </a:pathLst>
              </a:custGeom>
              <a:solidFill>
                <a:srgbClr val="F664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Google Shape;3349;p52"/>
              <p:cNvSpPr/>
              <p:nvPr/>
            </p:nvSpPr>
            <p:spPr>
              <a:xfrm>
                <a:off x="8418760" y="3137256"/>
                <a:ext cx="88129" cy="9332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113" extrusionOk="0">
                    <a:moveTo>
                      <a:pt x="441" y="1"/>
                    </a:moveTo>
                    <a:cubicBezTo>
                      <a:pt x="188" y="1"/>
                      <a:pt x="1" y="829"/>
                      <a:pt x="1" y="829"/>
                    </a:cubicBezTo>
                    <a:cubicBezTo>
                      <a:pt x="163" y="1035"/>
                      <a:pt x="383" y="1113"/>
                      <a:pt x="576" y="1113"/>
                    </a:cubicBezTo>
                    <a:cubicBezTo>
                      <a:pt x="828" y="1113"/>
                      <a:pt x="1036" y="981"/>
                      <a:pt x="1017" y="829"/>
                    </a:cubicBezTo>
                    <a:cubicBezTo>
                      <a:pt x="1006" y="739"/>
                      <a:pt x="937" y="709"/>
                      <a:pt x="851" y="709"/>
                    </a:cubicBezTo>
                    <a:cubicBezTo>
                      <a:pt x="677" y="709"/>
                      <a:pt x="432" y="829"/>
                      <a:pt x="432" y="829"/>
                    </a:cubicBezTo>
                    <a:cubicBezTo>
                      <a:pt x="432" y="829"/>
                      <a:pt x="1051" y="488"/>
                      <a:pt x="928" y="353"/>
                    </a:cubicBezTo>
                    <a:cubicBezTo>
                      <a:pt x="914" y="337"/>
                      <a:pt x="894" y="331"/>
                      <a:pt x="870" y="331"/>
                    </a:cubicBezTo>
                    <a:cubicBezTo>
                      <a:pt x="680" y="331"/>
                      <a:pt x="226" y="756"/>
                      <a:pt x="226" y="756"/>
                    </a:cubicBezTo>
                    <a:cubicBezTo>
                      <a:pt x="226" y="756"/>
                      <a:pt x="713" y="24"/>
                      <a:pt x="451" y="1"/>
                    </a:cubicBezTo>
                    <a:cubicBezTo>
                      <a:pt x="448" y="1"/>
                      <a:pt x="444" y="1"/>
                      <a:pt x="441" y="1"/>
                    </a:cubicBezTo>
                    <a:close/>
                  </a:path>
                </a:pathLst>
              </a:custGeom>
              <a:solidFill>
                <a:srgbClr val="F6E6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Google Shape;3350;p52"/>
              <p:cNvSpPr/>
              <p:nvPr/>
            </p:nvSpPr>
            <p:spPr>
              <a:xfrm rot="10456793">
                <a:off x="8071949" y="3243123"/>
                <a:ext cx="136177" cy="73958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882" extrusionOk="0">
                    <a:moveTo>
                      <a:pt x="802" y="1"/>
                    </a:moveTo>
                    <a:lnTo>
                      <a:pt x="778" y="24"/>
                    </a:lnTo>
                    <a:cubicBezTo>
                      <a:pt x="636" y="153"/>
                      <a:pt x="500" y="288"/>
                      <a:pt x="372" y="431"/>
                    </a:cubicBezTo>
                    <a:cubicBezTo>
                      <a:pt x="239" y="574"/>
                      <a:pt x="113" y="719"/>
                      <a:pt x="0" y="881"/>
                    </a:cubicBezTo>
                    <a:cubicBezTo>
                      <a:pt x="167" y="772"/>
                      <a:pt x="315" y="650"/>
                      <a:pt x="461" y="524"/>
                    </a:cubicBezTo>
                    <a:cubicBezTo>
                      <a:pt x="597" y="401"/>
                      <a:pt x="733" y="275"/>
                      <a:pt x="859" y="145"/>
                    </a:cubicBezTo>
                    <a:lnTo>
                      <a:pt x="859" y="145"/>
                    </a:lnTo>
                    <a:cubicBezTo>
                      <a:pt x="1114" y="138"/>
                      <a:pt x="1369" y="121"/>
                      <a:pt x="1623" y="74"/>
                    </a:cubicBezTo>
                    <a:cubicBezTo>
                      <a:pt x="1359" y="24"/>
                      <a:pt x="1093" y="7"/>
                      <a:pt x="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Google Shape;3351;p52"/>
              <p:cNvSpPr/>
              <p:nvPr/>
            </p:nvSpPr>
            <p:spPr>
              <a:xfrm>
                <a:off x="8035053" y="3335063"/>
                <a:ext cx="55846" cy="1102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9" y="159"/>
                      <a:pt x="351" y="364"/>
                      <a:pt x="458" y="589"/>
                    </a:cubicBezTo>
                    <a:cubicBezTo>
                      <a:pt x="510" y="702"/>
                      <a:pt x="553" y="818"/>
                      <a:pt x="586" y="940"/>
                    </a:cubicBezTo>
                    <a:cubicBezTo>
                      <a:pt x="620" y="1063"/>
                      <a:pt x="636" y="1189"/>
                      <a:pt x="659" y="1315"/>
                    </a:cubicBezTo>
                    <a:cubicBezTo>
                      <a:pt x="663" y="1252"/>
                      <a:pt x="666" y="1185"/>
                      <a:pt x="663" y="1122"/>
                    </a:cubicBezTo>
                    <a:cubicBezTo>
                      <a:pt x="656" y="1060"/>
                      <a:pt x="656" y="994"/>
                      <a:pt x="643" y="931"/>
                    </a:cubicBezTo>
                    <a:cubicBezTo>
                      <a:pt x="623" y="801"/>
                      <a:pt x="580" y="676"/>
                      <a:pt x="527" y="557"/>
                    </a:cubicBezTo>
                    <a:cubicBezTo>
                      <a:pt x="470" y="441"/>
                      <a:pt x="398" y="328"/>
                      <a:pt x="308" y="232"/>
                    </a:cubicBezTo>
                    <a:cubicBezTo>
                      <a:pt x="219" y="136"/>
                      <a:pt x="116" y="5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Google Shape;3352;p52"/>
              <p:cNvSpPr/>
              <p:nvPr/>
            </p:nvSpPr>
            <p:spPr>
              <a:xfrm>
                <a:off x="8203596" y="3241987"/>
                <a:ext cx="21969" cy="123431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472" extrusionOk="0">
                    <a:moveTo>
                      <a:pt x="196" y="1"/>
                    </a:moveTo>
                    <a:cubicBezTo>
                      <a:pt x="120" y="103"/>
                      <a:pt x="70" y="229"/>
                      <a:pt x="40" y="355"/>
                    </a:cubicBezTo>
                    <a:cubicBezTo>
                      <a:pt x="10" y="481"/>
                      <a:pt x="1" y="614"/>
                      <a:pt x="7" y="742"/>
                    </a:cubicBezTo>
                    <a:cubicBezTo>
                      <a:pt x="20" y="875"/>
                      <a:pt x="40" y="1004"/>
                      <a:pt x="90" y="1127"/>
                    </a:cubicBezTo>
                    <a:cubicBezTo>
                      <a:pt x="106" y="1187"/>
                      <a:pt x="140" y="1246"/>
                      <a:pt x="163" y="1306"/>
                    </a:cubicBezTo>
                    <a:cubicBezTo>
                      <a:pt x="196" y="1361"/>
                      <a:pt x="229" y="1418"/>
                      <a:pt x="262" y="1471"/>
                    </a:cubicBezTo>
                    <a:cubicBezTo>
                      <a:pt x="219" y="1349"/>
                      <a:pt x="172" y="1233"/>
                      <a:pt x="143" y="1110"/>
                    </a:cubicBezTo>
                    <a:cubicBezTo>
                      <a:pt x="109" y="988"/>
                      <a:pt x="93" y="862"/>
                      <a:pt x="83" y="739"/>
                    </a:cubicBezTo>
                    <a:cubicBezTo>
                      <a:pt x="66" y="491"/>
                      <a:pt x="100" y="236"/>
                      <a:pt x="196" y="1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Google Shape;3353;p52"/>
              <p:cNvSpPr/>
              <p:nvPr/>
            </p:nvSpPr>
            <p:spPr>
              <a:xfrm>
                <a:off x="7396351" y="4743947"/>
                <a:ext cx="122844" cy="9919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183" extrusionOk="0">
                    <a:moveTo>
                      <a:pt x="1465" y="0"/>
                    </a:moveTo>
                    <a:cubicBezTo>
                      <a:pt x="1302" y="4"/>
                      <a:pt x="1136" y="40"/>
                      <a:pt x="985" y="110"/>
                    </a:cubicBezTo>
                    <a:cubicBezTo>
                      <a:pt x="832" y="179"/>
                      <a:pt x="690" y="272"/>
                      <a:pt x="564" y="382"/>
                    </a:cubicBezTo>
                    <a:cubicBezTo>
                      <a:pt x="441" y="491"/>
                      <a:pt x="329" y="613"/>
                      <a:pt x="233" y="749"/>
                    </a:cubicBezTo>
                    <a:cubicBezTo>
                      <a:pt x="140" y="882"/>
                      <a:pt x="57" y="1027"/>
                      <a:pt x="1" y="1183"/>
                    </a:cubicBezTo>
                    <a:cubicBezTo>
                      <a:pt x="216" y="934"/>
                      <a:pt x="428" y="700"/>
                      <a:pt x="663" y="494"/>
                    </a:cubicBezTo>
                    <a:cubicBezTo>
                      <a:pt x="783" y="391"/>
                      <a:pt x="908" y="298"/>
                      <a:pt x="1037" y="216"/>
                    </a:cubicBezTo>
                    <a:cubicBezTo>
                      <a:pt x="1173" y="130"/>
                      <a:pt x="1312" y="67"/>
                      <a:pt x="1465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Google Shape;3354;p52"/>
              <p:cNvSpPr/>
              <p:nvPr/>
            </p:nvSpPr>
            <p:spPr>
              <a:xfrm>
                <a:off x="7314763" y="4766923"/>
                <a:ext cx="73371" cy="8200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978" extrusionOk="0">
                    <a:moveTo>
                      <a:pt x="848" y="0"/>
                    </a:moveTo>
                    <a:cubicBezTo>
                      <a:pt x="740" y="0"/>
                      <a:pt x="628" y="36"/>
                      <a:pt x="530" y="91"/>
                    </a:cubicBezTo>
                    <a:cubicBezTo>
                      <a:pt x="424" y="154"/>
                      <a:pt x="335" y="236"/>
                      <a:pt x="258" y="329"/>
                    </a:cubicBezTo>
                    <a:cubicBezTo>
                      <a:pt x="186" y="426"/>
                      <a:pt x="126" y="528"/>
                      <a:pt x="83" y="637"/>
                    </a:cubicBezTo>
                    <a:cubicBezTo>
                      <a:pt x="40" y="747"/>
                      <a:pt x="7" y="859"/>
                      <a:pt x="0" y="978"/>
                    </a:cubicBezTo>
                    <a:lnTo>
                      <a:pt x="186" y="690"/>
                    </a:lnTo>
                    <a:cubicBezTo>
                      <a:pt x="249" y="597"/>
                      <a:pt x="308" y="508"/>
                      <a:pt x="378" y="422"/>
                    </a:cubicBezTo>
                    <a:cubicBezTo>
                      <a:pt x="444" y="336"/>
                      <a:pt x="520" y="259"/>
                      <a:pt x="599" y="187"/>
                    </a:cubicBezTo>
                    <a:cubicBezTo>
                      <a:pt x="679" y="117"/>
                      <a:pt x="772" y="58"/>
                      <a:pt x="874" y="1"/>
                    </a:cubicBezTo>
                    <a:cubicBezTo>
                      <a:pt x="866" y="1"/>
                      <a:pt x="857" y="0"/>
                      <a:pt x="848" y="0"/>
                    </a:cubicBezTo>
                    <a:close/>
                  </a:path>
                </a:pathLst>
              </a:custGeom>
              <a:solidFill>
                <a:srgbClr val="9F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Google Shape;3355;p52"/>
              <p:cNvSpPr/>
              <p:nvPr/>
            </p:nvSpPr>
            <p:spPr>
              <a:xfrm>
                <a:off x="7997235" y="2988502"/>
                <a:ext cx="178103" cy="276881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302" extrusionOk="0">
                    <a:moveTo>
                      <a:pt x="2081" y="1"/>
                    </a:moveTo>
                    <a:cubicBezTo>
                      <a:pt x="2077" y="1"/>
                      <a:pt x="2070" y="4"/>
                      <a:pt x="2067" y="4"/>
                    </a:cubicBezTo>
                    <a:cubicBezTo>
                      <a:pt x="1763" y="109"/>
                      <a:pt x="1259" y="411"/>
                      <a:pt x="690" y="768"/>
                    </a:cubicBezTo>
                    <a:cubicBezTo>
                      <a:pt x="657" y="788"/>
                      <a:pt x="637" y="805"/>
                      <a:pt x="626" y="812"/>
                    </a:cubicBezTo>
                    <a:cubicBezTo>
                      <a:pt x="518" y="1100"/>
                      <a:pt x="276" y="1488"/>
                      <a:pt x="1" y="1653"/>
                    </a:cubicBezTo>
                    <a:cubicBezTo>
                      <a:pt x="405" y="1954"/>
                      <a:pt x="1001" y="2564"/>
                      <a:pt x="1501" y="3302"/>
                    </a:cubicBezTo>
                    <a:cubicBezTo>
                      <a:pt x="1534" y="3117"/>
                      <a:pt x="1627" y="2719"/>
                      <a:pt x="1812" y="2719"/>
                    </a:cubicBezTo>
                    <a:cubicBezTo>
                      <a:pt x="1815" y="2719"/>
                      <a:pt x="1815" y="2723"/>
                      <a:pt x="1819" y="2723"/>
                    </a:cubicBezTo>
                    <a:cubicBezTo>
                      <a:pt x="1832" y="2723"/>
                      <a:pt x="1842" y="2726"/>
                      <a:pt x="1852" y="2729"/>
                    </a:cubicBezTo>
                    <a:cubicBezTo>
                      <a:pt x="1823" y="2507"/>
                      <a:pt x="1789" y="2156"/>
                      <a:pt x="1789" y="1775"/>
                    </a:cubicBezTo>
                    <a:cubicBezTo>
                      <a:pt x="1789" y="1232"/>
                      <a:pt x="1858" y="629"/>
                      <a:pt x="2124" y="242"/>
                    </a:cubicBezTo>
                    <a:cubicBezTo>
                      <a:pt x="2117" y="202"/>
                      <a:pt x="2101" y="117"/>
                      <a:pt x="20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Google Shape;3356;p52"/>
              <p:cNvSpPr/>
              <p:nvPr/>
            </p:nvSpPr>
            <p:spPr>
              <a:xfrm>
                <a:off x="7965875" y="3108746"/>
                <a:ext cx="335" cy="839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1" y="0"/>
                    </a:moveTo>
                    <a:cubicBezTo>
                      <a:pt x="1" y="7"/>
                      <a:pt x="1" y="10"/>
                      <a:pt x="4" y="10"/>
                    </a:cubicBezTo>
                    <a:cubicBezTo>
                      <a:pt x="1" y="7"/>
                      <a:pt x="1" y="4"/>
                      <a:pt x="1" y="0"/>
                    </a:cubicBezTo>
                    <a:close/>
                  </a:path>
                </a:pathLst>
              </a:custGeom>
              <a:solidFill>
                <a:srgbClr val="F4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Google Shape;3357;p52"/>
              <p:cNvSpPr/>
              <p:nvPr/>
            </p:nvSpPr>
            <p:spPr>
              <a:xfrm>
                <a:off x="8257177" y="3502684"/>
                <a:ext cx="587" cy="2096"/>
              </a:xfrm>
              <a:custGeom>
                <a:avLst/>
                <a:gdLst/>
                <a:ahLst/>
                <a:cxnLst/>
                <a:rect l="l" t="t" r="r" b="b"/>
                <a:pathLst>
                  <a:path w="7" h="25" extrusionOk="0">
                    <a:moveTo>
                      <a:pt x="7" y="1"/>
                    </a:moveTo>
                    <a:cubicBezTo>
                      <a:pt x="4" y="1"/>
                      <a:pt x="4" y="5"/>
                      <a:pt x="0" y="5"/>
                    </a:cubicBezTo>
                    <a:cubicBezTo>
                      <a:pt x="0" y="11"/>
                      <a:pt x="4" y="18"/>
                      <a:pt x="4" y="25"/>
                    </a:cubicBezTo>
                    <a:cubicBezTo>
                      <a:pt x="4" y="21"/>
                      <a:pt x="7" y="21"/>
                      <a:pt x="7" y="18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BB7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Google Shape;3358;p52"/>
              <p:cNvSpPr/>
              <p:nvPr/>
            </p:nvSpPr>
            <p:spPr>
              <a:xfrm>
                <a:off x="8139449" y="3290034"/>
                <a:ext cx="671" cy="1761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3" y="1"/>
                    </a:moveTo>
                    <a:cubicBezTo>
                      <a:pt x="3" y="4"/>
                      <a:pt x="3" y="7"/>
                      <a:pt x="0" y="10"/>
                    </a:cubicBezTo>
                    <a:cubicBezTo>
                      <a:pt x="3" y="14"/>
                      <a:pt x="3" y="18"/>
                      <a:pt x="7" y="21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D3A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Google Shape;3359;p52"/>
              <p:cNvSpPr/>
              <p:nvPr/>
            </p:nvSpPr>
            <p:spPr>
              <a:xfrm>
                <a:off x="7949461" y="2975603"/>
                <a:ext cx="110349" cy="151358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709" extrusionOk="0">
                    <a:moveTo>
                      <a:pt x="484" y="0"/>
                    </a:moveTo>
                    <a:cubicBezTo>
                      <a:pt x="467" y="0"/>
                      <a:pt x="451" y="3"/>
                      <a:pt x="437" y="3"/>
                    </a:cubicBezTo>
                    <a:cubicBezTo>
                      <a:pt x="0" y="106"/>
                      <a:pt x="24" y="715"/>
                      <a:pt x="90" y="1126"/>
                    </a:cubicBezTo>
                    <a:cubicBezTo>
                      <a:pt x="113" y="1258"/>
                      <a:pt x="143" y="1385"/>
                      <a:pt x="173" y="1490"/>
                    </a:cubicBezTo>
                    <a:cubicBezTo>
                      <a:pt x="173" y="1493"/>
                      <a:pt x="173" y="1497"/>
                      <a:pt x="176" y="1500"/>
                    </a:cubicBezTo>
                    <a:lnTo>
                      <a:pt x="176" y="1504"/>
                    </a:lnTo>
                    <a:cubicBezTo>
                      <a:pt x="258" y="1517"/>
                      <a:pt x="388" y="1590"/>
                      <a:pt x="547" y="1709"/>
                    </a:cubicBezTo>
                    <a:cubicBezTo>
                      <a:pt x="822" y="1544"/>
                      <a:pt x="1064" y="1156"/>
                      <a:pt x="1172" y="868"/>
                    </a:cubicBezTo>
                    <a:lnTo>
                      <a:pt x="1172" y="868"/>
                    </a:lnTo>
                    <a:cubicBezTo>
                      <a:pt x="1169" y="871"/>
                      <a:pt x="1166" y="871"/>
                      <a:pt x="1166" y="871"/>
                    </a:cubicBezTo>
                    <a:cubicBezTo>
                      <a:pt x="1166" y="871"/>
                      <a:pt x="1176" y="851"/>
                      <a:pt x="1189" y="821"/>
                    </a:cubicBezTo>
                    <a:cubicBezTo>
                      <a:pt x="1232" y="692"/>
                      <a:pt x="1246" y="586"/>
                      <a:pt x="1219" y="540"/>
                    </a:cubicBezTo>
                    <a:cubicBezTo>
                      <a:pt x="1212" y="530"/>
                      <a:pt x="1206" y="523"/>
                      <a:pt x="1192" y="517"/>
                    </a:cubicBezTo>
                    <a:cubicBezTo>
                      <a:pt x="1183" y="514"/>
                      <a:pt x="1172" y="514"/>
                      <a:pt x="1163" y="514"/>
                    </a:cubicBezTo>
                    <a:cubicBezTo>
                      <a:pt x="948" y="514"/>
                      <a:pt x="497" y="1142"/>
                      <a:pt x="497" y="1142"/>
                    </a:cubicBezTo>
                    <a:cubicBezTo>
                      <a:pt x="497" y="1142"/>
                      <a:pt x="680" y="434"/>
                      <a:pt x="616" y="133"/>
                    </a:cubicBezTo>
                    <a:cubicBezTo>
                      <a:pt x="596" y="53"/>
                      <a:pt x="553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Google Shape;3360;p52"/>
              <p:cNvSpPr/>
              <p:nvPr/>
            </p:nvSpPr>
            <p:spPr>
              <a:xfrm>
                <a:off x="8223888" y="3127613"/>
                <a:ext cx="38908" cy="51989"/>
              </a:xfrm>
              <a:custGeom>
                <a:avLst/>
                <a:gdLst/>
                <a:ahLst/>
                <a:cxnLst/>
                <a:rect l="l" t="t" r="r" b="b"/>
                <a:pathLst>
                  <a:path w="464" h="620" extrusionOk="0">
                    <a:moveTo>
                      <a:pt x="133" y="0"/>
                    </a:moveTo>
                    <a:cubicBezTo>
                      <a:pt x="119" y="0"/>
                      <a:pt x="106" y="3"/>
                      <a:pt x="93" y="11"/>
                    </a:cubicBezTo>
                    <a:cubicBezTo>
                      <a:pt x="3" y="53"/>
                      <a:pt x="0" y="229"/>
                      <a:pt x="83" y="405"/>
                    </a:cubicBezTo>
                    <a:cubicBezTo>
                      <a:pt x="129" y="500"/>
                      <a:pt x="192" y="576"/>
                      <a:pt x="255" y="619"/>
                    </a:cubicBezTo>
                    <a:cubicBezTo>
                      <a:pt x="304" y="570"/>
                      <a:pt x="371" y="524"/>
                      <a:pt x="463" y="500"/>
                    </a:cubicBezTo>
                    <a:cubicBezTo>
                      <a:pt x="463" y="431"/>
                      <a:pt x="444" y="341"/>
                      <a:pt x="404" y="252"/>
                    </a:cubicBezTo>
                    <a:cubicBezTo>
                      <a:pt x="332" y="103"/>
                      <a:pt x="219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Google Shape;3361;p52"/>
              <p:cNvSpPr/>
              <p:nvPr/>
            </p:nvSpPr>
            <p:spPr>
              <a:xfrm>
                <a:off x="8234621" y="3168197"/>
                <a:ext cx="50982" cy="25072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99" extrusionOk="0">
                    <a:moveTo>
                      <a:pt x="468" y="0"/>
                    </a:moveTo>
                    <a:cubicBezTo>
                      <a:pt x="418" y="0"/>
                      <a:pt x="375" y="7"/>
                      <a:pt x="335" y="16"/>
                    </a:cubicBezTo>
                    <a:cubicBezTo>
                      <a:pt x="243" y="40"/>
                      <a:pt x="176" y="86"/>
                      <a:pt x="127" y="135"/>
                    </a:cubicBezTo>
                    <a:cubicBezTo>
                      <a:pt x="54" y="208"/>
                      <a:pt x="21" y="285"/>
                      <a:pt x="1" y="298"/>
                    </a:cubicBezTo>
                    <a:lnTo>
                      <a:pt x="607" y="13"/>
                    </a:lnTo>
                    <a:cubicBezTo>
                      <a:pt x="557" y="3"/>
                      <a:pt x="511" y="0"/>
                      <a:pt x="468" y="0"/>
                    </a:cubicBezTo>
                    <a:close/>
                  </a:path>
                </a:pathLst>
              </a:custGeom>
              <a:solidFill>
                <a:srgbClr val="F4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Google Shape;3362;p52"/>
              <p:cNvSpPr/>
              <p:nvPr/>
            </p:nvSpPr>
            <p:spPr>
              <a:xfrm>
                <a:off x="8418760" y="3137340"/>
                <a:ext cx="86200" cy="92238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100" extrusionOk="0">
                    <a:moveTo>
                      <a:pt x="432" y="0"/>
                    </a:moveTo>
                    <a:cubicBezTo>
                      <a:pt x="392" y="3"/>
                      <a:pt x="352" y="30"/>
                      <a:pt x="312" y="70"/>
                    </a:cubicBezTo>
                    <a:cubicBezTo>
                      <a:pt x="246" y="150"/>
                      <a:pt x="166" y="312"/>
                      <a:pt x="60" y="607"/>
                    </a:cubicBezTo>
                    <a:cubicBezTo>
                      <a:pt x="24" y="732"/>
                      <a:pt x="1" y="828"/>
                      <a:pt x="1" y="828"/>
                    </a:cubicBezTo>
                    <a:cubicBezTo>
                      <a:pt x="83" y="931"/>
                      <a:pt x="180" y="1004"/>
                      <a:pt x="279" y="1047"/>
                    </a:cubicBezTo>
                    <a:cubicBezTo>
                      <a:pt x="282" y="1050"/>
                      <a:pt x="288" y="1050"/>
                      <a:pt x="292" y="1053"/>
                    </a:cubicBezTo>
                    <a:cubicBezTo>
                      <a:pt x="392" y="1087"/>
                      <a:pt x="484" y="1099"/>
                      <a:pt x="567" y="1099"/>
                    </a:cubicBezTo>
                    <a:cubicBezTo>
                      <a:pt x="845" y="1099"/>
                      <a:pt x="1028" y="944"/>
                      <a:pt x="1017" y="828"/>
                    </a:cubicBezTo>
                    <a:cubicBezTo>
                      <a:pt x="1008" y="739"/>
                      <a:pt x="941" y="709"/>
                      <a:pt x="855" y="706"/>
                    </a:cubicBezTo>
                    <a:cubicBezTo>
                      <a:pt x="683" y="706"/>
                      <a:pt x="432" y="828"/>
                      <a:pt x="432" y="828"/>
                    </a:cubicBezTo>
                    <a:cubicBezTo>
                      <a:pt x="432" y="828"/>
                      <a:pt x="971" y="534"/>
                      <a:pt x="941" y="381"/>
                    </a:cubicBezTo>
                    <a:cubicBezTo>
                      <a:pt x="941" y="371"/>
                      <a:pt x="935" y="361"/>
                      <a:pt x="928" y="352"/>
                    </a:cubicBezTo>
                    <a:cubicBezTo>
                      <a:pt x="915" y="338"/>
                      <a:pt x="895" y="332"/>
                      <a:pt x="869" y="332"/>
                    </a:cubicBezTo>
                    <a:cubicBezTo>
                      <a:pt x="679" y="332"/>
                      <a:pt x="226" y="755"/>
                      <a:pt x="226" y="755"/>
                    </a:cubicBezTo>
                    <a:cubicBezTo>
                      <a:pt x="226" y="755"/>
                      <a:pt x="276" y="679"/>
                      <a:pt x="332" y="583"/>
                    </a:cubicBezTo>
                    <a:cubicBezTo>
                      <a:pt x="435" y="404"/>
                      <a:pt x="567" y="143"/>
                      <a:pt x="517" y="43"/>
                    </a:cubicBezTo>
                    <a:cubicBezTo>
                      <a:pt x="491" y="20"/>
                      <a:pt x="461" y="3"/>
                      <a:pt x="432" y="0"/>
                    </a:cubicBezTo>
                    <a:close/>
                  </a:path>
                </a:pathLst>
              </a:custGeom>
              <a:solidFill>
                <a:srgbClr val="F4C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Google Shape;3363;p52"/>
              <p:cNvSpPr/>
              <p:nvPr/>
            </p:nvSpPr>
            <p:spPr>
              <a:xfrm rot="10456793">
                <a:off x="8078812" y="3308563"/>
                <a:ext cx="56181" cy="1173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40" extrusionOk="0">
                    <a:moveTo>
                      <a:pt x="0" y="1"/>
                    </a:moveTo>
                    <a:cubicBezTo>
                      <a:pt x="26" y="47"/>
                      <a:pt x="50" y="94"/>
                      <a:pt x="76" y="140"/>
                    </a:cubicBezTo>
                    <a:cubicBezTo>
                      <a:pt x="205" y="134"/>
                      <a:pt x="335" y="123"/>
                      <a:pt x="464" y="107"/>
                    </a:cubicBezTo>
                    <a:cubicBezTo>
                      <a:pt x="533" y="100"/>
                      <a:pt x="603" y="91"/>
                      <a:pt x="669" y="77"/>
                    </a:cubicBezTo>
                    <a:lnTo>
                      <a:pt x="669" y="64"/>
                    </a:lnTo>
                    <a:cubicBezTo>
                      <a:pt x="593" y="51"/>
                      <a:pt x="520" y="41"/>
                      <a:pt x="448" y="31"/>
                    </a:cubicBezTo>
                    <a:cubicBezTo>
                      <a:pt x="434" y="31"/>
                      <a:pt x="421" y="31"/>
                      <a:pt x="411" y="27"/>
                    </a:cubicBezTo>
                    <a:cubicBezTo>
                      <a:pt x="272" y="14"/>
                      <a:pt x="136" y="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Google Shape;3364;p52"/>
              <p:cNvSpPr/>
              <p:nvPr/>
            </p:nvSpPr>
            <p:spPr>
              <a:xfrm>
                <a:off x="8203596" y="3241987"/>
                <a:ext cx="21969" cy="123431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472" extrusionOk="0">
                    <a:moveTo>
                      <a:pt x="196" y="1"/>
                    </a:moveTo>
                    <a:cubicBezTo>
                      <a:pt x="120" y="103"/>
                      <a:pt x="70" y="229"/>
                      <a:pt x="40" y="355"/>
                    </a:cubicBezTo>
                    <a:cubicBezTo>
                      <a:pt x="10" y="481"/>
                      <a:pt x="1" y="614"/>
                      <a:pt x="7" y="742"/>
                    </a:cubicBezTo>
                    <a:cubicBezTo>
                      <a:pt x="10" y="776"/>
                      <a:pt x="13" y="809"/>
                      <a:pt x="20" y="842"/>
                    </a:cubicBezTo>
                    <a:lnTo>
                      <a:pt x="20" y="855"/>
                    </a:lnTo>
                    <a:cubicBezTo>
                      <a:pt x="33" y="948"/>
                      <a:pt x="53" y="1040"/>
                      <a:pt x="90" y="1127"/>
                    </a:cubicBezTo>
                    <a:cubicBezTo>
                      <a:pt x="106" y="1187"/>
                      <a:pt x="140" y="1246"/>
                      <a:pt x="163" y="1306"/>
                    </a:cubicBezTo>
                    <a:cubicBezTo>
                      <a:pt x="196" y="1361"/>
                      <a:pt x="229" y="1418"/>
                      <a:pt x="262" y="1471"/>
                    </a:cubicBezTo>
                    <a:cubicBezTo>
                      <a:pt x="219" y="1349"/>
                      <a:pt x="172" y="1233"/>
                      <a:pt x="143" y="1110"/>
                    </a:cubicBezTo>
                    <a:cubicBezTo>
                      <a:pt x="109" y="988"/>
                      <a:pt x="93" y="862"/>
                      <a:pt x="83" y="739"/>
                    </a:cubicBezTo>
                    <a:cubicBezTo>
                      <a:pt x="66" y="491"/>
                      <a:pt x="100" y="236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Google Shape;3365;p52"/>
              <p:cNvSpPr/>
              <p:nvPr/>
            </p:nvSpPr>
            <p:spPr>
              <a:xfrm>
                <a:off x="8234631" y="3789039"/>
                <a:ext cx="143891" cy="659248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7862" extrusionOk="0">
                    <a:moveTo>
                      <a:pt x="272" y="0"/>
                    </a:moveTo>
                    <a:cubicBezTo>
                      <a:pt x="180" y="301"/>
                      <a:pt x="67" y="417"/>
                      <a:pt x="27" y="448"/>
                    </a:cubicBezTo>
                    <a:cubicBezTo>
                      <a:pt x="33" y="514"/>
                      <a:pt x="41" y="590"/>
                      <a:pt x="50" y="673"/>
                    </a:cubicBezTo>
                    <a:cubicBezTo>
                      <a:pt x="53" y="709"/>
                      <a:pt x="60" y="752"/>
                      <a:pt x="67" y="798"/>
                    </a:cubicBezTo>
                    <a:cubicBezTo>
                      <a:pt x="116" y="1183"/>
                      <a:pt x="140" y="1570"/>
                      <a:pt x="146" y="1954"/>
                    </a:cubicBezTo>
                    <a:lnTo>
                      <a:pt x="146" y="1964"/>
                    </a:lnTo>
                    <a:cubicBezTo>
                      <a:pt x="160" y="2196"/>
                      <a:pt x="153" y="2484"/>
                      <a:pt x="126" y="2805"/>
                    </a:cubicBezTo>
                    <a:cubicBezTo>
                      <a:pt x="107" y="3199"/>
                      <a:pt x="67" y="3633"/>
                      <a:pt x="1" y="4103"/>
                    </a:cubicBezTo>
                    <a:cubicBezTo>
                      <a:pt x="87" y="4998"/>
                      <a:pt x="156" y="5915"/>
                      <a:pt x="156" y="6743"/>
                    </a:cubicBezTo>
                    <a:cubicBezTo>
                      <a:pt x="156" y="6891"/>
                      <a:pt x="149" y="7034"/>
                      <a:pt x="136" y="7176"/>
                    </a:cubicBezTo>
                    <a:cubicBezTo>
                      <a:pt x="143" y="7193"/>
                      <a:pt x="146" y="7209"/>
                      <a:pt x="153" y="7223"/>
                    </a:cubicBezTo>
                    <a:cubicBezTo>
                      <a:pt x="215" y="7388"/>
                      <a:pt x="282" y="7521"/>
                      <a:pt x="351" y="7623"/>
                    </a:cubicBezTo>
                    <a:cubicBezTo>
                      <a:pt x="458" y="7766"/>
                      <a:pt x="593" y="7862"/>
                      <a:pt x="772" y="7862"/>
                    </a:cubicBezTo>
                    <a:cubicBezTo>
                      <a:pt x="845" y="7862"/>
                      <a:pt x="924" y="7845"/>
                      <a:pt x="1010" y="7809"/>
                    </a:cubicBezTo>
                    <a:cubicBezTo>
                      <a:pt x="1020" y="7805"/>
                      <a:pt x="1027" y="7802"/>
                      <a:pt x="1034" y="7799"/>
                    </a:cubicBezTo>
                    <a:cubicBezTo>
                      <a:pt x="1716" y="7160"/>
                      <a:pt x="686" y="2060"/>
                      <a:pt x="299" y="130"/>
                    </a:cubicBezTo>
                    <a:cubicBezTo>
                      <a:pt x="289" y="87"/>
                      <a:pt x="282" y="43"/>
                      <a:pt x="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Google Shape;3366;p52"/>
              <p:cNvSpPr/>
              <p:nvPr/>
            </p:nvSpPr>
            <p:spPr>
              <a:xfrm>
                <a:off x="7933964" y="4397973"/>
                <a:ext cx="311344" cy="474018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5653" extrusionOk="0">
                    <a:moveTo>
                      <a:pt x="3713" y="1"/>
                    </a:moveTo>
                    <a:cubicBezTo>
                      <a:pt x="3709" y="7"/>
                      <a:pt x="3706" y="13"/>
                      <a:pt x="3706" y="21"/>
                    </a:cubicBezTo>
                    <a:cubicBezTo>
                      <a:pt x="3699" y="40"/>
                      <a:pt x="3693" y="60"/>
                      <a:pt x="3686" y="80"/>
                    </a:cubicBezTo>
                    <a:cubicBezTo>
                      <a:pt x="3683" y="86"/>
                      <a:pt x="3679" y="97"/>
                      <a:pt x="3676" y="103"/>
                    </a:cubicBezTo>
                    <a:cubicBezTo>
                      <a:pt x="3676" y="106"/>
                      <a:pt x="3676" y="110"/>
                      <a:pt x="3673" y="113"/>
                    </a:cubicBezTo>
                    <a:cubicBezTo>
                      <a:pt x="3666" y="133"/>
                      <a:pt x="3659" y="152"/>
                      <a:pt x="3653" y="172"/>
                    </a:cubicBezTo>
                    <a:cubicBezTo>
                      <a:pt x="3650" y="179"/>
                      <a:pt x="3650" y="186"/>
                      <a:pt x="3647" y="189"/>
                    </a:cubicBezTo>
                    <a:cubicBezTo>
                      <a:pt x="3647" y="196"/>
                      <a:pt x="3643" y="199"/>
                      <a:pt x="3643" y="203"/>
                    </a:cubicBezTo>
                    <a:lnTo>
                      <a:pt x="3643" y="206"/>
                    </a:lnTo>
                    <a:cubicBezTo>
                      <a:pt x="3639" y="216"/>
                      <a:pt x="3636" y="222"/>
                      <a:pt x="3633" y="232"/>
                    </a:cubicBezTo>
                    <a:cubicBezTo>
                      <a:pt x="3633" y="232"/>
                      <a:pt x="3633" y="236"/>
                      <a:pt x="3630" y="236"/>
                    </a:cubicBezTo>
                    <a:lnTo>
                      <a:pt x="3630" y="242"/>
                    </a:lnTo>
                    <a:cubicBezTo>
                      <a:pt x="2590" y="3196"/>
                      <a:pt x="1378" y="3822"/>
                      <a:pt x="560" y="3839"/>
                    </a:cubicBezTo>
                    <a:lnTo>
                      <a:pt x="527" y="3839"/>
                    </a:lnTo>
                    <a:cubicBezTo>
                      <a:pt x="325" y="3839"/>
                      <a:pt x="147" y="3802"/>
                      <a:pt x="0" y="3753"/>
                    </a:cubicBezTo>
                    <a:lnTo>
                      <a:pt x="0" y="3753"/>
                    </a:lnTo>
                    <a:cubicBezTo>
                      <a:pt x="57" y="3828"/>
                      <a:pt x="110" y="3912"/>
                      <a:pt x="162" y="3997"/>
                    </a:cubicBezTo>
                    <a:cubicBezTo>
                      <a:pt x="193" y="4044"/>
                      <a:pt x="222" y="4090"/>
                      <a:pt x="255" y="4137"/>
                    </a:cubicBezTo>
                    <a:cubicBezTo>
                      <a:pt x="405" y="4355"/>
                      <a:pt x="576" y="4603"/>
                      <a:pt x="746" y="4835"/>
                    </a:cubicBezTo>
                    <a:cubicBezTo>
                      <a:pt x="1053" y="5259"/>
                      <a:pt x="1411" y="5653"/>
                      <a:pt x="1921" y="5653"/>
                    </a:cubicBezTo>
                    <a:cubicBezTo>
                      <a:pt x="2024" y="5653"/>
                      <a:pt x="2137" y="5636"/>
                      <a:pt x="2256" y="5600"/>
                    </a:cubicBezTo>
                    <a:lnTo>
                      <a:pt x="2259" y="5600"/>
                    </a:lnTo>
                    <a:cubicBezTo>
                      <a:pt x="2574" y="5422"/>
                      <a:pt x="2427" y="4974"/>
                      <a:pt x="2199" y="4574"/>
                    </a:cubicBezTo>
                    <a:cubicBezTo>
                      <a:pt x="1964" y="4170"/>
                      <a:pt x="1660" y="3805"/>
                      <a:pt x="1660" y="3805"/>
                    </a:cubicBezTo>
                    <a:cubicBezTo>
                      <a:pt x="1660" y="3805"/>
                      <a:pt x="3143" y="2411"/>
                      <a:pt x="3627" y="530"/>
                    </a:cubicBezTo>
                    <a:cubicBezTo>
                      <a:pt x="3663" y="358"/>
                      <a:pt x="3693" y="183"/>
                      <a:pt x="3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Google Shape;3367;p52"/>
              <p:cNvSpPr/>
              <p:nvPr/>
            </p:nvSpPr>
            <p:spPr>
              <a:xfrm>
                <a:off x="8004698" y="4270266"/>
                <a:ext cx="177096" cy="8553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020" extrusionOk="0">
                    <a:moveTo>
                      <a:pt x="8" y="0"/>
                    </a:moveTo>
                    <a:cubicBezTo>
                      <a:pt x="8" y="0"/>
                      <a:pt x="5" y="3"/>
                      <a:pt x="1" y="3"/>
                    </a:cubicBezTo>
                    <a:cubicBezTo>
                      <a:pt x="5" y="3"/>
                      <a:pt x="5" y="3"/>
                      <a:pt x="8" y="0"/>
                    </a:cubicBezTo>
                    <a:close/>
                    <a:moveTo>
                      <a:pt x="2111" y="994"/>
                    </a:moveTo>
                    <a:lnTo>
                      <a:pt x="2111" y="994"/>
                    </a:lnTo>
                    <a:cubicBezTo>
                      <a:pt x="2084" y="1004"/>
                      <a:pt x="2058" y="1013"/>
                      <a:pt x="2032" y="1020"/>
                    </a:cubicBezTo>
                    <a:lnTo>
                      <a:pt x="2032" y="1020"/>
                    </a:lnTo>
                    <a:cubicBezTo>
                      <a:pt x="2084" y="1007"/>
                      <a:pt x="2111" y="994"/>
                      <a:pt x="2111" y="994"/>
                    </a:cubicBezTo>
                    <a:close/>
                  </a:path>
                </a:pathLst>
              </a:custGeom>
              <a:solidFill>
                <a:srgbClr val="F5C0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Google Shape;3368;p52"/>
              <p:cNvSpPr/>
              <p:nvPr/>
            </p:nvSpPr>
            <p:spPr>
              <a:xfrm>
                <a:off x="8097774" y="3954228"/>
                <a:ext cx="33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BB7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Google Shape;3369;p52"/>
              <p:cNvSpPr/>
              <p:nvPr/>
            </p:nvSpPr>
            <p:spPr>
              <a:xfrm>
                <a:off x="8096684" y="3954228"/>
                <a:ext cx="1425" cy="15429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4" extrusionOk="0">
                    <a:moveTo>
                      <a:pt x="13" y="0"/>
                    </a:moveTo>
                    <a:cubicBezTo>
                      <a:pt x="11" y="48"/>
                      <a:pt x="9" y="94"/>
                      <a:pt x="5" y="136"/>
                    </a:cubicBezTo>
                    <a:lnTo>
                      <a:pt x="5" y="136"/>
                    </a:lnTo>
                    <a:cubicBezTo>
                      <a:pt x="10" y="89"/>
                      <a:pt x="14" y="43"/>
                      <a:pt x="17" y="0"/>
                    </a:cubicBezTo>
                    <a:close/>
                    <a:moveTo>
                      <a:pt x="5" y="136"/>
                    </a:moveTo>
                    <a:cubicBezTo>
                      <a:pt x="4" y="152"/>
                      <a:pt x="2" y="167"/>
                      <a:pt x="1" y="183"/>
                    </a:cubicBezTo>
                    <a:cubicBezTo>
                      <a:pt x="3" y="168"/>
                      <a:pt x="4" y="152"/>
                      <a:pt x="5" y="136"/>
                    </a:cubicBezTo>
                    <a:close/>
                  </a:path>
                </a:pathLst>
              </a:custGeom>
              <a:solidFill>
                <a:srgbClr val="F2A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Google Shape;3370;p52"/>
              <p:cNvSpPr/>
              <p:nvPr/>
            </p:nvSpPr>
            <p:spPr>
              <a:xfrm>
                <a:off x="8172235" y="4349926"/>
                <a:ext cx="10565" cy="6457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7" extrusionOk="0">
                    <a:moveTo>
                      <a:pt x="126" y="1"/>
                    </a:moveTo>
                    <a:cubicBezTo>
                      <a:pt x="116" y="27"/>
                      <a:pt x="113" y="44"/>
                      <a:pt x="113" y="44"/>
                    </a:cubicBezTo>
                    <a:cubicBezTo>
                      <a:pt x="116" y="30"/>
                      <a:pt x="123" y="14"/>
                      <a:pt x="126" y="1"/>
                    </a:cubicBezTo>
                    <a:close/>
                    <a:moveTo>
                      <a:pt x="113" y="44"/>
                    </a:moveTo>
                    <a:cubicBezTo>
                      <a:pt x="76" y="57"/>
                      <a:pt x="37" y="67"/>
                      <a:pt x="0" y="77"/>
                    </a:cubicBezTo>
                    <a:cubicBezTo>
                      <a:pt x="14" y="74"/>
                      <a:pt x="23" y="74"/>
                      <a:pt x="34" y="70"/>
                    </a:cubicBezTo>
                    <a:cubicBezTo>
                      <a:pt x="60" y="63"/>
                      <a:pt x="86" y="54"/>
                      <a:pt x="113" y="44"/>
                    </a:cubicBezTo>
                    <a:close/>
                  </a:path>
                </a:pathLst>
              </a:custGeom>
              <a:solidFill>
                <a:srgbClr val="F3A3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Google Shape;3371;p52"/>
              <p:cNvSpPr/>
              <p:nvPr/>
            </p:nvSpPr>
            <p:spPr>
              <a:xfrm>
                <a:off x="8236046" y="3788703"/>
                <a:ext cx="21718" cy="3899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65" extrusionOk="0">
                    <a:moveTo>
                      <a:pt x="1" y="461"/>
                    </a:moveTo>
                    <a:lnTo>
                      <a:pt x="1" y="461"/>
                    </a:lnTo>
                    <a:lnTo>
                      <a:pt x="1" y="464"/>
                    </a:lnTo>
                    <a:lnTo>
                      <a:pt x="1" y="461"/>
                    </a:lnTo>
                    <a:close/>
                    <a:moveTo>
                      <a:pt x="259" y="1"/>
                    </a:moveTo>
                    <a:lnTo>
                      <a:pt x="259" y="1"/>
                    </a:lnTo>
                    <a:lnTo>
                      <a:pt x="259" y="1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7E9F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Google Shape;3372;p52"/>
              <p:cNvSpPr/>
              <p:nvPr/>
            </p:nvSpPr>
            <p:spPr>
              <a:xfrm>
                <a:off x="7847559" y="3368939"/>
                <a:ext cx="207535" cy="133074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1587" extrusionOk="0">
                    <a:moveTo>
                      <a:pt x="1187" y="0"/>
                    </a:moveTo>
                    <a:cubicBezTo>
                      <a:pt x="623" y="0"/>
                      <a:pt x="1" y="215"/>
                      <a:pt x="97" y="865"/>
                    </a:cubicBezTo>
                    <a:cubicBezTo>
                      <a:pt x="137" y="1109"/>
                      <a:pt x="322" y="1311"/>
                      <a:pt x="544" y="1424"/>
                    </a:cubicBezTo>
                    <a:cubicBezTo>
                      <a:pt x="762" y="1533"/>
                      <a:pt x="1014" y="1566"/>
                      <a:pt x="1259" y="1580"/>
                    </a:cubicBezTo>
                    <a:cubicBezTo>
                      <a:pt x="1306" y="1583"/>
                      <a:pt x="1355" y="1586"/>
                      <a:pt x="1402" y="1586"/>
                    </a:cubicBezTo>
                    <a:cubicBezTo>
                      <a:pt x="1594" y="1586"/>
                      <a:pt x="1786" y="1556"/>
                      <a:pt x="1942" y="1450"/>
                    </a:cubicBezTo>
                    <a:cubicBezTo>
                      <a:pt x="2475" y="1079"/>
                      <a:pt x="2342" y="265"/>
                      <a:pt x="1753" y="79"/>
                    </a:cubicBezTo>
                    <a:cubicBezTo>
                      <a:pt x="1601" y="30"/>
                      <a:pt x="1398" y="0"/>
                      <a:pt x="1187" y="0"/>
                    </a:cubicBezTo>
                    <a:close/>
                  </a:path>
                </a:pathLst>
              </a:custGeom>
              <a:solidFill>
                <a:srgbClr val="FBF3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Google Shape;3373;p52"/>
              <p:cNvSpPr/>
              <p:nvPr/>
            </p:nvSpPr>
            <p:spPr>
              <a:xfrm>
                <a:off x="7068405" y="3240562"/>
                <a:ext cx="409703" cy="1077253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2847" extrusionOk="0">
                    <a:moveTo>
                      <a:pt x="1723" y="1"/>
                    </a:moveTo>
                    <a:cubicBezTo>
                      <a:pt x="1354" y="1"/>
                      <a:pt x="1101" y="73"/>
                      <a:pt x="1093" y="74"/>
                    </a:cubicBezTo>
                    <a:lnTo>
                      <a:pt x="1107" y="111"/>
                    </a:lnTo>
                    <a:cubicBezTo>
                      <a:pt x="1113" y="109"/>
                      <a:pt x="1360" y="39"/>
                      <a:pt x="1722" y="39"/>
                    </a:cubicBezTo>
                    <a:cubicBezTo>
                      <a:pt x="2362" y="39"/>
                      <a:pt x="3361" y="260"/>
                      <a:pt x="4014" y="1482"/>
                    </a:cubicBezTo>
                    <a:cubicBezTo>
                      <a:pt x="3892" y="1557"/>
                      <a:pt x="3054" y="2101"/>
                      <a:pt x="2180" y="2985"/>
                    </a:cubicBezTo>
                    <a:cubicBezTo>
                      <a:pt x="1312" y="3862"/>
                      <a:pt x="230" y="5263"/>
                      <a:pt x="1" y="6955"/>
                    </a:cubicBezTo>
                    <a:lnTo>
                      <a:pt x="1" y="6962"/>
                    </a:lnTo>
                    <a:lnTo>
                      <a:pt x="5" y="6966"/>
                    </a:lnTo>
                    <a:cubicBezTo>
                      <a:pt x="772" y="9266"/>
                      <a:pt x="3001" y="11959"/>
                      <a:pt x="4869" y="12847"/>
                    </a:cubicBezTo>
                    <a:lnTo>
                      <a:pt x="4885" y="12813"/>
                    </a:lnTo>
                    <a:cubicBezTo>
                      <a:pt x="3028" y="11929"/>
                      <a:pt x="809" y="9247"/>
                      <a:pt x="40" y="6958"/>
                    </a:cubicBezTo>
                    <a:cubicBezTo>
                      <a:pt x="474" y="3740"/>
                      <a:pt x="4014" y="1525"/>
                      <a:pt x="4048" y="1505"/>
                    </a:cubicBezTo>
                    <a:lnTo>
                      <a:pt x="4064" y="1494"/>
                    </a:lnTo>
                    <a:lnTo>
                      <a:pt x="4054" y="1478"/>
                    </a:lnTo>
                    <a:cubicBezTo>
                      <a:pt x="3394" y="228"/>
                      <a:pt x="2377" y="1"/>
                      <a:pt x="1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Google Shape;3374;p52"/>
              <p:cNvSpPr/>
              <p:nvPr/>
            </p:nvSpPr>
            <p:spPr>
              <a:xfrm>
                <a:off x="7111756" y="3151930"/>
                <a:ext cx="374905" cy="1142239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13622" extrusionOk="0">
                    <a:moveTo>
                      <a:pt x="1677" y="1"/>
                    </a:moveTo>
                    <a:cubicBezTo>
                      <a:pt x="1265" y="1"/>
                      <a:pt x="973" y="69"/>
                      <a:pt x="964" y="71"/>
                    </a:cubicBezTo>
                    <a:lnTo>
                      <a:pt x="948" y="95"/>
                    </a:lnTo>
                    <a:lnTo>
                      <a:pt x="971" y="108"/>
                    </a:lnTo>
                    <a:cubicBezTo>
                      <a:pt x="977" y="106"/>
                      <a:pt x="1264" y="40"/>
                      <a:pt x="1669" y="40"/>
                    </a:cubicBezTo>
                    <a:cubicBezTo>
                      <a:pt x="2094" y="40"/>
                      <a:pt x="2649" y="112"/>
                      <a:pt x="3147" y="406"/>
                    </a:cubicBezTo>
                    <a:cubicBezTo>
                      <a:pt x="3709" y="737"/>
                      <a:pt x="4090" y="1277"/>
                      <a:pt x="4282" y="2018"/>
                    </a:cubicBezTo>
                    <a:cubicBezTo>
                      <a:pt x="4170" y="2085"/>
                      <a:pt x="3292" y="2602"/>
                      <a:pt x="2365" y="3519"/>
                    </a:cubicBezTo>
                    <a:cubicBezTo>
                      <a:pt x="1451" y="4422"/>
                      <a:pt x="298" y="5906"/>
                      <a:pt x="0" y="7860"/>
                    </a:cubicBezTo>
                    <a:lnTo>
                      <a:pt x="0" y="7867"/>
                    </a:lnTo>
                    <a:lnTo>
                      <a:pt x="4" y="7870"/>
                    </a:lnTo>
                    <a:cubicBezTo>
                      <a:pt x="1169" y="11194"/>
                      <a:pt x="4418" y="13599"/>
                      <a:pt x="4448" y="13622"/>
                    </a:cubicBezTo>
                    <a:lnTo>
                      <a:pt x="4471" y="13592"/>
                    </a:lnTo>
                    <a:cubicBezTo>
                      <a:pt x="4438" y="13569"/>
                      <a:pt x="1203" y="11171"/>
                      <a:pt x="40" y="7864"/>
                    </a:cubicBezTo>
                    <a:cubicBezTo>
                      <a:pt x="335" y="5923"/>
                      <a:pt x="1481" y="4442"/>
                      <a:pt x="2392" y="3545"/>
                    </a:cubicBezTo>
                    <a:cubicBezTo>
                      <a:pt x="3378" y="2571"/>
                      <a:pt x="4305" y="2052"/>
                      <a:pt x="4316" y="2045"/>
                    </a:cubicBezTo>
                    <a:lnTo>
                      <a:pt x="4328" y="2038"/>
                    </a:lnTo>
                    <a:lnTo>
                      <a:pt x="4325" y="2025"/>
                    </a:lnTo>
                    <a:cubicBezTo>
                      <a:pt x="3878" y="288"/>
                      <a:pt x="2524" y="1"/>
                      <a:pt x="16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Google Shape;3375;p52"/>
              <p:cNvSpPr/>
              <p:nvPr/>
            </p:nvSpPr>
            <p:spPr>
              <a:xfrm>
                <a:off x="7519949" y="2917060"/>
                <a:ext cx="101126" cy="1153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76" extrusionOk="0">
                    <a:moveTo>
                      <a:pt x="912" y="1"/>
                    </a:moveTo>
                    <a:cubicBezTo>
                      <a:pt x="909" y="1"/>
                      <a:pt x="905" y="1"/>
                      <a:pt x="901" y="1"/>
                    </a:cubicBezTo>
                    <a:cubicBezTo>
                      <a:pt x="596" y="35"/>
                      <a:pt x="789" y="879"/>
                      <a:pt x="789" y="879"/>
                    </a:cubicBezTo>
                    <a:cubicBezTo>
                      <a:pt x="789" y="879"/>
                      <a:pt x="469" y="112"/>
                      <a:pt x="245" y="112"/>
                    </a:cubicBezTo>
                    <a:cubicBezTo>
                      <a:pt x="239" y="112"/>
                      <a:pt x="232" y="113"/>
                      <a:pt x="226" y="114"/>
                    </a:cubicBezTo>
                    <a:cubicBezTo>
                      <a:pt x="0" y="164"/>
                      <a:pt x="454" y="1319"/>
                      <a:pt x="1050" y="1376"/>
                    </a:cubicBezTo>
                    <a:cubicBezTo>
                      <a:pt x="1050" y="1376"/>
                      <a:pt x="1205" y="1"/>
                      <a:pt x="9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Google Shape;3376;p52"/>
              <p:cNvSpPr/>
              <p:nvPr/>
            </p:nvSpPr>
            <p:spPr>
              <a:xfrm>
                <a:off x="7028407" y="2888383"/>
                <a:ext cx="187578" cy="114039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360" extrusionOk="0">
                    <a:moveTo>
                      <a:pt x="1562" y="0"/>
                    </a:moveTo>
                    <a:cubicBezTo>
                      <a:pt x="1513" y="0"/>
                      <a:pt x="1466" y="10"/>
                      <a:pt x="1422" y="32"/>
                    </a:cubicBezTo>
                    <a:cubicBezTo>
                      <a:pt x="1104" y="188"/>
                      <a:pt x="1578" y="443"/>
                      <a:pt x="1578" y="443"/>
                    </a:cubicBezTo>
                    <a:cubicBezTo>
                      <a:pt x="1578" y="443"/>
                      <a:pt x="1195" y="302"/>
                      <a:pt x="922" y="302"/>
                    </a:cubicBezTo>
                    <a:cubicBezTo>
                      <a:pt x="844" y="302"/>
                      <a:pt x="775" y="314"/>
                      <a:pt x="726" y="343"/>
                    </a:cubicBezTo>
                    <a:cubicBezTo>
                      <a:pt x="505" y="472"/>
                      <a:pt x="726" y="727"/>
                      <a:pt x="726" y="727"/>
                    </a:cubicBezTo>
                    <a:cubicBezTo>
                      <a:pt x="726" y="727"/>
                      <a:pt x="621" y="694"/>
                      <a:pt x="496" y="694"/>
                    </a:cubicBezTo>
                    <a:cubicBezTo>
                      <a:pt x="374" y="694"/>
                      <a:pt x="234" y="726"/>
                      <a:pt x="157" y="854"/>
                    </a:cubicBezTo>
                    <a:cubicBezTo>
                      <a:pt x="1" y="1112"/>
                      <a:pt x="157" y="1360"/>
                      <a:pt x="157" y="1360"/>
                    </a:cubicBezTo>
                    <a:lnTo>
                      <a:pt x="2236" y="363"/>
                    </a:lnTo>
                    <a:cubicBezTo>
                      <a:pt x="2236" y="363"/>
                      <a:pt x="1866" y="0"/>
                      <a:pt x="1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Google Shape;3377;p52"/>
              <p:cNvSpPr/>
              <p:nvPr/>
            </p:nvSpPr>
            <p:spPr>
              <a:xfrm>
                <a:off x="7159217" y="3119228"/>
                <a:ext cx="403331" cy="246191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2936" extrusionOk="0">
                    <a:moveTo>
                      <a:pt x="1560" y="1"/>
                    </a:moveTo>
                    <a:cubicBezTo>
                      <a:pt x="1445" y="1"/>
                      <a:pt x="1326" y="4"/>
                      <a:pt x="1207" y="14"/>
                    </a:cubicBezTo>
                    <a:cubicBezTo>
                      <a:pt x="1203" y="14"/>
                      <a:pt x="1199" y="18"/>
                      <a:pt x="1196" y="18"/>
                    </a:cubicBezTo>
                    <a:cubicBezTo>
                      <a:pt x="892" y="84"/>
                      <a:pt x="623" y="223"/>
                      <a:pt x="421" y="458"/>
                    </a:cubicBezTo>
                    <a:cubicBezTo>
                      <a:pt x="498" y="441"/>
                      <a:pt x="762" y="392"/>
                      <a:pt x="1114" y="392"/>
                    </a:cubicBezTo>
                    <a:cubicBezTo>
                      <a:pt x="1962" y="392"/>
                      <a:pt x="3313" y="680"/>
                      <a:pt x="3759" y="2415"/>
                    </a:cubicBezTo>
                    <a:lnTo>
                      <a:pt x="3762" y="2428"/>
                    </a:lnTo>
                    <a:lnTo>
                      <a:pt x="3750" y="2435"/>
                    </a:lnTo>
                    <a:cubicBezTo>
                      <a:pt x="3746" y="2438"/>
                      <a:pt x="3620" y="2508"/>
                      <a:pt x="3412" y="2643"/>
                    </a:cubicBezTo>
                    <a:cubicBezTo>
                      <a:pt x="3845" y="2495"/>
                      <a:pt x="4246" y="2412"/>
                      <a:pt x="4557" y="2412"/>
                    </a:cubicBezTo>
                    <a:cubicBezTo>
                      <a:pt x="4647" y="2412"/>
                      <a:pt x="4730" y="2419"/>
                      <a:pt x="4806" y="2432"/>
                    </a:cubicBezTo>
                    <a:lnTo>
                      <a:pt x="4806" y="2425"/>
                    </a:lnTo>
                    <a:cubicBezTo>
                      <a:pt x="4809" y="2322"/>
                      <a:pt x="4799" y="2220"/>
                      <a:pt x="4776" y="2117"/>
                    </a:cubicBezTo>
                    <a:cubicBezTo>
                      <a:pt x="4660" y="1710"/>
                      <a:pt x="4273" y="1104"/>
                      <a:pt x="3623" y="644"/>
                    </a:cubicBezTo>
                    <a:cubicBezTo>
                      <a:pt x="3388" y="485"/>
                      <a:pt x="3137" y="349"/>
                      <a:pt x="2876" y="242"/>
                    </a:cubicBezTo>
                    <a:cubicBezTo>
                      <a:pt x="2494" y="91"/>
                      <a:pt x="2054" y="1"/>
                      <a:pt x="1560" y="1"/>
                    </a:cubicBezTo>
                    <a:close/>
                    <a:moveTo>
                      <a:pt x="1107" y="432"/>
                    </a:moveTo>
                    <a:cubicBezTo>
                      <a:pt x="700" y="432"/>
                      <a:pt x="412" y="498"/>
                      <a:pt x="405" y="498"/>
                    </a:cubicBezTo>
                    <a:lnTo>
                      <a:pt x="392" y="491"/>
                    </a:lnTo>
                    <a:cubicBezTo>
                      <a:pt x="206" y="719"/>
                      <a:pt x="74" y="1028"/>
                      <a:pt x="27" y="1431"/>
                    </a:cubicBezTo>
                    <a:cubicBezTo>
                      <a:pt x="24" y="1462"/>
                      <a:pt x="21" y="1491"/>
                      <a:pt x="18" y="1521"/>
                    </a:cubicBezTo>
                    <a:cubicBezTo>
                      <a:pt x="61" y="1508"/>
                      <a:pt x="302" y="1448"/>
                      <a:pt x="640" y="1448"/>
                    </a:cubicBezTo>
                    <a:cubicBezTo>
                      <a:pt x="1279" y="1448"/>
                      <a:pt x="2263" y="1663"/>
                      <a:pt x="2922" y="2836"/>
                    </a:cubicBezTo>
                    <a:cubicBezTo>
                      <a:pt x="3041" y="2786"/>
                      <a:pt x="3154" y="2740"/>
                      <a:pt x="3269" y="2697"/>
                    </a:cubicBezTo>
                    <a:cubicBezTo>
                      <a:pt x="3507" y="2531"/>
                      <a:pt x="3673" y="2435"/>
                      <a:pt x="3716" y="2408"/>
                    </a:cubicBezTo>
                    <a:cubicBezTo>
                      <a:pt x="3524" y="1667"/>
                      <a:pt x="3143" y="1127"/>
                      <a:pt x="2581" y="796"/>
                    </a:cubicBezTo>
                    <a:cubicBezTo>
                      <a:pt x="2084" y="505"/>
                      <a:pt x="1531" y="432"/>
                      <a:pt x="1107" y="432"/>
                    </a:cubicBezTo>
                    <a:close/>
                    <a:moveTo>
                      <a:pt x="640" y="1485"/>
                    </a:moveTo>
                    <a:cubicBezTo>
                      <a:pt x="279" y="1485"/>
                      <a:pt x="30" y="1558"/>
                      <a:pt x="24" y="1558"/>
                    </a:cubicBezTo>
                    <a:lnTo>
                      <a:pt x="18" y="1538"/>
                    </a:lnTo>
                    <a:lnTo>
                      <a:pt x="18" y="1538"/>
                    </a:lnTo>
                    <a:cubicBezTo>
                      <a:pt x="1" y="1769"/>
                      <a:pt x="7" y="2031"/>
                      <a:pt x="41" y="2322"/>
                    </a:cubicBezTo>
                    <a:cubicBezTo>
                      <a:pt x="41" y="2322"/>
                      <a:pt x="47" y="2319"/>
                      <a:pt x="57" y="2319"/>
                    </a:cubicBezTo>
                    <a:cubicBezTo>
                      <a:pt x="54" y="2313"/>
                      <a:pt x="57" y="2309"/>
                      <a:pt x="61" y="2309"/>
                    </a:cubicBezTo>
                    <a:lnTo>
                      <a:pt x="64" y="2309"/>
                    </a:lnTo>
                    <a:lnTo>
                      <a:pt x="67" y="2316"/>
                    </a:lnTo>
                    <a:cubicBezTo>
                      <a:pt x="140" y="2299"/>
                      <a:pt x="365" y="2260"/>
                      <a:pt x="676" y="2260"/>
                    </a:cubicBezTo>
                    <a:cubicBezTo>
                      <a:pt x="736" y="2260"/>
                      <a:pt x="802" y="2263"/>
                      <a:pt x="872" y="2266"/>
                    </a:cubicBezTo>
                    <a:cubicBezTo>
                      <a:pt x="1415" y="2289"/>
                      <a:pt x="2127" y="2428"/>
                      <a:pt x="2703" y="2935"/>
                    </a:cubicBezTo>
                    <a:cubicBezTo>
                      <a:pt x="2766" y="2905"/>
                      <a:pt x="2825" y="2879"/>
                      <a:pt x="2888" y="2849"/>
                    </a:cubicBezTo>
                    <a:cubicBezTo>
                      <a:pt x="2236" y="1697"/>
                      <a:pt x="1269" y="1485"/>
                      <a:pt x="640" y="1485"/>
                    </a:cubicBezTo>
                    <a:close/>
                  </a:path>
                </a:pathLst>
              </a:custGeom>
              <a:solidFill>
                <a:srgbClr val="FD9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Google Shape;3378;p52"/>
              <p:cNvSpPr/>
              <p:nvPr/>
            </p:nvSpPr>
            <p:spPr>
              <a:xfrm>
                <a:off x="7160391" y="3240646"/>
                <a:ext cx="243843" cy="11756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402" extrusionOk="0">
                    <a:moveTo>
                      <a:pt x="626" y="0"/>
                    </a:moveTo>
                    <a:cubicBezTo>
                      <a:pt x="288" y="0"/>
                      <a:pt x="47" y="60"/>
                      <a:pt x="4" y="73"/>
                    </a:cubicBezTo>
                    <a:lnTo>
                      <a:pt x="0" y="73"/>
                    </a:lnTo>
                    <a:lnTo>
                      <a:pt x="0" y="80"/>
                    </a:lnTo>
                    <a:lnTo>
                      <a:pt x="4" y="90"/>
                    </a:lnTo>
                    <a:lnTo>
                      <a:pt x="10" y="110"/>
                    </a:lnTo>
                    <a:cubicBezTo>
                      <a:pt x="16" y="110"/>
                      <a:pt x="265" y="37"/>
                      <a:pt x="626" y="37"/>
                    </a:cubicBezTo>
                    <a:cubicBezTo>
                      <a:pt x="1255" y="37"/>
                      <a:pt x="2222" y="249"/>
                      <a:pt x="2874" y="1401"/>
                    </a:cubicBezTo>
                    <a:cubicBezTo>
                      <a:pt x="2885" y="1397"/>
                      <a:pt x="2897" y="1391"/>
                      <a:pt x="2908" y="1388"/>
                    </a:cubicBezTo>
                    <a:cubicBezTo>
                      <a:pt x="2249" y="215"/>
                      <a:pt x="126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Google Shape;3379;p52"/>
              <p:cNvSpPr/>
              <p:nvPr/>
            </p:nvSpPr>
            <p:spPr>
              <a:xfrm>
                <a:off x="7191164" y="3152014"/>
                <a:ext cx="283589" cy="193364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306" extrusionOk="0">
                    <a:moveTo>
                      <a:pt x="733" y="1"/>
                    </a:moveTo>
                    <a:cubicBezTo>
                      <a:pt x="381" y="1"/>
                      <a:pt x="117" y="50"/>
                      <a:pt x="40" y="67"/>
                    </a:cubicBezTo>
                    <a:cubicBezTo>
                      <a:pt x="24" y="70"/>
                      <a:pt x="17" y="70"/>
                      <a:pt x="17" y="70"/>
                    </a:cubicBezTo>
                    <a:lnTo>
                      <a:pt x="1" y="94"/>
                    </a:lnTo>
                    <a:lnTo>
                      <a:pt x="11" y="100"/>
                    </a:lnTo>
                    <a:lnTo>
                      <a:pt x="24" y="107"/>
                    </a:lnTo>
                    <a:cubicBezTo>
                      <a:pt x="31" y="107"/>
                      <a:pt x="319" y="41"/>
                      <a:pt x="726" y="41"/>
                    </a:cubicBezTo>
                    <a:cubicBezTo>
                      <a:pt x="1150" y="41"/>
                      <a:pt x="1703" y="114"/>
                      <a:pt x="2200" y="405"/>
                    </a:cubicBezTo>
                    <a:cubicBezTo>
                      <a:pt x="2762" y="736"/>
                      <a:pt x="3143" y="1276"/>
                      <a:pt x="3335" y="2017"/>
                    </a:cubicBezTo>
                    <a:cubicBezTo>
                      <a:pt x="3292" y="2044"/>
                      <a:pt x="3126" y="2140"/>
                      <a:pt x="2888" y="2306"/>
                    </a:cubicBezTo>
                    <a:cubicBezTo>
                      <a:pt x="2935" y="2286"/>
                      <a:pt x="2984" y="2269"/>
                      <a:pt x="3031" y="2252"/>
                    </a:cubicBezTo>
                    <a:cubicBezTo>
                      <a:pt x="3239" y="2117"/>
                      <a:pt x="3365" y="2047"/>
                      <a:pt x="3369" y="2044"/>
                    </a:cubicBezTo>
                    <a:lnTo>
                      <a:pt x="3381" y="2037"/>
                    </a:lnTo>
                    <a:lnTo>
                      <a:pt x="3378" y="2024"/>
                    </a:lnTo>
                    <a:cubicBezTo>
                      <a:pt x="2932" y="289"/>
                      <a:pt x="1581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Google Shape;3380;p52"/>
              <p:cNvSpPr/>
              <p:nvPr/>
            </p:nvSpPr>
            <p:spPr>
              <a:xfrm>
                <a:off x="7368680" y="4026173"/>
                <a:ext cx="169130" cy="20133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401" extrusionOk="0">
                    <a:moveTo>
                      <a:pt x="298" y="1"/>
                    </a:moveTo>
                    <a:cubicBezTo>
                      <a:pt x="99" y="1"/>
                      <a:pt x="0" y="265"/>
                      <a:pt x="6" y="458"/>
                    </a:cubicBezTo>
                    <a:cubicBezTo>
                      <a:pt x="16" y="861"/>
                      <a:pt x="497" y="1312"/>
                      <a:pt x="758" y="1586"/>
                    </a:cubicBezTo>
                    <a:cubicBezTo>
                      <a:pt x="1046" y="1895"/>
                      <a:pt x="1391" y="2252"/>
                      <a:pt x="1795" y="2401"/>
                    </a:cubicBezTo>
                    <a:cubicBezTo>
                      <a:pt x="1864" y="2289"/>
                      <a:pt x="1940" y="2176"/>
                      <a:pt x="2016" y="2067"/>
                    </a:cubicBezTo>
                    <a:cubicBezTo>
                      <a:pt x="2007" y="2060"/>
                      <a:pt x="2000" y="2054"/>
                      <a:pt x="1990" y="2047"/>
                    </a:cubicBezTo>
                    <a:cubicBezTo>
                      <a:pt x="1917" y="1997"/>
                      <a:pt x="1702" y="1838"/>
                      <a:pt x="1420" y="1467"/>
                    </a:cubicBezTo>
                    <a:cubicBezTo>
                      <a:pt x="1205" y="1209"/>
                      <a:pt x="1020" y="921"/>
                      <a:pt x="887" y="609"/>
                    </a:cubicBezTo>
                    <a:cubicBezTo>
                      <a:pt x="781" y="408"/>
                      <a:pt x="626" y="100"/>
                      <a:pt x="390" y="17"/>
                    </a:cubicBezTo>
                    <a:cubicBezTo>
                      <a:pt x="358" y="4"/>
                      <a:pt x="327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Google Shape;3381;p52"/>
              <p:cNvSpPr/>
              <p:nvPr/>
            </p:nvSpPr>
            <p:spPr>
              <a:xfrm>
                <a:off x="7519110" y="4199160"/>
                <a:ext cx="18951" cy="28342"/>
              </a:xfrm>
              <a:custGeom>
                <a:avLst/>
                <a:gdLst/>
                <a:ahLst/>
                <a:cxnLst/>
                <a:rect l="l" t="t" r="r" b="b"/>
                <a:pathLst>
                  <a:path w="226" h="338" extrusionOk="0">
                    <a:moveTo>
                      <a:pt x="226" y="0"/>
                    </a:moveTo>
                    <a:lnTo>
                      <a:pt x="222" y="4"/>
                    </a:lnTo>
                    <a:cubicBezTo>
                      <a:pt x="146" y="113"/>
                      <a:pt x="70" y="226"/>
                      <a:pt x="1" y="338"/>
                    </a:cubicBezTo>
                    <a:cubicBezTo>
                      <a:pt x="146" y="113"/>
                      <a:pt x="225" y="0"/>
                      <a:pt x="226" y="0"/>
                    </a:cubicBezTo>
                    <a:close/>
                  </a:path>
                </a:pathLst>
              </a:custGeom>
              <a:solidFill>
                <a:srgbClr val="F455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Google Shape;3382;p52"/>
              <p:cNvSpPr/>
              <p:nvPr/>
            </p:nvSpPr>
            <p:spPr>
              <a:xfrm>
                <a:off x="7994297" y="3186225"/>
                <a:ext cx="197904" cy="123449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991" extrusionOk="0">
                    <a:moveTo>
                      <a:pt x="1330" y="0"/>
                    </a:moveTo>
                    <a:cubicBezTo>
                      <a:pt x="1089" y="0"/>
                      <a:pt x="1005" y="669"/>
                      <a:pt x="1005" y="669"/>
                    </a:cubicBezTo>
                    <a:cubicBezTo>
                      <a:pt x="1005" y="669"/>
                      <a:pt x="623" y="535"/>
                      <a:pt x="366" y="535"/>
                    </a:cubicBezTo>
                    <a:cubicBezTo>
                      <a:pt x="290" y="535"/>
                      <a:pt x="224" y="547"/>
                      <a:pt x="183" y="577"/>
                    </a:cubicBezTo>
                    <a:cubicBezTo>
                      <a:pt x="1" y="709"/>
                      <a:pt x="1173" y="991"/>
                      <a:pt x="1173" y="991"/>
                    </a:cubicBezTo>
                    <a:cubicBezTo>
                      <a:pt x="1173" y="991"/>
                      <a:pt x="1587" y="17"/>
                      <a:pt x="1339" y="1"/>
                    </a:cubicBezTo>
                    <a:cubicBezTo>
                      <a:pt x="1336" y="0"/>
                      <a:pt x="1333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30" name="Hộp Văn bản 329">
            <a:extLst>
              <a:ext uri="{FF2B5EF4-FFF2-40B4-BE49-F238E27FC236}">
                <a16:creationId xmlns:a16="http://schemas.microsoft.com/office/drawing/2014/main" id="{CEC9A3D4-02A1-48FC-B803-9CC220616B1E}"/>
              </a:ext>
            </a:extLst>
          </p:cNvPr>
          <p:cNvSpPr txBox="1"/>
          <p:nvPr/>
        </p:nvSpPr>
        <p:spPr>
          <a:xfrm>
            <a:off x="1775503" y="683964"/>
            <a:ext cx="62348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4400" b="1" i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tay</a:t>
            </a:r>
            <a:endParaRPr lang="vi-V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1" name="Google Shape;4569;p60">
            <a:extLst>
              <a:ext uri="{FF2B5EF4-FFF2-40B4-BE49-F238E27FC236}">
                <a16:creationId xmlns:a16="http://schemas.microsoft.com/office/drawing/2014/main" id="{85D6DAC9-B3A2-47B5-82B6-D2B220A03BC9}"/>
              </a:ext>
            </a:extLst>
          </p:cNvPr>
          <p:cNvGrpSpPr/>
          <p:nvPr/>
        </p:nvGrpSpPr>
        <p:grpSpPr>
          <a:xfrm>
            <a:off x="1334172" y="2869990"/>
            <a:ext cx="1289246" cy="2102347"/>
            <a:chOff x="2473100" y="3036550"/>
            <a:chExt cx="1073929" cy="1658872"/>
          </a:xfrm>
        </p:grpSpPr>
        <p:sp>
          <p:nvSpPr>
            <p:cNvPr id="332" name="Google Shape;4570;p60">
              <a:extLst>
                <a:ext uri="{FF2B5EF4-FFF2-40B4-BE49-F238E27FC236}">
                  <a16:creationId xmlns:a16="http://schemas.microsoft.com/office/drawing/2014/main" id="{7B46E5D3-EDAA-4F28-AD4F-EEE2CB652586}"/>
                </a:ext>
              </a:extLst>
            </p:cNvPr>
            <p:cNvSpPr/>
            <p:nvPr/>
          </p:nvSpPr>
          <p:spPr>
            <a:xfrm>
              <a:off x="2636476" y="4572921"/>
              <a:ext cx="679085" cy="122500"/>
            </a:xfrm>
            <a:custGeom>
              <a:avLst/>
              <a:gdLst/>
              <a:ahLst/>
              <a:cxnLst/>
              <a:rect l="l" t="t" r="r" b="b"/>
              <a:pathLst>
                <a:path w="18144" h="3273" extrusionOk="0">
                  <a:moveTo>
                    <a:pt x="9070" y="1"/>
                  </a:moveTo>
                  <a:cubicBezTo>
                    <a:pt x="4063" y="1"/>
                    <a:pt x="0" y="732"/>
                    <a:pt x="0" y="1636"/>
                  </a:cubicBezTo>
                  <a:cubicBezTo>
                    <a:pt x="0" y="2540"/>
                    <a:pt x="4063" y="3272"/>
                    <a:pt x="9070" y="3272"/>
                  </a:cubicBezTo>
                  <a:cubicBezTo>
                    <a:pt x="14081" y="3272"/>
                    <a:pt x="18143" y="2540"/>
                    <a:pt x="18143" y="1636"/>
                  </a:cubicBezTo>
                  <a:cubicBezTo>
                    <a:pt x="18143" y="732"/>
                    <a:pt x="14081" y="1"/>
                    <a:pt x="9070" y="1"/>
                  </a:cubicBezTo>
                  <a:close/>
                </a:path>
              </a:pathLst>
            </a:custGeom>
            <a:solidFill>
              <a:srgbClr val="2A1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Google Shape;4571;p60">
              <a:extLst>
                <a:ext uri="{FF2B5EF4-FFF2-40B4-BE49-F238E27FC236}">
                  <a16:creationId xmlns:a16="http://schemas.microsoft.com/office/drawing/2014/main" id="{34EF9EA8-2910-4A41-99AF-D070C8194DE9}"/>
                </a:ext>
              </a:extLst>
            </p:cNvPr>
            <p:cNvSpPr/>
            <p:nvPr/>
          </p:nvSpPr>
          <p:spPr>
            <a:xfrm>
              <a:off x="2666830" y="4235913"/>
              <a:ext cx="636604" cy="374574"/>
            </a:xfrm>
            <a:custGeom>
              <a:avLst/>
              <a:gdLst/>
              <a:ahLst/>
              <a:cxnLst/>
              <a:rect l="l" t="t" r="r" b="b"/>
              <a:pathLst>
                <a:path w="17009" h="1000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37" y="6147"/>
                    <a:pt x="2901" y="9170"/>
                  </a:cubicBezTo>
                  <a:lnTo>
                    <a:pt x="5398" y="9339"/>
                  </a:lnTo>
                  <a:lnTo>
                    <a:pt x="5746" y="4130"/>
                  </a:lnTo>
                  <a:cubicBezTo>
                    <a:pt x="5746" y="4130"/>
                    <a:pt x="6968" y="4432"/>
                    <a:pt x="9001" y="4432"/>
                  </a:cubicBezTo>
                  <a:cubicBezTo>
                    <a:pt x="9702" y="4432"/>
                    <a:pt x="10500" y="4396"/>
                    <a:pt x="11378" y="4299"/>
                  </a:cubicBezTo>
                  <a:lnTo>
                    <a:pt x="11378" y="4299"/>
                  </a:lnTo>
                  <a:lnTo>
                    <a:pt x="11024" y="10008"/>
                  </a:lnTo>
                  <a:lnTo>
                    <a:pt x="13501" y="10008"/>
                  </a:lnTo>
                  <a:cubicBezTo>
                    <a:pt x="13501" y="10008"/>
                    <a:pt x="16336" y="5878"/>
                    <a:pt x="17008" y="1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Google Shape;4572;p60">
              <a:extLst>
                <a:ext uri="{FF2B5EF4-FFF2-40B4-BE49-F238E27FC236}">
                  <a16:creationId xmlns:a16="http://schemas.microsoft.com/office/drawing/2014/main" id="{BE27A0F2-D43F-4803-BEF9-2BBD0BB0205C}"/>
                </a:ext>
              </a:extLst>
            </p:cNvPr>
            <p:cNvSpPr/>
            <p:nvPr/>
          </p:nvSpPr>
          <p:spPr>
            <a:xfrm>
              <a:off x="3071097" y="4565959"/>
              <a:ext cx="159628" cy="100830"/>
            </a:xfrm>
            <a:custGeom>
              <a:avLst/>
              <a:gdLst/>
              <a:ahLst/>
              <a:cxnLst/>
              <a:rect l="l" t="t" r="r" b="b"/>
              <a:pathLst>
                <a:path w="4265" h="2694" extrusionOk="0">
                  <a:moveTo>
                    <a:pt x="137" y="1"/>
                  </a:moveTo>
                  <a:lnTo>
                    <a:pt x="1" y="2419"/>
                  </a:lnTo>
                  <a:cubicBezTo>
                    <a:pt x="1" y="2419"/>
                    <a:pt x="2288" y="2693"/>
                    <a:pt x="3499" y="2693"/>
                  </a:cubicBezTo>
                  <a:cubicBezTo>
                    <a:pt x="3960" y="2693"/>
                    <a:pt x="4265" y="2653"/>
                    <a:pt x="4230" y="2544"/>
                  </a:cubicBezTo>
                  <a:cubicBezTo>
                    <a:pt x="4104" y="2144"/>
                    <a:pt x="2588" y="1697"/>
                    <a:pt x="2588" y="1697"/>
                  </a:cubicBezTo>
                  <a:lnTo>
                    <a:pt x="3611" y="13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Google Shape;4573;p60">
              <a:extLst>
                <a:ext uri="{FF2B5EF4-FFF2-40B4-BE49-F238E27FC236}">
                  <a16:creationId xmlns:a16="http://schemas.microsoft.com/office/drawing/2014/main" id="{FE06F3B7-6D5E-4532-901E-34CD405AD4AC}"/>
                </a:ext>
              </a:extLst>
            </p:cNvPr>
            <p:cNvSpPr/>
            <p:nvPr/>
          </p:nvSpPr>
          <p:spPr>
            <a:xfrm>
              <a:off x="2709050" y="4546010"/>
              <a:ext cx="170857" cy="88179"/>
            </a:xfrm>
            <a:custGeom>
              <a:avLst/>
              <a:gdLst/>
              <a:ahLst/>
              <a:cxnLst/>
              <a:rect l="l" t="t" r="r" b="b"/>
              <a:pathLst>
                <a:path w="4565" h="2356" extrusionOk="0">
                  <a:moveTo>
                    <a:pt x="812" y="1"/>
                  </a:moveTo>
                  <a:lnTo>
                    <a:pt x="1637" y="1336"/>
                  </a:lnTo>
                  <a:cubicBezTo>
                    <a:pt x="1637" y="1336"/>
                    <a:pt x="94" y="1683"/>
                    <a:pt x="45" y="2031"/>
                  </a:cubicBezTo>
                  <a:cubicBezTo>
                    <a:pt x="1" y="2338"/>
                    <a:pt x="3253" y="2356"/>
                    <a:pt x="4016" y="2356"/>
                  </a:cubicBezTo>
                  <a:cubicBezTo>
                    <a:pt x="4117" y="2356"/>
                    <a:pt x="4174" y="2355"/>
                    <a:pt x="4174" y="2355"/>
                  </a:cubicBezTo>
                  <a:lnTo>
                    <a:pt x="4564" y="196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Google Shape;4574;p60">
              <a:extLst>
                <a:ext uri="{FF2B5EF4-FFF2-40B4-BE49-F238E27FC236}">
                  <a16:creationId xmlns:a16="http://schemas.microsoft.com/office/drawing/2014/main" id="{6C781BD6-91F9-4D4D-981F-9E4BA2858C76}"/>
                </a:ext>
              </a:extLst>
            </p:cNvPr>
            <p:cNvSpPr/>
            <p:nvPr/>
          </p:nvSpPr>
          <p:spPr>
            <a:xfrm>
              <a:off x="2738693" y="4349435"/>
              <a:ext cx="4641" cy="25563"/>
            </a:xfrm>
            <a:custGeom>
              <a:avLst/>
              <a:gdLst/>
              <a:ahLst/>
              <a:cxnLst/>
              <a:rect l="l" t="t" r="r" b="b"/>
              <a:pathLst>
                <a:path w="124" h="683" extrusionOk="0">
                  <a:moveTo>
                    <a:pt x="62" y="1"/>
                  </a:moveTo>
                  <a:cubicBezTo>
                    <a:pt x="31" y="1"/>
                    <a:pt x="1" y="21"/>
                    <a:pt x="1" y="60"/>
                  </a:cubicBezTo>
                  <a:lnTo>
                    <a:pt x="1" y="623"/>
                  </a:lnTo>
                  <a:cubicBezTo>
                    <a:pt x="1" y="663"/>
                    <a:pt x="31" y="683"/>
                    <a:pt x="62" y="683"/>
                  </a:cubicBezTo>
                  <a:cubicBezTo>
                    <a:pt x="93" y="683"/>
                    <a:pt x="124" y="663"/>
                    <a:pt x="124" y="623"/>
                  </a:cubicBezTo>
                  <a:lnTo>
                    <a:pt x="124" y="60"/>
                  </a:lnTo>
                  <a:cubicBezTo>
                    <a:pt x="124" y="21"/>
                    <a:pt x="93" y="1"/>
                    <a:pt x="62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Google Shape;4575;p60">
              <a:extLst>
                <a:ext uri="{FF2B5EF4-FFF2-40B4-BE49-F238E27FC236}">
                  <a16:creationId xmlns:a16="http://schemas.microsoft.com/office/drawing/2014/main" id="{EE015C40-CE77-4E0F-87EE-6AB84C6B7CEA}"/>
                </a:ext>
              </a:extLst>
            </p:cNvPr>
            <p:cNvSpPr/>
            <p:nvPr/>
          </p:nvSpPr>
          <p:spPr>
            <a:xfrm>
              <a:off x="2752242" y="4356134"/>
              <a:ext cx="4491" cy="27547"/>
            </a:xfrm>
            <a:custGeom>
              <a:avLst/>
              <a:gdLst/>
              <a:ahLst/>
              <a:cxnLst/>
              <a:rect l="l" t="t" r="r" b="b"/>
              <a:pathLst>
                <a:path w="120" h="736" extrusionOk="0">
                  <a:moveTo>
                    <a:pt x="60" y="1"/>
                  </a:moveTo>
                  <a:cubicBezTo>
                    <a:pt x="30" y="1"/>
                    <a:pt x="0" y="21"/>
                    <a:pt x="0" y="60"/>
                  </a:cubicBezTo>
                  <a:lnTo>
                    <a:pt x="0" y="676"/>
                  </a:lnTo>
                  <a:cubicBezTo>
                    <a:pt x="0" y="716"/>
                    <a:pt x="30" y="736"/>
                    <a:pt x="60" y="736"/>
                  </a:cubicBezTo>
                  <a:cubicBezTo>
                    <a:pt x="90" y="736"/>
                    <a:pt x="119" y="716"/>
                    <a:pt x="119" y="676"/>
                  </a:cubicBezTo>
                  <a:lnTo>
                    <a:pt x="119" y="60"/>
                  </a:lnTo>
                  <a:cubicBezTo>
                    <a:pt x="119" y="21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Google Shape;4576;p60">
              <a:extLst>
                <a:ext uri="{FF2B5EF4-FFF2-40B4-BE49-F238E27FC236}">
                  <a16:creationId xmlns:a16="http://schemas.microsoft.com/office/drawing/2014/main" id="{C0EFE2D5-C326-41E3-9755-8A6DB899B954}"/>
                </a:ext>
              </a:extLst>
            </p:cNvPr>
            <p:cNvSpPr/>
            <p:nvPr/>
          </p:nvSpPr>
          <p:spPr>
            <a:xfrm>
              <a:off x="2802172" y="4474371"/>
              <a:ext cx="4604" cy="29455"/>
            </a:xfrm>
            <a:custGeom>
              <a:avLst/>
              <a:gdLst/>
              <a:ahLst/>
              <a:cxnLst/>
              <a:rect l="l" t="t" r="r" b="b"/>
              <a:pathLst>
                <a:path w="123" h="787" extrusionOk="0">
                  <a:moveTo>
                    <a:pt x="62" y="1"/>
                  </a:moveTo>
                  <a:cubicBezTo>
                    <a:pt x="31" y="1"/>
                    <a:pt x="1" y="21"/>
                    <a:pt x="1" y="60"/>
                  </a:cubicBezTo>
                  <a:lnTo>
                    <a:pt x="1" y="726"/>
                  </a:lnTo>
                  <a:cubicBezTo>
                    <a:pt x="1" y="766"/>
                    <a:pt x="31" y="786"/>
                    <a:pt x="62" y="786"/>
                  </a:cubicBezTo>
                  <a:cubicBezTo>
                    <a:pt x="92" y="786"/>
                    <a:pt x="123" y="766"/>
                    <a:pt x="123" y="726"/>
                  </a:cubicBezTo>
                  <a:lnTo>
                    <a:pt x="123" y="60"/>
                  </a:lnTo>
                  <a:cubicBezTo>
                    <a:pt x="123" y="2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Google Shape;4577;p60">
              <a:extLst>
                <a:ext uri="{FF2B5EF4-FFF2-40B4-BE49-F238E27FC236}">
                  <a16:creationId xmlns:a16="http://schemas.microsoft.com/office/drawing/2014/main" id="{23DE2AB0-FD24-4D5E-B4BF-D55C5268B1A8}"/>
                </a:ext>
              </a:extLst>
            </p:cNvPr>
            <p:cNvSpPr/>
            <p:nvPr/>
          </p:nvSpPr>
          <p:spPr>
            <a:xfrm>
              <a:off x="2814711" y="4480098"/>
              <a:ext cx="4491" cy="22718"/>
            </a:xfrm>
            <a:custGeom>
              <a:avLst/>
              <a:gdLst/>
              <a:ahLst/>
              <a:cxnLst/>
              <a:rect l="l" t="t" r="r" b="b"/>
              <a:pathLst>
                <a:path w="120" h="607" extrusionOk="0">
                  <a:moveTo>
                    <a:pt x="60" y="0"/>
                  </a:moveTo>
                  <a:cubicBezTo>
                    <a:pt x="30" y="0"/>
                    <a:pt x="0" y="20"/>
                    <a:pt x="0" y="60"/>
                  </a:cubicBezTo>
                  <a:lnTo>
                    <a:pt x="0" y="546"/>
                  </a:lnTo>
                  <a:cubicBezTo>
                    <a:pt x="0" y="586"/>
                    <a:pt x="30" y="606"/>
                    <a:pt x="60" y="606"/>
                  </a:cubicBezTo>
                  <a:cubicBezTo>
                    <a:pt x="90" y="606"/>
                    <a:pt x="119" y="586"/>
                    <a:pt x="119" y="546"/>
                  </a:cubicBezTo>
                  <a:lnTo>
                    <a:pt x="119" y="60"/>
                  </a:lnTo>
                  <a:cubicBezTo>
                    <a:pt x="119" y="20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Google Shape;4578;p60">
              <a:extLst>
                <a:ext uri="{FF2B5EF4-FFF2-40B4-BE49-F238E27FC236}">
                  <a16:creationId xmlns:a16="http://schemas.microsoft.com/office/drawing/2014/main" id="{776C71D0-1F6D-47BD-882C-B9A521F92585}"/>
                </a:ext>
              </a:extLst>
            </p:cNvPr>
            <p:cNvSpPr/>
            <p:nvPr/>
          </p:nvSpPr>
          <p:spPr>
            <a:xfrm>
              <a:off x="3135436" y="4364855"/>
              <a:ext cx="7373" cy="21745"/>
            </a:xfrm>
            <a:custGeom>
              <a:avLst/>
              <a:gdLst/>
              <a:ahLst/>
              <a:cxnLst/>
              <a:rect l="l" t="t" r="r" b="b"/>
              <a:pathLst>
                <a:path w="197" h="581" extrusionOk="0">
                  <a:moveTo>
                    <a:pt x="107" y="1"/>
                  </a:moveTo>
                  <a:cubicBezTo>
                    <a:pt x="77" y="1"/>
                    <a:pt x="49" y="20"/>
                    <a:pt x="54" y="59"/>
                  </a:cubicBezTo>
                  <a:cubicBezTo>
                    <a:pt x="74" y="211"/>
                    <a:pt x="61" y="357"/>
                    <a:pt x="15" y="506"/>
                  </a:cubicBezTo>
                  <a:cubicBezTo>
                    <a:pt x="0" y="550"/>
                    <a:pt x="37" y="580"/>
                    <a:pt x="74" y="580"/>
                  </a:cubicBezTo>
                  <a:cubicBezTo>
                    <a:pt x="97" y="580"/>
                    <a:pt x="121" y="568"/>
                    <a:pt x="130" y="539"/>
                  </a:cubicBezTo>
                  <a:cubicBezTo>
                    <a:pt x="180" y="380"/>
                    <a:pt x="197" y="221"/>
                    <a:pt x="177" y="59"/>
                  </a:cubicBezTo>
                  <a:cubicBezTo>
                    <a:pt x="171" y="21"/>
                    <a:pt x="138" y="1"/>
                    <a:pt x="10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Google Shape;4579;p60">
              <a:extLst>
                <a:ext uri="{FF2B5EF4-FFF2-40B4-BE49-F238E27FC236}">
                  <a16:creationId xmlns:a16="http://schemas.microsoft.com/office/drawing/2014/main" id="{F53431E2-909E-4198-9484-53251303F049}"/>
                </a:ext>
              </a:extLst>
            </p:cNvPr>
            <p:cNvSpPr/>
            <p:nvPr/>
          </p:nvSpPr>
          <p:spPr>
            <a:xfrm>
              <a:off x="3148836" y="4369609"/>
              <a:ext cx="6213" cy="17928"/>
            </a:xfrm>
            <a:custGeom>
              <a:avLst/>
              <a:gdLst/>
              <a:ahLst/>
              <a:cxnLst/>
              <a:rect l="l" t="t" r="r" b="b"/>
              <a:pathLst>
                <a:path w="166" h="479" extrusionOk="0">
                  <a:moveTo>
                    <a:pt x="87" y="1"/>
                  </a:moveTo>
                  <a:cubicBezTo>
                    <a:pt x="56" y="1"/>
                    <a:pt x="27" y="20"/>
                    <a:pt x="30" y="58"/>
                  </a:cubicBezTo>
                  <a:cubicBezTo>
                    <a:pt x="44" y="174"/>
                    <a:pt x="37" y="290"/>
                    <a:pt x="10" y="402"/>
                  </a:cubicBezTo>
                  <a:cubicBezTo>
                    <a:pt x="1" y="448"/>
                    <a:pt x="40" y="479"/>
                    <a:pt x="77" y="479"/>
                  </a:cubicBezTo>
                  <a:cubicBezTo>
                    <a:pt x="101" y="479"/>
                    <a:pt x="123" y="466"/>
                    <a:pt x="129" y="435"/>
                  </a:cubicBezTo>
                  <a:cubicBezTo>
                    <a:pt x="156" y="310"/>
                    <a:pt x="166" y="187"/>
                    <a:pt x="153" y="58"/>
                  </a:cubicBezTo>
                  <a:cubicBezTo>
                    <a:pt x="150" y="20"/>
                    <a:pt x="117" y="1"/>
                    <a:pt x="8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Google Shape;4580;p60">
              <a:extLst>
                <a:ext uri="{FF2B5EF4-FFF2-40B4-BE49-F238E27FC236}">
                  <a16:creationId xmlns:a16="http://schemas.microsoft.com/office/drawing/2014/main" id="{0372D82B-67A1-4DB6-9C47-0858C6542D7B}"/>
                </a:ext>
              </a:extLst>
            </p:cNvPr>
            <p:cNvSpPr/>
            <p:nvPr/>
          </p:nvSpPr>
          <p:spPr>
            <a:xfrm>
              <a:off x="3191355" y="4427286"/>
              <a:ext cx="7411" cy="23729"/>
            </a:xfrm>
            <a:custGeom>
              <a:avLst/>
              <a:gdLst/>
              <a:ahLst/>
              <a:cxnLst/>
              <a:rect l="l" t="t" r="r" b="b"/>
              <a:pathLst>
                <a:path w="198" h="634" extrusionOk="0">
                  <a:moveTo>
                    <a:pt x="137" y="1"/>
                  </a:moveTo>
                  <a:cubicBezTo>
                    <a:pt x="107" y="1"/>
                    <a:pt x="77" y="21"/>
                    <a:pt x="77" y="60"/>
                  </a:cubicBezTo>
                  <a:cubicBezTo>
                    <a:pt x="73" y="229"/>
                    <a:pt x="50" y="395"/>
                    <a:pt x="11" y="557"/>
                  </a:cubicBezTo>
                  <a:cubicBezTo>
                    <a:pt x="1" y="603"/>
                    <a:pt x="39" y="633"/>
                    <a:pt x="75" y="633"/>
                  </a:cubicBezTo>
                  <a:cubicBezTo>
                    <a:pt x="99" y="633"/>
                    <a:pt x="122" y="620"/>
                    <a:pt x="130" y="590"/>
                  </a:cubicBezTo>
                  <a:cubicBezTo>
                    <a:pt x="173" y="415"/>
                    <a:pt x="196" y="239"/>
                    <a:pt x="196" y="60"/>
                  </a:cubicBezTo>
                  <a:cubicBezTo>
                    <a:pt x="197" y="21"/>
                    <a:pt x="168" y="1"/>
                    <a:pt x="137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Google Shape;4581;p60">
              <a:extLst>
                <a:ext uri="{FF2B5EF4-FFF2-40B4-BE49-F238E27FC236}">
                  <a16:creationId xmlns:a16="http://schemas.microsoft.com/office/drawing/2014/main" id="{2547B8DA-6BDB-4E08-9E74-AACA66BC8A81}"/>
                </a:ext>
              </a:extLst>
            </p:cNvPr>
            <p:cNvSpPr/>
            <p:nvPr/>
          </p:nvSpPr>
          <p:spPr>
            <a:xfrm>
              <a:off x="3201610" y="4433911"/>
              <a:ext cx="9881" cy="18976"/>
            </a:xfrm>
            <a:custGeom>
              <a:avLst/>
              <a:gdLst/>
              <a:ahLst/>
              <a:cxnLst/>
              <a:rect l="l" t="t" r="r" b="b"/>
              <a:pathLst>
                <a:path w="264" h="507" extrusionOk="0">
                  <a:moveTo>
                    <a:pt x="191" y="0"/>
                  </a:moveTo>
                  <a:cubicBezTo>
                    <a:pt x="167" y="0"/>
                    <a:pt x="143" y="13"/>
                    <a:pt x="134" y="42"/>
                  </a:cubicBezTo>
                  <a:cubicBezTo>
                    <a:pt x="94" y="171"/>
                    <a:pt x="55" y="301"/>
                    <a:pt x="15" y="432"/>
                  </a:cubicBezTo>
                  <a:cubicBezTo>
                    <a:pt x="1" y="476"/>
                    <a:pt x="38" y="506"/>
                    <a:pt x="74" y="506"/>
                  </a:cubicBezTo>
                  <a:cubicBezTo>
                    <a:pt x="98" y="506"/>
                    <a:pt x="122" y="493"/>
                    <a:pt x="130" y="463"/>
                  </a:cubicBezTo>
                  <a:lnTo>
                    <a:pt x="249" y="75"/>
                  </a:lnTo>
                  <a:cubicBezTo>
                    <a:pt x="264" y="29"/>
                    <a:pt x="227" y="0"/>
                    <a:pt x="191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Google Shape;4582;p60">
              <a:extLst>
                <a:ext uri="{FF2B5EF4-FFF2-40B4-BE49-F238E27FC236}">
                  <a16:creationId xmlns:a16="http://schemas.microsoft.com/office/drawing/2014/main" id="{44105A33-C52A-4844-AC87-D8D1F3635DFE}"/>
                </a:ext>
              </a:extLst>
            </p:cNvPr>
            <p:cNvSpPr/>
            <p:nvPr/>
          </p:nvSpPr>
          <p:spPr>
            <a:xfrm>
              <a:off x="2754301" y="4588267"/>
              <a:ext cx="30915" cy="5801"/>
            </a:xfrm>
            <a:custGeom>
              <a:avLst/>
              <a:gdLst/>
              <a:ahLst/>
              <a:cxnLst/>
              <a:rect l="l" t="t" r="r" b="b"/>
              <a:pathLst>
                <a:path w="826" h="155" extrusionOk="0">
                  <a:moveTo>
                    <a:pt x="758" y="0"/>
                  </a:moveTo>
                  <a:cubicBezTo>
                    <a:pt x="755" y="0"/>
                    <a:pt x="752" y="1"/>
                    <a:pt x="749" y="1"/>
                  </a:cubicBezTo>
                  <a:cubicBezTo>
                    <a:pt x="590" y="23"/>
                    <a:pt x="429" y="32"/>
                    <a:pt x="267" y="32"/>
                  </a:cubicBezTo>
                  <a:cubicBezTo>
                    <a:pt x="204" y="32"/>
                    <a:pt x="140" y="31"/>
                    <a:pt x="77" y="28"/>
                  </a:cubicBezTo>
                  <a:cubicBezTo>
                    <a:pt x="76" y="28"/>
                    <a:pt x="75" y="28"/>
                    <a:pt x="74" y="28"/>
                  </a:cubicBezTo>
                  <a:cubicBezTo>
                    <a:pt x="1" y="28"/>
                    <a:pt x="2" y="147"/>
                    <a:pt x="77" y="150"/>
                  </a:cubicBezTo>
                  <a:cubicBezTo>
                    <a:pt x="140" y="153"/>
                    <a:pt x="204" y="154"/>
                    <a:pt x="267" y="154"/>
                  </a:cubicBezTo>
                  <a:cubicBezTo>
                    <a:pt x="429" y="154"/>
                    <a:pt x="590" y="145"/>
                    <a:pt x="749" y="123"/>
                  </a:cubicBezTo>
                  <a:cubicBezTo>
                    <a:pt x="823" y="114"/>
                    <a:pt x="826" y="0"/>
                    <a:pt x="758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Google Shape;4583;p60">
              <a:extLst>
                <a:ext uri="{FF2B5EF4-FFF2-40B4-BE49-F238E27FC236}">
                  <a16:creationId xmlns:a16="http://schemas.microsoft.com/office/drawing/2014/main" id="{6F17ABE0-D802-4222-A213-B80BF03E32F6}"/>
                </a:ext>
              </a:extLst>
            </p:cNvPr>
            <p:cNvSpPr/>
            <p:nvPr/>
          </p:nvSpPr>
          <p:spPr>
            <a:xfrm>
              <a:off x="2742286" y="4575017"/>
              <a:ext cx="35369" cy="7486"/>
            </a:xfrm>
            <a:custGeom>
              <a:avLst/>
              <a:gdLst/>
              <a:ahLst/>
              <a:cxnLst/>
              <a:rect l="l" t="t" r="r" b="b"/>
              <a:pathLst>
                <a:path w="945" h="200" extrusionOk="0">
                  <a:moveTo>
                    <a:pt x="871" y="0"/>
                  </a:moveTo>
                  <a:cubicBezTo>
                    <a:pt x="869" y="0"/>
                    <a:pt x="867" y="0"/>
                    <a:pt x="865" y="0"/>
                  </a:cubicBezTo>
                  <a:cubicBezTo>
                    <a:pt x="604" y="27"/>
                    <a:pt x="342" y="54"/>
                    <a:pt x="77" y="77"/>
                  </a:cubicBezTo>
                  <a:cubicBezTo>
                    <a:pt x="3" y="87"/>
                    <a:pt x="1" y="199"/>
                    <a:pt x="71" y="199"/>
                  </a:cubicBezTo>
                  <a:cubicBezTo>
                    <a:pt x="73" y="199"/>
                    <a:pt x="75" y="199"/>
                    <a:pt x="77" y="199"/>
                  </a:cubicBezTo>
                  <a:cubicBezTo>
                    <a:pt x="342" y="173"/>
                    <a:pt x="604" y="150"/>
                    <a:pt x="865" y="124"/>
                  </a:cubicBezTo>
                  <a:cubicBezTo>
                    <a:pt x="940" y="117"/>
                    <a:pt x="945" y="0"/>
                    <a:pt x="871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Google Shape;4584;p60">
              <a:extLst>
                <a:ext uri="{FF2B5EF4-FFF2-40B4-BE49-F238E27FC236}">
                  <a16:creationId xmlns:a16="http://schemas.microsoft.com/office/drawing/2014/main" id="{73DBD736-F716-4261-8757-F5668FC9A760}"/>
                </a:ext>
              </a:extLst>
            </p:cNvPr>
            <p:cNvSpPr/>
            <p:nvPr/>
          </p:nvSpPr>
          <p:spPr>
            <a:xfrm>
              <a:off x="3158006" y="4610949"/>
              <a:ext cx="43416" cy="6662"/>
            </a:xfrm>
            <a:custGeom>
              <a:avLst/>
              <a:gdLst/>
              <a:ahLst/>
              <a:cxnLst/>
              <a:rect l="l" t="t" r="r" b="b"/>
              <a:pathLst>
                <a:path w="1160" h="178" extrusionOk="0">
                  <a:moveTo>
                    <a:pt x="1066" y="0"/>
                  </a:moveTo>
                  <a:cubicBezTo>
                    <a:pt x="1062" y="0"/>
                    <a:pt x="1058" y="1"/>
                    <a:pt x="1053" y="1"/>
                  </a:cubicBezTo>
                  <a:cubicBezTo>
                    <a:pt x="823" y="39"/>
                    <a:pt x="593" y="56"/>
                    <a:pt x="362" y="56"/>
                  </a:cubicBezTo>
                  <a:cubicBezTo>
                    <a:pt x="267" y="56"/>
                    <a:pt x="172" y="53"/>
                    <a:pt x="77" y="47"/>
                  </a:cubicBezTo>
                  <a:cubicBezTo>
                    <a:pt x="76" y="47"/>
                    <a:pt x="75" y="47"/>
                    <a:pt x="74" y="47"/>
                  </a:cubicBezTo>
                  <a:cubicBezTo>
                    <a:pt x="0" y="47"/>
                    <a:pt x="1" y="164"/>
                    <a:pt x="77" y="170"/>
                  </a:cubicBezTo>
                  <a:cubicBezTo>
                    <a:pt x="170" y="175"/>
                    <a:pt x="262" y="178"/>
                    <a:pt x="354" y="178"/>
                  </a:cubicBezTo>
                  <a:cubicBezTo>
                    <a:pt x="600" y="178"/>
                    <a:pt x="843" y="159"/>
                    <a:pt x="1087" y="121"/>
                  </a:cubicBezTo>
                  <a:cubicBezTo>
                    <a:pt x="1159" y="108"/>
                    <a:pt x="1136" y="0"/>
                    <a:pt x="1066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Google Shape;4585;p60">
              <a:extLst>
                <a:ext uri="{FF2B5EF4-FFF2-40B4-BE49-F238E27FC236}">
                  <a16:creationId xmlns:a16="http://schemas.microsoft.com/office/drawing/2014/main" id="{9B8F3220-DF49-4297-9F60-2613890D381E}"/>
                </a:ext>
              </a:extLst>
            </p:cNvPr>
            <p:cNvSpPr/>
            <p:nvPr/>
          </p:nvSpPr>
          <p:spPr>
            <a:xfrm>
              <a:off x="3162834" y="4596464"/>
              <a:ext cx="36005" cy="4604"/>
            </a:xfrm>
            <a:custGeom>
              <a:avLst/>
              <a:gdLst/>
              <a:ahLst/>
              <a:cxnLst/>
              <a:rect l="l" t="t" r="r" b="b"/>
              <a:pathLst>
                <a:path w="962" h="123" extrusionOk="0">
                  <a:moveTo>
                    <a:pt x="80" y="0"/>
                  </a:moveTo>
                  <a:cubicBezTo>
                    <a:pt x="1" y="0"/>
                    <a:pt x="1" y="123"/>
                    <a:pt x="80" y="123"/>
                  </a:cubicBezTo>
                  <a:lnTo>
                    <a:pt x="882" y="123"/>
                  </a:lnTo>
                  <a:cubicBezTo>
                    <a:pt x="961" y="123"/>
                    <a:pt x="961" y="0"/>
                    <a:pt x="88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Google Shape;4586;p60">
              <a:extLst>
                <a:ext uri="{FF2B5EF4-FFF2-40B4-BE49-F238E27FC236}">
                  <a16:creationId xmlns:a16="http://schemas.microsoft.com/office/drawing/2014/main" id="{3D84DD19-70B7-42C7-ABA9-1F7EA5165B6B}"/>
                </a:ext>
              </a:extLst>
            </p:cNvPr>
            <p:cNvSpPr/>
            <p:nvPr/>
          </p:nvSpPr>
          <p:spPr>
            <a:xfrm>
              <a:off x="2760028" y="3036550"/>
              <a:ext cx="644015" cy="257164"/>
            </a:xfrm>
            <a:custGeom>
              <a:avLst/>
              <a:gdLst/>
              <a:ahLst/>
              <a:cxnLst/>
              <a:rect l="l" t="t" r="r" b="b"/>
              <a:pathLst>
                <a:path w="17207" h="6871" extrusionOk="0">
                  <a:moveTo>
                    <a:pt x="8231" y="1"/>
                  </a:moveTo>
                  <a:cubicBezTo>
                    <a:pt x="2473" y="1"/>
                    <a:pt x="0" y="5589"/>
                    <a:pt x="0" y="5589"/>
                  </a:cubicBezTo>
                  <a:lnTo>
                    <a:pt x="13104" y="6870"/>
                  </a:lnTo>
                  <a:lnTo>
                    <a:pt x="14101" y="4841"/>
                  </a:lnTo>
                  <a:lnTo>
                    <a:pt x="14164" y="4715"/>
                  </a:lnTo>
                  <a:lnTo>
                    <a:pt x="14250" y="4539"/>
                  </a:lnTo>
                  <a:lnTo>
                    <a:pt x="14312" y="4407"/>
                  </a:lnTo>
                  <a:lnTo>
                    <a:pt x="14343" y="4430"/>
                  </a:lnTo>
                  <a:lnTo>
                    <a:pt x="17207" y="6870"/>
                  </a:lnTo>
                  <a:cubicBezTo>
                    <a:pt x="17207" y="6870"/>
                    <a:pt x="16412" y="1128"/>
                    <a:pt x="9643" y="109"/>
                  </a:cubicBezTo>
                  <a:cubicBezTo>
                    <a:pt x="9152" y="35"/>
                    <a:pt x="8682" y="1"/>
                    <a:pt x="8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Google Shape;4587;p60">
              <a:extLst>
                <a:ext uri="{FF2B5EF4-FFF2-40B4-BE49-F238E27FC236}">
                  <a16:creationId xmlns:a16="http://schemas.microsoft.com/office/drawing/2014/main" id="{3AB15A0B-B11C-4D4E-8366-D4E4396BE8D1}"/>
                </a:ext>
              </a:extLst>
            </p:cNvPr>
            <p:cNvSpPr/>
            <p:nvPr/>
          </p:nvSpPr>
          <p:spPr>
            <a:xfrm>
              <a:off x="3278526" y="3167887"/>
              <a:ext cx="18339" cy="38588"/>
            </a:xfrm>
            <a:custGeom>
              <a:avLst/>
              <a:gdLst/>
              <a:ahLst/>
              <a:cxnLst/>
              <a:rect l="l" t="t" r="r" b="b"/>
              <a:pathLst>
                <a:path w="490" h="1031" extrusionOk="0">
                  <a:moveTo>
                    <a:pt x="85" y="0"/>
                  </a:moveTo>
                  <a:cubicBezTo>
                    <a:pt x="44" y="0"/>
                    <a:pt x="1" y="45"/>
                    <a:pt x="26" y="93"/>
                  </a:cubicBezTo>
                  <a:cubicBezTo>
                    <a:pt x="178" y="395"/>
                    <a:pt x="300" y="706"/>
                    <a:pt x="397" y="1030"/>
                  </a:cubicBezTo>
                  <a:lnTo>
                    <a:pt x="459" y="898"/>
                  </a:lnTo>
                  <a:lnTo>
                    <a:pt x="490" y="921"/>
                  </a:lnTo>
                  <a:cubicBezTo>
                    <a:pt x="393" y="616"/>
                    <a:pt x="274" y="318"/>
                    <a:pt x="132" y="31"/>
                  </a:cubicBezTo>
                  <a:cubicBezTo>
                    <a:pt x="121" y="9"/>
                    <a:pt x="103" y="0"/>
                    <a:pt x="85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Google Shape;4588;p60">
              <a:extLst>
                <a:ext uri="{FF2B5EF4-FFF2-40B4-BE49-F238E27FC236}">
                  <a16:creationId xmlns:a16="http://schemas.microsoft.com/office/drawing/2014/main" id="{7D614A3F-738C-493F-A173-AA527A442370}"/>
                </a:ext>
              </a:extLst>
            </p:cNvPr>
            <p:cNvSpPr/>
            <p:nvPr/>
          </p:nvSpPr>
          <p:spPr>
            <a:xfrm>
              <a:off x="3267971" y="3176683"/>
              <a:ext cx="22195" cy="41058"/>
            </a:xfrm>
            <a:custGeom>
              <a:avLst/>
              <a:gdLst/>
              <a:ahLst/>
              <a:cxnLst/>
              <a:rect l="l" t="t" r="r" b="b"/>
              <a:pathLst>
                <a:path w="593" h="1097" extrusionOk="0">
                  <a:moveTo>
                    <a:pt x="75" y="1"/>
                  </a:moveTo>
                  <a:cubicBezTo>
                    <a:pt x="38" y="1"/>
                    <a:pt x="1" y="41"/>
                    <a:pt x="23" y="86"/>
                  </a:cubicBezTo>
                  <a:cubicBezTo>
                    <a:pt x="192" y="424"/>
                    <a:pt x="361" y="759"/>
                    <a:pt x="530" y="1097"/>
                  </a:cubicBezTo>
                  <a:lnTo>
                    <a:pt x="593" y="971"/>
                  </a:lnTo>
                  <a:cubicBezTo>
                    <a:pt x="434" y="656"/>
                    <a:pt x="278" y="342"/>
                    <a:pt x="119" y="31"/>
                  </a:cubicBezTo>
                  <a:cubicBezTo>
                    <a:pt x="108" y="10"/>
                    <a:pt x="92" y="1"/>
                    <a:pt x="7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Google Shape;4589;p60">
              <a:extLst>
                <a:ext uri="{FF2B5EF4-FFF2-40B4-BE49-F238E27FC236}">
                  <a16:creationId xmlns:a16="http://schemas.microsoft.com/office/drawing/2014/main" id="{52EA1CAD-1706-41FD-912F-627CD534EB78}"/>
                </a:ext>
              </a:extLst>
            </p:cNvPr>
            <p:cNvSpPr/>
            <p:nvPr/>
          </p:nvSpPr>
          <p:spPr>
            <a:xfrm>
              <a:off x="3332011" y="3245140"/>
              <a:ext cx="160190" cy="139081"/>
            </a:xfrm>
            <a:custGeom>
              <a:avLst/>
              <a:gdLst/>
              <a:ahLst/>
              <a:cxnLst/>
              <a:rect l="l" t="t" r="r" b="b"/>
              <a:pathLst>
                <a:path w="4280" h="3716" extrusionOk="0">
                  <a:moveTo>
                    <a:pt x="2716" y="1"/>
                  </a:moveTo>
                  <a:cubicBezTo>
                    <a:pt x="2392" y="1"/>
                    <a:pt x="1942" y="1305"/>
                    <a:pt x="1942" y="1305"/>
                  </a:cubicBezTo>
                  <a:cubicBezTo>
                    <a:pt x="1942" y="1305"/>
                    <a:pt x="1132" y="625"/>
                    <a:pt x="701" y="625"/>
                  </a:cubicBezTo>
                  <a:cubicBezTo>
                    <a:pt x="637" y="625"/>
                    <a:pt x="581" y="640"/>
                    <a:pt x="537" y="675"/>
                  </a:cubicBezTo>
                  <a:cubicBezTo>
                    <a:pt x="203" y="944"/>
                    <a:pt x="1640" y="1529"/>
                    <a:pt x="1640" y="1529"/>
                  </a:cubicBezTo>
                  <a:cubicBezTo>
                    <a:pt x="1640" y="1529"/>
                    <a:pt x="1083" y="1359"/>
                    <a:pt x="681" y="1359"/>
                  </a:cubicBezTo>
                  <a:cubicBezTo>
                    <a:pt x="481" y="1359"/>
                    <a:pt x="319" y="1401"/>
                    <a:pt x="286" y="1529"/>
                  </a:cubicBezTo>
                  <a:cubicBezTo>
                    <a:pt x="227" y="1754"/>
                    <a:pt x="646" y="1800"/>
                    <a:pt x="998" y="1800"/>
                  </a:cubicBezTo>
                  <a:cubicBezTo>
                    <a:pt x="1242" y="1800"/>
                    <a:pt x="1454" y="1778"/>
                    <a:pt x="1454" y="1778"/>
                  </a:cubicBezTo>
                  <a:lnTo>
                    <a:pt x="1454" y="1778"/>
                  </a:lnTo>
                  <a:cubicBezTo>
                    <a:pt x="1454" y="1778"/>
                    <a:pt x="1" y="2261"/>
                    <a:pt x="286" y="2579"/>
                  </a:cubicBezTo>
                  <a:cubicBezTo>
                    <a:pt x="345" y="2646"/>
                    <a:pt x="429" y="2672"/>
                    <a:pt x="524" y="2672"/>
                  </a:cubicBezTo>
                  <a:cubicBezTo>
                    <a:pt x="883" y="2672"/>
                    <a:pt x="1405" y="2295"/>
                    <a:pt x="1405" y="2295"/>
                  </a:cubicBezTo>
                  <a:lnTo>
                    <a:pt x="1405" y="2295"/>
                  </a:lnTo>
                  <a:cubicBezTo>
                    <a:pt x="1405" y="2295"/>
                    <a:pt x="699" y="3129"/>
                    <a:pt x="1094" y="3397"/>
                  </a:cubicBezTo>
                  <a:cubicBezTo>
                    <a:pt x="1129" y="3421"/>
                    <a:pt x="1164" y="3432"/>
                    <a:pt x="1200" y="3432"/>
                  </a:cubicBezTo>
                  <a:cubicBezTo>
                    <a:pt x="1567" y="3432"/>
                    <a:pt x="1941" y="2278"/>
                    <a:pt x="1942" y="2278"/>
                  </a:cubicBezTo>
                  <a:lnTo>
                    <a:pt x="1942" y="2278"/>
                  </a:lnTo>
                  <a:cubicBezTo>
                    <a:pt x="1942" y="2278"/>
                    <a:pt x="1825" y="3716"/>
                    <a:pt x="2373" y="3716"/>
                  </a:cubicBezTo>
                  <a:cubicBezTo>
                    <a:pt x="2379" y="3716"/>
                    <a:pt x="2386" y="3715"/>
                    <a:pt x="2392" y="3715"/>
                  </a:cubicBezTo>
                  <a:cubicBezTo>
                    <a:pt x="2958" y="3682"/>
                    <a:pt x="2458" y="2328"/>
                    <a:pt x="2458" y="2327"/>
                  </a:cubicBezTo>
                  <a:lnTo>
                    <a:pt x="2458" y="2327"/>
                  </a:lnTo>
                  <a:cubicBezTo>
                    <a:pt x="2458" y="2328"/>
                    <a:pt x="3139" y="3344"/>
                    <a:pt x="3569" y="3344"/>
                  </a:cubicBezTo>
                  <a:cubicBezTo>
                    <a:pt x="3620" y="3344"/>
                    <a:pt x="3667" y="3330"/>
                    <a:pt x="3710" y="3298"/>
                  </a:cubicBezTo>
                  <a:cubicBezTo>
                    <a:pt x="4110" y="2997"/>
                    <a:pt x="2750" y="2168"/>
                    <a:pt x="2750" y="2168"/>
                  </a:cubicBezTo>
                  <a:lnTo>
                    <a:pt x="2750" y="2168"/>
                  </a:lnTo>
                  <a:cubicBezTo>
                    <a:pt x="2750" y="2168"/>
                    <a:pt x="3129" y="2213"/>
                    <a:pt x="3499" y="2213"/>
                  </a:cubicBezTo>
                  <a:cubicBezTo>
                    <a:pt x="3831" y="2213"/>
                    <a:pt x="4156" y="2177"/>
                    <a:pt x="4196" y="2043"/>
                  </a:cubicBezTo>
                  <a:cubicBezTo>
                    <a:pt x="4280" y="1762"/>
                    <a:pt x="2750" y="1762"/>
                    <a:pt x="2750" y="1762"/>
                  </a:cubicBezTo>
                  <a:cubicBezTo>
                    <a:pt x="2750" y="1762"/>
                    <a:pt x="4144" y="1308"/>
                    <a:pt x="4061" y="940"/>
                  </a:cubicBezTo>
                  <a:cubicBezTo>
                    <a:pt x="4045" y="871"/>
                    <a:pt x="3983" y="844"/>
                    <a:pt x="3891" y="844"/>
                  </a:cubicBezTo>
                  <a:cubicBezTo>
                    <a:pt x="3495" y="844"/>
                    <a:pt x="2557" y="1364"/>
                    <a:pt x="2557" y="1364"/>
                  </a:cubicBezTo>
                  <a:cubicBezTo>
                    <a:pt x="2557" y="1364"/>
                    <a:pt x="3074" y="105"/>
                    <a:pt x="2750" y="6"/>
                  </a:cubicBezTo>
                  <a:cubicBezTo>
                    <a:pt x="2739" y="2"/>
                    <a:pt x="2727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Google Shape;4590;p60">
              <a:extLst>
                <a:ext uri="{FF2B5EF4-FFF2-40B4-BE49-F238E27FC236}">
                  <a16:creationId xmlns:a16="http://schemas.microsoft.com/office/drawing/2014/main" id="{F030F934-D774-469F-8339-D724206BC39D}"/>
                </a:ext>
              </a:extLst>
            </p:cNvPr>
            <p:cNvSpPr/>
            <p:nvPr/>
          </p:nvSpPr>
          <p:spPr>
            <a:xfrm>
              <a:off x="2736747" y="3113091"/>
              <a:ext cx="533342" cy="202707"/>
            </a:xfrm>
            <a:custGeom>
              <a:avLst/>
              <a:gdLst/>
              <a:ahLst/>
              <a:cxnLst/>
              <a:rect l="l" t="t" r="r" b="b"/>
              <a:pathLst>
                <a:path w="14250" h="5416" extrusionOk="0">
                  <a:moveTo>
                    <a:pt x="7089" y="1"/>
                  </a:moveTo>
                  <a:cubicBezTo>
                    <a:pt x="7004" y="1"/>
                    <a:pt x="6919" y="2"/>
                    <a:pt x="6832" y="4"/>
                  </a:cubicBezTo>
                  <a:cubicBezTo>
                    <a:pt x="1371" y="163"/>
                    <a:pt x="0" y="4554"/>
                    <a:pt x="0" y="4554"/>
                  </a:cubicBezTo>
                  <a:lnTo>
                    <a:pt x="6169" y="5415"/>
                  </a:lnTo>
                  <a:lnTo>
                    <a:pt x="13130" y="5415"/>
                  </a:lnTo>
                  <a:lnTo>
                    <a:pt x="14249" y="4770"/>
                  </a:lnTo>
                  <a:cubicBezTo>
                    <a:pt x="14249" y="4770"/>
                    <a:pt x="12353" y="1"/>
                    <a:pt x="7089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Google Shape;4591;p60">
              <a:extLst>
                <a:ext uri="{FF2B5EF4-FFF2-40B4-BE49-F238E27FC236}">
                  <a16:creationId xmlns:a16="http://schemas.microsoft.com/office/drawing/2014/main" id="{F4B19AB8-55BB-419C-B840-9FEC6A1026B8}"/>
                </a:ext>
              </a:extLst>
            </p:cNvPr>
            <p:cNvSpPr/>
            <p:nvPr/>
          </p:nvSpPr>
          <p:spPr>
            <a:xfrm>
              <a:off x="3084421" y="3149135"/>
              <a:ext cx="8496" cy="16618"/>
            </a:xfrm>
            <a:custGeom>
              <a:avLst/>
              <a:gdLst/>
              <a:ahLst/>
              <a:cxnLst/>
              <a:rect l="l" t="t" r="r" b="b"/>
              <a:pathLst>
                <a:path w="227" h="444" extrusionOk="0">
                  <a:moveTo>
                    <a:pt x="153" y="0"/>
                  </a:moveTo>
                  <a:cubicBezTo>
                    <a:pt x="128" y="0"/>
                    <a:pt x="104" y="13"/>
                    <a:pt x="96" y="44"/>
                  </a:cubicBezTo>
                  <a:cubicBezTo>
                    <a:pt x="69" y="151"/>
                    <a:pt x="39" y="260"/>
                    <a:pt x="13" y="369"/>
                  </a:cubicBezTo>
                  <a:cubicBezTo>
                    <a:pt x="1" y="415"/>
                    <a:pt x="39" y="444"/>
                    <a:pt x="75" y="444"/>
                  </a:cubicBezTo>
                  <a:cubicBezTo>
                    <a:pt x="99" y="444"/>
                    <a:pt x="122" y="431"/>
                    <a:pt x="129" y="402"/>
                  </a:cubicBezTo>
                  <a:cubicBezTo>
                    <a:pt x="158" y="293"/>
                    <a:pt x="185" y="183"/>
                    <a:pt x="215" y="75"/>
                  </a:cubicBezTo>
                  <a:cubicBezTo>
                    <a:pt x="227" y="29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Google Shape;4592;p60">
              <a:extLst>
                <a:ext uri="{FF2B5EF4-FFF2-40B4-BE49-F238E27FC236}">
                  <a16:creationId xmlns:a16="http://schemas.microsoft.com/office/drawing/2014/main" id="{30340023-CF73-4274-BAEF-F704243BB35D}"/>
                </a:ext>
              </a:extLst>
            </p:cNvPr>
            <p:cNvSpPr/>
            <p:nvPr/>
          </p:nvSpPr>
          <p:spPr>
            <a:xfrm>
              <a:off x="3092319" y="3153215"/>
              <a:ext cx="8721" cy="18077"/>
            </a:xfrm>
            <a:custGeom>
              <a:avLst/>
              <a:gdLst/>
              <a:ahLst/>
              <a:cxnLst/>
              <a:rect l="l" t="t" r="r" b="b"/>
              <a:pathLst>
                <a:path w="233" h="483" extrusionOk="0">
                  <a:moveTo>
                    <a:pt x="160" y="0"/>
                  </a:moveTo>
                  <a:cubicBezTo>
                    <a:pt x="135" y="0"/>
                    <a:pt x="111" y="14"/>
                    <a:pt x="103" y="45"/>
                  </a:cubicBezTo>
                  <a:cubicBezTo>
                    <a:pt x="74" y="164"/>
                    <a:pt x="44" y="287"/>
                    <a:pt x="10" y="409"/>
                  </a:cubicBezTo>
                  <a:cubicBezTo>
                    <a:pt x="1" y="453"/>
                    <a:pt x="38" y="482"/>
                    <a:pt x="74" y="482"/>
                  </a:cubicBezTo>
                  <a:cubicBezTo>
                    <a:pt x="98" y="482"/>
                    <a:pt x="121" y="469"/>
                    <a:pt x="129" y="439"/>
                  </a:cubicBezTo>
                  <a:cubicBezTo>
                    <a:pt x="160" y="320"/>
                    <a:pt x="189" y="197"/>
                    <a:pt x="222" y="74"/>
                  </a:cubicBezTo>
                  <a:cubicBezTo>
                    <a:pt x="232" y="29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Google Shape;4593;p60">
              <a:extLst>
                <a:ext uri="{FF2B5EF4-FFF2-40B4-BE49-F238E27FC236}">
                  <a16:creationId xmlns:a16="http://schemas.microsoft.com/office/drawing/2014/main" id="{6C5F6784-38D6-4D41-BB52-BA08D897745F}"/>
                </a:ext>
              </a:extLst>
            </p:cNvPr>
            <p:cNvSpPr/>
            <p:nvPr/>
          </p:nvSpPr>
          <p:spPr>
            <a:xfrm>
              <a:off x="3110621" y="3156583"/>
              <a:ext cx="12725" cy="21334"/>
            </a:xfrm>
            <a:custGeom>
              <a:avLst/>
              <a:gdLst/>
              <a:ahLst/>
              <a:cxnLst/>
              <a:rect l="l" t="t" r="r" b="b"/>
              <a:pathLst>
                <a:path w="340" h="570" extrusionOk="0">
                  <a:moveTo>
                    <a:pt x="265" y="1"/>
                  </a:moveTo>
                  <a:cubicBezTo>
                    <a:pt x="242" y="1"/>
                    <a:pt x="220" y="14"/>
                    <a:pt x="213" y="44"/>
                  </a:cubicBezTo>
                  <a:cubicBezTo>
                    <a:pt x="177" y="200"/>
                    <a:pt x="117" y="345"/>
                    <a:pt x="28" y="481"/>
                  </a:cubicBezTo>
                  <a:cubicBezTo>
                    <a:pt x="1" y="527"/>
                    <a:pt x="41" y="570"/>
                    <a:pt x="83" y="570"/>
                  </a:cubicBezTo>
                  <a:cubicBezTo>
                    <a:pt x="102" y="570"/>
                    <a:pt x="121" y="561"/>
                    <a:pt x="134" y="541"/>
                  </a:cubicBezTo>
                  <a:cubicBezTo>
                    <a:pt x="227" y="399"/>
                    <a:pt x="293" y="243"/>
                    <a:pt x="329" y="77"/>
                  </a:cubicBezTo>
                  <a:cubicBezTo>
                    <a:pt x="340" y="31"/>
                    <a:pt x="301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Google Shape;4594;p60">
              <a:extLst>
                <a:ext uri="{FF2B5EF4-FFF2-40B4-BE49-F238E27FC236}">
                  <a16:creationId xmlns:a16="http://schemas.microsoft.com/office/drawing/2014/main" id="{51320812-3C2F-4CC2-968F-743411754697}"/>
                </a:ext>
              </a:extLst>
            </p:cNvPr>
            <p:cNvSpPr/>
            <p:nvPr/>
          </p:nvSpPr>
          <p:spPr>
            <a:xfrm>
              <a:off x="2473100" y="3508750"/>
              <a:ext cx="302339" cy="703749"/>
            </a:xfrm>
            <a:custGeom>
              <a:avLst/>
              <a:gdLst/>
              <a:ahLst/>
              <a:cxnLst/>
              <a:rect l="l" t="t" r="r" b="b"/>
              <a:pathLst>
                <a:path w="8078" h="18803" extrusionOk="0">
                  <a:moveTo>
                    <a:pt x="6977" y="0"/>
                  </a:moveTo>
                  <a:lnTo>
                    <a:pt x="6977" y="0"/>
                  </a:lnTo>
                  <a:cubicBezTo>
                    <a:pt x="6977" y="1"/>
                    <a:pt x="0" y="3037"/>
                    <a:pt x="603" y="10759"/>
                  </a:cubicBezTo>
                  <a:cubicBezTo>
                    <a:pt x="1206" y="18485"/>
                    <a:pt x="7703" y="18803"/>
                    <a:pt x="7703" y="18803"/>
                  </a:cubicBezTo>
                  <a:lnTo>
                    <a:pt x="8077" y="13776"/>
                  </a:lnTo>
                  <a:cubicBezTo>
                    <a:pt x="8077" y="13776"/>
                    <a:pt x="6517" y="11799"/>
                    <a:pt x="6945" y="9402"/>
                  </a:cubicBezTo>
                  <a:cubicBezTo>
                    <a:pt x="7368" y="7004"/>
                    <a:pt x="6977" y="1"/>
                    <a:pt x="6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Google Shape;4595;p60">
              <a:extLst>
                <a:ext uri="{FF2B5EF4-FFF2-40B4-BE49-F238E27FC236}">
                  <a16:creationId xmlns:a16="http://schemas.microsoft.com/office/drawing/2014/main" id="{83FA1019-A3C9-445C-995B-F535B83E4885}"/>
                </a:ext>
              </a:extLst>
            </p:cNvPr>
            <p:cNvSpPr/>
            <p:nvPr/>
          </p:nvSpPr>
          <p:spPr>
            <a:xfrm>
              <a:off x="3204604" y="3500403"/>
              <a:ext cx="342424" cy="712807"/>
            </a:xfrm>
            <a:custGeom>
              <a:avLst/>
              <a:gdLst/>
              <a:ahLst/>
              <a:cxnLst/>
              <a:rect l="l" t="t" r="r" b="b"/>
              <a:pathLst>
                <a:path w="9149" h="19045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" y="2094"/>
                    <a:pt x="2848" y="5846"/>
                    <a:pt x="3663" y="8290"/>
                  </a:cubicBezTo>
                  <a:cubicBezTo>
                    <a:pt x="4478" y="10737"/>
                    <a:pt x="2494" y="13250"/>
                    <a:pt x="2494" y="13250"/>
                  </a:cubicBezTo>
                  <a:lnTo>
                    <a:pt x="1991" y="19026"/>
                  </a:lnTo>
                  <a:cubicBezTo>
                    <a:pt x="2153" y="19038"/>
                    <a:pt x="2314" y="19044"/>
                    <a:pt x="2474" y="19044"/>
                  </a:cubicBezTo>
                  <a:cubicBezTo>
                    <a:pt x="6057" y="19044"/>
                    <a:pt x="9149" y="15976"/>
                    <a:pt x="8233" y="8787"/>
                  </a:cubicBezTo>
                  <a:cubicBezTo>
                    <a:pt x="7276" y="1277"/>
                    <a:pt x="1501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Google Shape;4596;p60">
              <a:extLst>
                <a:ext uri="{FF2B5EF4-FFF2-40B4-BE49-F238E27FC236}">
                  <a16:creationId xmlns:a16="http://schemas.microsoft.com/office/drawing/2014/main" id="{051F96C9-96C7-4ECA-9077-774D8C8465F8}"/>
                </a:ext>
              </a:extLst>
            </p:cNvPr>
            <p:cNvSpPr/>
            <p:nvPr/>
          </p:nvSpPr>
          <p:spPr>
            <a:xfrm>
              <a:off x="2512512" y="3468289"/>
              <a:ext cx="937147" cy="885385"/>
            </a:xfrm>
            <a:custGeom>
              <a:avLst/>
              <a:gdLst/>
              <a:ahLst/>
              <a:cxnLst/>
              <a:rect l="l" t="t" r="r" b="b"/>
              <a:pathLst>
                <a:path w="25039" h="23656" extrusionOk="0">
                  <a:moveTo>
                    <a:pt x="11981" y="1"/>
                  </a:moveTo>
                  <a:cubicBezTo>
                    <a:pt x="9535" y="1"/>
                    <a:pt x="7064" y="354"/>
                    <a:pt x="5239" y="1439"/>
                  </a:cubicBezTo>
                  <a:cubicBezTo>
                    <a:pt x="0" y="4555"/>
                    <a:pt x="2551" y="17410"/>
                    <a:pt x="2551" y="17410"/>
                  </a:cubicBezTo>
                  <a:cubicBezTo>
                    <a:pt x="2551" y="17410"/>
                    <a:pt x="2977" y="23656"/>
                    <a:pt x="14008" y="23656"/>
                  </a:cubicBezTo>
                  <a:cubicBezTo>
                    <a:pt x="25038" y="23656"/>
                    <a:pt x="24883" y="14549"/>
                    <a:pt x="24883" y="14549"/>
                  </a:cubicBezTo>
                  <a:lnTo>
                    <a:pt x="21052" y="1240"/>
                  </a:lnTo>
                  <a:cubicBezTo>
                    <a:pt x="21052" y="1240"/>
                    <a:pt x="16560" y="1"/>
                    <a:pt x="1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Google Shape;4597;p60">
              <a:extLst>
                <a:ext uri="{FF2B5EF4-FFF2-40B4-BE49-F238E27FC236}">
                  <a16:creationId xmlns:a16="http://schemas.microsoft.com/office/drawing/2014/main" id="{315A1952-A63D-485E-85C6-F24DA1A30C5C}"/>
                </a:ext>
              </a:extLst>
            </p:cNvPr>
            <p:cNvSpPr/>
            <p:nvPr/>
          </p:nvSpPr>
          <p:spPr>
            <a:xfrm>
              <a:off x="2998111" y="4092786"/>
              <a:ext cx="30803" cy="40871"/>
            </a:xfrm>
            <a:custGeom>
              <a:avLst/>
              <a:gdLst/>
              <a:ahLst/>
              <a:cxnLst/>
              <a:rect l="l" t="t" r="r" b="b"/>
              <a:pathLst>
                <a:path w="823" h="1092" extrusionOk="0">
                  <a:moveTo>
                    <a:pt x="409" y="1"/>
                  </a:moveTo>
                  <a:cubicBezTo>
                    <a:pt x="396" y="1"/>
                    <a:pt x="382" y="2"/>
                    <a:pt x="369" y="3"/>
                  </a:cubicBezTo>
                  <a:cubicBezTo>
                    <a:pt x="289" y="9"/>
                    <a:pt x="233" y="46"/>
                    <a:pt x="187" y="96"/>
                  </a:cubicBezTo>
                  <a:cubicBezTo>
                    <a:pt x="130" y="125"/>
                    <a:pt x="80" y="176"/>
                    <a:pt x="74" y="241"/>
                  </a:cubicBezTo>
                  <a:cubicBezTo>
                    <a:pt x="44" y="431"/>
                    <a:pt x="1" y="672"/>
                    <a:pt x="60" y="861"/>
                  </a:cubicBezTo>
                  <a:cubicBezTo>
                    <a:pt x="80" y="927"/>
                    <a:pt x="123" y="977"/>
                    <a:pt x="173" y="1013"/>
                  </a:cubicBezTo>
                  <a:cubicBezTo>
                    <a:pt x="236" y="1067"/>
                    <a:pt x="307" y="1091"/>
                    <a:pt x="378" y="1091"/>
                  </a:cubicBezTo>
                  <a:cubicBezTo>
                    <a:pt x="502" y="1091"/>
                    <a:pt x="626" y="1017"/>
                    <a:pt x="699" y="904"/>
                  </a:cubicBezTo>
                  <a:cubicBezTo>
                    <a:pt x="803" y="738"/>
                    <a:pt x="822" y="516"/>
                    <a:pt x="749" y="338"/>
                  </a:cubicBezTo>
                  <a:cubicBezTo>
                    <a:pt x="739" y="311"/>
                    <a:pt x="723" y="284"/>
                    <a:pt x="706" y="265"/>
                  </a:cubicBezTo>
                  <a:cubicBezTo>
                    <a:pt x="667" y="114"/>
                    <a:pt x="57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Google Shape;4598;p60">
              <a:extLst>
                <a:ext uri="{FF2B5EF4-FFF2-40B4-BE49-F238E27FC236}">
                  <a16:creationId xmlns:a16="http://schemas.microsoft.com/office/drawing/2014/main" id="{8B642770-D747-4D9B-9577-EED0DD61B950}"/>
                </a:ext>
              </a:extLst>
            </p:cNvPr>
            <p:cNvSpPr/>
            <p:nvPr/>
          </p:nvSpPr>
          <p:spPr>
            <a:xfrm>
              <a:off x="2981268" y="4191411"/>
              <a:ext cx="35481" cy="43079"/>
            </a:xfrm>
            <a:custGeom>
              <a:avLst/>
              <a:gdLst/>
              <a:ahLst/>
              <a:cxnLst/>
              <a:rect l="l" t="t" r="r" b="b"/>
              <a:pathLst>
                <a:path w="948" h="1151" extrusionOk="0">
                  <a:moveTo>
                    <a:pt x="476" y="1"/>
                  </a:moveTo>
                  <a:cubicBezTo>
                    <a:pt x="366" y="1"/>
                    <a:pt x="256" y="61"/>
                    <a:pt x="189" y="173"/>
                  </a:cubicBezTo>
                  <a:cubicBezTo>
                    <a:pt x="166" y="216"/>
                    <a:pt x="146" y="259"/>
                    <a:pt x="126" y="305"/>
                  </a:cubicBezTo>
                  <a:cubicBezTo>
                    <a:pt x="116" y="325"/>
                    <a:pt x="103" y="345"/>
                    <a:pt x="96" y="368"/>
                  </a:cubicBezTo>
                  <a:cubicBezTo>
                    <a:pt x="87" y="398"/>
                    <a:pt x="80" y="428"/>
                    <a:pt x="73" y="458"/>
                  </a:cubicBezTo>
                  <a:cubicBezTo>
                    <a:pt x="41" y="573"/>
                    <a:pt x="21" y="697"/>
                    <a:pt x="7" y="816"/>
                  </a:cubicBezTo>
                  <a:cubicBezTo>
                    <a:pt x="1" y="879"/>
                    <a:pt x="30" y="941"/>
                    <a:pt x="76" y="984"/>
                  </a:cubicBezTo>
                  <a:cubicBezTo>
                    <a:pt x="108" y="1088"/>
                    <a:pt x="212" y="1151"/>
                    <a:pt x="314" y="1151"/>
                  </a:cubicBezTo>
                  <a:cubicBezTo>
                    <a:pt x="355" y="1151"/>
                    <a:pt x="395" y="1141"/>
                    <a:pt x="431" y="1120"/>
                  </a:cubicBezTo>
                  <a:cubicBezTo>
                    <a:pt x="736" y="938"/>
                    <a:pt x="947" y="478"/>
                    <a:pt x="736" y="150"/>
                  </a:cubicBezTo>
                  <a:cubicBezTo>
                    <a:pt x="670" y="48"/>
                    <a:pt x="573" y="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Google Shape;4599;p60">
              <a:extLst>
                <a:ext uri="{FF2B5EF4-FFF2-40B4-BE49-F238E27FC236}">
                  <a16:creationId xmlns:a16="http://schemas.microsoft.com/office/drawing/2014/main" id="{2ADE7D4F-3280-4A58-87F1-AF81C639381E}"/>
                </a:ext>
              </a:extLst>
            </p:cNvPr>
            <p:cNvSpPr/>
            <p:nvPr/>
          </p:nvSpPr>
          <p:spPr>
            <a:xfrm>
              <a:off x="2711820" y="3765548"/>
              <a:ext cx="92521" cy="246872"/>
            </a:xfrm>
            <a:custGeom>
              <a:avLst/>
              <a:gdLst/>
              <a:ahLst/>
              <a:cxnLst/>
              <a:rect l="l" t="t" r="r" b="b"/>
              <a:pathLst>
                <a:path w="2472" h="6596" extrusionOk="0">
                  <a:moveTo>
                    <a:pt x="532" y="0"/>
                  </a:moveTo>
                  <a:cubicBezTo>
                    <a:pt x="509" y="0"/>
                    <a:pt x="487" y="13"/>
                    <a:pt x="480" y="44"/>
                  </a:cubicBezTo>
                  <a:cubicBezTo>
                    <a:pt x="0" y="2405"/>
                    <a:pt x="689" y="4826"/>
                    <a:pt x="2345" y="6577"/>
                  </a:cubicBezTo>
                  <a:cubicBezTo>
                    <a:pt x="2357" y="6590"/>
                    <a:pt x="2371" y="6596"/>
                    <a:pt x="2384" y="6596"/>
                  </a:cubicBezTo>
                  <a:cubicBezTo>
                    <a:pt x="2430" y="6596"/>
                    <a:pt x="2472" y="6534"/>
                    <a:pt x="2431" y="6491"/>
                  </a:cubicBezTo>
                  <a:cubicBezTo>
                    <a:pt x="808" y="4772"/>
                    <a:pt x="126" y="2394"/>
                    <a:pt x="599" y="77"/>
                  </a:cubicBezTo>
                  <a:cubicBezTo>
                    <a:pt x="608" y="31"/>
                    <a:pt x="568" y="0"/>
                    <a:pt x="53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Google Shape;4600;p60">
              <a:extLst>
                <a:ext uri="{FF2B5EF4-FFF2-40B4-BE49-F238E27FC236}">
                  <a16:creationId xmlns:a16="http://schemas.microsoft.com/office/drawing/2014/main" id="{9E249A42-B827-462D-BA43-1ECE6F209D32}"/>
                </a:ext>
              </a:extLst>
            </p:cNvPr>
            <p:cNvSpPr/>
            <p:nvPr/>
          </p:nvSpPr>
          <p:spPr>
            <a:xfrm>
              <a:off x="3280173" y="3745561"/>
              <a:ext cx="66509" cy="264088"/>
            </a:xfrm>
            <a:custGeom>
              <a:avLst/>
              <a:gdLst/>
              <a:ahLst/>
              <a:cxnLst/>
              <a:rect l="l" t="t" r="r" b="b"/>
              <a:pathLst>
                <a:path w="1777" h="7056" extrusionOk="0">
                  <a:moveTo>
                    <a:pt x="822" y="1"/>
                  </a:moveTo>
                  <a:cubicBezTo>
                    <a:pt x="786" y="1"/>
                    <a:pt x="750" y="30"/>
                    <a:pt x="763" y="74"/>
                  </a:cubicBezTo>
                  <a:cubicBezTo>
                    <a:pt x="1462" y="2312"/>
                    <a:pt x="1661" y="5048"/>
                    <a:pt x="38" y="6949"/>
                  </a:cubicBezTo>
                  <a:cubicBezTo>
                    <a:pt x="0" y="6994"/>
                    <a:pt x="41" y="7055"/>
                    <a:pt x="85" y="7055"/>
                  </a:cubicBezTo>
                  <a:cubicBezTo>
                    <a:pt x="99" y="7055"/>
                    <a:pt x="113" y="7049"/>
                    <a:pt x="124" y="7035"/>
                  </a:cubicBezTo>
                  <a:cubicBezTo>
                    <a:pt x="1777" y="5101"/>
                    <a:pt x="1592" y="2329"/>
                    <a:pt x="879" y="44"/>
                  </a:cubicBezTo>
                  <a:cubicBezTo>
                    <a:pt x="870" y="14"/>
                    <a:pt x="846" y="1"/>
                    <a:pt x="822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Google Shape;4601;p60">
              <a:extLst>
                <a:ext uri="{FF2B5EF4-FFF2-40B4-BE49-F238E27FC236}">
                  <a16:creationId xmlns:a16="http://schemas.microsoft.com/office/drawing/2014/main" id="{62E5FE68-CF39-4EEB-98E1-24850A47B869}"/>
                </a:ext>
              </a:extLst>
            </p:cNvPr>
            <p:cNvSpPr/>
            <p:nvPr/>
          </p:nvSpPr>
          <p:spPr>
            <a:xfrm>
              <a:off x="2987968" y="3948424"/>
              <a:ext cx="74406" cy="399052"/>
            </a:xfrm>
            <a:custGeom>
              <a:avLst/>
              <a:gdLst/>
              <a:ahLst/>
              <a:cxnLst/>
              <a:rect l="l" t="t" r="r" b="b"/>
              <a:pathLst>
                <a:path w="1988" h="10662" extrusionOk="0">
                  <a:moveTo>
                    <a:pt x="1063" y="1"/>
                  </a:moveTo>
                  <a:cubicBezTo>
                    <a:pt x="1028" y="1"/>
                    <a:pt x="990" y="30"/>
                    <a:pt x="1000" y="75"/>
                  </a:cubicBezTo>
                  <a:cubicBezTo>
                    <a:pt x="1861" y="3592"/>
                    <a:pt x="1520" y="7274"/>
                    <a:pt x="24" y="10569"/>
                  </a:cubicBezTo>
                  <a:cubicBezTo>
                    <a:pt x="1" y="10617"/>
                    <a:pt x="43" y="10661"/>
                    <a:pt x="83" y="10661"/>
                  </a:cubicBezTo>
                  <a:cubicBezTo>
                    <a:pt x="101" y="10661"/>
                    <a:pt x="119" y="10652"/>
                    <a:pt x="129" y="10629"/>
                  </a:cubicBezTo>
                  <a:cubicBezTo>
                    <a:pt x="1639" y="7304"/>
                    <a:pt x="1988" y="3592"/>
                    <a:pt x="1120" y="45"/>
                  </a:cubicBezTo>
                  <a:cubicBezTo>
                    <a:pt x="1112" y="14"/>
                    <a:pt x="1088" y="1"/>
                    <a:pt x="1063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Google Shape;4602;p60">
              <a:extLst>
                <a:ext uri="{FF2B5EF4-FFF2-40B4-BE49-F238E27FC236}">
                  <a16:creationId xmlns:a16="http://schemas.microsoft.com/office/drawing/2014/main" id="{84C35FA6-1837-4274-AF77-F33061548F64}"/>
                </a:ext>
              </a:extLst>
            </p:cNvPr>
            <p:cNvSpPr/>
            <p:nvPr/>
          </p:nvSpPr>
          <p:spPr>
            <a:xfrm>
              <a:off x="2621617" y="4161356"/>
              <a:ext cx="91473" cy="43229"/>
            </a:xfrm>
            <a:custGeom>
              <a:avLst/>
              <a:gdLst/>
              <a:ahLst/>
              <a:cxnLst/>
              <a:rect l="l" t="t" r="r" b="b"/>
              <a:pathLst>
                <a:path w="2444" h="1155" extrusionOk="0">
                  <a:moveTo>
                    <a:pt x="89" y="1"/>
                  </a:moveTo>
                  <a:cubicBezTo>
                    <a:pt x="36" y="1"/>
                    <a:pt x="0" y="81"/>
                    <a:pt x="59" y="112"/>
                  </a:cubicBezTo>
                  <a:cubicBezTo>
                    <a:pt x="791" y="526"/>
                    <a:pt x="1553" y="873"/>
                    <a:pt x="2344" y="1151"/>
                  </a:cubicBezTo>
                  <a:cubicBezTo>
                    <a:pt x="2351" y="1153"/>
                    <a:pt x="2357" y="1154"/>
                    <a:pt x="2363" y="1154"/>
                  </a:cubicBezTo>
                  <a:cubicBezTo>
                    <a:pt x="2425" y="1154"/>
                    <a:pt x="2443" y="1056"/>
                    <a:pt x="2378" y="1032"/>
                  </a:cubicBezTo>
                  <a:cubicBezTo>
                    <a:pt x="1592" y="757"/>
                    <a:pt x="844" y="416"/>
                    <a:pt x="119" y="9"/>
                  </a:cubicBezTo>
                  <a:cubicBezTo>
                    <a:pt x="109" y="3"/>
                    <a:pt x="99" y="1"/>
                    <a:pt x="89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Google Shape;4603;p60">
              <a:extLst>
                <a:ext uri="{FF2B5EF4-FFF2-40B4-BE49-F238E27FC236}">
                  <a16:creationId xmlns:a16="http://schemas.microsoft.com/office/drawing/2014/main" id="{8E630D8C-B05E-4E42-AD40-5CA2868DB2CA}"/>
                </a:ext>
              </a:extLst>
            </p:cNvPr>
            <p:cNvSpPr/>
            <p:nvPr/>
          </p:nvSpPr>
          <p:spPr>
            <a:xfrm>
              <a:off x="2611548" y="3730589"/>
              <a:ext cx="4491" cy="20810"/>
            </a:xfrm>
            <a:custGeom>
              <a:avLst/>
              <a:gdLst/>
              <a:ahLst/>
              <a:cxnLst/>
              <a:rect l="l" t="t" r="r" b="b"/>
              <a:pathLst>
                <a:path w="120" h="556" extrusionOk="0">
                  <a:moveTo>
                    <a:pt x="60" y="1"/>
                  </a:moveTo>
                  <a:cubicBezTo>
                    <a:pt x="30" y="1"/>
                    <a:pt x="0" y="21"/>
                    <a:pt x="0" y="60"/>
                  </a:cubicBezTo>
                  <a:lnTo>
                    <a:pt x="0" y="497"/>
                  </a:lnTo>
                  <a:cubicBezTo>
                    <a:pt x="0" y="536"/>
                    <a:pt x="30" y="556"/>
                    <a:pt x="61" y="556"/>
                  </a:cubicBezTo>
                  <a:cubicBezTo>
                    <a:pt x="90" y="556"/>
                    <a:pt x="119" y="537"/>
                    <a:pt x="119" y="497"/>
                  </a:cubicBezTo>
                  <a:lnTo>
                    <a:pt x="119" y="60"/>
                  </a:lnTo>
                  <a:cubicBezTo>
                    <a:pt x="119" y="21"/>
                    <a:pt x="89" y="1"/>
                    <a:pt x="6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Google Shape;4604;p60">
              <a:extLst>
                <a:ext uri="{FF2B5EF4-FFF2-40B4-BE49-F238E27FC236}">
                  <a16:creationId xmlns:a16="http://schemas.microsoft.com/office/drawing/2014/main" id="{52AB3CA0-DDBB-4DE0-A0D8-88E1D1621DD5}"/>
                </a:ext>
              </a:extLst>
            </p:cNvPr>
            <p:cNvSpPr/>
            <p:nvPr/>
          </p:nvSpPr>
          <p:spPr>
            <a:xfrm>
              <a:off x="2626557" y="3731600"/>
              <a:ext cx="6250" cy="20847"/>
            </a:xfrm>
            <a:custGeom>
              <a:avLst/>
              <a:gdLst/>
              <a:ahLst/>
              <a:cxnLst/>
              <a:rect l="l" t="t" r="r" b="b"/>
              <a:pathLst>
                <a:path w="167" h="557" extrusionOk="0">
                  <a:moveTo>
                    <a:pt x="92" y="0"/>
                  </a:moveTo>
                  <a:cubicBezTo>
                    <a:pt x="68" y="0"/>
                    <a:pt x="46" y="13"/>
                    <a:pt x="40" y="43"/>
                  </a:cubicBezTo>
                  <a:cubicBezTo>
                    <a:pt x="10" y="195"/>
                    <a:pt x="0" y="345"/>
                    <a:pt x="10" y="497"/>
                  </a:cubicBezTo>
                  <a:cubicBezTo>
                    <a:pt x="11" y="536"/>
                    <a:pt x="43" y="556"/>
                    <a:pt x="73" y="556"/>
                  </a:cubicBezTo>
                  <a:cubicBezTo>
                    <a:pt x="103" y="556"/>
                    <a:pt x="132" y="536"/>
                    <a:pt x="129" y="497"/>
                  </a:cubicBezTo>
                  <a:cubicBezTo>
                    <a:pt x="123" y="354"/>
                    <a:pt x="129" y="215"/>
                    <a:pt x="159" y="76"/>
                  </a:cubicBezTo>
                  <a:cubicBezTo>
                    <a:pt x="167" y="30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Google Shape;4605;p60">
              <a:extLst>
                <a:ext uri="{FF2B5EF4-FFF2-40B4-BE49-F238E27FC236}">
                  <a16:creationId xmlns:a16="http://schemas.microsoft.com/office/drawing/2014/main" id="{733B169D-BD4E-4045-AF99-A606CCFB6A51}"/>
                </a:ext>
              </a:extLst>
            </p:cNvPr>
            <p:cNvSpPr/>
            <p:nvPr/>
          </p:nvSpPr>
          <p:spPr>
            <a:xfrm>
              <a:off x="2634979" y="3699973"/>
              <a:ext cx="4604" cy="25862"/>
            </a:xfrm>
            <a:custGeom>
              <a:avLst/>
              <a:gdLst/>
              <a:ahLst/>
              <a:cxnLst/>
              <a:rect l="l" t="t" r="r" b="b"/>
              <a:pathLst>
                <a:path w="123" h="691" extrusionOk="0">
                  <a:moveTo>
                    <a:pt x="61" y="0"/>
                  </a:moveTo>
                  <a:cubicBezTo>
                    <a:pt x="31" y="0"/>
                    <a:pt x="0" y="19"/>
                    <a:pt x="0" y="57"/>
                  </a:cubicBezTo>
                  <a:lnTo>
                    <a:pt x="0" y="634"/>
                  </a:lnTo>
                  <a:cubicBezTo>
                    <a:pt x="0" y="671"/>
                    <a:pt x="31" y="690"/>
                    <a:pt x="61" y="690"/>
                  </a:cubicBezTo>
                  <a:cubicBezTo>
                    <a:pt x="92" y="690"/>
                    <a:pt x="123" y="671"/>
                    <a:pt x="123" y="634"/>
                  </a:cubicBezTo>
                  <a:lnTo>
                    <a:pt x="123" y="57"/>
                  </a:lnTo>
                  <a:cubicBezTo>
                    <a:pt x="123" y="19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Google Shape;4606;p60">
              <a:extLst>
                <a:ext uri="{FF2B5EF4-FFF2-40B4-BE49-F238E27FC236}">
                  <a16:creationId xmlns:a16="http://schemas.microsoft.com/office/drawing/2014/main" id="{0BF643F9-0D4A-4420-972C-094DDE0D2AAD}"/>
                </a:ext>
              </a:extLst>
            </p:cNvPr>
            <p:cNvSpPr/>
            <p:nvPr/>
          </p:nvSpPr>
          <p:spPr>
            <a:xfrm>
              <a:off x="2657511" y="3865669"/>
              <a:ext cx="4641" cy="16655"/>
            </a:xfrm>
            <a:custGeom>
              <a:avLst/>
              <a:gdLst/>
              <a:ahLst/>
              <a:cxnLst/>
              <a:rect l="l" t="t" r="r" b="b"/>
              <a:pathLst>
                <a:path w="124" h="445" extrusionOk="0">
                  <a:moveTo>
                    <a:pt x="62" y="1"/>
                  </a:moveTo>
                  <a:cubicBezTo>
                    <a:pt x="31" y="1"/>
                    <a:pt x="1" y="19"/>
                    <a:pt x="1" y="57"/>
                  </a:cubicBezTo>
                  <a:lnTo>
                    <a:pt x="1" y="385"/>
                  </a:lnTo>
                  <a:cubicBezTo>
                    <a:pt x="1" y="425"/>
                    <a:pt x="31" y="445"/>
                    <a:pt x="62" y="445"/>
                  </a:cubicBezTo>
                  <a:cubicBezTo>
                    <a:pt x="93" y="445"/>
                    <a:pt x="123" y="425"/>
                    <a:pt x="123" y="385"/>
                  </a:cubicBezTo>
                  <a:lnTo>
                    <a:pt x="123" y="57"/>
                  </a:lnTo>
                  <a:cubicBezTo>
                    <a:pt x="123" y="19"/>
                    <a:pt x="93" y="1"/>
                    <a:pt x="62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Google Shape;4607;p60">
              <a:extLst>
                <a:ext uri="{FF2B5EF4-FFF2-40B4-BE49-F238E27FC236}">
                  <a16:creationId xmlns:a16="http://schemas.microsoft.com/office/drawing/2014/main" id="{E6059FEA-AC18-43AA-9273-7F24AD290397}"/>
                </a:ext>
              </a:extLst>
            </p:cNvPr>
            <p:cNvSpPr/>
            <p:nvPr/>
          </p:nvSpPr>
          <p:spPr>
            <a:xfrm>
              <a:off x="2672894" y="3854366"/>
              <a:ext cx="4604" cy="20772"/>
            </a:xfrm>
            <a:custGeom>
              <a:avLst/>
              <a:gdLst/>
              <a:ahLst/>
              <a:cxnLst/>
              <a:rect l="l" t="t" r="r" b="b"/>
              <a:pathLst>
                <a:path w="123" h="555" extrusionOk="0">
                  <a:moveTo>
                    <a:pt x="62" y="1"/>
                  </a:moveTo>
                  <a:cubicBezTo>
                    <a:pt x="31" y="1"/>
                    <a:pt x="1" y="20"/>
                    <a:pt x="1" y="58"/>
                  </a:cubicBezTo>
                  <a:lnTo>
                    <a:pt x="1" y="495"/>
                  </a:lnTo>
                  <a:cubicBezTo>
                    <a:pt x="1" y="535"/>
                    <a:pt x="31" y="555"/>
                    <a:pt x="62" y="555"/>
                  </a:cubicBezTo>
                  <a:cubicBezTo>
                    <a:pt x="92" y="555"/>
                    <a:pt x="123" y="535"/>
                    <a:pt x="123" y="495"/>
                  </a:cubicBezTo>
                  <a:lnTo>
                    <a:pt x="123" y="58"/>
                  </a:lnTo>
                  <a:cubicBezTo>
                    <a:pt x="123" y="20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Google Shape;4608;p60">
              <a:extLst>
                <a:ext uri="{FF2B5EF4-FFF2-40B4-BE49-F238E27FC236}">
                  <a16:creationId xmlns:a16="http://schemas.microsoft.com/office/drawing/2014/main" id="{BE810B4B-A480-4B82-AFC8-1D286DF07B57}"/>
                </a:ext>
              </a:extLst>
            </p:cNvPr>
            <p:cNvSpPr/>
            <p:nvPr/>
          </p:nvSpPr>
          <p:spPr>
            <a:xfrm>
              <a:off x="2606308" y="4009844"/>
              <a:ext cx="4678" cy="27958"/>
            </a:xfrm>
            <a:custGeom>
              <a:avLst/>
              <a:gdLst/>
              <a:ahLst/>
              <a:cxnLst/>
              <a:rect l="l" t="t" r="r" b="b"/>
              <a:pathLst>
                <a:path w="125" h="747" extrusionOk="0">
                  <a:moveTo>
                    <a:pt x="63" y="0"/>
                  </a:moveTo>
                  <a:cubicBezTo>
                    <a:pt x="32" y="0"/>
                    <a:pt x="1" y="20"/>
                    <a:pt x="1" y="60"/>
                  </a:cubicBezTo>
                  <a:lnTo>
                    <a:pt x="1" y="689"/>
                  </a:lnTo>
                  <a:cubicBezTo>
                    <a:pt x="1" y="727"/>
                    <a:pt x="32" y="746"/>
                    <a:pt x="63" y="746"/>
                  </a:cubicBezTo>
                  <a:cubicBezTo>
                    <a:pt x="93" y="746"/>
                    <a:pt x="124" y="727"/>
                    <a:pt x="124" y="689"/>
                  </a:cubicBezTo>
                  <a:lnTo>
                    <a:pt x="124" y="60"/>
                  </a:lnTo>
                  <a:cubicBezTo>
                    <a:pt x="124" y="20"/>
                    <a:pt x="93" y="0"/>
                    <a:pt x="6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Google Shape;4609;p60">
              <a:extLst>
                <a:ext uri="{FF2B5EF4-FFF2-40B4-BE49-F238E27FC236}">
                  <a16:creationId xmlns:a16="http://schemas.microsoft.com/office/drawing/2014/main" id="{89F188DB-0036-4EA2-8B8E-056AE26A4190}"/>
                </a:ext>
              </a:extLst>
            </p:cNvPr>
            <p:cNvSpPr/>
            <p:nvPr/>
          </p:nvSpPr>
          <p:spPr>
            <a:xfrm>
              <a:off x="2625360" y="4013924"/>
              <a:ext cx="7036" cy="18901"/>
            </a:xfrm>
            <a:custGeom>
              <a:avLst/>
              <a:gdLst/>
              <a:ahLst/>
              <a:cxnLst/>
              <a:rect l="l" t="t" r="r" b="b"/>
              <a:pathLst>
                <a:path w="188" h="505" extrusionOk="0">
                  <a:moveTo>
                    <a:pt x="77" y="1"/>
                  </a:moveTo>
                  <a:cubicBezTo>
                    <a:pt x="41" y="1"/>
                    <a:pt x="1" y="31"/>
                    <a:pt x="9" y="77"/>
                  </a:cubicBezTo>
                  <a:cubicBezTo>
                    <a:pt x="25" y="206"/>
                    <a:pt x="45" y="332"/>
                    <a:pt x="62" y="461"/>
                  </a:cubicBezTo>
                  <a:cubicBezTo>
                    <a:pt x="67" y="491"/>
                    <a:pt x="88" y="504"/>
                    <a:pt x="112" y="504"/>
                  </a:cubicBezTo>
                  <a:cubicBezTo>
                    <a:pt x="147" y="504"/>
                    <a:pt x="187" y="474"/>
                    <a:pt x="181" y="428"/>
                  </a:cubicBezTo>
                  <a:cubicBezTo>
                    <a:pt x="161" y="299"/>
                    <a:pt x="144" y="173"/>
                    <a:pt x="125" y="44"/>
                  </a:cubicBezTo>
                  <a:cubicBezTo>
                    <a:pt x="121" y="14"/>
                    <a:pt x="100" y="1"/>
                    <a:pt x="7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Google Shape;4610;p60">
              <a:extLst>
                <a:ext uri="{FF2B5EF4-FFF2-40B4-BE49-F238E27FC236}">
                  <a16:creationId xmlns:a16="http://schemas.microsoft.com/office/drawing/2014/main" id="{C8EE77F8-4742-463F-8F20-0165384D2A7A}"/>
                </a:ext>
              </a:extLst>
            </p:cNvPr>
            <p:cNvSpPr/>
            <p:nvPr/>
          </p:nvSpPr>
          <p:spPr>
            <a:xfrm>
              <a:off x="2636102" y="3976084"/>
              <a:ext cx="5951" cy="29006"/>
            </a:xfrm>
            <a:custGeom>
              <a:avLst/>
              <a:gdLst/>
              <a:ahLst/>
              <a:cxnLst/>
              <a:rect l="l" t="t" r="r" b="b"/>
              <a:pathLst>
                <a:path w="159" h="775" extrusionOk="0">
                  <a:moveTo>
                    <a:pt x="58" y="1"/>
                  </a:moveTo>
                  <a:cubicBezTo>
                    <a:pt x="28" y="1"/>
                    <a:pt x="0" y="20"/>
                    <a:pt x="4" y="58"/>
                  </a:cubicBezTo>
                  <a:cubicBezTo>
                    <a:pt x="30" y="277"/>
                    <a:pt x="36" y="495"/>
                    <a:pt x="24" y="717"/>
                  </a:cubicBezTo>
                  <a:cubicBezTo>
                    <a:pt x="22" y="755"/>
                    <a:pt x="51" y="774"/>
                    <a:pt x="82" y="774"/>
                  </a:cubicBezTo>
                  <a:cubicBezTo>
                    <a:pt x="113" y="774"/>
                    <a:pt x="144" y="755"/>
                    <a:pt x="146" y="717"/>
                  </a:cubicBezTo>
                  <a:cubicBezTo>
                    <a:pt x="159" y="495"/>
                    <a:pt x="152" y="277"/>
                    <a:pt x="126" y="58"/>
                  </a:cubicBezTo>
                  <a:cubicBezTo>
                    <a:pt x="121" y="20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Google Shape;4611;p60">
              <a:extLst>
                <a:ext uri="{FF2B5EF4-FFF2-40B4-BE49-F238E27FC236}">
                  <a16:creationId xmlns:a16="http://schemas.microsoft.com/office/drawing/2014/main" id="{8CADE20D-F49F-4DA7-876A-D0B1F24C0622}"/>
                </a:ext>
              </a:extLst>
            </p:cNvPr>
            <p:cNvSpPr/>
            <p:nvPr/>
          </p:nvSpPr>
          <p:spPr>
            <a:xfrm>
              <a:off x="3107140" y="4183738"/>
              <a:ext cx="8271" cy="22906"/>
            </a:xfrm>
            <a:custGeom>
              <a:avLst/>
              <a:gdLst/>
              <a:ahLst/>
              <a:cxnLst/>
              <a:rect l="l" t="t" r="r" b="b"/>
              <a:pathLst>
                <a:path w="221" h="612" extrusionOk="0">
                  <a:moveTo>
                    <a:pt x="159" y="0"/>
                  </a:moveTo>
                  <a:cubicBezTo>
                    <a:pt x="129" y="0"/>
                    <a:pt x="98" y="20"/>
                    <a:pt x="98" y="60"/>
                  </a:cubicBezTo>
                  <a:cubicBezTo>
                    <a:pt x="95" y="222"/>
                    <a:pt x="68" y="381"/>
                    <a:pt x="16" y="537"/>
                  </a:cubicBezTo>
                  <a:cubicBezTo>
                    <a:pt x="1" y="581"/>
                    <a:pt x="39" y="611"/>
                    <a:pt x="77" y="611"/>
                  </a:cubicBezTo>
                  <a:cubicBezTo>
                    <a:pt x="101" y="611"/>
                    <a:pt x="125" y="599"/>
                    <a:pt x="135" y="570"/>
                  </a:cubicBezTo>
                  <a:cubicBezTo>
                    <a:pt x="187" y="405"/>
                    <a:pt x="217" y="232"/>
                    <a:pt x="221" y="60"/>
                  </a:cubicBezTo>
                  <a:cubicBezTo>
                    <a:pt x="221" y="20"/>
                    <a:pt x="190" y="0"/>
                    <a:pt x="159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Google Shape;4612;p60">
              <a:extLst>
                <a:ext uri="{FF2B5EF4-FFF2-40B4-BE49-F238E27FC236}">
                  <a16:creationId xmlns:a16="http://schemas.microsoft.com/office/drawing/2014/main" id="{A8468716-8E77-439A-A550-7055964CF27D}"/>
                </a:ext>
              </a:extLst>
            </p:cNvPr>
            <p:cNvSpPr/>
            <p:nvPr/>
          </p:nvSpPr>
          <p:spPr>
            <a:xfrm>
              <a:off x="3124470" y="4188903"/>
              <a:ext cx="7411" cy="17628"/>
            </a:xfrm>
            <a:custGeom>
              <a:avLst/>
              <a:gdLst/>
              <a:ahLst/>
              <a:cxnLst/>
              <a:rect l="l" t="t" r="r" b="b"/>
              <a:pathLst>
                <a:path w="198" h="471" extrusionOk="0">
                  <a:moveTo>
                    <a:pt x="128" y="1"/>
                  </a:moveTo>
                  <a:cubicBezTo>
                    <a:pt x="97" y="1"/>
                    <a:pt x="67" y="20"/>
                    <a:pt x="69" y="58"/>
                  </a:cubicBezTo>
                  <a:cubicBezTo>
                    <a:pt x="75" y="177"/>
                    <a:pt x="59" y="287"/>
                    <a:pt x="16" y="399"/>
                  </a:cubicBezTo>
                  <a:cubicBezTo>
                    <a:pt x="0" y="442"/>
                    <a:pt x="37" y="471"/>
                    <a:pt x="74" y="471"/>
                  </a:cubicBezTo>
                  <a:cubicBezTo>
                    <a:pt x="99" y="471"/>
                    <a:pt x="125" y="458"/>
                    <a:pt x="135" y="429"/>
                  </a:cubicBezTo>
                  <a:cubicBezTo>
                    <a:pt x="178" y="310"/>
                    <a:pt x="198" y="187"/>
                    <a:pt x="191" y="58"/>
                  </a:cubicBezTo>
                  <a:cubicBezTo>
                    <a:pt x="190" y="20"/>
                    <a:pt x="158" y="1"/>
                    <a:pt x="128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Google Shape;4613;p60">
              <a:extLst>
                <a:ext uri="{FF2B5EF4-FFF2-40B4-BE49-F238E27FC236}">
                  <a16:creationId xmlns:a16="http://schemas.microsoft.com/office/drawing/2014/main" id="{BF675C88-E6F0-43E1-B8AC-E90279E74C8B}"/>
                </a:ext>
              </a:extLst>
            </p:cNvPr>
            <p:cNvSpPr/>
            <p:nvPr/>
          </p:nvSpPr>
          <p:spPr>
            <a:xfrm>
              <a:off x="2887659" y="4240068"/>
              <a:ext cx="6026" cy="17853"/>
            </a:xfrm>
            <a:custGeom>
              <a:avLst/>
              <a:gdLst/>
              <a:ahLst/>
              <a:cxnLst/>
              <a:rect l="l" t="t" r="r" b="b"/>
              <a:pathLst>
                <a:path w="161" h="477" extrusionOk="0">
                  <a:moveTo>
                    <a:pt x="80" y="0"/>
                  </a:moveTo>
                  <a:cubicBezTo>
                    <a:pt x="50" y="0"/>
                    <a:pt x="21" y="19"/>
                    <a:pt x="25" y="59"/>
                  </a:cubicBezTo>
                  <a:cubicBezTo>
                    <a:pt x="38" y="175"/>
                    <a:pt x="34" y="287"/>
                    <a:pt x="11" y="399"/>
                  </a:cubicBezTo>
                  <a:cubicBezTo>
                    <a:pt x="1" y="446"/>
                    <a:pt x="41" y="476"/>
                    <a:pt x="76" y="476"/>
                  </a:cubicBezTo>
                  <a:cubicBezTo>
                    <a:pt x="100" y="476"/>
                    <a:pt x="122" y="463"/>
                    <a:pt x="127" y="433"/>
                  </a:cubicBezTo>
                  <a:cubicBezTo>
                    <a:pt x="153" y="307"/>
                    <a:pt x="160" y="184"/>
                    <a:pt x="147" y="59"/>
                  </a:cubicBezTo>
                  <a:cubicBezTo>
                    <a:pt x="144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Google Shape;4614;p60">
              <a:extLst>
                <a:ext uri="{FF2B5EF4-FFF2-40B4-BE49-F238E27FC236}">
                  <a16:creationId xmlns:a16="http://schemas.microsoft.com/office/drawing/2014/main" id="{00D96DBE-DE4C-42D9-8787-3BFB536657BF}"/>
                </a:ext>
              </a:extLst>
            </p:cNvPr>
            <p:cNvSpPr/>
            <p:nvPr/>
          </p:nvSpPr>
          <p:spPr>
            <a:xfrm>
              <a:off x="2899374" y="4245196"/>
              <a:ext cx="6250" cy="13549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75" y="1"/>
                  </a:moveTo>
                  <a:cubicBezTo>
                    <a:pt x="38" y="1"/>
                    <a:pt x="1" y="30"/>
                    <a:pt x="13" y="74"/>
                  </a:cubicBezTo>
                  <a:cubicBezTo>
                    <a:pt x="33" y="150"/>
                    <a:pt x="43" y="226"/>
                    <a:pt x="46" y="302"/>
                  </a:cubicBezTo>
                  <a:cubicBezTo>
                    <a:pt x="46" y="342"/>
                    <a:pt x="77" y="362"/>
                    <a:pt x="107" y="362"/>
                  </a:cubicBezTo>
                  <a:cubicBezTo>
                    <a:pt x="137" y="362"/>
                    <a:pt x="167" y="342"/>
                    <a:pt x="165" y="302"/>
                  </a:cubicBezTo>
                  <a:cubicBezTo>
                    <a:pt x="165" y="216"/>
                    <a:pt x="155" y="130"/>
                    <a:pt x="132" y="44"/>
                  </a:cubicBezTo>
                  <a:cubicBezTo>
                    <a:pt x="123" y="14"/>
                    <a:pt x="99" y="1"/>
                    <a:pt x="7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Google Shape;4615;p60">
              <a:extLst>
                <a:ext uri="{FF2B5EF4-FFF2-40B4-BE49-F238E27FC236}">
                  <a16:creationId xmlns:a16="http://schemas.microsoft.com/office/drawing/2014/main" id="{5167943A-A55D-4CA9-BBD5-2E785F0DECE1}"/>
                </a:ext>
              </a:extLst>
            </p:cNvPr>
            <p:cNvSpPr/>
            <p:nvPr/>
          </p:nvSpPr>
          <p:spPr>
            <a:xfrm>
              <a:off x="2907272" y="4217536"/>
              <a:ext cx="5801" cy="13624"/>
            </a:xfrm>
            <a:custGeom>
              <a:avLst/>
              <a:gdLst/>
              <a:ahLst/>
              <a:cxnLst/>
              <a:rect l="l" t="t" r="r" b="b"/>
              <a:pathLst>
                <a:path w="155" h="364" extrusionOk="0">
                  <a:moveTo>
                    <a:pt x="96" y="1"/>
                  </a:moveTo>
                  <a:cubicBezTo>
                    <a:pt x="66" y="1"/>
                    <a:pt x="34" y="20"/>
                    <a:pt x="31" y="58"/>
                  </a:cubicBezTo>
                  <a:cubicBezTo>
                    <a:pt x="20" y="141"/>
                    <a:pt x="14" y="223"/>
                    <a:pt x="4" y="306"/>
                  </a:cubicBezTo>
                  <a:cubicBezTo>
                    <a:pt x="0" y="344"/>
                    <a:pt x="29" y="363"/>
                    <a:pt x="59" y="363"/>
                  </a:cubicBezTo>
                  <a:cubicBezTo>
                    <a:pt x="89" y="363"/>
                    <a:pt x="121" y="344"/>
                    <a:pt x="126" y="306"/>
                  </a:cubicBezTo>
                  <a:cubicBezTo>
                    <a:pt x="133" y="223"/>
                    <a:pt x="143" y="141"/>
                    <a:pt x="150" y="58"/>
                  </a:cubicBezTo>
                  <a:cubicBezTo>
                    <a:pt x="155" y="20"/>
                    <a:pt x="126" y="1"/>
                    <a:pt x="96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Google Shape;4616;p60">
              <a:extLst>
                <a:ext uri="{FF2B5EF4-FFF2-40B4-BE49-F238E27FC236}">
                  <a16:creationId xmlns:a16="http://schemas.microsoft.com/office/drawing/2014/main" id="{4A48AFCB-FFC8-4E9F-BBEE-F7B3D6B4E902}"/>
                </a:ext>
              </a:extLst>
            </p:cNvPr>
            <p:cNvSpPr/>
            <p:nvPr/>
          </p:nvSpPr>
          <p:spPr>
            <a:xfrm>
              <a:off x="3357613" y="3695893"/>
              <a:ext cx="6438" cy="18826"/>
            </a:xfrm>
            <a:custGeom>
              <a:avLst/>
              <a:gdLst/>
              <a:ahLst/>
              <a:cxnLst/>
              <a:rect l="l" t="t" r="r" b="b"/>
              <a:pathLst>
                <a:path w="172" h="503" extrusionOk="0">
                  <a:moveTo>
                    <a:pt x="74" y="0"/>
                  </a:moveTo>
                  <a:cubicBezTo>
                    <a:pt x="38" y="0"/>
                    <a:pt x="0" y="30"/>
                    <a:pt x="12" y="77"/>
                  </a:cubicBezTo>
                  <a:cubicBezTo>
                    <a:pt x="42" y="193"/>
                    <a:pt x="49" y="309"/>
                    <a:pt x="29" y="425"/>
                  </a:cubicBezTo>
                  <a:cubicBezTo>
                    <a:pt x="21" y="472"/>
                    <a:pt x="60" y="503"/>
                    <a:pt x="96" y="503"/>
                  </a:cubicBezTo>
                  <a:cubicBezTo>
                    <a:pt x="120" y="503"/>
                    <a:pt x="143" y="489"/>
                    <a:pt x="148" y="457"/>
                  </a:cubicBezTo>
                  <a:cubicBezTo>
                    <a:pt x="171" y="318"/>
                    <a:pt x="168" y="182"/>
                    <a:pt x="128" y="43"/>
                  </a:cubicBezTo>
                  <a:cubicBezTo>
                    <a:pt x="120" y="13"/>
                    <a:pt x="97" y="0"/>
                    <a:pt x="7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Google Shape;4617;p60">
              <a:extLst>
                <a:ext uri="{FF2B5EF4-FFF2-40B4-BE49-F238E27FC236}">
                  <a16:creationId xmlns:a16="http://schemas.microsoft.com/office/drawing/2014/main" id="{0367084E-EA9E-4B7B-A9B9-107E56BBB061}"/>
                </a:ext>
              </a:extLst>
            </p:cNvPr>
            <p:cNvSpPr/>
            <p:nvPr/>
          </p:nvSpPr>
          <p:spPr>
            <a:xfrm>
              <a:off x="3370338" y="3698887"/>
              <a:ext cx="6026" cy="20772"/>
            </a:xfrm>
            <a:custGeom>
              <a:avLst/>
              <a:gdLst/>
              <a:ahLst/>
              <a:cxnLst/>
              <a:rect l="l" t="t" r="r" b="b"/>
              <a:pathLst>
                <a:path w="161" h="555" extrusionOk="0">
                  <a:moveTo>
                    <a:pt x="59" y="1"/>
                  </a:moveTo>
                  <a:cubicBezTo>
                    <a:pt x="29" y="1"/>
                    <a:pt x="0" y="20"/>
                    <a:pt x="4" y="59"/>
                  </a:cubicBezTo>
                  <a:cubicBezTo>
                    <a:pt x="13" y="206"/>
                    <a:pt x="27" y="351"/>
                    <a:pt x="37" y="496"/>
                  </a:cubicBezTo>
                  <a:cubicBezTo>
                    <a:pt x="40" y="535"/>
                    <a:pt x="72" y="555"/>
                    <a:pt x="103" y="555"/>
                  </a:cubicBezTo>
                  <a:cubicBezTo>
                    <a:pt x="133" y="555"/>
                    <a:pt x="161" y="536"/>
                    <a:pt x="159" y="496"/>
                  </a:cubicBezTo>
                  <a:cubicBezTo>
                    <a:pt x="146" y="351"/>
                    <a:pt x="136" y="206"/>
                    <a:pt x="126" y="59"/>
                  </a:cubicBezTo>
                  <a:cubicBezTo>
                    <a:pt x="123" y="21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Google Shape;4618;p60">
              <a:extLst>
                <a:ext uri="{FF2B5EF4-FFF2-40B4-BE49-F238E27FC236}">
                  <a16:creationId xmlns:a16="http://schemas.microsoft.com/office/drawing/2014/main" id="{BECF3032-2415-4FD8-9B6D-EC792C395CF5}"/>
                </a:ext>
              </a:extLst>
            </p:cNvPr>
            <p:cNvSpPr/>
            <p:nvPr/>
          </p:nvSpPr>
          <p:spPr>
            <a:xfrm>
              <a:off x="3379733" y="3663031"/>
              <a:ext cx="4491" cy="21858"/>
            </a:xfrm>
            <a:custGeom>
              <a:avLst/>
              <a:gdLst/>
              <a:ahLst/>
              <a:cxnLst/>
              <a:rect l="l" t="t" r="r" b="b"/>
              <a:pathLst>
                <a:path w="120" h="584" extrusionOk="0">
                  <a:moveTo>
                    <a:pt x="60" y="1"/>
                  </a:moveTo>
                  <a:cubicBezTo>
                    <a:pt x="30" y="1"/>
                    <a:pt x="1" y="21"/>
                    <a:pt x="1" y="60"/>
                  </a:cubicBezTo>
                  <a:lnTo>
                    <a:pt x="1" y="524"/>
                  </a:lnTo>
                  <a:cubicBezTo>
                    <a:pt x="1" y="564"/>
                    <a:pt x="30" y="583"/>
                    <a:pt x="60" y="583"/>
                  </a:cubicBezTo>
                  <a:cubicBezTo>
                    <a:pt x="90" y="583"/>
                    <a:pt x="120" y="564"/>
                    <a:pt x="120" y="524"/>
                  </a:cubicBezTo>
                  <a:lnTo>
                    <a:pt x="120" y="60"/>
                  </a:lnTo>
                  <a:cubicBezTo>
                    <a:pt x="120" y="21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Google Shape;4619;p60">
              <a:extLst>
                <a:ext uri="{FF2B5EF4-FFF2-40B4-BE49-F238E27FC236}">
                  <a16:creationId xmlns:a16="http://schemas.microsoft.com/office/drawing/2014/main" id="{673CDB4D-3C1E-4D08-AE36-6B6986679418}"/>
                </a:ext>
              </a:extLst>
            </p:cNvPr>
            <p:cNvSpPr/>
            <p:nvPr/>
          </p:nvSpPr>
          <p:spPr>
            <a:xfrm>
              <a:off x="2656014" y="4223749"/>
              <a:ext cx="684100" cy="132456"/>
            </a:xfrm>
            <a:custGeom>
              <a:avLst/>
              <a:gdLst/>
              <a:ahLst/>
              <a:cxnLst/>
              <a:rect l="l" t="t" r="r" b="b"/>
              <a:pathLst>
                <a:path w="18278" h="3539" extrusionOk="0">
                  <a:moveTo>
                    <a:pt x="1" y="1"/>
                  </a:moveTo>
                  <a:lnTo>
                    <a:pt x="1" y="1"/>
                  </a:lnTo>
                  <a:cubicBezTo>
                    <a:pt x="1233" y="1488"/>
                    <a:pt x="3541" y="3349"/>
                    <a:pt x="8793" y="3524"/>
                  </a:cubicBezTo>
                  <a:cubicBezTo>
                    <a:pt x="9085" y="3534"/>
                    <a:pt x="9369" y="3538"/>
                    <a:pt x="9644" y="3538"/>
                  </a:cubicBezTo>
                  <a:cubicBezTo>
                    <a:pt x="16373" y="3538"/>
                    <a:pt x="18277" y="770"/>
                    <a:pt x="18277" y="770"/>
                  </a:cubicBezTo>
                  <a:lnTo>
                    <a:pt x="18277" y="770"/>
                  </a:lnTo>
                  <a:cubicBezTo>
                    <a:pt x="18277" y="770"/>
                    <a:pt x="15184" y="2419"/>
                    <a:pt x="9435" y="2640"/>
                  </a:cubicBezTo>
                  <a:cubicBezTo>
                    <a:pt x="9224" y="2648"/>
                    <a:pt x="9015" y="2652"/>
                    <a:pt x="8809" y="2652"/>
                  </a:cubicBezTo>
                  <a:cubicBezTo>
                    <a:pt x="3421" y="26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Google Shape;4620;p60">
              <a:extLst>
                <a:ext uri="{FF2B5EF4-FFF2-40B4-BE49-F238E27FC236}">
                  <a16:creationId xmlns:a16="http://schemas.microsoft.com/office/drawing/2014/main" id="{222C17C5-6329-4354-AC9E-858182985AD9}"/>
                </a:ext>
              </a:extLst>
            </p:cNvPr>
            <p:cNvSpPr/>
            <p:nvPr/>
          </p:nvSpPr>
          <p:spPr>
            <a:xfrm>
              <a:off x="2891402" y="4287602"/>
              <a:ext cx="192639" cy="91847"/>
            </a:xfrm>
            <a:custGeom>
              <a:avLst/>
              <a:gdLst/>
              <a:ahLst/>
              <a:cxnLst/>
              <a:rect l="l" t="t" r="r" b="b"/>
              <a:pathLst>
                <a:path w="5147" h="2454" extrusionOk="0">
                  <a:moveTo>
                    <a:pt x="773" y="577"/>
                  </a:moveTo>
                  <a:lnTo>
                    <a:pt x="4111" y="749"/>
                  </a:lnTo>
                  <a:lnTo>
                    <a:pt x="3938" y="1875"/>
                  </a:lnTo>
                  <a:lnTo>
                    <a:pt x="888" y="1752"/>
                  </a:lnTo>
                  <a:lnTo>
                    <a:pt x="773" y="577"/>
                  </a:lnTo>
                  <a:close/>
                  <a:moveTo>
                    <a:pt x="1" y="1"/>
                  </a:moveTo>
                  <a:lnTo>
                    <a:pt x="196" y="2180"/>
                  </a:lnTo>
                  <a:lnTo>
                    <a:pt x="4802" y="2454"/>
                  </a:lnTo>
                  <a:lnTo>
                    <a:pt x="5147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Google Shape;4621;p60">
              <a:extLst>
                <a:ext uri="{FF2B5EF4-FFF2-40B4-BE49-F238E27FC236}">
                  <a16:creationId xmlns:a16="http://schemas.microsoft.com/office/drawing/2014/main" id="{609397C9-DB4A-45D1-B169-8BB9D07CBE90}"/>
                </a:ext>
              </a:extLst>
            </p:cNvPr>
            <p:cNvSpPr/>
            <p:nvPr/>
          </p:nvSpPr>
          <p:spPr>
            <a:xfrm>
              <a:off x="2666718" y="3172303"/>
              <a:ext cx="712657" cy="643790"/>
            </a:xfrm>
            <a:custGeom>
              <a:avLst/>
              <a:gdLst/>
              <a:ahLst/>
              <a:cxnLst/>
              <a:rect l="l" t="t" r="r" b="b"/>
              <a:pathLst>
                <a:path w="19041" h="17201" extrusionOk="0">
                  <a:moveTo>
                    <a:pt x="8482" y="0"/>
                  </a:moveTo>
                  <a:cubicBezTo>
                    <a:pt x="5842" y="0"/>
                    <a:pt x="4427" y="1330"/>
                    <a:pt x="4427" y="1330"/>
                  </a:cubicBezTo>
                  <a:cubicBezTo>
                    <a:pt x="4427" y="1330"/>
                    <a:pt x="2331" y="3015"/>
                    <a:pt x="1371" y="7270"/>
                  </a:cubicBezTo>
                  <a:cubicBezTo>
                    <a:pt x="414" y="11529"/>
                    <a:pt x="0" y="14549"/>
                    <a:pt x="1437" y="14632"/>
                  </a:cubicBezTo>
                  <a:cubicBezTo>
                    <a:pt x="1463" y="14634"/>
                    <a:pt x="1489" y="14634"/>
                    <a:pt x="1514" y="14634"/>
                  </a:cubicBezTo>
                  <a:cubicBezTo>
                    <a:pt x="1789" y="14634"/>
                    <a:pt x="2025" y="14557"/>
                    <a:pt x="2218" y="14426"/>
                  </a:cubicBezTo>
                  <a:cubicBezTo>
                    <a:pt x="2305" y="15851"/>
                    <a:pt x="3338" y="16937"/>
                    <a:pt x="4295" y="16966"/>
                  </a:cubicBezTo>
                  <a:cubicBezTo>
                    <a:pt x="4309" y="16967"/>
                    <a:pt x="4323" y="16967"/>
                    <a:pt x="4337" y="16967"/>
                  </a:cubicBezTo>
                  <a:cubicBezTo>
                    <a:pt x="5026" y="16967"/>
                    <a:pt x="5107" y="16408"/>
                    <a:pt x="5338" y="15963"/>
                  </a:cubicBezTo>
                  <a:cubicBezTo>
                    <a:pt x="5746" y="16509"/>
                    <a:pt x="6451" y="17000"/>
                    <a:pt x="7471" y="17000"/>
                  </a:cubicBezTo>
                  <a:cubicBezTo>
                    <a:pt x="8348" y="17000"/>
                    <a:pt x="8921" y="16629"/>
                    <a:pt x="9255" y="16175"/>
                  </a:cubicBezTo>
                  <a:cubicBezTo>
                    <a:pt x="9504" y="16708"/>
                    <a:pt x="9915" y="17171"/>
                    <a:pt x="10431" y="17198"/>
                  </a:cubicBezTo>
                  <a:cubicBezTo>
                    <a:pt x="10444" y="17199"/>
                    <a:pt x="10457" y="17199"/>
                    <a:pt x="10469" y="17199"/>
                  </a:cubicBezTo>
                  <a:cubicBezTo>
                    <a:pt x="11090" y="17199"/>
                    <a:pt x="11815" y="16579"/>
                    <a:pt x="12266" y="15930"/>
                  </a:cubicBezTo>
                  <a:cubicBezTo>
                    <a:pt x="12619" y="16579"/>
                    <a:pt x="13340" y="17200"/>
                    <a:pt x="14487" y="17200"/>
                  </a:cubicBezTo>
                  <a:cubicBezTo>
                    <a:pt x="14522" y="17200"/>
                    <a:pt x="14558" y="17200"/>
                    <a:pt x="14594" y="17198"/>
                  </a:cubicBezTo>
                  <a:cubicBezTo>
                    <a:pt x="16193" y="17145"/>
                    <a:pt x="16733" y="15169"/>
                    <a:pt x="16617" y="13642"/>
                  </a:cubicBezTo>
                  <a:lnTo>
                    <a:pt x="16617" y="13642"/>
                  </a:lnTo>
                  <a:cubicBezTo>
                    <a:pt x="16717" y="13662"/>
                    <a:pt x="16820" y="13673"/>
                    <a:pt x="16925" y="13673"/>
                  </a:cubicBezTo>
                  <a:cubicBezTo>
                    <a:pt x="17096" y="13673"/>
                    <a:pt x="17274" y="13643"/>
                    <a:pt x="17455" y="13575"/>
                  </a:cubicBezTo>
                  <a:cubicBezTo>
                    <a:pt x="19041" y="12986"/>
                    <a:pt x="16027" y="2306"/>
                    <a:pt x="12017" y="724"/>
                  </a:cubicBezTo>
                  <a:cubicBezTo>
                    <a:pt x="10668" y="193"/>
                    <a:pt x="9486" y="0"/>
                    <a:pt x="8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Google Shape;4622;p60">
              <a:extLst>
                <a:ext uri="{FF2B5EF4-FFF2-40B4-BE49-F238E27FC236}">
                  <a16:creationId xmlns:a16="http://schemas.microsoft.com/office/drawing/2014/main" id="{8223F510-9064-4669-AB1A-347A793440AA}"/>
                </a:ext>
              </a:extLst>
            </p:cNvPr>
            <p:cNvSpPr/>
            <p:nvPr/>
          </p:nvSpPr>
          <p:spPr>
            <a:xfrm>
              <a:off x="2787650" y="3182372"/>
              <a:ext cx="417841" cy="292795"/>
            </a:xfrm>
            <a:custGeom>
              <a:avLst/>
              <a:gdLst/>
              <a:ahLst/>
              <a:cxnLst/>
              <a:rect l="l" t="t" r="r" b="b"/>
              <a:pathLst>
                <a:path w="11164" h="7823" extrusionOk="0">
                  <a:moveTo>
                    <a:pt x="5806" y="1"/>
                  </a:moveTo>
                  <a:cubicBezTo>
                    <a:pt x="5174" y="1"/>
                    <a:pt x="4512" y="70"/>
                    <a:pt x="3875" y="223"/>
                  </a:cubicBezTo>
                  <a:cubicBezTo>
                    <a:pt x="3829" y="232"/>
                    <a:pt x="3786" y="243"/>
                    <a:pt x="3743" y="256"/>
                  </a:cubicBezTo>
                  <a:cubicBezTo>
                    <a:pt x="3418" y="339"/>
                    <a:pt x="3103" y="441"/>
                    <a:pt x="2802" y="574"/>
                  </a:cubicBezTo>
                  <a:cubicBezTo>
                    <a:pt x="2756" y="590"/>
                    <a:pt x="2713" y="610"/>
                    <a:pt x="2670" y="630"/>
                  </a:cubicBezTo>
                  <a:cubicBezTo>
                    <a:pt x="2143" y="868"/>
                    <a:pt x="1660" y="1177"/>
                    <a:pt x="1252" y="1574"/>
                  </a:cubicBezTo>
                  <a:cubicBezTo>
                    <a:pt x="548" y="2263"/>
                    <a:pt x="60" y="3157"/>
                    <a:pt x="8" y="4151"/>
                  </a:cubicBezTo>
                  <a:cubicBezTo>
                    <a:pt x="1" y="4213"/>
                    <a:pt x="1" y="4279"/>
                    <a:pt x="1" y="4345"/>
                  </a:cubicBezTo>
                  <a:cubicBezTo>
                    <a:pt x="1" y="4591"/>
                    <a:pt x="28" y="4839"/>
                    <a:pt x="83" y="5091"/>
                  </a:cubicBezTo>
                  <a:cubicBezTo>
                    <a:pt x="460" y="6818"/>
                    <a:pt x="2181" y="7823"/>
                    <a:pt x="5624" y="7823"/>
                  </a:cubicBezTo>
                  <a:cubicBezTo>
                    <a:pt x="5786" y="7823"/>
                    <a:pt x="5951" y="7820"/>
                    <a:pt x="6120" y="7816"/>
                  </a:cubicBezTo>
                  <a:cubicBezTo>
                    <a:pt x="8998" y="7740"/>
                    <a:pt x="10177" y="6581"/>
                    <a:pt x="10647" y="5478"/>
                  </a:cubicBezTo>
                  <a:cubicBezTo>
                    <a:pt x="10681" y="5402"/>
                    <a:pt x="10710" y="5329"/>
                    <a:pt x="10733" y="5253"/>
                  </a:cubicBezTo>
                  <a:cubicBezTo>
                    <a:pt x="10826" y="4988"/>
                    <a:pt x="10879" y="4733"/>
                    <a:pt x="10912" y="4501"/>
                  </a:cubicBezTo>
                  <a:cubicBezTo>
                    <a:pt x="11164" y="2577"/>
                    <a:pt x="9909" y="1203"/>
                    <a:pt x="8309" y="511"/>
                  </a:cubicBezTo>
                  <a:cubicBezTo>
                    <a:pt x="8266" y="495"/>
                    <a:pt x="8220" y="475"/>
                    <a:pt x="8174" y="455"/>
                  </a:cubicBezTo>
                  <a:cubicBezTo>
                    <a:pt x="8044" y="402"/>
                    <a:pt x="7909" y="352"/>
                    <a:pt x="7773" y="309"/>
                  </a:cubicBezTo>
                  <a:cubicBezTo>
                    <a:pt x="7667" y="272"/>
                    <a:pt x="7558" y="243"/>
                    <a:pt x="7452" y="213"/>
                  </a:cubicBezTo>
                  <a:cubicBezTo>
                    <a:pt x="6985" y="90"/>
                    <a:pt x="6511" y="18"/>
                    <a:pt x="6048" y="4"/>
                  </a:cubicBezTo>
                  <a:cubicBezTo>
                    <a:pt x="5968" y="2"/>
                    <a:pt x="5887" y="1"/>
                    <a:pt x="5806" y="1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Google Shape;4623;p60">
              <a:extLst>
                <a:ext uri="{FF2B5EF4-FFF2-40B4-BE49-F238E27FC236}">
                  <a16:creationId xmlns:a16="http://schemas.microsoft.com/office/drawing/2014/main" id="{5C8F5B45-B689-484A-838C-CBE3C6A42B80}"/>
                </a:ext>
              </a:extLst>
            </p:cNvPr>
            <p:cNvSpPr/>
            <p:nvPr/>
          </p:nvSpPr>
          <p:spPr>
            <a:xfrm>
              <a:off x="2924751" y="3176645"/>
              <a:ext cx="153827" cy="114715"/>
            </a:xfrm>
            <a:custGeom>
              <a:avLst/>
              <a:gdLst/>
              <a:ahLst/>
              <a:cxnLst/>
              <a:rect l="l" t="t" r="r" b="b"/>
              <a:pathLst>
                <a:path w="4110" h="3065" extrusionOk="0">
                  <a:moveTo>
                    <a:pt x="2193" y="0"/>
                  </a:moveTo>
                  <a:cubicBezTo>
                    <a:pt x="1043" y="0"/>
                    <a:pt x="108" y="401"/>
                    <a:pt x="80" y="409"/>
                  </a:cubicBezTo>
                  <a:cubicBezTo>
                    <a:pt x="1" y="717"/>
                    <a:pt x="24" y="1071"/>
                    <a:pt x="103" y="1366"/>
                  </a:cubicBezTo>
                  <a:cubicBezTo>
                    <a:pt x="246" y="1883"/>
                    <a:pt x="587" y="2329"/>
                    <a:pt x="1010" y="2654"/>
                  </a:cubicBezTo>
                  <a:cubicBezTo>
                    <a:pt x="1311" y="2886"/>
                    <a:pt x="1678" y="3064"/>
                    <a:pt x="2050" y="3064"/>
                  </a:cubicBezTo>
                  <a:cubicBezTo>
                    <a:pt x="2125" y="3064"/>
                    <a:pt x="2200" y="3057"/>
                    <a:pt x="2275" y="3042"/>
                  </a:cubicBezTo>
                  <a:cubicBezTo>
                    <a:pt x="2381" y="3018"/>
                    <a:pt x="2507" y="2953"/>
                    <a:pt x="2514" y="2846"/>
                  </a:cubicBezTo>
                  <a:cubicBezTo>
                    <a:pt x="2520" y="2720"/>
                    <a:pt x="2378" y="2651"/>
                    <a:pt x="2275" y="2585"/>
                  </a:cubicBezTo>
                  <a:cubicBezTo>
                    <a:pt x="2017" y="2429"/>
                    <a:pt x="1855" y="2124"/>
                    <a:pt x="1868" y="1823"/>
                  </a:cubicBezTo>
                  <a:cubicBezTo>
                    <a:pt x="1872" y="1737"/>
                    <a:pt x="1891" y="1648"/>
                    <a:pt x="1938" y="1578"/>
                  </a:cubicBezTo>
                  <a:cubicBezTo>
                    <a:pt x="2067" y="1389"/>
                    <a:pt x="2332" y="1386"/>
                    <a:pt x="2560" y="1386"/>
                  </a:cubicBezTo>
                  <a:cubicBezTo>
                    <a:pt x="2977" y="1383"/>
                    <a:pt x="3414" y="1303"/>
                    <a:pt x="3742" y="1041"/>
                  </a:cubicBezTo>
                  <a:cubicBezTo>
                    <a:pt x="3924" y="896"/>
                    <a:pt x="4060" y="684"/>
                    <a:pt x="4110" y="462"/>
                  </a:cubicBezTo>
                  <a:cubicBezTo>
                    <a:pt x="3480" y="114"/>
                    <a:pt x="2806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Google Shape;4624;p60">
              <a:extLst>
                <a:ext uri="{FF2B5EF4-FFF2-40B4-BE49-F238E27FC236}">
                  <a16:creationId xmlns:a16="http://schemas.microsoft.com/office/drawing/2014/main" id="{AC5B7974-8B45-4BAC-9525-C690AC1F1EB6}"/>
                </a:ext>
              </a:extLst>
            </p:cNvPr>
            <p:cNvSpPr/>
            <p:nvPr/>
          </p:nvSpPr>
          <p:spPr>
            <a:xfrm>
              <a:off x="2875682" y="3309667"/>
              <a:ext cx="49217" cy="27958"/>
            </a:xfrm>
            <a:custGeom>
              <a:avLst/>
              <a:gdLst/>
              <a:ahLst/>
              <a:cxnLst/>
              <a:rect l="l" t="t" r="r" b="b"/>
              <a:pathLst>
                <a:path w="1315" h="747" extrusionOk="0">
                  <a:moveTo>
                    <a:pt x="858" y="1"/>
                  </a:moveTo>
                  <a:cubicBezTo>
                    <a:pt x="647" y="1"/>
                    <a:pt x="412" y="59"/>
                    <a:pt x="268" y="157"/>
                  </a:cubicBezTo>
                  <a:cubicBezTo>
                    <a:pt x="116" y="259"/>
                    <a:pt x="4" y="432"/>
                    <a:pt x="0" y="614"/>
                  </a:cubicBezTo>
                  <a:cubicBezTo>
                    <a:pt x="0" y="637"/>
                    <a:pt x="0" y="663"/>
                    <a:pt x="13" y="686"/>
                  </a:cubicBezTo>
                  <a:cubicBezTo>
                    <a:pt x="30" y="713"/>
                    <a:pt x="63" y="726"/>
                    <a:pt x="93" y="736"/>
                  </a:cubicBezTo>
                  <a:cubicBezTo>
                    <a:pt x="122" y="743"/>
                    <a:pt x="150" y="746"/>
                    <a:pt x="179" y="746"/>
                  </a:cubicBezTo>
                  <a:cubicBezTo>
                    <a:pt x="391" y="746"/>
                    <a:pt x="589" y="570"/>
                    <a:pt x="805" y="518"/>
                  </a:cubicBezTo>
                  <a:cubicBezTo>
                    <a:pt x="895" y="498"/>
                    <a:pt x="990" y="498"/>
                    <a:pt x="1083" y="475"/>
                  </a:cubicBezTo>
                  <a:cubicBezTo>
                    <a:pt x="1173" y="452"/>
                    <a:pt x="1265" y="392"/>
                    <a:pt x="1288" y="302"/>
                  </a:cubicBezTo>
                  <a:cubicBezTo>
                    <a:pt x="1315" y="186"/>
                    <a:pt x="1219" y="70"/>
                    <a:pt x="1106" y="34"/>
                  </a:cubicBezTo>
                  <a:cubicBezTo>
                    <a:pt x="1034" y="12"/>
                    <a:pt x="948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Google Shape;4625;p60">
              <a:extLst>
                <a:ext uri="{FF2B5EF4-FFF2-40B4-BE49-F238E27FC236}">
                  <a16:creationId xmlns:a16="http://schemas.microsoft.com/office/drawing/2014/main" id="{8FAF7C01-BED0-4042-BCA4-2261F2816D6F}"/>
                </a:ext>
              </a:extLst>
            </p:cNvPr>
            <p:cNvSpPr/>
            <p:nvPr/>
          </p:nvSpPr>
          <p:spPr>
            <a:xfrm>
              <a:off x="3073342" y="3312212"/>
              <a:ext cx="53222" cy="31739"/>
            </a:xfrm>
            <a:custGeom>
              <a:avLst/>
              <a:gdLst/>
              <a:ahLst/>
              <a:cxnLst/>
              <a:rect l="l" t="t" r="r" b="b"/>
              <a:pathLst>
                <a:path w="1422" h="848" extrusionOk="0">
                  <a:moveTo>
                    <a:pt x="541" y="1"/>
                  </a:moveTo>
                  <a:cubicBezTo>
                    <a:pt x="442" y="1"/>
                    <a:pt x="338" y="21"/>
                    <a:pt x="226" y="66"/>
                  </a:cubicBezTo>
                  <a:cubicBezTo>
                    <a:pt x="117" y="109"/>
                    <a:pt x="1" y="205"/>
                    <a:pt x="24" y="320"/>
                  </a:cubicBezTo>
                  <a:cubicBezTo>
                    <a:pt x="40" y="390"/>
                    <a:pt x="104" y="439"/>
                    <a:pt x="163" y="479"/>
                  </a:cubicBezTo>
                  <a:cubicBezTo>
                    <a:pt x="415" y="642"/>
                    <a:pt x="700" y="761"/>
                    <a:pt x="991" y="827"/>
                  </a:cubicBezTo>
                  <a:cubicBezTo>
                    <a:pt x="1041" y="838"/>
                    <a:pt x="1096" y="847"/>
                    <a:pt x="1149" y="847"/>
                  </a:cubicBezTo>
                  <a:cubicBezTo>
                    <a:pt x="1218" y="847"/>
                    <a:pt x="1283" y="832"/>
                    <a:pt x="1332" y="787"/>
                  </a:cubicBezTo>
                  <a:cubicBezTo>
                    <a:pt x="1415" y="711"/>
                    <a:pt x="1422" y="578"/>
                    <a:pt x="1372" y="479"/>
                  </a:cubicBezTo>
                  <a:cubicBezTo>
                    <a:pt x="1325" y="380"/>
                    <a:pt x="1240" y="304"/>
                    <a:pt x="1150" y="241"/>
                  </a:cubicBezTo>
                  <a:cubicBezTo>
                    <a:pt x="952" y="97"/>
                    <a:pt x="759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Google Shape;4626;p60">
              <a:extLst>
                <a:ext uri="{FF2B5EF4-FFF2-40B4-BE49-F238E27FC236}">
                  <a16:creationId xmlns:a16="http://schemas.microsoft.com/office/drawing/2014/main" id="{EFBD46F9-7EB8-4725-8993-A7C05801FF82}"/>
                </a:ext>
              </a:extLst>
            </p:cNvPr>
            <p:cNvSpPr/>
            <p:nvPr/>
          </p:nvSpPr>
          <p:spPr>
            <a:xfrm>
              <a:off x="3074241" y="3387668"/>
              <a:ext cx="36941" cy="36941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cubicBezTo>
                    <a:pt x="222" y="0"/>
                    <a:pt x="0" y="222"/>
                    <a:pt x="0" y="494"/>
                  </a:cubicBezTo>
                  <a:cubicBezTo>
                    <a:pt x="0" y="765"/>
                    <a:pt x="222" y="986"/>
                    <a:pt x="493" y="986"/>
                  </a:cubicBezTo>
                  <a:cubicBezTo>
                    <a:pt x="768" y="986"/>
                    <a:pt x="987" y="765"/>
                    <a:pt x="987" y="494"/>
                  </a:cubicBezTo>
                  <a:cubicBezTo>
                    <a:pt x="987" y="222"/>
                    <a:pt x="768" y="0"/>
                    <a:pt x="493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Google Shape;4627;p60">
              <a:extLst>
                <a:ext uri="{FF2B5EF4-FFF2-40B4-BE49-F238E27FC236}">
                  <a16:creationId xmlns:a16="http://schemas.microsoft.com/office/drawing/2014/main" id="{24418F89-E488-4105-9E67-CC94DCF66191}"/>
                </a:ext>
              </a:extLst>
            </p:cNvPr>
            <p:cNvSpPr/>
            <p:nvPr/>
          </p:nvSpPr>
          <p:spPr>
            <a:xfrm>
              <a:off x="2889643" y="3390101"/>
              <a:ext cx="37016" cy="37016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1"/>
                  </a:moveTo>
                  <a:cubicBezTo>
                    <a:pt x="223" y="1"/>
                    <a:pt x="1" y="220"/>
                    <a:pt x="1" y="495"/>
                  </a:cubicBezTo>
                  <a:cubicBezTo>
                    <a:pt x="1" y="766"/>
                    <a:pt x="223" y="988"/>
                    <a:pt x="495" y="988"/>
                  </a:cubicBezTo>
                  <a:cubicBezTo>
                    <a:pt x="769" y="988"/>
                    <a:pt x="988" y="766"/>
                    <a:pt x="988" y="495"/>
                  </a:cubicBezTo>
                  <a:cubicBezTo>
                    <a:pt x="988" y="220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Google Shape;4628;p60">
              <a:extLst>
                <a:ext uri="{FF2B5EF4-FFF2-40B4-BE49-F238E27FC236}">
                  <a16:creationId xmlns:a16="http://schemas.microsoft.com/office/drawing/2014/main" id="{9360CD64-64A5-4354-A512-D0017D1B8D1F}"/>
                </a:ext>
              </a:extLst>
            </p:cNvPr>
            <p:cNvSpPr/>
            <p:nvPr/>
          </p:nvSpPr>
          <p:spPr>
            <a:xfrm>
              <a:off x="2975205" y="3347095"/>
              <a:ext cx="57676" cy="69727"/>
            </a:xfrm>
            <a:custGeom>
              <a:avLst/>
              <a:gdLst/>
              <a:ahLst/>
              <a:cxnLst/>
              <a:rect l="l" t="t" r="r" b="b"/>
              <a:pathLst>
                <a:path w="1541" h="1863" extrusionOk="0">
                  <a:moveTo>
                    <a:pt x="405" y="1"/>
                  </a:moveTo>
                  <a:cubicBezTo>
                    <a:pt x="382" y="1"/>
                    <a:pt x="360" y="14"/>
                    <a:pt x="354" y="44"/>
                  </a:cubicBezTo>
                  <a:cubicBezTo>
                    <a:pt x="238" y="624"/>
                    <a:pt x="123" y="1203"/>
                    <a:pt x="7" y="1783"/>
                  </a:cubicBezTo>
                  <a:cubicBezTo>
                    <a:pt x="0" y="1818"/>
                    <a:pt x="22" y="1862"/>
                    <a:pt x="60" y="1862"/>
                  </a:cubicBezTo>
                  <a:cubicBezTo>
                    <a:pt x="61" y="1862"/>
                    <a:pt x="62" y="1862"/>
                    <a:pt x="63" y="1862"/>
                  </a:cubicBezTo>
                  <a:cubicBezTo>
                    <a:pt x="530" y="1829"/>
                    <a:pt x="997" y="1796"/>
                    <a:pt x="1461" y="1763"/>
                  </a:cubicBezTo>
                  <a:cubicBezTo>
                    <a:pt x="1536" y="1756"/>
                    <a:pt x="1540" y="1640"/>
                    <a:pt x="1464" y="1640"/>
                  </a:cubicBezTo>
                  <a:cubicBezTo>
                    <a:pt x="1463" y="1640"/>
                    <a:pt x="1462" y="1640"/>
                    <a:pt x="1461" y="1640"/>
                  </a:cubicBezTo>
                  <a:cubicBezTo>
                    <a:pt x="1022" y="1671"/>
                    <a:pt x="581" y="1703"/>
                    <a:pt x="139" y="1734"/>
                  </a:cubicBezTo>
                  <a:lnTo>
                    <a:pt x="139" y="1734"/>
                  </a:lnTo>
                  <a:cubicBezTo>
                    <a:pt x="249" y="1181"/>
                    <a:pt x="360" y="629"/>
                    <a:pt x="470" y="77"/>
                  </a:cubicBezTo>
                  <a:cubicBezTo>
                    <a:pt x="480" y="31"/>
                    <a:pt x="441" y="1"/>
                    <a:pt x="40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Google Shape;4629;p60">
              <a:extLst>
                <a:ext uri="{FF2B5EF4-FFF2-40B4-BE49-F238E27FC236}">
                  <a16:creationId xmlns:a16="http://schemas.microsoft.com/office/drawing/2014/main" id="{857DA071-F3E3-4C94-BFD3-083223BD8D2E}"/>
                </a:ext>
              </a:extLst>
            </p:cNvPr>
            <p:cNvSpPr/>
            <p:nvPr/>
          </p:nvSpPr>
          <p:spPr>
            <a:xfrm>
              <a:off x="3093554" y="3197493"/>
              <a:ext cx="119057" cy="192415"/>
            </a:xfrm>
            <a:custGeom>
              <a:avLst/>
              <a:gdLst/>
              <a:ahLst/>
              <a:cxnLst/>
              <a:rect l="l" t="t" r="r" b="b"/>
              <a:pathLst>
                <a:path w="3181" h="5141" extrusionOk="0">
                  <a:moveTo>
                    <a:pt x="1" y="1"/>
                  </a:moveTo>
                  <a:cubicBezTo>
                    <a:pt x="123" y="488"/>
                    <a:pt x="514" y="1597"/>
                    <a:pt x="1713" y="1922"/>
                  </a:cubicBezTo>
                  <a:cubicBezTo>
                    <a:pt x="1713" y="1922"/>
                    <a:pt x="1169" y="4170"/>
                    <a:pt x="2537" y="5141"/>
                  </a:cubicBezTo>
                  <a:cubicBezTo>
                    <a:pt x="2554" y="5098"/>
                    <a:pt x="3180" y="3554"/>
                    <a:pt x="2497" y="2005"/>
                  </a:cubicBezTo>
                  <a:cubicBezTo>
                    <a:pt x="2054" y="1001"/>
                    <a:pt x="47" y="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Google Shape;4630;p60">
              <a:extLst>
                <a:ext uri="{FF2B5EF4-FFF2-40B4-BE49-F238E27FC236}">
                  <a16:creationId xmlns:a16="http://schemas.microsoft.com/office/drawing/2014/main" id="{F5B8851F-7A1C-406F-BA2B-DB0D5A405FDE}"/>
                </a:ext>
              </a:extLst>
            </p:cNvPr>
            <p:cNvSpPr/>
            <p:nvPr/>
          </p:nvSpPr>
          <p:spPr>
            <a:xfrm>
              <a:off x="2783084" y="3204305"/>
              <a:ext cx="104535" cy="133279"/>
            </a:xfrm>
            <a:custGeom>
              <a:avLst/>
              <a:gdLst/>
              <a:ahLst/>
              <a:cxnLst/>
              <a:rect l="l" t="t" r="r" b="b"/>
              <a:pathLst>
                <a:path w="2793" h="3561" extrusionOk="0">
                  <a:moveTo>
                    <a:pt x="2792" y="1"/>
                  </a:moveTo>
                  <a:cubicBezTo>
                    <a:pt x="2265" y="236"/>
                    <a:pt x="1712" y="525"/>
                    <a:pt x="1309" y="918"/>
                  </a:cubicBezTo>
                  <a:cubicBezTo>
                    <a:pt x="603" y="1610"/>
                    <a:pt x="57" y="2567"/>
                    <a:pt x="0" y="3561"/>
                  </a:cubicBezTo>
                  <a:cubicBezTo>
                    <a:pt x="1649" y="2842"/>
                    <a:pt x="2504" y="1017"/>
                    <a:pt x="2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Google Shape;4631;p60">
              <a:extLst>
                <a:ext uri="{FF2B5EF4-FFF2-40B4-BE49-F238E27FC236}">
                  <a16:creationId xmlns:a16="http://schemas.microsoft.com/office/drawing/2014/main" id="{271D7FD2-D548-4901-8F9C-70D5052CBA0A}"/>
                </a:ext>
              </a:extLst>
            </p:cNvPr>
            <p:cNvSpPr/>
            <p:nvPr/>
          </p:nvSpPr>
          <p:spPr>
            <a:xfrm>
              <a:off x="2806252" y="3413157"/>
              <a:ext cx="363421" cy="97573"/>
            </a:xfrm>
            <a:custGeom>
              <a:avLst/>
              <a:gdLst/>
              <a:ahLst/>
              <a:cxnLst/>
              <a:rect l="l" t="t" r="r" b="b"/>
              <a:pathLst>
                <a:path w="9710" h="2607" extrusionOk="0">
                  <a:moveTo>
                    <a:pt x="0" y="1"/>
                  </a:moveTo>
                  <a:lnTo>
                    <a:pt x="1911" y="2607"/>
                  </a:lnTo>
                  <a:lnTo>
                    <a:pt x="8226" y="2309"/>
                  </a:lnTo>
                  <a:cubicBezTo>
                    <a:pt x="8226" y="2309"/>
                    <a:pt x="9409" y="1369"/>
                    <a:pt x="9710" y="57"/>
                  </a:cubicBezTo>
                  <a:lnTo>
                    <a:pt x="9710" y="57"/>
                  </a:lnTo>
                  <a:cubicBezTo>
                    <a:pt x="9214" y="467"/>
                    <a:pt x="8743" y="602"/>
                    <a:pt x="8225" y="602"/>
                  </a:cubicBezTo>
                  <a:cubicBezTo>
                    <a:pt x="7577" y="602"/>
                    <a:pt x="6855" y="392"/>
                    <a:pt x="5912" y="243"/>
                  </a:cubicBezTo>
                  <a:cubicBezTo>
                    <a:pt x="5716" y="212"/>
                    <a:pt x="5520" y="198"/>
                    <a:pt x="5325" y="198"/>
                  </a:cubicBezTo>
                  <a:cubicBezTo>
                    <a:pt x="3834" y="198"/>
                    <a:pt x="2419" y="992"/>
                    <a:pt x="1538" y="994"/>
                  </a:cubicBezTo>
                  <a:cubicBezTo>
                    <a:pt x="1537" y="994"/>
                    <a:pt x="1536" y="994"/>
                    <a:pt x="1534" y="994"/>
                  </a:cubicBezTo>
                  <a:cubicBezTo>
                    <a:pt x="899" y="99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Google Shape;4632;p60">
              <a:extLst>
                <a:ext uri="{FF2B5EF4-FFF2-40B4-BE49-F238E27FC236}">
                  <a16:creationId xmlns:a16="http://schemas.microsoft.com/office/drawing/2014/main" id="{1C7A3B75-1781-495B-85DC-02898B532931}"/>
                </a:ext>
              </a:extLst>
            </p:cNvPr>
            <p:cNvSpPr/>
            <p:nvPr/>
          </p:nvSpPr>
          <p:spPr>
            <a:xfrm>
              <a:off x="3066194" y="3361131"/>
              <a:ext cx="15982" cy="25076"/>
            </a:xfrm>
            <a:custGeom>
              <a:avLst/>
              <a:gdLst/>
              <a:ahLst/>
              <a:cxnLst/>
              <a:rect l="l" t="t" r="r" b="b"/>
              <a:pathLst>
                <a:path w="427" h="670" extrusionOk="0">
                  <a:moveTo>
                    <a:pt x="211" y="0"/>
                  </a:moveTo>
                  <a:cubicBezTo>
                    <a:pt x="96" y="0"/>
                    <a:pt x="0" y="153"/>
                    <a:pt x="0" y="335"/>
                  </a:cubicBezTo>
                  <a:cubicBezTo>
                    <a:pt x="0" y="520"/>
                    <a:pt x="96" y="669"/>
                    <a:pt x="211" y="669"/>
                  </a:cubicBezTo>
                  <a:cubicBezTo>
                    <a:pt x="331" y="669"/>
                    <a:pt x="427" y="520"/>
                    <a:pt x="427" y="335"/>
                  </a:cubicBezTo>
                  <a:cubicBezTo>
                    <a:pt x="427" y="153"/>
                    <a:pt x="331" y="0"/>
                    <a:pt x="211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Google Shape;4633;p60">
              <a:extLst>
                <a:ext uri="{FF2B5EF4-FFF2-40B4-BE49-F238E27FC236}">
                  <a16:creationId xmlns:a16="http://schemas.microsoft.com/office/drawing/2014/main" id="{1FCA16C8-CB0D-4E01-8FFD-E5ADB7B34597}"/>
                </a:ext>
              </a:extLst>
            </p:cNvPr>
            <p:cNvSpPr/>
            <p:nvPr/>
          </p:nvSpPr>
          <p:spPr>
            <a:xfrm>
              <a:off x="2904689" y="3358885"/>
              <a:ext cx="15869" cy="25076"/>
            </a:xfrm>
            <a:custGeom>
              <a:avLst/>
              <a:gdLst/>
              <a:ahLst/>
              <a:cxnLst/>
              <a:rect l="l" t="t" r="r" b="b"/>
              <a:pathLst>
                <a:path w="424" h="670" extrusionOk="0">
                  <a:moveTo>
                    <a:pt x="212" y="0"/>
                  </a:moveTo>
                  <a:cubicBezTo>
                    <a:pt x="93" y="0"/>
                    <a:pt x="0" y="150"/>
                    <a:pt x="0" y="335"/>
                  </a:cubicBezTo>
                  <a:cubicBezTo>
                    <a:pt x="0" y="517"/>
                    <a:pt x="93" y="670"/>
                    <a:pt x="212" y="670"/>
                  </a:cubicBezTo>
                  <a:cubicBezTo>
                    <a:pt x="328" y="670"/>
                    <a:pt x="424" y="517"/>
                    <a:pt x="424" y="335"/>
                  </a:cubicBezTo>
                  <a:cubicBezTo>
                    <a:pt x="424" y="150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Google Shape;4634;p60">
              <a:extLst>
                <a:ext uri="{FF2B5EF4-FFF2-40B4-BE49-F238E27FC236}">
                  <a16:creationId xmlns:a16="http://schemas.microsoft.com/office/drawing/2014/main" id="{9309B586-5ED3-4347-A1AD-03DD81A2DC70}"/>
                </a:ext>
              </a:extLst>
            </p:cNvPr>
            <p:cNvSpPr/>
            <p:nvPr/>
          </p:nvSpPr>
          <p:spPr>
            <a:xfrm>
              <a:off x="2970376" y="3433481"/>
              <a:ext cx="66434" cy="12501"/>
            </a:xfrm>
            <a:custGeom>
              <a:avLst/>
              <a:gdLst/>
              <a:ahLst/>
              <a:cxnLst/>
              <a:rect l="l" t="t" r="r" b="b"/>
              <a:pathLst>
                <a:path w="1775" h="334" extrusionOk="0">
                  <a:moveTo>
                    <a:pt x="1775" y="1"/>
                  </a:moveTo>
                  <a:cubicBezTo>
                    <a:pt x="1619" y="37"/>
                    <a:pt x="1477" y="84"/>
                    <a:pt x="1328" y="114"/>
                  </a:cubicBezTo>
                  <a:cubicBezTo>
                    <a:pt x="1182" y="147"/>
                    <a:pt x="1033" y="164"/>
                    <a:pt x="888" y="173"/>
                  </a:cubicBezTo>
                  <a:cubicBezTo>
                    <a:pt x="856" y="175"/>
                    <a:pt x="825" y="175"/>
                    <a:pt x="793" y="175"/>
                  </a:cubicBezTo>
                  <a:cubicBezTo>
                    <a:pt x="676" y="175"/>
                    <a:pt x="561" y="166"/>
                    <a:pt x="444" y="153"/>
                  </a:cubicBezTo>
                  <a:cubicBezTo>
                    <a:pt x="295" y="133"/>
                    <a:pt x="149" y="100"/>
                    <a:pt x="0" y="51"/>
                  </a:cubicBezTo>
                  <a:lnTo>
                    <a:pt x="0" y="51"/>
                  </a:lnTo>
                  <a:cubicBezTo>
                    <a:pt x="116" y="160"/>
                    <a:pt x="265" y="230"/>
                    <a:pt x="417" y="276"/>
                  </a:cubicBezTo>
                  <a:cubicBezTo>
                    <a:pt x="549" y="316"/>
                    <a:pt x="687" y="333"/>
                    <a:pt x="827" y="333"/>
                  </a:cubicBezTo>
                  <a:cubicBezTo>
                    <a:pt x="849" y="333"/>
                    <a:pt x="872" y="333"/>
                    <a:pt x="894" y="332"/>
                  </a:cubicBezTo>
                  <a:cubicBezTo>
                    <a:pt x="1056" y="323"/>
                    <a:pt x="1215" y="296"/>
                    <a:pt x="1365" y="236"/>
                  </a:cubicBezTo>
                  <a:cubicBezTo>
                    <a:pt x="1513" y="180"/>
                    <a:pt x="1652" y="100"/>
                    <a:pt x="1775" y="1"/>
                  </a:cubicBezTo>
                  <a:close/>
                </a:path>
              </a:pathLst>
            </a:custGeom>
            <a:solidFill>
              <a:srgbClr val="443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Google Shape;4635;p60">
              <a:extLst>
                <a:ext uri="{FF2B5EF4-FFF2-40B4-BE49-F238E27FC236}">
                  <a16:creationId xmlns:a16="http://schemas.microsoft.com/office/drawing/2014/main" id="{E3FA22C5-EEAF-4793-8104-B01ACBDD52A0}"/>
                </a:ext>
              </a:extLst>
            </p:cNvPr>
            <p:cNvSpPr/>
            <p:nvPr/>
          </p:nvSpPr>
          <p:spPr>
            <a:xfrm>
              <a:off x="2941369" y="3207898"/>
              <a:ext cx="21933" cy="38475"/>
            </a:xfrm>
            <a:custGeom>
              <a:avLst/>
              <a:gdLst/>
              <a:ahLst/>
              <a:cxnLst/>
              <a:rect l="l" t="t" r="r" b="b"/>
              <a:pathLst>
                <a:path w="586" h="1028" extrusionOk="0">
                  <a:moveTo>
                    <a:pt x="123" y="1"/>
                  </a:moveTo>
                  <a:cubicBezTo>
                    <a:pt x="100" y="1"/>
                    <a:pt x="78" y="14"/>
                    <a:pt x="73" y="44"/>
                  </a:cubicBezTo>
                  <a:cubicBezTo>
                    <a:pt x="0" y="425"/>
                    <a:pt x="153" y="796"/>
                    <a:pt x="471" y="1018"/>
                  </a:cubicBezTo>
                  <a:cubicBezTo>
                    <a:pt x="481" y="1025"/>
                    <a:pt x="492" y="1028"/>
                    <a:pt x="502" y="1028"/>
                  </a:cubicBezTo>
                  <a:cubicBezTo>
                    <a:pt x="551" y="1028"/>
                    <a:pt x="585" y="950"/>
                    <a:pt x="530" y="912"/>
                  </a:cubicBezTo>
                  <a:cubicBezTo>
                    <a:pt x="262" y="723"/>
                    <a:pt x="129" y="402"/>
                    <a:pt x="189" y="77"/>
                  </a:cubicBezTo>
                  <a:cubicBezTo>
                    <a:pt x="197" y="3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Google Shape;4636;p60">
              <a:extLst>
                <a:ext uri="{FF2B5EF4-FFF2-40B4-BE49-F238E27FC236}">
                  <a16:creationId xmlns:a16="http://schemas.microsoft.com/office/drawing/2014/main" id="{960213E6-D447-47A6-853C-1AEE18726941}"/>
                </a:ext>
              </a:extLst>
            </p:cNvPr>
            <p:cNvSpPr/>
            <p:nvPr/>
          </p:nvSpPr>
          <p:spPr>
            <a:xfrm>
              <a:off x="2956453" y="3210630"/>
              <a:ext cx="13960" cy="24852"/>
            </a:xfrm>
            <a:custGeom>
              <a:avLst/>
              <a:gdLst/>
              <a:ahLst/>
              <a:cxnLst/>
              <a:rect l="l" t="t" r="r" b="b"/>
              <a:pathLst>
                <a:path w="373" h="664" extrusionOk="0">
                  <a:moveTo>
                    <a:pt x="94" y="0"/>
                  </a:moveTo>
                  <a:cubicBezTo>
                    <a:pt x="70" y="0"/>
                    <a:pt x="47" y="13"/>
                    <a:pt x="41" y="44"/>
                  </a:cubicBezTo>
                  <a:cubicBezTo>
                    <a:pt x="1" y="269"/>
                    <a:pt x="71" y="491"/>
                    <a:pt x="239" y="647"/>
                  </a:cubicBezTo>
                  <a:cubicBezTo>
                    <a:pt x="253" y="658"/>
                    <a:pt x="267" y="663"/>
                    <a:pt x="281" y="663"/>
                  </a:cubicBezTo>
                  <a:cubicBezTo>
                    <a:pt x="330" y="663"/>
                    <a:pt x="372" y="602"/>
                    <a:pt x="326" y="561"/>
                  </a:cubicBezTo>
                  <a:cubicBezTo>
                    <a:pt x="190" y="438"/>
                    <a:pt x="123" y="260"/>
                    <a:pt x="160" y="78"/>
                  </a:cubicBezTo>
                  <a:cubicBezTo>
                    <a:pt x="168" y="30"/>
                    <a:pt x="130" y="0"/>
                    <a:pt x="94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Google Shape;4637;p60">
              <a:extLst>
                <a:ext uri="{FF2B5EF4-FFF2-40B4-BE49-F238E27FC236}">
                  <a16:creationId xmlns:a16="http://schemas.microsoft.com/office/drawing/2014/main" id="{7DBB6CD0-F2BB-4E1F-8873-781D1F0639A2}"/>
                </a:ext>
              </a:extLst>
            </p:cNvPr>
            <p:cNvSpPr/>
            <p:nvPr/>
          </p:nvSpPr>
          <p:spPr>
            <a:xfrm>
              <a:off x="3123796" y="3226463"/>
              <a:ext cx="18714" cy="18863"/>
            </a:xfrm>
            <a:custGeom>
              <a:avLst/>
              <a:gdLst/>
              <a:ahLst/>
              <a:cxnLst/>
              <a:rect l="l" t="t" r="r" b="b"/>
              <a:pathLst>
                <a:path w="500" h="504" extrusionOk="0">
                  <a:moveTo>
                    <a:pt x="81" y="1"/>
                  </a:moveTo>
                  <a:cubicBezTo>
                    <a:pt x="41" y="1"/>
                    <a:pt x="0" y="44"/>
                    <a:pt x="27" y="92"/>
                  </a:cubicBezTo>
                  <a:cubicBezTo>
                    <a:pt x="113" y="254"/>
                    <a:pt x="236" y="386"/>
                    <a:pt x="385" y="492"/>
                  </a:cubicBezTo>
                  <a:cubicBezTo>
                    <a:pt x="397" y="500"/>
                    <a:pt x="408" y="504"/>
                    <a:pt x="418" y="504"/>
                  </a:cubicBezTo>
                  <a:cubicBezTo>
                    <a:pt x="468" y="504"/>
                    <a:pt x="500" y="424"/>
                    <a:pt x="448" y="386"/>
                  </a:cubicBezTo>
                  <a:cubicBezTo>
                    <a:pt x="315" y="293"/>
                    <a:pt x="209" y="174"/>
                    <a:pt x="130" y="32"/>
                  </a:cubicBezTo>
                  <a:cubicBezTo>
                    <a:pt x="118" y="10"/>
                    <a:pt x="100" y="1"/>
                    <a:pt x="8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Google Shape;4638;p60">
              <a:extLst>
                <a:ext uri="{FF2B5EF4-FFF2-40B4-BE49-F238E27FC236}">
                  <a16:creationId xmlns:a16="http://schemas.microsoft.com/office/drawing/2014/main" id="{DAC0B5E7-CD14-4535-B253-2CE0758F3B87}"/>
                </a:ext>
              </a:extLst>
            </p:cNvPr>
            <p:cNvSpPr/>
            <p:nvPr/>
          </p:nvSpPr>
          <p:spPr>
            <a:xfrm>
              <a:off x="3140564" y="3228933"/>
              <a:ext cx="17965" cy="15495"/>
            </a:xfrm>
            <a:custGeom>
              <a:avLst/>
              <a:gdLst/>
              <a:ahLst/>
              <a:cxnLst/>
              <a:rect l="l" t="t" r="r" b="b"/>
              <a:pathLst>
                <a:path w="480" h="414" extrusionOk="0">
                  <a:moveTo>
                    <a:pt x="83" y="1"/>
                  </a:moveTo>
                  <a:cubicBezTo>
                    <a:pt x="43" y="1"/>
                    <a:pt x="0" y="45"/>
                    <a:pt x="23" y="95"/>
                  </a:cubicBezTo>
                  <a:cubicBezTo>
                    <a:pt x="92" y="247"/>
                    <a:pt x="222" y="356"/>
                    <a:pt x="381" y="409"/>
                  </a:cubicBezTo>
                  <a:cubicBezTo>
                    <a:pt x="388" y="412"/>
                    <a:pt x="395" y="413"/>
                    <a:pt x="402" y="413"/>
                  </a:cubicBezTo>
                  <a:cubicBezTo>
                    <a:pt x="462" y="413"/>
                    <a:pt x="479" y="314"/>
                    <a:pt x="414" y="293"/>
                  </a:cubicBezTo>
                  <a:cubicBezTo>
                    <a:pt x="284" y="251"/>
                    <a:pt x="185" y="158"/>
                    <a:pt x="129" y="32"/>
                  </a:cubicBezTo>
                  <a:cubicBezTo>
                    <a:pt x="118" y="10"/>
                    <a:pt x="101" y="1"/>
                    <a:pt x="8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Google Shape;4639;p60">
              <a:extLst>
                <a:ext uri="{FF2B5EF4-FFF2-40B4-BE49-F238E27FC236}">
                  <a16:creationId xmlns:a16="http://schemas.microsoft.com/office/drawing/2014/main" id="{3659AEA5-4D32-45A8-8E32-BE570905BD36}"/>
                </a:ext>
              </a:extLst>
            </p:cNvPr>
            <p:cNvSpPr/>
            <p:nvPr/>
          </p:nvSpPr>
          <p:spPr>
            <a:xfrm>
              <a:off x="3166315" y="3314645"/>
              <a:ext cx="9132" cy="21147"/>
            </a:xfrm>
            <a:custGeom>
              <a:avLst/>
              <a:gdLst/>
              <a:ahLst/>
              <a:cxnLst/>
              <a:rect l="l" t="t" r="r" b="b"/>
              <a:pathLst>
                <a:path w="244" h="565" extrusionOk="0">
                  <a:moveTo>
                    <a:pt x="68" y="1"/>
                  </a:moveTo>
                  <a:cubicBezTo>
                    <a:pt x="37" y="1"/>
                    <a:pt x="6" y="21"/>
                    <a:pt x="4" y="60"/>
                  </a:cubicBezTo>
                  <a:cubicBezTo>
                    <a:pt x="0" y="226"/>
                    <a:pt x="40" y="388"/>
                    <a:pt x="116" y="533"/>
                  </a:cubicBezTo>
                  <a:cubicBezTo>
                    <a:pt x="127" y="555"/>
                    <a:pt x="145" y="564"/>
                    <a:pt x="163" y="564"/>
                  </a:cubicBezTo>
                  <a:cubicBezTo>
                    <a:pt x="202" y="564"/>
                    <a:pt x="244" y="521"/>
                    <a:pt x="219" y="474"/>
                  </a:cubicBezTo>
                  <a:cubicBezTo>
                    <a:pt x="153" y="345"/>
                    <a:pt x="123" y="206"/>
                    <a:pt x="127" y="60"/>
                  </a:cubicBezTo>
                  <a:cubicBezTo>
                    <a:pt x="128" y="21"/>
                    <a:pt x="98" y="1"/>
                    <a:pt x="6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Google Shape;4640;p60">
              <a:extLst>
                <a:ext uri="{FF2B5EF4-FFF2-40B4-BE49-F238E27FC236}">
                  <a16:creationId xmlns:a16="http://schemas.microsoft.com/office/drawing/2014/main" id="{CFAE02B3-E3D7-4559-AD8A-46E24452AE5B}"/>
                </a:ext>
              </a:extLst>
            </p:cNvPr>
            <p:cNvSpPr/>
            <p:nvPr/>
          </p:nvSpPr>
          <p:spPr>
            <a:xfrm>
              <a:off x="2816545" y="3251390"/>
              <a:ext cx="24515" cy="27846"/>
            </a:xfrm>
            <a:custGeom>
              <a:avLst/>
              <a:gdLst/>
              <a:ahLst/>
              <a:cxnLst/>
              <a:rect l="l" t="t" r="r" b="b"/>
              <a:pathLst>
                <a:path w="655" h="744" extrusionOk="0">
                  <a:moveTo>
                    <a:pt x="572" y="0"/>
                  </a:moveTo>
                  <a:cubicBezTo>
                    <a:pt x="553" y="0"/>
                    <a:pt x="535" y="10"/>
                    <a:pt x="523" y="31"/>
                  </a:cubicBezTo>
                  <a:cubicBezTo>
                    <a:pt x="401" y="263"/>
                    <a:pt x="242" y="468"/>
                    <a:pt x="47" y="641"/>
                  </a:cubicBezTo>
                  <a:cubicBezTo>
                    <a:pt x="0" y="682"/>
                    <a:pt x="42" y="743"/>
                    <a:pt x="92" y="743"/>
                  </a:cubicBezTo>
                  <a:cubicBezTo>
                    <a:pt x="106" y="743"/>
                    <a:pt x="120" y="738"/>
                    <a:pt x="133" y="727"/>
                  </a:cubicBezTo>
                  <a:cubicBezTo>
                    <a:pt x="335" y="548"/>
                    <a:pt x="504" y="332"/>
                    <a:pt x="630" y="91"/>
                  </a:cubicBezTo>
                  <a:cubicBezTo>
                    <a:pt x="655" y="43"/>
                    <a:pt x="613" y="0"/>
                    <a:pt x="57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Google Shape;4641;p60">
              <a:extLst>
                <a:ext uri="{FF2B5EF4-FFF2-40B4-BE49-F238E27FC236}">
                  <a16:creationId xmlns:a16="http://schemas.microsoft.com/office/drawing/2014/main" id="{4F10A091-8B1F-4AF6-A1CE-AAD09AF4921C}"/>
                </a:ext>
              </a:extLst>
            </p:cNvPr>
            <p:cNvSpPr/>
            <p:nvPr/>
          </p:nvSpPr>
          <p:spPr>
            <a:xfrm>
              <a:off x="2842109" y="3242445"/>
              <a:ext cx="13025" cy="20660"/>
            </a:xfrm>
            <a:custGeom>
              <a:avLst/>
              <a:gdLst/>
              <a:ahLst/>
              <a:cxnLst/>
              <a:rect l="l" t="t" r="r" b="b"/>
              <a:pathLst>
                <a:path w="348" h="552" extrusionOk="0">
                  <a:moveTo>
                    <a:pt x="273" y="1"/>
                  </a:moveTo>
                  <a:cubicBezTo>
                    <a:pt x="250" y="1"/>
                    <a:pt x="227" y="15"/>
                    <a:pt x="222" y="45"/>
                  </a:cubicBezTo>
                  <a:cubicBezTo>
                    <a:pt x="192" y="191"/>
                    <a:pt x="132" y="327"/>
                    <a:pt x="36" y="446"/>
                  </a:cubicBezTo>
                  <a:cubicBezTo>
                    <a:pt x="1" y="491"/>
                    <a:pt x="42" y="552"/>
                    <a:pt x="85" y="552"/>
                  </a:cubicBezTo>
                  <a:cubicBezTo>
                    <a:pt x="98" y="552"/>
                    <a:pt x="111" y="546"/>
                    <a:pt x="123" y="532"/>
                  </a:cubicBezTo>
                  <a:cubicBezTo>
                    <a:pt x="231" y="396"/>
                    <a:pt x="305" y="247"/>
                    <a:pt x="337" y="78"/>
                  </a:cubicBezTo>
                  <a:cubicBezTo>
                    <a:pt x="347" y="31"/>
                    <a:pt x="309" y="1"/>
                    <a:pt x="27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Google Shape;4642;p60">
              <a:extLst>
                <a:ext uri="{FF2B5EF4-FFF2-40B4-BE49-F238E27FC236}">
                  <a16:creationId xmlns:a16="http://schemas.microsoft.com/office/drawing/2014/main" id="{E049A388-19DE-46B9-AF49-BD497E3805B9}"/>
                </a:ext>
              </a:extLst>
            </p:cNvPr>
            <p:cNvSpPr/>
            <p:nvPr/>
          </p:nvSpPr>
          <p:spPr>
            <a:xfrm>
              <a:off x="2743671" y="3467878"/>
              <a:ext cx="9843" cy="23579"/>
            </a:xfrm>
            <a:custGeom>
              <a:avLst/>
              <a:gdLst/>
              <a:ahLst/>
              <a:cxnLst/>
              <a:rect l="l" t="t" r="r" b="b"/>
              <a:pathLst>
                <a:path w="263" h="630" extrusionOk="0">
                  <a:moveTo>
                    <a:pt x="180" y="0"/>
                  </a:moveTo>
                  <a:cubicBezTo>
                    <a:pt x="162" y="0"/>
                    <a:pt x="145" y="9"/>
                    <a:pt x="136" y="32"/>
                  </a:cubicBezTo>
                  <a:cubicBezTo>
                    <a:pt x="63" y="205"/>
                    <a:pt x="20" y="384"/>
                    <a:pt x="3" y="572"/>
                  </a:cubicBezTo>
                  <a:cubicBezTo>
                    <a:pt x="0" y="610"/>
                    <a:pt x="29" y="629"/>
                    <a:pt x="60" y="629"/>
                  </a:cubicBezTo>
                  <a:cubicBezTo>
                    <a:pt x="91" y="629"/>
                    <a:pt x="123" y="610"/>
                    <a:pt x="126" y="572"/>
                  </a:cubicBezTo>
                  <a:cubicBezTo>
                    <a:pt x="139" y="407"/>
                    <a:pt x="176" y="244"/>
                    <a:pt x="242" y="92"/>
                  </a:cubicBezTo>
                  <a:cubicBezTo>
                    <a:pt x="263" y="44"/>
                    <a:pt x="219" y="0"/>
                    <a:pt x="18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Google Shape;4643;p60">
              <a:extLst>
                <a:ext uri="{FF2B5EF4-FFF2-40B4-BE49-F238E27FC236}">
                  <a16:creationId xmlns:a16="http://schemas.microsoft.com/office/drawing/2014/main" id="{0D6D9D6B-4D6F-4EBC-8666-1B8D2300AD03}"/>
                </a:ext>
              </a:extLst>
            </p:cNvPr>
            <p:cNvSpPr/>
            <p:nvPr/>
          </p:nvSpPr>
          <p:spPr>
            <a:xfrm>
              <a:off x="2750596" y="3483186"/>
              <a:ext cx="7785" cy="18564"/>
            </a:xfrm>
            <a:custGeom>
              <a:avLst/>
              <a:gdLst/>
              <a:ahLst/>
              <a:cxnLst/>
              <a:rect l="l" t="t" r="r" b="b"/>
              <a:pathLst>
                <a:path w="208" h="496" extrusionOk="0">
                  <a:moveTo>
                    <a:pt x="133" y="1"/>
                  </a:moveTo>
                  <a:cubicBezTo>
                    <a:pt x="110" y="1"/>
                    <a:pt x="89" y="14"/>
                    <a:pt x="84" y="44"/>
                  </a:cubicBezTo>
                  <a:cubicBezTo>
                    <a:pt x="57" y="170"/>
                    <a:pt x="34" y="296"/>
                    <a:pt x="11" y="418"/>
                  </a:cubicBezTo>
                  <a:cubicBezTo>
                    <a:pt x="1" y="466"/>
                    <a:pt x="40" y="495"/>
                    <a:pt x="75" y="495"/>
                  </a:cubicBezTo>
                  <a:cubicBezTo>
                    <a:pt x="99" y="495"/>
                    <a:pt x="121" y="482"/>
                    <a:pt x="127" y="451"/>
                  </a:cubicBezTo>
                  <a:cubicBezTo>
                    <a:pt x="153" y="326"/>
                    <a:pt x="176" y="203"/>
                    <a:pt x="199" y="77"/>
                  </a:cubicBezTo>
                  <a:cubicBezTo>
                    <a:pt x="207" y="31"/>
                    <a:pt x="168" y="1"/>
                    <a:pt x="13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Google Shape;4644;p60">
              <a:extLst>
                <a:ext uri="{FF2B5EF4-FFF2-40B4-BE49-F238E27FC236}">
                  <a16:creationId xmlns:a16="http://schemas.microsoft.com/office/drawing/2014/main" id="{FA2DC503-68CE-4CCF-85E3-5C01AA8AC721}"/>
                </a:ext>
              </a:extLst>
            </p:cNvPr>
            <p:cNvSpPr/>
            <p:nvPr/>
          </p:nvSpPr>
          <p:spPr>
            <a:xfrm>
              <a:off x="2903978" y="3503023"/>
              <a:ext cx="8047" cy="17703"/>
            </a:xfrm>
            <a:custGeom>
              <a:avLst/>
              <a:gdLst/>
              <a:ahLst/>
              <a:cxnLst/>
              <a:rect l="l" t="t" r="r" b="b"/>
              <a:pathLst>
                <a:path w="215" h="473" extrusionOk="0">
                  <a:moveTo>
                    <a:pt x="154" y="1"/>
                  </a:moveTo>
                  <a:cubicBezTo>
                    <a:pt x="124" y="1"/>
                    <a:pt x="93" y="21"/>
                    <a:pt x="92" y="60"/>
                  </a:cubicBezTo>
                  <a:cubicBezTo>
                    <a:pt x="88" y="177"/>
                    <a:pt x="62" y="289"/>
                    <a:pt x="19" y="398"/>
                  </a:cubicBezTo>
                  <a:cubicBezTo>
                    <a:pt x="1" y="443"/>
                    <a:pt x="37" y="472"/>
                    <a:pt x="74" y="472"/>
                  </a:cubicBezTo>
                  <a:cubicBezTo>
                    <a:pt x="98" y="472"/>
                    <a:pt x="123" y="460"/>
                    <a:pt x="135" y="432"/>
                  </a:cubicBezTo>
                  <a:cubicBezTo>
                    <a:pt x="185" y="312"/>
                    <a:pt x="208" y="189"/>
                    <a:pt x="214" y="60"/>
                  </a:cubicBezTo>
                  <a:cubicBezTo>
                    <a:pt x="214" y="21"/>
                    <a:pt x="184" y="1"/>
                    <a:pt x="15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Google Shape;4645;p60">
              <a:extLst>
                <a:ext uri="{FF2B5EF4-FFF2-40B4-BE49-F238E27FC236}">
                  <a16:creationId xmlns:a16="http://schemas.microsoft.com/office/drawing/2014/main" id="{7E879033-896A-4FD2-ABED-7C39132A81AF}"/>
                </a:ext>
              </a:extLst>
            </p:cNvPr>
            <p:cNvSpPr/>
            <p:nvPr/>
          </p:nvSpPr>
          <p:spPr>
            <a:xfrm>
              <a:off x="2915955" y="3517134"/>
              <a:ext cx="5689" cy="11378"/>
            </a:xfrm>
            <a:custGeom>
              <a:avLst/>
              <a:gdLst/>
              <a:ahLst/>
              <a:cxnLst/>
              <a:rect l="l" t="t" r="r" b="b"/>
              <a:pathLst>
                <a:path w="152" h="304" extrusionOk="0">
                  <a:moveTo>
                    <a:pt x="93" y="1"/>
                  </a:moveTo>
                  <a:cubicBezTo>
                    <a:pt x="62" y="1"/>
                    <a:pt x="30" y="20"/>
                    <a:pt x="27" y="58"/>
                  </a:cubicBezTo>
                  <a:cubicBezTo>
                    <a:pt x="20" y="121"/>
                    <a:pt x="13" y="183"/>
                    <a:pt x="4" y="246"/>
                  </a:cubicBezTo>
                  <a:cubicBezTo>
                    <a:pt x="1" y="284"/>
                    <a:pt x="30" y="303"/>
                    <a:pt x="60" y="303"/>
                  </a:cubicBezTo>
                  <a:cubicBezTo>
                    <a:pt x="91" y="303"/>
                    <a:pt x="123" y="284"/>
                    <a:pt x="126" y="246"/>
                  </a:cubicBezTo>
                  <a:cubicBezTo>
                    <a:pt x="132" y="183"/>
                    <a:pt x="140" y="121"/>
                    <a:pt x="146" y="58"/>
                  </a:cubicBezTo>
                  <a:cubicBezTo>
                    <a:pt x="151" y="20"/>
                    <a:pt x="123" y="1"/>
                    <a:pt x="9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8" name="Google Shape;4646;p60">
              <a:extLst>
                <a:ext uri="{FF2B5EF4-FFF2-40B4-BE49-F238E27FC236}">
                  <a16:creationId xmlns:a16="http://schemas.microsoft.com/office/drawing/2014/main" id="{7B66D067-2E48-43D7-8AA5-DCBAC57007E8}"/>
                </a:ext>
              </a:extLst>
            </p:cNvPr>
            <p:cNvSpPr/>
            <p:nvPr/>
          </p:nvSpPr>
          <p:spPr>
            <a:xfrm>
              <a:off x="2932274" y="3494115"/>
              <a:ext cx="8159" cy="26087"/>
            </a:xfrm>
            <a:custGeom>
              <a:avLst/>
              <a:gdLst/>
              <a:ahLst/>
              <a:cxnLst/>
              <a:rect l="l" t="t" r="r" b="b"/>
              <a:pathLst>
                <a:path w="218" h="697" extrusionOk="0">
                  <a:moveTo>
                    <a:pt x="140" y="0"/>
                  </a:moveTo>
                  <a:cubicBezTo>
                    <a:pt x="110" y="0"/>
                    <a:pt x="81" y="20"/>
                    <a:pt x="84" y="60"/>
                  </a:cubicBezTo>
                  <a:cubicBezTo>
                    <a:pt x="94" y="252"/>
                    <a:pt x="74" y="438"/>
                    <a:pt x="14" y="623"/>
                  </a:cubicBezTo>
                  <a:cubicBezTo>
                    <a:pt x="0" y="667"/>
                    <a:pt x="38" y="696"/>
                    <a:pt x="75" y="696"/>
                  </a:cubicBezTo>
                  <a:cubicBezTo>
                    <a:pt x="100" y="696"/>
                    <a:pt x="124" y="683"/>
                    <a:pt x="134" y="653"/>
                  </a:cubicBezTo>
                  <a:cubicBezTo>
                    <a:pt x="193" y="461"/>
                    <a:pt x="217" y="262"/>
                    <a:pt x="204" y="60"/>
                  </a:cubicBezTo>
                  <a:cubicBezTo>
                    <a:pt x="202" y="20"/>
                    <a:pt x="171" y="0"/>
                    <a:pt x="14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" name="Google Shape;4647;p60">
              <a:extLst>
                <a:ext uri="{FF2B5EF4-FFF2-40B4-BE49-F238E27FC236}">
                  <a16:creationId xmlns:a16="http://schemas.microsoft.com/office/drawing/2014/main" id="{F4CE7C60-6FEF-4B7A-8EF8-78F6D39ED7C1}"/>
                </a:ext>
              </a:extLst>
            </p:cNvPr>
            <p:cNvSpPr/>
            <p:nvPr/>
          </p:nvSpPr>
          <p:spPr>
            <a:xfrm>
              <a:off x="3186938" y="3574549"/>
              <a:ext cx="5427" cy="23579"/>
            </a:xfrm>
            <a:custGeom>
              <a:avLst/>
              <a:gdLst/>
              <a:ahLst/>
              <a:cxnLst/>
              <a:rect l="l" t="t" r="r" b="b"/>
              <a:pathLst>
                <a:path w="145" h="630" extrusionOk="0">
                  <a:moveTo>
                    <a:pt x="59" y="0"/>
                  </a:moveTo>
                  <a:cubicBezTo>
                    <a:pt x="29" y="0"/>
                    <a:pt x="1" y="20"/>
                    <a:pt x="5" y="60"/>
                  </a:cubicBezTo>
                  <a:cubicBezTo>
                    <a:pt x="19" y="229"/>
                    <a:pt x="25" y="398"/>
                    <a:pt x="16" y="570"/>
                  </a:cubicBezTo>
                  <a:cubicBezTo>
                    <a:pt x="14" y="610"/>
                    <a:pt x="44" y="630"/>
                    <a:pt x="75" y="630"/>
                  </a:cubicBezTo>
                  <a:cubicBezTo>
                    <a:pt x="105" y="630"/>
                    <a:pt x="137" y="610"/>
                    <a:pt x="138" y="570"/>
                  </a:cubicBezTo>
                  <a:cubicBezTo>
                    <a:pt x="145" y="398"/>
                    <a:pt x="141" y="229"/>
                    <a:pt x="125" y="60"/>
                  </a:cubicBezTo>
                  <a:cubicBezTo>
                    <a:pt x="122" y="20"/>
                    <a:pt x="89" y="0"/>
                    <a:pt x="5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" name="Google Shape;4648;p60">
              <a:extLst>
                <a:ext uri="{FF2B5EF4-FFF2-40B4-BE49-F238E27FC236}">
                  <a16:creationId xmlns:a16="http://schemas.microsoft.com/office/drawing/2014/main" id="{41C69300-D6AE-4697-9CC4-96B45B7EDBC7}"/>
                </a:ext>
              </a:extLst>
            </p:cNvPr>
            <p:cNvSpPr/>
            <p:nvPr/>
          </p:nvSpPr>
          <p:spPr>
            <a:xfrm>
              <a:off x="3198953" y="3569421"/>
              <a:ext cx="5539" cy="21034"/>
            </a:xfrm>
            <a:custGeom>
              <a:avLst/>
              <a:gdLst/>
              <a:ahLst/>
              <a:cxnLst/>
              <a:rect l="l" t="t" r="r" b="b"/>
              <a:pathLst>
                <a:path w="148" h="562" extrusionOk="0">
                  <a:moveTo>
                    <a:pt x="88" y="1"/>
                  </a:moveTo>
                  <a:cubicBezTo>
                    <a:pt x="58" y="1"/>
                    <a:pt x="28" y="20"/>
                    <a:pt x="26" y="58"/>
                  </a:cubicBezTo>
                  <a:cubicBezTo>
                    <a:pt x="16" y="207"/>
                    <a:pt x="10" y="356"/>
                    <a:pt x="2" y="501"/>
                  </a:cubicBezTo>
                  <a:cubicBezTo>
                    <a:pt x="1" y="541"/>
                    <a:pt x="30" y="561"/>
                    <a:pt x="60" y="561"/>
                  </a:cubicBezTo>
                  <a:cubicBezTo>
                    <a:pt x="89" y="561"/>
                    <a:pt x="120" y="541"/>
                    <a:pt x="122" y="501"/>
                  </a:cubicBezTo>
                  <a:cubicBezTo>
                    <a:pt x="132" y="356"/>
                    <a:pt x="138" y="207"/>
                    <a:pt x="145" y="58"/>
                  </a:cubicBezTo>
                  <a:cubicBezTo>
                    <a:pt x="147" y="20"/>
                    <a:pt x="118" y="1"/>
                    <a:pt x="8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" name="Google Shape;4649;p60">
              <a:extLst>
                <a:ext uri="{FF2B5EF4-FFF2-40B4-BE49-F238E27FC236}">
                  <a16:creationId xmlns:a16="http://schemas.microsoft.com/office/drawing/2014/main" id="{B44F58D1-DA3A-4997-8409-F9D404A17E5E}"/>
                </a:ext>
              </a:extLst>
            </p:cNvPr>
            <p:cNvSpPr/>
            <p:nvPr/>
          </p:nvSpPr>
          <p:spPr>
            <a:xfrm>
              <a:off x="3214411" y="3534276"/>
              <a:ext cx="4604" cy="27472"/>
            </a:xfrm>
            <a:custGeom>
              <a:avLst/>
              <a:gdLst/>
              <a:ahLst/>
              <a:cxnLst/>
              <a:rect l="l" t="t" r="r" b="b"/>
              <a:pathLst>
                <a:path w="123" h="734" extrusionOk="0">
                  <a:moveTo>
                    <a:pt x="61" y="0"/>
                  </a:moveTo>
                  <a:cubicBezTo>
                    <a:pt x="31" y="0"/>
                    <a:pt x="0" y="20"/>
                    <a:pt x="0" y="60"/>
                  </a:cubicBezTo>
                  <a:lnTo>
                    <a:pt x="0" y="676"/>
                  </a:lnTo>
                  <a:cubicBezTo>
                    <a:pt x="0" y="714"/>
                    <a:pt x="31" y="733"/>
                    <a:pt x="61" y="733"/>
                  </a:cubicBezTo>
                  <a:cubicBezTo>
                    <a:pt x="92" y="733"/>
                    <a:pt x="123" y="714"/>
                    <a:pt x="123" y="676"/>
                  </a:cubicBezTo>
                  <a:lnTo>
                    <a:pt x="123" y="60"/>
                  </a:lnTo>
                  <a:cubicBezTo>
                    <a:pt x="123" y="2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2" name="Google Shape;4650;p60">
              <a:extLst>
                <a:ext uri="{FF2B5EF4-FFF2-40B4-BE49-F238E27FC236}">
                  <a16:creationId xmlns:a16="http://schemas.microsoft.com/office/drawing/2014/main" id="{5DD563A1-DDE1-45FC-97FF-F66AB8CC890B}"/>
                </a:ext>
              </a:extLst>
            </p:cNvPr>
            <p:cNvSpPr/>
            <p:nvPr/>
          </p:nvSpPr>
          <p:spPr>
            <a:xfrm>
              <a:off x="3197006" y="3408553"/>
              <a:ext cx="7448" cy="26199"/>
            </a:xfrm>
            <a:custGeom>
              <a:avLst/>
              <a:gdLst/>
              <a:ahLst/>
              <a:cxnLst/>
              <a:rect l="l" t="t" r="r" b="b"/>
              <a:pathLst>
                <a:path w="199" h="700" extrusionOk="0">
                  <a:moveTo>
                    <a:pt x="60" y="1"/>
                  </a:moveTo>
                  <a:cubicBezTo>
                    <a:pt x="29" y="1"/>
                    <a:pt x="0" y="20"/>
                    <a:pt x="2" y="58"/>
                  </a:cubicBezTo>
                  <a:cubicBezTo>
                    <a:pt x="15" y="260"/>
                    <a:pt x="39" y="459"/>
                    <a:pt x="74" y="654"/>
                  </a:cubicBezTo>
                  <a:cubicBezTo>
                    <a:pt x="80" y="686"/>
                    <a:pt x="102" y="700"/>
                    <a:pt x="125" y="700"/>
                  </a:cubicBezTo>
                  <a:cubicBezTo>
                    <a:pt x="160" y="700"/>
                    <a:pt x="198" y="669"/>
                    <a:pt x="190" y="624"/>
                  </a:cubicBezTo>
                  <a:cubicBezTo>
                    <a:pt x="158" y="435"/>
                    <a:pt x="138" y="246"/>
                    <a:pt x="124" y="58"/>
                  </a:cubicBezTo>
                  <a:cubicBezTo>
                    <a:pt x="121" y="20"/>
                    <a:pt x="90" y="1"/>
                    <a:pt x="6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Google Shape;4651;p60">
              <a:extLst>
                <a:ext uri="{FF2B5EF4-FFF2-40B4-BE49-F238E27FC236}">
                  <a16:creationId xmlns:a16="http://schemas.microsoft.com/office/drawing/2014/main" id="{75A6C699-7175-423B-9BAC-014F2D7D3526}"/>
                </a:ext>
              </a:extLst>
            </p:cNvPr>
            <p:cNvSpPr/>
            <p:nvPr/>
          </p:nvSpPr>
          <p:spPr>
            <a:xfrm>
              <a:off x="3213550" y="3416151"/>
              <a:ext cx="7036" cy="24328"/>
            </a:xfrm>
            <a:custGeom>
              <a:avLst/>
              <a:gdLst/>
              <a:ahLst/>
              <a:cxnLst/>
              <a:rect l="l" t="t" r="r" b="b"/>
              <a:pathLst>
                <a:path w="188" h="650" extrusionOk="0">
                  <a:moveTo>
                    <a:pt x="67" y="0"/>
                  </a:moveTo>
                  <a:cubicBezTo>
                    <a:pt x="37" y="0"/>
                    <a:pt x="7" y="20"/>
                    <a:pt x="7" y="60"/>
                  </a:cubicBezTo>
                  <a:cubicBezTo>
                    <a:pt x="0" y="245"/>
                    <a:pt x="20" y="424"/>
                    <a:pt x="60" y="607"/>
                  </a:cubicBezTo>
                  <a:cubicBezTo>
                    <a:pt x="66" y="637"/>
                    <a:pt x="89" y="650"/>
                    <a:pt x="113" y="650"/>
                  </a:cubicBezTo>
                  <a:cubicBezTo>
                    <a:pt x="149" y="650"/>
                    <a:pt x="188" y="619"/>
                    <a:pt x="176" y="573"/>
                  </a:cubicBezTo>
                  <a:cubicBezTo>
                    <a:pt x="139" y="404"/>
                    <a:pt x="123" y="232"/>
                    <a:pt x="126" y="60"/>
                  </a:cubicBezTo>
                  <a:cubicBezTo>
                    <a:pt x="127" y="20"/>
                    <a:pt x="98" y="0"/>
                    <a:pt x="6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4" name="Google Shape;4652;p60">
              <a:extLst>
                <a:ext uri="{FF2B5EF4-FFF2-40B4-BE49-F238E27FC236}">
                  <a16:creationId xmlns:a16="http://schemas.microsoft.com/office/drawing/2014/main" id="{528A0D16-87A0-486C-9113-8D8B2828CA09}"/>
                </a:ext>
              </a:extLst>
            </p:cNvPr>
            <p:cNvSpPr/>
            <p:nvPr/>
          </p:nvSpPr>
          <p:spPr>
            <a:xfrm>
              <a:off x="2827923" y="3686947"/>
              <a:ext cx="6962" cy="20398"/>
            </a:xfrm>
            <a:custGeom>
              <a:avLst/>
              <a:gdLst/>
              <a:ahLst/>
              <a:cxnLst/>
              <a:rect l="l" t="t" r="r" b="b"/>
              <a:pathLst>
                <a:path w="186" h="545" extrusionOk="0">
                  <a:moveTo>
                    <a:pt x="68" y="0"/>
                  </a:moveTo>
                  <a:cubicBezTo>
                    <a:pt x="38" y="0"/>
                    <a:pt x="6" y="19"/>
                    <a:pt x="5" y="57"/>
                  </a:cubicBezTo>
                  <a:cubicBezTo>
                    <a:pt x="1" y="210"/>
                    <a:pt x="18" y="355"/>
                    <a:pt x="57" y="501"/>
                  </a:cubicBezTo>
                  <a:cubicBezTo>
                    <a:pt x="65" y="531"/>
                    <a:pt x="88" y="544"/>
                    <a:pt x="112" y="544"/>
                  </a:cubicBezTo>
                  <a:cubicBezTo>
                    <a:pt x="148" y="544"/>
                    <a:pt x="185" y="514"/>
                    <a:pt x="173" y="468"/>
                  </a:cubicBezTo>
                  <a:cubicBezTo>
                    <a:pt x="137" y="335"/>
                    <a:pt x="124" y="196"/>
                    <a:pt x="127" y="57"/>
                  </a:cubicBezTo>
                  <a:cubicBezTo>
                    <a:pt x="129" y="19"/>
                    <a:pt x="99" y="0"/>
                    <a:pt x="6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Google Shape;4653;p60">
              <a:extLst>
                <a:ext uri="{FF2B5EF4-FFF2-40B4-BE49-F238E27FC236}">
                  <a16:creationId xmlns:a16="http://schemas.microsoft.com/office/drawing/2014/main" id="{A04714B1-03A8-4C13-A729-A604FC895E46}"/>
                </a:ext>
              </a:extLst>
            </p:cNvPr>
            <p:cNvSpPr/>
            <p:nvPr/>
          </p:nvSpPr>
          <p:spPr>
            <a:xfrm>
              <a:off x="2840799" y="3702855"/>
              <a:ext cx="8346" cy="23579"/>
            </a:xfrm>
            <a:custGeom>
              <a:avLst/>
              <a:gdLst/>
              <a:ahLst/>
              <a:cxnLst/>
              <a:rect l="l" t="t" r="r" b="b"/>
              <a:pathLst>
                <a:path w="223" h="630" extrusionOk="0">
                  <a:moveTo>
                    <a:pt x="61" y="0"/>
                  </a:moveTo>
                  <a:cubicBezTo>
                    <a:pt x="30" y="0"/>
                    <a:pt x="0" y="20"/>
                    <a:pt x="2" y="60"/>
                  </a:cubicBezTo>
                  <a:cubicBezTo>
                    <a:pt x="5" y="242"/>
                    <a:pt x="34" y="417"/>
                    <a:pt x="91" y="586"/>
                  </a:cubicBezTo>
                  <a:cubicBezTo>
                    <a:pt x="100" y="616"/>
                    <a:pt x="125" y="629"/>
                    <a:pt x="149" y="629"/>
                  </a:cubicBezTo>
                  <a:cubicBezTo>
                    <a:pt x="186" y="629"/>
                    <a:pt x="223" y="600"/>
                    <a:pt x="207" y="557"/>
                  </a:cubicBezTo>
                  <a:cubicBezTo>
                    <a:pt x="154" y="394"/>
                    <a:pt x="124" y="228"/>
                    <a:pt x="124" y="60"/>
                  </a:cubicBezTo>
                  <a:cubicBezTo>
                    <a:pt x="123" y="2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Google Shape;4654;p60">
              <a:extLst>
                <a:ext uri="{FF2B5EF4-FFF2-40B4-BE49-F238E27FC236}">
                  <a16:creationId xmlns:a16="http://schemas.microsoft.com/office/drawing/2014/main" id="{A4903A2D-0144-448D-B386-5D02F8532C33}"/>
                </a:ext>
              </a:extLst>
            </p:cNvPr>
            <p:cNvSpPr/>
            <p:nvPr/>
          </p:nvSpPr>
          <p:spPr>
            <a:xfrm>
              <a:off x="2681839" y="3358998"/>
              <a:ext cx="658125" cy="462866"/>
            </a:xfrm>
            <a:custGeom>
              <a:avLst/>
              <a:gdLst/>
              <a:ahLst/>
              <a:cxnLst/>
              <a:rect l="l" t="t" r="r" b="b"/>
              <a:pathLst>
                <a:path w="17584" h="12367" extrusionOk="0">
                  <a:moveTo>
                    <a:pt x="15752" y="5750"/>
                  </a:moveTo>
                  <a:cubicBezTo>
                    <a:pt x="15807" y="5750"/>
                    <a:pt x="15873" y="5839"/>
                    <a:pt x="15909" y="5922"/>
                  </a:cubicBezTo>
                  <a:cubicBezTo>
                    <a:pt x="15952" y="6015"/>
                    <a:pt x="15981" y="6114"/>
                    <a:pt x="16008" y="6213"/>
                  </a:cubicBezTo>
                  <a:cubicBezTo>
                    <a:pt x="16107" y="6620"/>
                    <a:pt x="16143" y="7045"/>
                    <a:pt x="16176" y="7468"/>
                  </a:cubicBezTo>
                  <a:cubicBezTo>
                    <a:pt x="16202" y="7850"/>
                    <a:pt x="16211" y="8232"/>
                    <a:pt x="16197" y="8613"/>
                  </a:cubicBezTo>
                  <a:lnTo>
                    <a:pt x="16197" y="8613"/>
                  </a:lnTo>
                  <a:cubicBezTo>
                    <a:pt x="16098" y="8596"/>
                    <a:pt x="16002" y="8564"/>
                    <a:pt x="15915" y="8515"/>
                  </a:cubicBezTo>
                  <a:cubicBezTo>
                    <a:pt x="15739" y="8412"/>
                    <a:pt x="15611" y="8246"/>
                    <a:pt x="15527" y="8061"/>
                  </a:cubicBezTo>
                  <a:cubicBezTo>
                    <a:pt x="15441" y="7872"/>
                    <a:pt x="15392" y="7667"/>
                    <a:pt x="15368" y="7462"/>
                  </a:cubicBezTo>
                  <a:cubicBezTo>
                    <a:pt x="15319" y="7048"/>
                    <a:pt x="15352" y="6617"/>
                    <a:pt x="15461" y="6216"/>
                  </a:cubicBezTo>
                  <a:cubicBezTo>
                    <a:pt x="15491" y="6117"/>
                    <a:pt x="15527" y="6021"/>
                    <a:pt x="15574" y="5932"/>
                  </a:cubicBezTo>
                  <a:cubicBezTo>
                    <a:pt x="15617" y="5845"/>
                    <a:pt x="15686" y="5753"/>
                    <a:pt x="15746" y="5750"/>
                  </a:cubicBezTo>
                  <a:cubicBezTo>
                    <a:pt x="15748" y="5750"/>
                    <a:pt x="15750" y="5750"/>
                    <a:pt x="15752" y="5750"/>
                  </a:cubicBezTo>
                  <a:close/>
                  <a:moveTo>
                    <a:pt x="2152" y="7814"/>
                  </a:moveTo>
                  <a:cubicBezTo>
                    <a:pt x="2167" y="7814"/>
                    <a:pt x="2182" y="7827"/>
                    <a:pt x="2205" y="7852"/>
                  </a:cubicBezTo>
                  <a:cubicBezTo>
                    <a:pt x="2268" y="7939"/>
                    <a:pt x="2275" y="8081"/>
                    <a:pt x="2262" y="8207"/>
                  </a:cubicBezTo>
                  <a:cubicBezTo>
                    <a:pt x="2235" y="8465"/>
                    <a:pt x="2146" y="8720"/>
                    <a:pt x="2023" y="8955"/>
                  </a:cubicBezTo>
                  <a:cubicBezTo>
                    <a:pt x="1973" y="9046"/>
                    <a:pt x="1917" y="9135"/>
                    <a:pt x="1853" y="9219"/>
                  </a:cubicBezTo>
                  <a:lnTo>
                    <a:pt x="1853" y="9219"/>
                  </a:lnTo>
                  <a:cubicBezTo>
                    <a:pt x="1847" y="9070"/>
                    <a:pt x="1850" y="8921"/>
                    <a:pt x="1861" y="8773"/>
                  </a:cubicBezTo>
                  <a:cubicBezTo>
                    <a:pt x="1881" y="8508"/>
                    <a:pt x="1921" y="8240"/>
                    <a:pt x="2016" y="7998"/>
                  </a:cubicBezTo>
                  <a:cubicBezTo>
                    <a:pt x="2040" y="7942"/>
                    <a:pt x="2070" y="7882"/>
                    <a:pt x="2106" y="7843"/>
                  </a:cubicBezTo>
                  <a:cubicBezTo>
                    <a:pt x="2126" y="7823"/>
                    <a:pt x="2139" y="7814"/>
                    <a:pt x="2152" y="7814"/>
                  </a:cubicBezTo>
                  <a:close/>
                  <a:moveTo>
                    <a:pt x="15345" y="1"/>
                  </a:moveTo>
                  <a:cubicBezTo>
                    <a:pt x="15693" y="776"/>
                    <a:pt x="16014" y="1564"/>
                    <a:pt x="16312" y="2362"/>
                  </a:cubicBezTo>
                  <a:cubicBezTo>
                    <a:pt x="16607" y="3160"/>
                    <a:pt x="16878" y="3968"/>
                    <a:pt x="17097" y="4789"/>
                  </a:cubicBezTo>
                  <a:cubicBezTo>
                    <a:pt x="17210" y="5200"/>
                    <a:pt x="17303" y="5614"/>
                    <a:pt x="17375" y="6031"/>
                  </a:cubicBezTo>
                  <a:cubicBezTo>
                    <a:pt x="17448" y="6449"/>
                    <a:pt x="17498" y="6872"/>
                    <a:pt x="17485" y="7293"/>
                  </a:cubicBezTo>
                  <a:cubicBezTo>
                    <a:pt x="17474" y="7502"/>
                    <a:pt x="17451" y="7710"/>
                    <a:pt x="17392" y="7908"/>
                  </a:cubicBezTo>
                  <a:cubicBezTo>
                    <a:pt x="17329" y="8107"/>
                    <a:pt x="17229" y="8293"/>
                    <a:pt x="17071" y="8419"/>
                  </a:cubicBezTo>
                  <a:cubicBezTo>
                    <a:pt x="16915" y="8544"/>
                    <a:pt x="16707" y="8594"/>
                    <a:pt x="16501" y="8621"/>
                  </a:cubicBezTo>
                  <a:cubicBezTo>
                    <a:pt x="16458" y="8625"/>
                    <a:pt x="16415" y="8628"/>
                    <a:pt x="16372" y="8628"/>
                  </a:cubicBezTo>
                  <a:cubicBezTo>
                    <a:pt x="16356" y="8628"/>
                    <a:pt x="16341" y="8628"/>
                    <a:pt x="16326" y="8627"/>
                  </a:cubicBezTo>
                  <a:lnTo>
                    <a:pt x="16326" y="8627"/>
                  </a:lnTo>
                  <a:cubicBezTo>
                    <a:pt x="16338" y="8238"/>
                    <a:pt x="16327" y="7847"/>
                    <a:pt x="16299" y="7459"/>
                  </a:cubicBezTo>
                  <a:cubicBezTo>
                    <a:pt x="16266" y="7031"/>
                    <a:pt x="16230" y="6607"/>
                    <a:pt x="16123" y="6183"/>
                  </a:cubicBezTo>
                  <a:cubicBezTo>
                    <a:pt x="16094" y="6081"/>
                    <a:pt x="16064" y="5975"/>
                    <a:pt x="16014" y="5872"/>
                  </a:cubicBezTo>
                  <a:cubicBezTo>
                    <a:pt x="15991" y="5822"/>
                    <a:pt x="15961" y="5773"/>
                    <a:pt x="15921" y="5723"/>
                  </a:cubicBezTo>
                  <a:cubicBezTo>
                    <a:pt x="15887" y="5683"/>
                    <a:pt x="15830" y="5633"/>
                    <a:pt x="15754" y="5633"/>
                  </a:cubicBezTo>
                  <a:cubicBezTo>
                    <a:pt x="15749" y="5633"/>
                    <a:pt x="15744" y="5633"/>
                    <a:pt x="15739" y="5634"/>
                  </a:cubicBezTo>
                  <a:cubicBezTo>
                    <a:pt x="15657" y="5640"/>
                    <a:pt x="15603" y="5690"/>
                    <a:pt x="15567" y="5733"/>
                  </a:cubicBezTo>
                  <a:cubicBezTo>
                    <a:pt x="15527" y="5779"/>
                    <a:pt x="15498" y="5829"/>
                    <a:pt x="15471" y="5879"/>
                  </a:cubicBezTo>
                  <a:cubicBezTo>
                    <a:pt x="15418" y="5978"/>
                    <a:pt x="15385" y="6081"/>
                    <a:pt x="15352" y="6187"/>
                  </a:cubicBezTo>
                  <a:cubicBezTo>
                    <a:pt x="15239" y="6607"/>
                    <a:pt x="15209" y="7045"/>
                    <a:pt x="15259" y="7475"/>
                  </a:cubicBezTo>
                  <a:cubicBezTo>
                    <a:pt x="15289" y="7690"/>
                    <a:pt x="15339" y="7902"/>
                    <a:pt x="15432" y="8104"/>
                  </a:cubicBezTo>
                  <a:cubicBezTo>
                    <a:pt x="15524" y="8303"/>
                    <a:pt x="15666" y="8488"/>
                    <a:pt x="15865" y="8601"/>
                  </a:cubicBezTo>
                  <a:cubicBezTo>
                    <a:pt x="15966" y="8659"/>
                    <a:pt x="16078" y="8695"/>
                    <a:pt x="16193" y="8713"/>
                  </a:cubicBezTo>
                  <a:lnTo>
                    <a:pt x="16193" y="8713"/>
                  </a:lnTo>
                  <a:cubicBezTo>
                    <a:pt x="16173" y="9142"/>
                    <a:pt x="16124" y="9570"/>
                    <a:pt x="16037" y="9992"/>
                  </a:cubicBezTo>
                  <a:cubicBezTo>
                    <a:pt x="15952" y="10406"/>
                    <a:pt x="15832" y="10809"/>
                    <a:pt x="15660" y="11194"/>
                  </a:cubicBezTo>
                  <a:cubicBezTo>
                    <a:pt x="15495" y="11566"/>
                    <a:pt x="15286" y="11932"/>
                    <a:pt x="15007" y="12214"/>
                  </a:cubicBezTo>
                  <a:lnTo>
                    <a:pt x="15007" y="12214"/>
                  </a:lnTo>
                  <a:cubicBezTo>
                    <a:pt x="12870" y="12030"/>
                    <a:pt x="10727" y="11909"/>
                    <a:pt x="8583" y="11856"/>
                  </a:cubicBezTo>
                  <a:cubicBezTo>
                    <a:pt x="8081" y="11845"/>
                    <a:pt x="7579" y="11838"/>
                    <a:pt x="7076" y="11838"/>
                  </a:cubicBezTo>
                  <a:cubicBezTo>
                    <a:pt x="6499" y="11838"/>
                    <a:pt x="5920" y="11848"/>
                    <a:pt x="5342" y="11873"/>
                  </a:cubicBezTo>
                  <a:lnTo>
                    <a:pt x="4536" y="11916"/>
                  </a:lnTo>
                  <a:cubicBezTo>
                    <a:pt x="4502" y="11916"/>
                    <a:pt x="4467" y="11917"/>
                    <a:pt x="4432" y="11917"/>
                  </a:cubicBezTo>
                  <a:cubicBezTo>
                    <a:pt x="4202" y="11917"/>
                    <a:pt x="3973" y="11898"/>
                    <a:pt x="3749" y="11850"/>
                  </a:cubicBezTo>
                  <a:cubicBezTo>
                    <a:pt x="3232" y="11743"/>
                    <a:pt x="2751" y="11462"/>
                    <a:pt x="2434" y="11038"/>
                  </a:cubicBezTo>
                  <a:cubicBezTo>
                    <a:pt x="2112" y="10621"/>
                    <a:pt x="1944" y="10097"/>
                    <a:pt x="1881" y="9571"/>
                  </a:cubicBezTo>
                  <a:cubicBezTo>
                    <a:pt x="1872" y="9498"/>
                    <a:pt x="1865" y="9425"/>
                    <a:pt x="1860" y="9352"/>
                  </a:cubicBezTo>
                  <a:lnTo>
                    <a:pt x="1860" y="9352"/>
                  </a:lnTo>
                  <a:cubicBezTo>
                    <a:pt x="1954" y="9243"/>
                    <a:pt x="2034" y="9122"/>
                    <a:pt x="2103" y="8998"/>
                  </a:cubicBezTo>
                  <a:cubicBezTo>
                    <a:pt x="2232" y="8756"/>
                    <a:pt x="2328" y="8492"/>
                    <a:pt x="2358" y="8217"/>
                  </a:cubicBezTo>
                  <a:cubicBezTo>
                    <a:pt x="2364" y="8078"/>
                    <a:pt x="2374" y="7928"/>
                    <a:pt x="2282" y="7789"/>
                  </a:cubicBezTo>
                  <a:cubicBezTo>
                    <a:pt x="2252" y="7760"/>
                    <a:pt x="2225" y="7730"/>
                    <a:pt x="2166" y="7717"/>
                  </a:cubicBezTo>
                  <a:cubicBezTo>
                    <a:pt x="2162" y="7717"/>
                    <a:pt x="2159" y="7717"/>
                    <a:pt x="2156" y="7717"/>
                  </a:cubicBezTo>
                  <a:cubicBezTo>
                    <a:pt x="2101" y="7717"/>
                    <a:pt x="2062" y="7748"/>
                    <a:pt x="2036" y="7773"/>
                  </a:cubicBezTo>
                  <a:cubicBezTo>
                    <a:pt x="1984" y="7832"/>
                    <a:pt x="1954" y="7896"/>
                    <a:pt x="1924" y="7962"/>
                  </a:cubicBezTo>
                  <a:cubicBezTo>
                    <a:pt x="1822" y="8223"/>
                    <a:pt x="1782" y="8495"/>
                    <a:pt x="1758" y="8766"/>
                  </a:cubicBezTo>
                  <a:cubicBezTo>
                    <a:pt x="1744" y="8955"/>
                    <a:pt x="1742" y="9146"/>
                    <a:pt x="1753" y="9337"/>
                  </a:cubicBezTo>
                  <a:lnTo>
                    <a:pt x="1753" y="9337"/>
                  </a:lnTo>
                  <a:cubicBezTo>
                    <a:pt x="1680" y="9414"/>
                    <a:pt x="1600" y="9483"/>
                    <a:pt x="1510" y="9538"/>
                  </a:cubicBezTo>
                  <a:cubicBezTo>
                    <a:pt x="1400" y="9604"/>
                    <a:pt x="1278" y="9647"/>
                    <a:pt x="1149" y="9651"/>
                  </a:cubicBezTo>
                  <a:cubicBezTo>
                    <a:pt x="1144" y="9651"/>
                    <a:pt x="1139" y="9651"/>
                    <a:pt x="1134" y="9651"/>
                  </a:cubicBezTo>
                  <a:cubicBezTo>
                    <a:pt x="1013" y="9651"/>
                    <a:pt x="893" y="9615"/>
                    <a:pt x="781" y="9558"/>
                  </a:cubicBezTo>
                  <a:cubicBezTo>
                    <a:pt x="669" y="9498"/>
                    <a:pt x="560" y="9419"/>
                    <a:pt x="477" y="9322"/>
                  </a:cubicBezTo>
                  <a:cubicBezTo>
                    <a:pt x="394" y="9223"/>
                    <a:pt x="331" y="9108"/>
                    <a:pt x="281" y="8985"/>
                  </a:cubicBezTo>
                  <a:cubicBezTo>
                    <a:pt x="182" y="8740"/>
                    <a:pt x="136" y="8475"/>
                    <a:pt x="109" y="8210"/>
                  </a:cubicBezTo>
                  <a:cubicBezTo>
                    <a:pt x="60" y="7673"/>
                    <a:pt x="86" y="7134"/>
                    <a:pt x="139" y="6600"/>
                  </a:cubicBezTo>
                  <a:cubicBezTo>
                    <a:pt x="248" y="5527"/>
                    <a:pt x="457" y="4468"/>
                    <a:pt x="718" y="3421"/>
                  </a:cubicBezTo>
                  <a:lnTo>
                    <a:pt x="718" y="3421"/>
                  </a:lnTo>
                  <a:cubicBezTo>
                    <a:pt x="440" y="4465"/>
                    <a:pt x="219" y="5521"/>
                    <a:pt x="93" y="6594"/>
                  </a:cubicBezTo>
                  <a:cubicBezTo>
                    <a:pt x="37" y="7130"/>
                    <a:pt x="0" y="7673"/>
                    <a:pt x="43" y="8214"/>
                  </a:cubicBezTo>
                  <a:cubicBezTo>
                    <a:pt x="66" y="8485"/>
                    <a:pt x="109" y="8756"/>
                    <a:pt x="208" y="9015"/>
                  </a:cubicBezTo>
                  <a:cubicBezTo>
                    <a:pt x="258" y="9144"/>
                    <a:pt x="324" y="9267"/>
                    <a:pt x="414" y="9376"/>
                  </a:cubicBezTo>
                  <a:cubicBezTo>
                    <a:pt x="506" y="9481"/>
                    <a:pt x="619" y="9565"/>
                    <a:pt x="745" y="9631"/>
                  </a:cubicBezTo>
                  <a:cubicBezTo>
                    <a:pt x="863" y="9694"/>
                    <a:pt x="1000" y="9733"/>
                    <a:pt x="1136" y="9733"/>
                  </a:cubicBezTo>
                  <a:cubicBezTo>
                    <a:pt x="1142" y="9733"/>
                    <a:pt x="1147" y="9733"/>
                    <a:pt x="1152" y="9733"/>
                  </a:cubicBezTo>
                  <a:cubicBezTo>
                    <a:pt x="1295" y="9733"/>
                    <a:pt x="1437" y="9684"/>
                    <a:pt x="1556" y="9611"/>
                  </a:cubicBezTo>
                  <a:cubicBezTo>
                    <a:pt x="1631" y="9566"/>
                    <a:pt x="1699" y="9513"/>
                    <a:pt x="1761" y="9454"/>
                  </a:cubicBezTo>
                  <a:lnTo>
                    <a:pt x="1761" y="9454"/>
                  </a:lnTo>
                  <a:cubicBezTo>
                    <a:pt x="1765" y="9498"/>
                    <a:pt x="1770" y="9541"/>
                    <a:pt x="1775" y="9585"/>
                  </a:cubicBezTo>
                  <a:cubicBezTo>
                    <a:pt x="1837" y="10124"/>
                    <a:pt x="2010" y="10664"/>
                    <a:pt x="2345" y="11107"/>
                  </a:cubicBezTo>
                  <a:cubicBezTo>
                    <a:pt x="2676" y="11555"/>
                    <a:pt x="3182" y="11856"/>
                    <a:pt x="3722" y="11969"/>
                  </a:cubicBezTo>
                  <a:cubicBezTo>
                    <a:pt x="3956" y="12021"/>
                    <a:pt x="4195" y="12043"/>
                    <a:pt x="4434" y="12043"/>
                  </a:cubicBezTo>
                  <a:cubicBezTo>
                    <a:pt x="4469" y="12043"/>
                    <a:pt x="4504" y="12042"/>
                    <a:pt x="4540" y="12041"/>
                  </a:cubicBezTo>
                  <a:lnTo>
                    <a:pt x="5348" y="12001"/>
                  </a:lnTo>
                  <a:cubicBezTo>
                    <a:pt x="5846" y="11983"/>
                    <a:pt x="6345" y="11975"/>
                    <a:pt x="6843" y="11975"/>
                  </a:cubicBezTo>
                  <a:cubicBezTo>
                    <a:pt x="7421" y="11975"/>
                    <a:pt x="7999" y="11986"/>
                    <a:pt x="8577" y="12001"/>
                  </a:cubicBezTo>
                  <a:cubicBezTo>
                    <a:pt x="9656" y="12032"/>
                    <a:pt x="10732" y="12081"/>
                    <a:pt x="11808" y="12144"/>
                  </a:cubicBezTo>
                  <a:cubicBezTo>
                    <a:pt x="12881" y="12207"/>
                    <a:pt x="13957" y="12276"/>
                    <a:pt x="15030" y="12362"/>
                  </a:cubicBezTo>
                  <a:lnTo>
                    <a:pt x="15067" y="12366"/>
                  </a:lnTo>
                  <a:lnTo>
                    <a:pt x="15087" y="12346"/>
                  </a:lnTo>
                  <a:cubicBezTo>
                    <a:pt x="15405" y="12025"/>
                    <a:pt x="15617" y="11647"/>
                    <a:pt x="15793" y="11254"/>
                  </a:cubicBezTo>
                  <a:cubicBezTo>
                    <a:pt x="15964" y="10856"/>
                    <a:pt x="16087" y="10439"/>
                    <a:pt x="16173" y="10018"/>
                  </a:cubicBezTo>
                  <a:cubicBezTo>
                    <a:pt x="16257" y="9591"/>
                    <a:pt x="16304" y="9159"/>
                    <a:pt x="16322" y="8725"/>
                  </a:cubicBezTo>
                  <a:lnTo>
                    <a:pt x="16322" y="8725"/>
                  </a:lnTo>
                  <a:cubicBezTo>
                    <a:pt x="16337" y="8725"/>
                    <a:pt x="16351" y="8726"/>
                    <a:pt x="16366" y="8726"/>
                  </a:cubicBezTo>
                  <a:cubicBezTo>
                    <a:pt x="16416" y="8726"/>
                    <a:pt x="16465" y="8723"/>
                    <a:pt x="16514" y="8717"/>
                  </a:cubicBezTo>
                  <a:cubicBezTo>
                    <a:pt x="16624" y="8703"/>
                    <a:pt x="16730" y="8683"/>
                    <a:pt x="16835" y="8651"/>
                  </a:cubicBezTo>
                  <a:cubicBezTo>
                    <a:pt x="16942" y="8617"/>
                    <a:pt x="17041" y="8561"/>
                    <a:pt x="17130" y="8492"/>
                  </a:cubicBezTo>
                  <a:cubicBezTo>
                    <a:pt x="17309" y="8349"/>
                    <a:pt x="17415" y="8144"/>
                    <a:pt x="17478" y="7935"/>
                  </a:cubicBezTo>
                  <a:cubicBezTo>
                    <a:pt x="17541" y="7726"/>
                    <a:pt x="17567" y="7511"/>
                    <a:pt x="17574" y="7296"/>
                  </a:cubicBezTo>
                  <a:cubicBezTo>
                    <a:pt x="17584" y="6866"/>
                    <a:pt x="17534" y="6438"/>
                    <a:pt x="17458" y="6018"/>
                  </a:cubicBezTo>
                  <a:cubicBezTo>
                    <a:pt x="17385" y="5594"/>
                    <a:pt x="17280" y="5180"/>
                    <a:pt x="17167" y="4769"/>
                  </a:cubicBezTo>
                  <a:cubicBezTo>
                    <a:pt x="16935" y="3948"/>
                    <a:pt x="16650" y="3143"/>
                    <a:pt x="16346" y="2348"/>
                  </a:cubicBezTo>
                  <a:cubicBezTo>
                    <a:pt x="16034" y="1558"/>
                    <a:pt x="15703" y="772"/>
                    <a:pt x="15345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" name="Google Shape;4655;p60">
              <a:extLst>
                <a:ext uri="{FF2B5EF4-FFF2-40B4-BE49-F238E27FC236}">
                  <a16:creationId xmlns:a16="http://schemas.microsoft.com/office/drawing/2014/main" id="{FDA3F719-6E10-47C5-8EE1-F03C31350A21}"/>
                </a:ext>
              </a:extLst>
            </p:cNvPr>
            <p:cNvSpPr/>
            <p:nvPr/>
          </p:nvSpPr>
          <p:spPr>
            <a:xfrm>
              <a:off x="3201760" y="3272500"/>
              <a:ext cx="119955" cy="86458"/>
            </a:xfrm>
            <a:custGeom>
              <a:avLst/>
              <a:gdLst/>
              <a:ahLst/>
              <a:cxnLst/>
              <a:rect l="l" t="t" r="r" b="b"/>
              <a:pathLst>
                <a:path w="3205" h="2310" extrusionOk="0">
                  <a:moveTo>
                    <a:pt x="1524" y="1"/>
                  </a:moveTo>
                  <a:cubicBezTo>
                    <a:pt x="773" y="1"/>
                    <a:pt x="1" y="523"/>
                    <a:pt x="1" y="523"/>
                  </a:cubicBezTo>
                  <a:lnTo>
                    <a:pt x="210" y="1487"/>
                  </a:lnTo>
                  <a:lnTo>
                    <a:pt x="229" y="1570"/>
                  </a:lnTo>
                  <a:lnTo>
                    <a:pt x="381" y="2279"/>
                  </a:lnTo>
                  <a:cubicBezTo>
                    <a:pt x="535" y="2300"/>
                    <a:pt x="684" y="2310"/>
                    <a:pt x="829" y="2310"/>
                  </a:cubicBezTo>
                  <a:cubicBezTo>
                    <a:pt x="2275" y="2310"/>
                    <a:pt x="3204" y="1324"/>
                    <a:pt x="2455" y="418"/>
                  </a:cubicBezTo>
                  <a:cubicBezTo>
                    <a:pt x="2198" y="107"/>
                    <a:pt x="1863" y="1"/>
                    <a:pt x="1524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" name="Google Shape;4656;p60">
              <a:extLst>
                <a:ext uri="{FF2B5EF4-FFF2-40B4-BE49-F238E27FC236}">
                  <a16:creationId xmlns:a16="http://schemas.microsoft.com/office/drawing/2014/main" id="{9CF57473-5D80-4E50-8E62-1B18D2887C2C}"/>
                </a:ext>
              </a:extLst>
            </p:cNvPr>
            <p:cNvSpPr/>
            <p:nvPr/>
          </p:nvSpPr>
          <p:spPr>
            <a:xfrm>
              <a:off x="3209582" y="3293722"/>
              <a:ext cx="70813" cy="37577"/>
            </a:xfrm>
            <a:custGeom>
              <a:avLst/>
              <a:gdLst/>
              <a:ahLst/>
              <a:cxnLst/>
              <a:rect l="l" t="t" r="r" b="b"/>
              <a:pathLst>
                <a:path w="1892" h="1004" extrusionOk="0">
                  <a:moveTo>
                    <a:pt x="1474" y="0"/>
                  </a:moveTo>
                  <a:cubicBezTo>
                    <a:pt x="1405" y="0"/>
                    <a:pt x="1336" y="6"/>
                    <a:pt x="1268" y="19"/>
                  </a:cubicBezTo>
                  <a:cubicBezTo>
                    <a:pt x="1060" y="56"/>
                    <a:pt x="858" y="135"/>
                    <a:pt x="679" y="245"/>
                  </a:cubicBezTo>
                  <a:cubicBezTo>
                    <a:pt x="407" y="421"/>
                    <a:pt x="172" y="652"/>
                    <a:pt x="1" y="920"/>
                  </a:cubicBezTo>
                  <a:lnTo>
                    <a:pt x="20" y="1003"/>
                  </a:lnTo>
                  <a:cubicBezTo>
                    <a:pt x="109" y="913"/>
                    <a:pt x="199" y="828"/>
                    <a:pt x="291" y="742"/>
                  </a:cubicBezTo>
                  <a:cubicBezTo>
                    <a:pt x="441" y="609"/>
                    <a:pt x="597" y="487"/>
                    <a:pt x="765" y="384"/>
                  </a:cubicBezTo>
                  <a:cubicBezTo>
                    <a:pt x="930" y="278"/>
                    <a:pt x="1109" y="198"/>
                    <a:pt x="1298" y="142"/>
                  </a:cubicBezTo>
                  <a:cubicBezTo>
                    <a:pt x="1487" y="86"/>
                    <a:pt x="1685" y="69"/>
                    <a:pt x="1891" y="66"/>
                  </a:cubicBezTo>
                  <a:cubicBezTo>
                    <a:pt x="1759" y="26"/>
                    <a:pt x="1617" y="0"/>
                    <a:pt x="1474" y="0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Google Shape;4657;p60">
              <a:extLst>
                <a:ext uri="{FF2B5EF4-FFF2-40B4-BE49-F238E27FC236}">
                  <a16:creationId xmlns:a16="http://schemas.microsoft.com/office/drawing/2014/main" id="{5B2E5F1F-3690-4C79-B445-321A0E98B4E5}"/>
                </a:ext>
              </a:extLst>
            </p:cNvPr>
            <p:cNvSpPr/>
            <p:nvPr/>
          </p:nvSpPr>
          <p:spPr>
            <a:xfrm>
              <a:off x="2664210" y="3260448"/>
              <a:ext cx="123473" cy="98584"/>
            </a:xfrm>
            <a:custGeom>
              <a:avLst/>
              <a:gdLst/>
              <a:ahLst/>
              <a:cxnLst/>
              <a:rect l="l" t="t" r="r" b="b"/>
              <a:pathLst>
                <a:path w="3299" h="2634" extrusionOk="0">
                  <a:moveTo>
                    <a:pt x="1822" y="1"/>
                  </a:moveTo>
                  <a:cubicBezTo>
                    <a:pt x="1663" y="1"/>
                    <a:pt x="1492" y="29"/>
                    <a:pt x="1309" y="94"/>
                  </a:cubicBezTo>
                  <a:cubicBezTo>
                    <a:pt x="1" y="561"/>
                    <a:pt x="488" y="2398"/>
                    <a:pt x="2452" y="2634"/>
                  </a:cubicBezTo>
                  <a:lnTo>
                    <a:pt x="2932" y="1740"/>
                  </a:lnTo>
                  <a:lnTo>
                    <a:pt x="2984" y="1640"/>
                  </a:lnTo>
                  <a:lnTo>
                    <a:pt x="3299" y="1054"/>
                  </a:lnTo>
                  <a:cubicBezTo>
                    <a:pt x="3299" y="1054"/>
                    <a:pt x="2797" y="1"/>
                    <a:pt x="1822" y="1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Google Shape;4658;p60">
              <a:extLst>
                <a:ext uri="{FF2B5EF4-FFF2-40B4-BE49-F238E27FC236}">
                  <a16:creationId xmlns:a16="http://schemas.microsoft.com/office/drawing/2014/main" id="{6C42EF12-5F7A-4ACF-A9F5-0B9423998F1D}"/>
                </a:ext>
              </a:extLst>
            </p:cNvPr>
            <p:cNvSpPr/>
            <p:nvPr/>
          </p:nvSpPr>
          <p:spPr>
            <a:xfrm>
              <a:off x="2708938" y="3285413"/>
              <a:ext cx="66995" cy="40160"/>
            </a:xfrm>
            <a:custGeom>
              <a:avLst/>
              <a:gdLst/>
              <a:ahLst/>
              <a:cxnLst/>
              <a:rect l="l" t="t" r="r" b="b"/>
              <a:pathLst>
                <a:path w="1790" h="1073" extrusionOk="0">
                  <a:moveTo>
                    <a:pt x="133" y="1"/>
                  </a:moveTo>
                  <a:cubicBezTo>
                    <a:pt x="89" y="1"/>
                    <a:pt x="45" y="3"/>
                    <a:pt x="1" y="7"/>
                  </a:cubicBezTo>
                  <a:cubicBezTo>
                    <a:pt x="210" y="50"/>
                    <a:pt x="405" y="119"/>
                    <a:pt x="594" y="198"/>
                  </a:cubicBezTo>
                  <a:cubicBezTo>
                    <a:pt x="783" y="285"/>
                    <a:pt x="965" y="380"/>
                    <a:pt x="1127" y="500"/>
                  </a:cubicBezTo>
                  <a:cubicBezTo>
                    <a:pt x="1292" y="619"/>
                    <a:pt x="1451" y="751"/>
                    <a:pt x="1587" y="904"/>
                  </a:cubicBezTo>
                  <a:cubicBezTo>
                    <a:pt x="1640" y="957"/>
                    <a:pt x="1687" y="1013"/>
                    <a:pt x="1737" y="1073"/>
                  </a:cubicBezTo>
                  <a:lnTo>
                    <a:pt x="1789" y="973"/>
                  </a:lnTo>
                  <a:cubicBezTo>
                    <a:pt x="1756" y="924"/>
                    <a:pt x="1726" y="871"/>
                    <a:pt x="1687" y="825"/>
                  </a:cubicBezTo>
                  <a:cubicBezTo>
                    <a:pt x="1561" y="646"/>
                    <a:pt x="1399" y="496"/>
                    <a:pt x="1223" y="368"/>
                  </a:cubicBezTo>
                  <a:cubicBezTo>
                    <a:pt x="1044" y="241"/>
                    <a:pt x="846" y="146"/>
                    <a:pt x="641" y="82"/>
                  </a:cubicBezTo>
                  <a:cubicBezTo>
                    <a:pt x="475" y="30"/>
                    <a:pt x="303" y="1"/>
                    <a:pt x="133" y="1"/>
                  </a:cubicBezTo>
                  <a:close/>
                </a:path>
              </a:pathLst>
            </a:custGeom>
            <a:solidFill>
              <a:srgbClr val="E7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Google Shape;4659;p60">
              <a:extLst>
                <a:ext uri="{FF2B5EF4-FFF2-40B4-BE49-F238E27FC236}">
                  <a16:creationId xmlns:a16="http://schemas.microsoft.com/office/drawing/2014/main" id="{F83197F8-5A34-47B4-BE65-54C73D4DB80F}"/>
                </a:ext>
              </a:extLst>
            </p:cNvPr>
            <p:cNvSpPr/>
            <p:nvPr/>
          </p:nvSpPr>
          <p:spPr>
            <a:xfrm>
              <a:off x="2959223" y="3589259"/>
              <a:ext cx="81330" cy="164531"/>
            </a:xfrm>
            <a:custGeom>
              <a:avLst/>
              <a:gdLst/>
              <a:ahLst/>
              <a:cxnLst/>
              <a:rect l="l" t="t" r="r" b="b"/>
              <a:pathLst>
                <a:path w="2173" h="4396" extrusionOk="0">
                  <a:moveTo>
                    <a:pt x="901" y="0"/>
                  </a:moveTo>
                  <a:cubicBezTo>
                    <a:pt x="851" y="0"/>
                    <a:pt x="800" y="24"/>
                    <a:pt x="749" y="75"/>
                  </a:cubicBezTo>
                  <a:cubicBezTo>
                    <a:pt x="0" y="816"/>
                    <a:pt x="2172" y="4396"/>
                    <a:pt x="2172" y="4396"/>
                  </a:cubicBezTo>
                  <a:cubicBezTo>
                    <a:pt x="2172" y="4396"/>
                    <a:pt x="1586" y="0"/>
                    <a:pt x="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Google Shape;4660;p60">
              <a:extLst>
                <a:ext uri="{FF2B5EF4-FFF2-40B4-BE49-F238E27FC236}">
                  <a16:creationId xmlns:a16="http://schemas.microsoft.com/office/drawing/2014/main" id="{CB1DEE05-AE50-4276-819D-E58E27B30B5E}"/>
                </a:ext>
              </a:extLst>
            </p:cNvPr>
            <p:cNvSpPr/>
            <p:nvPr/>
          </p:nvSpPr>
          <p:spPr>
            <a:xfrm>
              <a:off x="3051409" y="3588959"/>
              <a:ext cx="122014" cy="164831"/>
            </a:xfrm>
            <a:custGeom>
              <a:avLst/>
              <a:gdLst/>
              <a:ahLst/>
              <a:cxnLst/>
              <a:rect l="l" t="t" r="r" b="b"/>
              <a:pathLst>
                <a:path w="3260" h="4404" extrusionOk="0">
                  <a:moveTo>
                    <a:pt x="1769" y="0"/>
                  </a:moveTo>
                  <a:cubicBezTo>
                    <a:pt x="438" y="0"/>
                    <a:pt x="1" y="4404"/>
                    <a:pt x="1" y="4404"/>
                  </a:cubicBezTo>
                  <a:cubicBezTo>
                    <a:pt x="1" y="4404"/>
                    <a:pt x="3259" y="212"/>
                    <a:pt x="1858" y="6"/>
                  </a:cubicBezTo>
                  <a:cubicBezTo>
                    <a:pt x="1828" y="2"/>
                    <a:pt x="1798" y="0"/>
                    <a:pt x="1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Google Shape;4661;p60">
              <a:extLst>
                <a:ext uri="{FF2B5EF4-FFF2-40B4-BE49-F238E27FC236}">
                  <a16:creationId xmlns:a16="http://schemas.microsoft.com/office/drawing/2014/main" id="{34FF4950-0FF4-49B8-B0BF-E918541CDA5F}"/>
                </a:ext>
              </a:extLst>
            </p:cNvPr>
            <p:cNvSpPr/>
            <p:nvPr/>
          </p:nvSpPr>
          <p:spPr>
            <a:xfrm>
              <a:off x="3054516" y="3648546"/>
              <a:ext cx="177144" cy="100905"/>
            </a:xfrm>
            <a:custGeom>
              <a:avLst/>
              <a:gdLst/>
              <a:ahLst/>
              <a:cxnLst/>
              <a:rect l="l" t="t" r="r" b="b"/>
              <a:pathLst>
                <a:path w="4733" h="2696" extrusionOk="0">
                  <a:moveTo>
                    <a:pt x="4312" y="1"/>
                  </a:moveTo>
                  <a:lnTo>
                    <a:pt x="4219" y="130"/>
                  </a:lnTo>
                  <a:cubicBezTo>
                    <a:pt x="4477" y="319"/>
                    <a:pt x="4550" y="716"/>
                    <a:pt x="4378" y="984"/>
                  </a:cubicBezTo>
                  <a:cubicBezTo>
                    <a:pt x="4210" y="1245"/>
                    <a:pt x="3884" y="1337"/>
                    <a:pt x="3578" y="1337"/>
                  </a:cubicBezTo>
                  <a:cubicBezTo>
                    <a:pt x="3504" y="1337"/>
                    <a:pt x="3431" y="1331"/>
                    <a:pt x="3361" y="1322"/>
                  </a:cubicBezTo>
                  <a:cubicBezTo>
                    <a:pt x="3179" y="1299"/>
                    <a:pt x="2998" y="1249"/>
                    <a:pt x="2819" y="1199"/>
                  </a:cubicBezTo>
                  <a:cubicBezTo>
                    <a:pt x="2606" y="1143"/>
                    <a:pt x="2388" y="1086"/>
                    <a:pt x="2163" y="1063"/>
                  </a:cubicBezTo>
                  <a:cubicBezTo>
                    <a:pt x="2109" y="1058"/>
                    <a:pt x="2055" y="1056"/>
                    <a:pt x="2001" y="1056"/>
                  </a:cubicBezTo>
                  <a:cubicBezTo>
                    <a:pt x="1082" y="1056"/>
                    <a:pt x="188" y="1759"/>
                    <a:pt x="0" y="2663"/>
                  </a:cubicBezTo>
                  <a:lnTo>
                    <a:pt x="159" y="2696"/>
                  </a:lnTo>
                  <a:cubicBezTo>
                    <a:pt x="331" y="1864"/>
                    <a:pt x="1153" y="1219"/>
                    <a:pt x="1996" y="1219"/>
                  </a:cubicBezTo>
                  <a:cubicBezTo>
                    <a:pt x="2046" y="1219"/>
                    <a:pt x="2096" y="1221"/>
                    <a:pt x="2146" y="1226"/>
                  </a:cubicBezTo>
                  <a:cubicBezTo>
                    <a:pt x="2359" y="1245"/>
                    <a:pt x="2570" y="1302"/>
                    <a:pt x="2776" y="1358"/>
                  </a:cubicBezTo>
                  <a:cubicBezTo>
                    <a:pt x="2958" y="1404"/>
                    <a:pt x="3146" y="1458"/>
                    <a:pt x="3338" y="1484"/>
                  </a:cubicBezTo>
                  <a:cubicBezTo>
                    <a:pt x="3411" y="1493"/>
                    <a:pt x="3487" y="1499"/>
                    <a:pt x="3565" y="1499"/>
                  </a:cubicBezTo>
                  <a:cubicBezTo>
                    <a:pt x="3921" y="1499"/>
                    <a:pt x="4310" y="1388"/>
                    <a:pt x="4514" y="1070"/>
                  </a:cubicBezTo>
                  <a:cubicBezTo>
                    <a:pt x="4732" y="736"/>
                    <a:pt x="4640" y="232"/>
                    <a:pt x="4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Google Shape;4662;p60">
              <a:extLst>
                <a:ext uri="{FF2B5EF4-FFF2-40B4-BE49-F238E27FC236}">
                  <a16:creationId xmlns:a16="http://schemas.microsoft.com/office/drawing/2014/main" id="{39E66535-B808-453C-9E0F-3F29FFBAEBB1}"/>
                </a:ext>
              </a:extLst>
            </p:cNvPr>
            <p:cNvSpPr/>
            <p:nvPr/>
          </p:nvSpPr>
          <p:spPr>
            <a:xfrm>
              <a:off x="2877778" y="3620287"/>
              <a:ext cx="161649" cy="130659"/>
            </a:xfrm>
            <a:custGeom>
              <a:avLst/>
              <a:gdLst/>
              <a:ahLst/>
              <a:cxnLst/>
              <a:rect l="l" t="t" r="r" b="b"/>
              <a:pathLst>
                <a:path w="4319" h="3491" extrusionOk="0">
                  <a:moveTo>
                    <a:pt x="1964" y="2011"/>
                  </a:moveTo>
                  <a:cubicBezTo>
                    <a:pt x="2027" y="2087"/>
                    <a:pt x="2063" y="2170"/>
                    <a:pt x="2063" y="2266"/>
                  </a:cubicBezTo>
                  <a:cubicBezTo>
                    <a:pt x="2063" y="2332"/>
                    <a:pt x="2031" y="2414"/>
                    <a:pt x="1974" y="2431"/>
                  </a:cubicBezTo>
                  <a:cubicBezTo>
                    <a:pt x="1967" y="2434"/>
                    <a:pt x="1959" y="2435"/>
                    <a:pt x="1952" y="2435"/>
                  </a:cubicBezTo>
                  <a:cubicBezTo>
                    <a:pt x="1930" y="2435"/>
                    <a:pt x="1910" y="2425"/>
                    <a:pt x="1898" y="2418"/>
                  </a:cubicBezTo>
                  <a:cubicBezTo>
                    <a:pt x="1858" y="2395"/>
                    <a:pt x="1828" y="2352"/>
                    <a:pt x="1818" y="2309"/>
                  </a:cubicBezTo>
                  <a:cubicBezTo>
                    <a:pt x="1792" y="2193"/>
                    <a:pt x="1865" y="2080"/>
                    <a:pt x="1964" y="2011"/>
                  </a:cubicBezTo>
                  <a:close/>
                  <a:moveTo>
                    <a:pt x="441" y="1"/>
                  </a:moveTo>
                  <a:cubicBezTo>
                    <a:pt x="315" y="7"/>
                    <a:pt x="203" y="73"/>
                    <a:pt x="126" y="189"/>
                  </a:cubicBezTo>
                  <a:cubicBezTo>
                    <a:pt x="27" y="331"/>
                    <a:pt x="0" y="527"/>
                    <a:pt x="56" y="686"/>
                  </a:cubicBezTo>
                  <a:cubicBezTo>
                    <a:pt x="149" y="954"/>
                    <a:pt x="391" y="1126"/>
                    <a:pt x="616" y="1259"/>
                  </a:cubicBezTo>
                  <a:cubicBezTo>
                    <a:pt x="862" y="1404"/>
                    <a:pt x="1117" y="1537"/>
                    <a:pt x="1378" y="1646"/>
                  </a:cubicBezTo>
                  <a:cubicBezTo>
                    <a:pt x="1554" y="1722"/>
                    <a:pt x="1719" y="1802"/>
                    <a:pt x="1845" y="1898"/>
                  </a:cubicBezTo>
                  <a:cubicBezTo>
                    <a:pt x="1713" y="2004"/>
                    <a:pt x="1620" y="2170"/>
                    <a:pt x="1660" y="2341"/>
                  </a:cubicBezTo>
                  <a:cubicBezTo>
                    <a:pt x="1679" y="2431"/>
                    <a:pt x="1736" y="2511"/>
                    <a:pt x="1815" y="2557"/>
                  </a:cubicBezTo>
                  <a:cubicBezTo>
                    <a:pt x="1859" y="2583"/>
                    <a:pt x="1907" y="2597"/>
                    <a:pt x="1953" y="2597"/>
                  </a:cubicBezTo>
                  <a:cubicBezTo>
                    <a:pt x="1976" y="2597"/>
                    <a:pt x="1999" y="2593"/>
                    <a:pt x="2020" y="2587"/>
                  </a:cubicBezTo>
                  <a:cubicBezTo>
                    <a:pt x="2159" y="2544"/>
                    <a:pt x="2225" y="2391"/>
                    <a:pt x="2225" y="2266"/>
                  </a:cubicBezTo>
                  <a:cubicBezTo>
                    <a:pt x="2225" y="2143"/>
                    <a:pt x="2186" y="2040"/>
                    <a:pt x="2120" y="1948"/>
                  </a:cubicBezTo>
                  <a:cubicBezTo>
                    <a:pt x="2150" y="1943"/>
                    <a:pt x="2180" y="1941"/>
                    <a:pt x="2210" y="1941"/>
                  </a:cubicBezTo>
                  <a:cubicBezTo>
                    <a:pt x="2370" y="1941"/>
                    <a:pt x="2528" y="2002"/>
                    <a:pt x="2656" y="2060"/>
                  </a:cubicBezTo>
                  <a:cubicBezTo>
                    <a:pt x="3302" y="2358"/>
                    <a:pt x="3842" y="2865"/>
                    <a:pt x="4176" y="3491"/>
                  </a:cubicBezTo>
                  <a:lnTo>
                    <a:pt x="4319" y="3414"/>
                  </a:lnTo>
                  <a:cubicBezTo>
                    <a:pt x="3967" y="2759"/>
                    <a:pt x="3402" y="2226"/>
                    <a:pt x="2722" y="1915"/>
                  </a:cubicBezTo>
                  <a:cubicBezTo>
                    <a:pt x="2581" y="1849"/>
                    <a:pt x="2402" y="1779"/>
                    <a:pt x="2214" y="1779"/>
                  </a:cubicBezTo>
                  <a:cubicBezTo>
                    <a:pt x="2164" y="1779"/>
                    <a:pt x="2114" y="1784"/>
                    <a:pt x="2063" y="1795"/>
                  </a:cubicBezTo>
                  <a:cubicBezTo>
                    <a:pt x="2043" y="1799"/>
                    <a:pt x="2020" y="1805"/>
                    <a:pt x="2000" y="1815"/>
                  </a:cubicBezTo>
                  <a:cubicBezTo>
                    <a:pt x="1828" y="1663"/>
                    <a:pt x="1597" y="1563"/>
                    <a:pt x="1441" y="1497"/>
                  </a:cubicBezTo>
                  <a:cubicBezTo>
                    <a:pt x="1186" y="1388"/>
                    <a:pt x="938" y="1262"/>
                    <a:pt x="699" y="1120"/>
                  </a:cubicBezTo>
                  <a:cubicBezTo>
                    <a:pt x="501" y="1001"/>
                    <a:pt x="285" y="851"/>
                    <a:pt x="209" y="633"/>
                  </a:cubicBezTo>
                  <a:cubicBezTo>
                    <a:pt x="169" y="524"/>
                    <a:pt x="189" y="381"/>
                    <a:pt x="258" y="279"/>
                  </a:cubicBezTo>
                  <a:cubicBezTo>
                    <a:pt x="295" y="229"/>
                    <a:pt x="355" y="166"/>
                    <a:pt x="448" y="163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Google Shape;4663;p60">
              <a:extLst>
                <a:ext uri="{FF2B5EF4-FFF2-40B4-BE49-F238E27FC236}">
                  <a16:creationId xmlns:a16="http://schemas.microsoft.com/office/drawing/2014/main" id="{A1AEBD28-CEBE-425F-91B1-E2DDCC28D0CA}"/>
                </a:ext>
              </a:extLst>
            </p:cNvPr>
            <p:cNvSpPr/>
            <p:nvPr/>
          </p:nvSpPr>
          <p:spPr>
            <a:xfrm>
              <a:off x="2820774" y="3753758"/>
              <a:ext cx="468630" cy="270601"/>
            </a:xfrm>
            <a:custGeom>
              <a:avLst/>
              <a:gdLst/>
              <a:ahLst/>
              <a:cxnLst/>
              <a:rect l="l" t="t" r="r" b="b"/>
              <a:pathLst>
                <a:path w="12521" h="7230" extrusionOk="0">
                  <a:moveTo>
                    <a:pt x="0" y="1"/>
                  </a:moveTo>
                  <a:lnTo>
                    <a:pt x="179" y="1431"/>
                  </a:lnTo>
                  <a:lnTo>
                    <a:pt x="196" y="1554"/>
                  </a:lnTo>
                  <a:lnTo>
                    <a:pt x="367" y="2938"/>
                  </a:lnTo>
                  <a:lnTo>
                    <a:pt x="384" y="3057"/>
                  </a:lnTo>
                  <a:lnTo>
                    <a:pt x="534" y="4250"/>
                  </a:lnTo>
                  <a:lnTo>
                    <a:pt x="546" y="4369"/>
                  </a:lnTo>
                  <a:lnTo>
                    <a:pt x="676" y="5405"/>
                  </a:lnTo>
                  <a:lnTo>
                    <a:pt x="693" y="5528"/>
                  </a:lnTo>
                  <a:lnTo>
                    <a:pt x="788" y="6293"/>
                  </a:lnTo>
                  <a:lnTo>
                    <a:pt x="801" y="6412"/>
                  </a:lnTo>
                  <a:lnTo>
                    <a:pt x="904" y="7230"/>
                  </a:lnTo>
                  <a:lnTo>
                    <a:pt x="11779" y="7230"/>
                  </a:lnTo>
                  <a:lnTo>
                    <a:pt x="11899" y="6064"/>
                  </a:lnTo>
                  <a:lnTo>
                    <a:pt x="11911" y="5938"/>
                  </a:lnTo>
                  <a:lnTo>
                    <a:pt x="11994" y="5127"/>
                  </a:lnTo>
                  <a:lnTo>
                    <a:pt x="12007" y="5005"/>
                  </a:lnTo>
                  <a:lnTo>
                    <a:pt x="12100" y="4084"/>
                  </a:lnTo>
                  <a:lnTo>
                    <a:pt x="12113" y="3961"/>
                  </a:lnTo>
                  <a:lnTo>
                    <a:pt x="12243" y="2709"/>
                  </a:lnTo>
                  <a:lnTo>
                    <a:pt x="12252" y="2587"/>
                  </a:lnTo>
                  <a:lnTo>
                    <a:pt x="12391" y="1259"/>
                  </a:lnTo>
                  <a:lnTo>
                    <a:pt x="12405" y="1137"/>
                  </a:lnTo>
                  <a:lnTo>
                    <a:pt x="1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Google Shape;4664;p60">
              <a:extLst>
                <a:ext uri="{FF2B5EF4-FFF2-40B4-BE49-F238E27FC236}">
                  <a16:creationId xmlns:a16="http://schemas.microsoft.com/office/drawing/2014/main" id="{EDE7FB6C-700C-43BE-B973-96795CFDDA3C}"/>
                </a:ext>
              </a:extLst>
            </p:cNvPr>
            <p:cNvSpPr/>
            <p:nvPr/>
          </p:nvSpPr>
          <p:spPr>
            <a:xfrm>
              <a:off x="2850231" y="3976009"/>
              <a:ext cx="416381" cy="17778"/>
            </a:xfrm>
            <a:custGeom>
              <a:avLst/>
              <a:gdLst/>
              <a:ahLst/>
              <a:cxnLst/>
              <a:rect l="l" t="t" r="r" b="b"/>
              <a:pathLst>
                <a:path w="11125" h="475" extrusionOk="0">
                  <a:moveTo>
                    <a:pt x="11124" y="0"/>
                  </a:moveTo>
                  <a:lnTo>
                    <a:pt x="11124" y="0"/>
                  </a:lnTo>
                  <a:cubicBezTo>
                    <a:pt x="7412" y="89"/>
                    <a:pt x="3707" y="206"/>
                    <a:pt x="1" y="355"/>
                  </a:cubicBezTo>
                  <a:lnTo>
                    <a:pt x="14" y="474"/>
                  </a:lnTo>
                  <a:cubicBezTo>
                    <a:pt x="3713" y="325"/>
                    <a:pt x="7409" y="213"/>
                    <a:pt x="11112" y="126"/>
                  </a:cubicBezTo>
                  <a:lnTo>
                    <a:pt x="1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Google Shape;4665;p60">
              <a:extLst>
                <a:ext uri="{FF2B5EF4-FFF2-40B4-BE49-F238E27FC236}">
                  <a16:creationId xmlns:a16="http://schemas.microsoft.com/office/drawing/2014/main" id="{54414B60-9BBD-4D32-B9A1-60D25668F376}"/>
                </a:ext>
              </a:extLst>
            </p:cNvPr>
            <p:cNvSpPr/>
            <p:nvPr/>
          </p:nvSpPr>
          <p:spPr>
            <a:xfrm>
              <a:off x="2846039" y="3941051"/>
              <a:ext cx="424166" cy="19612"/>
            </a:xfrm>
            <a:custGeom>
              <a:avLst/>
              <a:gdLst/>
              <a:ahLst/>
              <a:cxnLst/>
              <a:rect l="l" t="t" r="r" b="b"/>
              <a:pathLst>
                <a:path w="11333" h="524" extrusionOk="0">
                  <a:moveTo>
                    <a:pt x="11332" y="1"/>
                  </a:moveTo>
                  <a:lnTo>
                    <a:pt x="11332" y="1"/>
                  </a:lnTo>
                  <a:cubicBezTo>
                    <a:pt x="7554" y="110"/>
                    <a:pt x="3776" y="242"/>
                    <a:pt x="1" y="401"/>
                  </a:cubicBezTo>
                  <a:lnTo>
                    <a:pt x="18" y="524"/>
                  </a:lnTo>
                  <a:cubicBezTo>
                    <a:pt x="3782" y="365"/>
                    <a:pt x="7551" y="229"/>
                    <a:pt x="11319" y="123"/>
                  </a:cubicBezTo>
                  <a:lnTo>
                    <a:pt x="1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8" name="Google Shape;4666;p60">
              <a:extLst>
                <a:ext uri="{FF2B5EF4-FFF2-40B4-BE49-F238E27FC236}">
                  <a16:creationId xmlns:a16="http://schemas.microsoft.com/office/drawing/2014/main" id="{E9005A91-480D-478E-8E0E-7592A0C588D5}"/>
                </a:ext>
              </a:extLst>
            </p:cNvPr>
            <p:cNvSpPr/>
            <p:nvPr/>
          </p:nvSpPr>
          <p:spPr>
            <a:xfrm>
              <a:off x="2840724" y="3902012"/>
              <a:ext cx="433448" cy="15270"/>
            </a:xfrm>
            <a:custGeom>
              <a:avLst/>
              <a:gdLst/>
              <a:ahLst/>
              <a:cxnLst/>
              <a:rect l="l" t="t" r="r" b="b"/>
              <a:pathLst>
                <a:path w="11581" h="408" extrusionOk="0">
                  <a:moveTo>
                    <a:pt x="11580" y="0"/>
                  </a:moveTo>
                  <a:lnTo>
                    <a:pt x="11580" y="0"/>
                  </a:lnTo>
                  <a:cubicBezTo>
                    <a:pt x="7722" y="189"/>
                    <a:pt x="3862" y="285"/>
                    <a:pt x="1" y="289"/>
                  </a:cubicBezTo>
                  <a:lnTo>
                    <a:pt x="13" y="408"/>
                  </a:lnTo>
                  <a:cubicBezTo>
                    <a:pt x="3868" y="408"/>
                    <a:pt x="7719" y="312"/>
                    <a:pt x="11567" y="123"/>
                  </a:cubicBezTo>
                  <a:lnTo>
                    <a:pt x="115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9" name="Google Shape;4667;p60">
              <a:extLst>
                <a:ext uri="{FF2B5EF4-FFF2-40B4-BE49-F238E27FC236}">
                  <a16:creationId xmlns:a16="http://schemas.microsoft.com/office/drawing/2014/main" id="{0B1CF155-D64B-45C2-B331-5506F0F62CB8}"/>
                </a:ext>
              </a:extLst>
            </p:cNvPr>
            <p:cNvSpPr/>
            <p:nvPr/>
          </p:nvSpPr>
          <p:spPr>
            <a:xfrm>
              <a:off x="2834511" y="3850548"/>
              <a:ext cx="444863" cy="17666"/>
            </a:xfrm>
            <a:custGeom>
              <a:avLst/>
              <a:gdLst/>
              <a:ahLst/>
              <a:cxnLst/>
              <a:rect l="l" t="t" r="r" b="b"/>
              <a:pathLst>
                <a:path w="11886" h="472" extrusionOk="0">
                  <a:moveTo>
                    <a:pt x="11885" y="1"/>
                  </a:moveTo>
                  <a:lnTo>
                    <a:pt x="11885" y="1"/>
                  </a:lnTo>
                  <a:cubicBezTo>
                    <a:pt x="7928" y="223"/>
                    <a:pt x="3965" y="339"/>
                    <a:pt x="0" y="352"/>
                  </a:cubicBezTo>
                  <a:lnTo>
                    <a:pt x="17" y="471"/>
                  </a:lnTo>
                  <a:cubicBezTo>
                    <a:pt x="3971" y="461"/>
                    <a:pt x="7925" y="346"/>
                    <a:pt x="11876" y="123"/>
                  </a:cubicBezTo>
                  <a:lnTo>
                    <a:pt x="1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Google Shape;4668;p60">
              <a:extLst>
                <a:ext uri="{FF2B5EF4-FFF2-40B4-BE49-F238E27FC236}">
                  <a16:creationId xmlns:a16="http://schemas.microsoft.com/office/drawing/2014/main" id="{AF5A92B5-E82F-4B67-925E-25AD9F660DEB}"/>
                </a:ext>
              </a:extLst>
            </p:cNvPr>
            <p:cNvSpPr/>
            <p:nvPr/>
          </p:nvSpPr>
          <p:spPr>
            <a:xfrm>
              <a:off x="2827474" y="3796277"/>
              <a:ext cx="457589" cy="15645"/>
            </a:xfrm>
            <a:custGeom>
              <a:avLst/>
              <a:gdLst/>
              <a:ahLst/>
              <a:cxnLst/>
              <a:rect l="l" t="t" r="r" b="b"/>
              <a:pathLst>
                <a:path w="12226" h="418" extrusionOk="0">
                  <a:moveTo>
                    <a:pt x="12226" y="1"/>
                  </a:moveTo>
                  <a:lnTo>
                    <a:pt x="12226" y="1"/>
                  </a:lnTo>
                  <a:cubicBezTo>
                    <a:pt x="8153" y="167"/>
                    <a:pt x="4076" y="262"/>
                    <a:pt x="0" y="295"/>
                  </a:cubicBezTo>
                  <a:lnTo>
                    <a:pt x="17" y="418"/>
                  </a:lnTo>
                  <a:cubicBezTo>
                    <a:pt x="4083" y="385"/>
                    <a:pt x="8150" y="286"/>
                    <a:pt x="12212" y="123"/>
                  </a:cubicBezTo>
                  <a:lnTo>
                    <a:pt x="12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Google Shape;4669;p60">
              <a:extLst>
                <a:ext uri="{FF2B5EF4-FFF2-40B4-BE49-F238E27FC236}">
                  <a16:creationId xmlns:a16="http://schemas.microsoft.com/office/drawing/2014/main" id="{55D6AB83-DA4F-4F31-8CB4-BDBA1000A4E0}"/>
                </a:ext>
              </a:extLst>
            </p:cNvPr>
            <p:cNvSpPr/>
            <p:nvPr/>
          </p:nvSpPr>
          <p:spPr>
            <a:xfrm>
              <a:off x="3009152" y="3739273"/>
              <a:ext cx="94242" cy="296014"/>
            </a:xfrm>
            <a:custGeom>
              <a:avLst/>
              <a:gdLst/>
              <a:ahLst/>
              <a:cxnLst/>
              <a:rect l="l" t="t" r="r" b="b"/>
              <a:pathLst>
                <a:path w="2518" h="7909" extrusionOk="0">
                  <a:moveTo>
                    <a:pt x="0" y="1"/>
                  </a:moveTo>
                  <a:lnTo>
                    <a:pt x="534" y="7869"/>
                  </a:lnTo>
                  <a:lnTo>
                    <a:pt x="1987" y="7909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Google Shape;4670;p60">
              <a:extLst>
                <a:ext uri="{FF2B5EF4-FFF2-40B4-BE49-F238E27FC236}">
                  <a16:creationId xmlns:a16="http://schemas.microsoft.com/office/drawing/2014/main" id="{345431E6-417D-4E58-AB48-7C611562736A}"/>
                </a:ext>
              </a:extLst>
            </p:cNvPr>
            <p:cNvSpPr/>
            <p:nvPr/>
          </p:nvSpPr>
          <p:spPr>
            <a:xfrm>
              <a:off x="3253711" y="3979864"/>
              <a:ext cx="153228" cy="263864"/>
            </a:xfrm>
            <a:custGeom>
              <a:avLst/>
              <a:gdLst/>
              <a:ahLst/>
              <a:cxnLst/>
              <a:rect l="l" t="t" r="r" b="b"/>
              <a:pathLst>
                <a:path w="4094" h="7050" extrusionOk="0">
                  <a:moveTo>
                    <a:pt x="1594" y="1"/>
                  </a:moveTo>
                  <a:cubicBezTo>
                    <a:pt x="1336" y="1"/>
                    <a:pt x="1132" y="134"/>
                    <a:pt x="1106" y="533"/>
                  </a:cubicBezTo>
                  <a:cubicBezTo>
                    <a:pt x="1079" y="900"/>
                    <a:pt x="1298" y="1235"/>
                    <a:pt x="1447" y="1573"/>
                  </a:cubicBezTo>
                  <a:cubicBezTo>
                    <a:pt x="1894" y="2580"/>
                    <a:pt x="1732" y="3828"/>
                    <a:pt x="1040" y="4686"/>
                  </a:cubicBezTo>
                  <a:cubicBezTo>
                    <a:pt x="775" y="5010"/>
                    <a:pt x="440" y="5285"/>
                    <a:pt x="235" y="5653"/>
                  </a:cubicBezTo>
                  <a:cubicBezTo>
                    <a:pt x="34" y="6020"/>
                    <a:pt x="0" y="6537"/>
                    <a:pt x="318" y="6815"/>
                  </a:cubicBezTo>
                  <a:cubicBezTo>
                    <a:pt x="497" y="6974"/>
                    <a:pt x="749" y="7017"/>
                    <a:pt x="990" y="7037"/>
                  </a:cubicBezTo>
                  <a:cubicBezTo>
                    <a:pt x="1089" y="7045"/>
                    <a:pt x="1189" y="7049"/>
                    <a:pt x="1289" y="7049"/>
                  </a:cubicBezTo>
                  <a:cubicBezTo>
                    <a:pt x="2013" y="7049"/>
                    <a:pt x="2755" y="6831"/>
                    <a:pt x="3232" y="6295"/>
                  </a:cubicBezTo>
                  <a:cubicBezTo>
                    <a:pt x="4093" y="5322"/>
                    <a:pt x="4047" y="3474"/>
                    <a:pt x="3801" y="2285"/>
                  </a:cubicBezTo>
                  <a:cubicBezTo>
                    <a:pt x="3636" y="1484"/>
                    <a:pt x="3232" y="778"/>
                    <a:pt x="2530" y="341"/>
                  </a:cubicBezTo>
                  <a:cubicBezTo>
                    <a:pt x="2279" y="187"/>
                    <a:pt x="1899" y="1"/>
                    <a:pt x="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Google Shape;4671;p60">
              <a:extLst>
                <a:ext uri="{FF2B5EF4-FFF2-40B4-BE49-F238E27FC236}">
                  <a16:creationId xmlns:a16="http://schemas.microsoft.com/office/drawing/2014/main" id="{2DE7FFB1-CA46-436D-B1A8-BDB9116F15C4}"/>
                </a:ext>
              </a:extLst>
            </p:cNvPr>
            <p:cNvSpPr/>
            <p:nvPr/>
          </p:nvSpPr>
          <p:spPr>
            <a:xfrm>
              <a:off x="3055901" y="3945654"/>
              <a:ext cx="276402" cy="263190"/>
            </a:xfrm>
            <a:custGeom>
              <a:avLst/>
              <a:gdLst/>
              <a:ahLst/>
              <a:cxnLst/>
              <a:rect l="l" t="t" r="r" b="b"/>
              <a:pathLst>
                <a:path w="7385" h="7032" extrusionOk="0">
                  <a:moveTo>
                    <a:pt x="1592" y="1"/>
                  </a:moveTo>
                  <a:cubicBezTo>
                    <a:pt x="1307" y="1"/>
                    <a:pt x="1017" y="60"/>
                    <a:pt x="729" y="202"/>
                  </a:cubicBezTo>
                  <a:cubicBezTo>
                    <a:pt x="83" y="517"/>
                    <a:pt x="0" y="1334"/>
                    <a:pt x="86" y="1967"/>
                  </a:cubicBezTo>
                  <a:cubicBezTo>
                    <a:pt x="219" y="2977"/>
                    <a:pt x="749" y="3931"/>
                    <a:pt x="1394" y="4699"/>
                  </a:cubicBezTo>
                  <a:cubicBezTo>
                    <a:pt x="2010" y="5427"/>
                    <a:pt x="2775" y="6027"/>
                    <a:pt x="3626" y="6454"/>
                  </a:cubicBezTo>
                  <a:cubicBezTo>
                    <a:pt x="4184" y="6731"/>
                    <a:pt x="4798" y="7031"/>
                    <a:pt x="5436" y="7031"/>
                  </a:cubicBezTo>
                  <a:cubicBezTo>
                    <a:pt x="5453" y="7031"/>
                    <a:pt x="5470" y="7031"/>
                    <a:pt x="5487" y="7030"/>
                  </a:cubicBezTo>
                  <a:cubicBezTo>
                    <a:pt x="6173" y="7014"/>
                    <a:pt x="6639" y="6531"/>
                    <a:pt x="6904" y="5924"/>
                  </a:cubicBezTo>
                  <a:cubicBezTo>
                    <a:pt x="7116" y="5438"/>
                    <a:pt x="7222" y="4885"/>
                    <a:pt x="7282" y="4362"/>
                  </a:cubicBezTo>
                  <a:cubicBezTo>
                    <a:pt x="7385" y="3507"/>
                    <a:pt x="7269" y="2620"/>
                    <a:pt x="6829" y="1868"/>
                  </a:cubicBezTo>
                  <a:cubicBezTo>
                    <a:pt x="6722" y="1689"/>
                    <a:pt x="6600" y="1516"/>
                    <a:pt x="6467" y="1354"/>
                  </a:cubicBezTo>
                  <a:cubicBezTo>
                    <a:pt x="6467" y="1354"/>
                    <a:pt x="5705" y="203"/>
                    <a:pt x="4838" y="203"/>
                  </a:cubicBezTo>
                  <a:cubicBezTo>
                    <a:pt x="4732" y="203"/>
                    <a:pt x="4624" y="220"/>
                    <a:pt x="4517" y="258"/>
                  </a:cubicBezTo>
                  <a:cubicBezTo>
                    <a:pt x="3647" y="570"/>
                    <a:pt x="4305" y="1481"/>
                    <a:pt x="4478" y="1698"/>
                  </a:cubicBezTo>
                  <a:lnTo>
                    <a:pt x="4478" y="1698"/>
                  </a:lnTo>
                  <a:cubicBezTo>
                    <a:pt x="4244" y="1420"/>
                    <a:pt x="2981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Google Shape;4672;p60">
              <a:extLst>
                <a:ext uri="{FF2B5EF4-FFF2-40B4-BE49-F238E27FC236}">
                  <a16:creationId xmlns:a16="http://schemas.microsoft.com/office/drawing/2014/main" id="{F2D06094-508C-43FE-94F5-727828DDD360}"/>
                </a:ext>
              </a:extLst>
            </p:cNvPr>
            <p:cNvSpPr/>
            <p:nvPr/>
          </p:nvSpPr>
          <p:spPr>
            <a:xfrm>
              <a:off x="3064172" y="3965229"/>
              <a:ext cx="50115" cy="70102"/>
            </a:xfrm>
            <a:custGeom>
              <a:avLst/>
              <a:gdLst/>
              <a:ahLst/>
              <a:cxnLst/>
              <a:rect l="l" t="t" r="r" b="b"/>
              <a:pathLst>
                <a:path w="1339" h="1873" extrusionOk="0">
                  <a:moveTo>
                    <a:pt x="136" y="0"/>
                  </a:moveTo>
                  <a:cubicBezTo>
                    <a:pt x="112" y="0"/>
                    <a:pt x="90" y="13"/>
                    <a:pt x="83" y="44"/>
                  </a:cubicBezTo>
                  <a:cubicBezTo>
                    <a:pt x="1" y="388"/>
                    <a:pt x="250" y="775"/>
                    <a:pt x="418" y="1057"/>
                  </a:cubicBezTo>
                  <a:cubicBezTo>
                    <a:pt x="617" y="1395"/>
                    <a:pt x="869" y="1679"/>
                    <a:pt x="1219" y="1864"/>
                  </a:cubicBezTo>
                  <a:cubicBezTo>
                    <a:pt x="1229" y="1870"/>
                    <a:pt x="1239" y="1872"/>
                    <a:pt x="1248" y="1872"/>
                  </a:cubicBezTo>
                  <a:cubicBezTo>
                    <a:pt x="1301" y="1872"/>
                    <a:pt x="1338" y="1793"/>
                    <a:pt x="1279" y="1759"/>
                  </a:cubicBezTo>
                  <a:cubicBezTo>
                    <a:pt x="981" y="1600"/>
                    <a:pt x="759" y="1371"/>
                    <a:pt x="577" y="1086"/>
                  </a:cubicBezTo>
                  <a:cubicBezTo>
                    <a:pt x="412" y="828"/>
                    <a:pt x="126" y="388"/>
                    <a:pt x="199" y="76"/>
                  </a:cubicBezTo>
                  <a:cubicBezTo>
                    <a:pt x="210" y="30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5" name="Google Shape;4673;p60">
              <a:extLst>
                <a:ext uri="{FF2B5EF4-FFF2-40B4-BE49-F238E27FC236}">
                  <a16:creationId xmlns:a16="http://schemas.microsoft.com/office/drawing/2014/main" id="{695A298F-BBF1-491C-B2BA-B27E862F72D0}"/>
                </a:ext>
              </a:extLst>
            </p:cNvPr>
            <p:cNvSpPr/>
            <p:nvPr/>
          </p:nvSpPr>
          <p:spPr>
            <a:xfrm>
              <a:off x="3107852" y="3949210"/>
              <a:ext cx="50303" cy="64750"/>
            </a:xfrm>
            <a:custGeom>
              <a:avLst/>
              <a:gdLst/>
              <a:ahLst/>
              <a:cxnLst/>
              <a:rect l="l" t="t" r="r" b="b"/>
              <a:pathLst>
                <a:path w="1344" h="1730" extrusionOk="0">
                  <a:moveTo>
                    <a:pt x="76" y="1"/>
                  </a:moveTo>
                  <a:cubicBezTo>
                    <a:pt x="39" y="1"/>
                    <a:pt x="0" y="31"/>
                    <a:pt x="12" y="77"/>
                  </a:cubicBezTo>
                  <a:cubicBezTo>
                    <a:pt x="191" y="770"/>
                    <a:pt x="619" y="1346"/>
                    <a:pt x="1228" y="1719"/>
                  </a:cubicBezTo>
                  <a:cubicBezTo>
                    <a:pt x="1239" y="1727"/>
                    <a:pt x="1250" y="1730"/>
                    <a:pt x="1260" y="1730"/>
                  </a:cubicBezTo>
                  <a:cubicBezTo>
                    <a:pt x="1311" y="1730"/>
                    <a:pt x="1343" y="1650"/>
                    <a:pt x="1288" y="1617"/>
                  </a:cubicBezTo>
                  <a:cubicBezTo>
                    <a:pt x="708" y="1256"/>
                    <a:pt x="301" y="706"/>
                    <a:pt x="132" y="44"/>
                  </a:cubicBezTo>
                  <a:cubicBezTo>
                    <a:pt x="124" y="14"/>
                    <a:pt x="100" y="1"/>
                    <a:pt x="76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Google Shape;4674;p60">
              <a:extLst>
                <a:ext uri="{FF2B5EF4-FFF2-40B4-BE49-F238E27FC236}">
                  <a16:creationId xmlns:a16="http://schemas.microsoft.com/office/drawing/2014/main" id="{D9764F0A-B9DA-4C52-ADFD-99D37E9F11CC}"/>
                </a:ext>
              </a:extLst>
            </p:cNvPr>
            <p:cNvSpPr/>
            <p:nvPr/>
          </p:nvSpPr>
          <p:spPr>
            <a:xfrm>
              <a:off x="3165941" y="4029420"/>
              <a:ext cx="5988" cy="4529"/>
            </a:xfrm>
            <a:custGeom>
              <a:avLst/>
              <a:gdLst/>
              <a:ahLst/>
              <a:cxnLst/>
              <a:rect l="l" t="t" r="r" b="b"/>
              <a:pathLst>
                <a:path w="160" h="121" extrusionOk="0">
                  <a:moveTo>
                    <a:pt x="80" y="1"/>
                  </a:moveTo>
                  <a:cubicBezTo>
                    <a:pt x="1" y="1"/>
                    <a:pt x="1" y="120"/>
                    <a:pt x="80" y="120"/>
                  </a:cubicBezTo>
                  <a:cubicBezTo>
                    <a:pt x="160" y="120"/>
                    <a:pt x="160" y="1"/>
                    <a:pt x="80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Google Shape;4675;p60">
              <a:extLst>
                <a:ext uri="{FF2B5EF4-FFF2-40B4-BE49-F238E27FC236}">
                  <a16:creationId xmlns:a16="http://schemas.microsoft.com/office/drawing/2014/main" id="{BEA7A6AD-EC88-4B0E-AFB0-1812AAF75D3E}"/>
                </a:ext>
              </a:extLst>
            </p:cNvPr>
            <p:cNvSpPr/>
            <p:nvPr/>
          </p:nvSpPr>
          <p:spPr>
            <a:xfrm>
              <a:off x="3121438" y="4043905"/>
              <a:ext cx="4641" cy="5390"/>
            </a:xfrm>
            <a:custGeom>
              <a:avLst/>
              <a:gdLst/>
              <a:ahLst/>
              <a:cxnLst/>
              <a:rect l="l" t="t" r="r" b="b"/>
              <a:pathLst>
                <a:path w="124" h="144" extrusionOk="0">
                  <a:moveTo>
                    <a:pt x="62" y="1"/>
                  </a:moveTo>
                  <a:cubicBezTo>
                    <a:pt x="31" y="1"/>
                    <a:pt x="1" y="21"/>
                    <a:pt x="1" y="61"/>
                  </a:cubicBezTo>
                  <a:lnTo>
                    <a:pt x="1" y="84"/>
                  </a:lnTo>
                  <a:cubicBezTo>
                    <a:pt x="1" y="123"/>
                    <a:pt x="31" y="143"/>
                    <a:pt x="62" y="143"/>
                  </a:cubicBezTo>
                  <a:cubicBezTo>
                    <a:pt x="92" y="143"/>
                    <a:pt x="123" y="123"/>
                    <a:pt x="123" y="84"/>
                  </a:cubicBezTo>
                  <a:lnTo>
                    <a:pt x="123" y="61"/>
                  </a:lnTo>
                  <a:cubicBezTo>
                    <a:pt x="123" y="2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Google Shape;4676;p60">
              <a:extLst>
                <a:ext uri="{FF2B5EF4-FFF2-40B4-BE49-F238E27FC236}">
                  <a16:creationId xmlns:a16="http://schemas.microsoft.com/office/drawing/2014/main" id="{96857CF6-5229-4A93-80A5-BB7DB534C3FD}"/>
                </a:ext>
              </a:extLst>
            </p:cNvPr>
            <p:cNvSpPr/>
            <p:nvPr/>
          </p:nvSpPr>
          <p:spPr>
            <a:xfrm>
              <a:off x="2661965" y="3990307"/>
              <a:ext cx="158730" cy="251026"/>
            </a:xfrm>
            <a:custGeom>
              <a:avLst/>
              <a:gdLst/>
              <a:ahLst/>
              <a:cxnLst/>
              <a:rect l="l" t="t" r="r" b="b"/>
              <a:pathLst>
                <a:path w="4241" h="6707" extrusionOk="0">
                  <a:moveTo>
                    <a:pt x="2881" y="1"/>
                  </a:moveTo>
                  <a:cubicBezTo>
                    <a:pt x="2858" y="1"/>
                    <a:pt x="2835" y="1"/>
                    <a:pt x="2813" y="2"/>
                  </a:cubicBezTo>
                  <a:cubicBezTo>
                    <a:pt x="2485" y="16"/>
                    <a:pt x="2206" y="105"/>
                    <a:pt x="1965" y="261"/>
                  </a:cubicBezTo>
                  <a:cubicBezTo>
                    <a:pt x="1720" y="420"/>
                    <a:pt x="1514" y="645"/>
                    <a:pt x="1329" y="923"/>
                  </a:cubicBezTo>
                  <a:cubicBezTo>
                    <a:pt x="537" y="2125"/>
                    <a:pt x="1" y="4010"/>
                    <a:pt x="727" y="5357"/>
                  </a:cubicBezTo>
                  <a:cubicBezTo>
                    <a:pt x="1121" y="6086"/>
                    <a:pt x="1886" y="6706"/>
                    <a:pt x="2699" y="6706"/>
                  </a:cubicBezTo>
                  <a:cubicBezTo>
                    <a:pt x="2957" y="6706"/>
                    <a:pt x="3220" y="6644"/>
                    <a:pt x="3478" y="6503"/>
                  </a:cubicBezTo>
                  <a:cubicBezTo>
                    <a:pt x="3554" y="6460"/>
                    <a:pt x="3631" y="6410"/>
                    <a:pt x="3704" y="6357"/>
                  </a:cubicBezTo>
                  <a:cubicBezTo>
                    <a:pt x="4005" y="6139"/>
                    <a:pt x="4240" y="5738"/>
                    <a:pt x="4121" y="5357"/>
                  </a:cubicBezTo>
                  <a:cubicBezTo>
                    <a:pt x="3918" y="4722"/>
                    <a:pt x="2581" y="3642"/>
                    <a:pt x="2591" y="2976"/>
                  </a:cubicBezTo>
                  <a:cubicBezTo>
                    <a:pt x="2597" y="2533"/>
                    <a:pt x="2680" y="2079"/>
                    <a:pt x="2865" y="1675"/>
                  </a:cubicBezTo>
                  <a:cubicBezTo>
                    <a:pt x="3028" y="1317"/>
                    <a:pt x="3461" y="1019"/>
                    <a:pt x="3574" y="672"/>
                  </a:cubicBezTo>
                  <a:cubicBezTo>
                    <a:pt x="3740" y="173"/>
                    <a:pt x="3292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Google Shape;4677;p60">
              <a:extLst>
                <a:ext uri="{FF2B5EF4-FFF2-40B4-BE49-F238E27FC236}">
                  <a16:creationId xmlns:a16="http://schemas.microsoft.com/office/drawing/2014/main" id="{D3F8DAF1-97C4-4C31-A714-F027F8ED455D}"/>
                </a:ext>
              </a:extLst>
            </p:cNvPr>
            <p:cNvSpPr/>
            <p:nvPr/>
          </p:nvSpPr>
          <p:spPr>
            <a:xfrm>
              <a:off x="2751831" y="3938917"/>
              <a:ext cx="287106" cy="273221"/>
            </a:xfrm>
            <a:custGeom>
              <a:avLst/>
              <a:gdLst/>
              <a:ahLst/>
              <a:cxnLst/>
              <a:rect l="l" t="t" r="r" b="b"/>
              <a:pathLst>
                <a:path w="7671" h="7300" extrusionOk="0">
                  <a:moveTo>
                    <a:pt x="5356" y="1"/>
                  </a:moveTo>
                  <a:cubicBezTo>
                    <a:pt x="3777" y="1"/>
                    <a:pt x="1832" y="1780"/>
                    <a:pt x="1832" y="1780"/>
                  </a:cubicBezTo>
                  <a:cubicBezTo>
                    <a:pt x="1832" y="1780"/>
                    <a:pt x="2362" y="220"/>
                    <a:pt x="1448" y="220"/>
                  </a:cubicBezTo>
                  <a:cubicBezTo>
                    <a:pt x="991" y="220"/>
                    <a:pt x="653" y="869"/>
                    <a:pt x="428" y="1522"/>
                  </a:cubicBezTo>
                  <a:cubicBezTo>
                    <a:pt x="223" y="2114"/>
                    <a:pt x="94" y="2793"/>
                    <a:pt x="44" y="3475"/>
                  </a:cubicBezTo>
                  <a:cubicBezTo>
                    <a:pt x="1" y="4081"/>
                    <a:pt x="21" y="4687"/>
                    <a:pt x="107" y="5240"/>
                  </a:cubicBezTo>
                  <a:cubicBezTo>
                    <a:pt x="213" y="5916"/>
                    <a:pt x="504" y="6584"/>
                    <a:pt x="1094" y="6962"/>
                  </a:cubicBezTo>
                  <a:cubicBezTo>
                    <a:pt x="1443" y="7184"/>
                    <a:pt x="1845" y="7299"/>
                    <a:pt x="2247" y="7299"/>
                  </a:cubicBezTo>
                  <a:cubicBezTo>
                    <a:pt x="2563" y="7299"/>
                    <a:pt x="2879" y="7229"/>
                    <a:pt x="3170" y="7085"/>
                  </a:cubicBezTo>
                  <a:cubicBezTo>
                    <a:pt x="6137" y="5621"/>
                    <a:pt x="7670" y="1574"/>
                    <a:pt x="6481" y="432"/>
                  </a:cubicBezTo>
                  <a:cubicBezTo>
                    <a:pt x="6159" y="123"/>
                    <a:pt x="5770" y="1"/>
                    <a:pt x="5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Google Shape;4678;p60">
              <a:extLst>
                <a:ext uri="{FF2B5EF4-FFF2-40B4-BE49-F238E27FC236}">
                  <a16:creationId xmlns:a16="http://schemas.microsoft.com/office/drawing/2014/main" id="{8430F1D4-C1B5-41EC-8503-D674B61848BF}"/>
                </a:ext>
              </a:extLst>
            </p:cNvPr>
            <p:cNvSpPr/>
            <p:nvPr/>
          </p:nvSpPr>
          <p:spPr>
            <a:xfrm>
              <a:off x="2918051" y="3938056"/>
              <a:ext cx="38962" cy="54307"/>
            </a:xfrm>
            <a:custGeom>
              <a:avLst/>
              <a:gdLst/>
              <a:ahLst/>
              <a:cxnLst/>
              <a:rect l="l" t="t" r="r" b="b"/>
              <a:pathLst>
                <a:path w="1041" h="1451" extrusionOk="0">
                  <a:moveTo>
                    <a:pt x="964" y="1"/>
                  </a:moveTo>
                  <a:cubicBezTo>
                    <a:pt x="940" y="1"/>
                    <a:pt x="918" y="14"/>
                    <a:pt x="911" y="44"/>
                  </a:cubicBezTo>
                  <a:cubicBezTo>
                    <a:pt x="796" y="577"/>
                    <a:pt x="418" y="972"/>
                    <a:pt x="44" y="1346"/>
                  </a:cubicBezTo>
                  <a:cubicBezTo>
                    <a:pt x="0" y="1389"/>
                    <a:pt x="41" y="1450"/>
                    <a:pt x="88" y="1450"/>
                  </a:cubicBezTo>
                  <a:cubicBezTo>
                    <a:pt x="102" y="1450"/>
                    <a:pt x="117" y="1445"/>
                    <a:pt x="130" y="1432"/>
                  </a:cubicBezTo>
                  <a:cubicBezTo>
                    <a:pt x="521" y="1044"/>
                    <a:pt x="908" y="631"/>
                    <a:pt x="1030" y="77"/>
                  </a:cubicBezTo>
                  <a:cubicBezTo>
                    <a:pt x="1040" y="31"/>
                    <a:pt x="1001" y="1"/>
                    <a:pt x="964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Google Shape;4679;p60">
              <a:extLst>
                <a:ext uri="{FF2B5EF4-FFF2-40B4-BE49-F238E27FC236}">
                  <a16:creationId xmlns:a16="http://schemas.microsoft.com/office/drawing/2014/main" id="{345046EA-2897-4B6E-A2DE-8925F84BFA7C}"/>
                </a:ext>
              </a:extLst>
            </p:cNvPr>
            <p:cNvSpPr/>
            <p:nvPr/>
          </p:nvSpPr>
          <p:spPr>
            <a:xfrm>
              <a:off x="2960196" y="3953589"/>
              <a:ext cx="30803" cy="52024"/>
            </a:xfrm>
            <a:custGeom>
              <a:avLst/>
              <a:gdLst/>
              <a:ahLst/>
              <a:cxnLst/>
              <a:rect l="l" t="t" r="r" b="b"/>
              <a:pathLst>
                <a:path w="823" h="1390" extrusionOk="0">
                  <a:moveTo>
                    <a:pt x="761" y="0"/>
                  </a:moveTo>
                  <a:cubicBezTo>
                    <a:pt x="730" y="0"/>
                    <a:pt x="699" y="20"/>
                    <a:pt x="699" y="60"/>
                  </a:cubicBezTo>
                  <a:cubicBezTo>
                    <a:pt x="686" y="560"/>
                    <a:pt x="375" y="937"/>
                    <a:pt x="43" y="1285"/>
                  </a:cubicBezTo>
                  <a:cubicBezTo>
                    <a:pt x="0" y="1328"/>
                    <a:pt x="42" y="1390"/>
                    <a:pt x="89" y="1390"/>
                  </a:cubicBezTo>
                  <a:cubicBezTo>
                    <a:pt x="102" y="1390"/>
                    <a:pt x="117" y="1384"/>
                    <a:pt x="130" y="1371"/>
                  </a:cubicBezTo>
                  <a:cubicBezTo>
                    <a:pt x="484" y="1000"/>
                    <a:pt x="809" y="593"/>
                    <a:pt x="822" y="60"/>
                  </a:cubicBezTo>
                  <a:cubicBezTo>
                    <a:pt x="822" y="20"/>
                    <a:pt x="791" y="0"/>
                    <a:pt x="761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Google Shape;4680;p60">
              <a:extLst>
                <a:ext uri="{FF2B5EF4-FFF2-40B4-BE49-F238E27FC236}">
                  <a16:creationId xmlns:a16="http://schemas.microsoft.com/office/drawing/2014/main" id="{5B48D9C4-7435-4D1B-A3DF-13983FA88CF7}"/>
                </a:ext>
              </a:extLst>
            </p:cNvPr>
            <p:cNvSpPr/>
            <p:nvPr/>
          </p:nvSpPr>
          <p:spPr>
            <a:xfrm>
              <a:off x="2949304" y="4024853"/>
              <a:ext cx="6737" cy="4604"/>
            </a:xfrm>
            <a:custGeom>
              <a:avLst/>
              <a:gdLst/>
              <a:ahLst/>
              <a:cxnLst/>
              <a:rect l="l" t="t" r="r" b="b"/>
              <a:pathLst>
                <a:path w="180" h="123" extrusionOk="0">
                  <a:moveTo>
                    <a:pt x="80" y="0"/>
                  </a:moveTo>
                  <a:cubicBezTo>
                    <a:pt x="0" y="0"/>
                    <a:pt x="0" y="123"/>
                    <a:pt x="80" y="123"/>
                  </a:cubicBezTo>
                  <a:lnTo>
                    <a:pt x="103" y="123"/>
                  </a:lnTo>
                  <a:cubicBezTo>
                    <a:pt x="179" y="123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Google Shape;4681;p60">
              <a:extLst>
                <a:ext uri="{FF2B5EF4-FFF2-40B4-BE49-F238E27FC236}">
                  <a16:creationId xmlns:a16="http://schemas.microsoft.com/office/drawing/2014/main" id="{1C341608-A0F0-444F-8BA2-3B4F6E1C3805}"/>
                </a:ext>
              </a:extLst>
            </p:cNvPr>
            <p:cNvSpPr/>
            <p:nvPr/>
          </p:nvSpPr>
          <p:spPr>
            <a:xfrm>
              <a:off x="2887809" y="4011304"/>
              <a:ext cx="6849" cy="4678"/>
            </a:xfrm>
            <a:custGeom>
              <a:avLst/>
              <a:gdLst/>
              <a:ahLst/>
              <a:cxnLst/>
              <a:rect l="l" t="t" r="r" b="b"/>
              <a:pathLst>
                <a:path w="183" h="125" extrusionOk="0">
                  <a:moveTo>
                    <a:pt x="80" y="1"/>
                  </a:moveTo>
                  <a:cubicBezTo>
                    <a:pt x="1" y="1"/>
                    <a:pt x="1" y="124"/>
                    <a:pt x="80" y="124"/>
                  </a:cubicBezTo>
                  <a:lnTo>
                    <a:pt x="103" y="124"/>
                  </a:lnTo>
                  <a:cubicBezTo>
                    <a:pt x="183" y="124"/>
                    <a:pt x="183" y="1"/>
                    <a:pt x="103" y="1"/>
                  </a:cubicBezTo>
                  <a:close/>
                </a:path>
              </a:pathLst>
            </a:custGeom>
            <a:solidFill>
              <a:srgbClr val="6B5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36;p43">
            <a:extLst>
              <a:ext uri="{FF2B5EF4-FFF2-40B4-BE49-F238E27FC236}">
                <a16:creationId xmlns:a16="http://schemas.microsoft.com/office/drawing/2014/main" id="{30CB4893-134D-41C2-90D3-5CA2412B1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1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b="1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TP HCM: Dạy học Tin học cho học sinh tiểu học theo chuẩn quốc tế">
            <a:extLst>
              <a:ext uri="{FF2B5EF4-FFF2-40B4-BE49-F238E27FC236}">
                <a16:creationId xmlns:a16="http://schemas.microsoft.com/office/drawing/2014/main" id="{BB21FC8E-F832-418E-9EFD-22BB286B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45" y="1251549"/>
            <a:ext cx="4511880" cy="28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Chứng sợ học toán - hóa ra đây là nguyên nhân trẻ học dốt toán |  theAsianparent Vietnam">
            <a:extLst>
              <a:ext uri="{FF2B5EF4-FFF2-40B4-BE49-F238E27FC236}">
                <a16:creationId xmlns:a16="http://schemas.microsoft.com/office/drawing/2014/main" id="{763AB09A-1B97-4887-ADB4-C86EF6BAE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98556" y="1524369"/>
            <a:ext cx="168402" cy="16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Chứng sợ học toán - hóa ra đây là nguyên nhân trẻ học dốt toán |  theAsianparent Vietnam">
            <a:extLst>
              <a:ext uri="{FF2B5EF4-FFF2-40B4-BE49-F238E27FC236}">
                <a16:creationId xmlns:a16="http://schemas.microsoft.com/office/drawing/2014/main" id="{49E30929-4B7C-421F-844A-10C90F0F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4" y="1251549"/>
            <a:ext cx="3921632" cy="29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51"/>
          <p:cNvSpPr txBox="1">
            <a:spLocks noGrp="1"/>
          </p:cNvSpPr>
          <p:nvPr>
            <p:ph type="title" idx="8"/>
          </p:nvPr>
        </p:nvSpPr>
        <p:spPr>
          <a:xfrm>
            <a:off x="827345" y="2431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5W-1H</a:t>
            </a:r>
            <a:endParaRPr b="1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4" name="Google Shape;2734;p51"/>
          <p:cNvSpPr txBox="1">
            <a:spLocks noGrp="1"/>
          </p:cNvSpPr>
          <p:nvPr>
            <p:ph type="title" idx="2"/>
          </p:nvPr>
        </p:nvSpPr>
        <p:spPr>
          <a:xfrm>
            <a:off x="5559827" y="371481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6" name="Google Shape;2736;p51"/>
          <p:cNvSpPr txBox="1">
            <a:spLocks noGrp="1"/>
          </p:cNvSpPr>
          <p:nvPr>
            <p:ph type="title" idx="4"/>
          </p:nvPr>
        </p:nvSpPr>
        <p:spPr>
          <a:xfrm>
            <a:off x="5559827" y="1684622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8" name="Google Shape;2738;p51"/>
          <p:cNvSpPr txBox="1">
            <a:spLocks noGrp="1"/>
          </p:cNvSpPr>
          <p:nvPr>
            <p:ph type="title" idx="6"/>
          </p:nvPr>
        </p:nvSpPr>
        <p:spPr>
          <a:xfrm>
            <a:off x="1742775" y="3714810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WHER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40" name="Google Shape;2740;p51"/>
          <p:cNvGrpSpPr/>
          <p:nvPr/>
        </p:nvGrpSpPr>
        <p:grpSpPr>
          <a:xfrm>
            <a:off x="2362054" y="826602"/>
            <a:ext cx="602843" cy="824926"/>
            <a:chOff x="2409025" y="1017725"/>
            <a:chExt cx="508900" cy="696375"/>
          </a:xfrm>
        </p:grpSpPr>
        <p:sp>
          <p:nvSpPr>
            <p:cNvPr id="2741" name="Google Shape;2741;p51"/>
            <p:cNvSpPr/>
            <p:nvPr/>
          </p:nvSpPr>
          <p:spPr>
            <a:xfrm>
              <a:off x="2451325" y="1152000"/>
              <a:ext cx="460750" cy="562100"/>
            </a:xfrm>
            <a:custGeom>
              <a:avLst/>
              <a:gdLst/>
              <a:ahLst/>
              <a:cxnLst/>
              <a:rect l="l" t="t" r="r" b="b"/>
              <a:pathLst>
                <a:path w="18430" h="22484" extrusionOk="0">
                  <a:moveTo>
                    <a:pt x="6338" y="0"/>
                  </a:moveTo>
                  <a:cubicBezTo>
                    <a:pt x="6167" y="0"/>
                    <a:pt x="5996" y="7"/>
                    <a:pt x="5826" y="19"/>
                  </a:cubicBezTo>
                  <a:cubicBezTo>
                    <a:pt x="5326" y="59"/>
                    <a:pt x="4826" y="165"/>
                    <a:pt x="4326" y="340"/>
                  </a:cubicBezTo>
                  <a:cubicBezTo>
                    <a:pt x="4233" y="370"/>
                    <a:pt x="4147" y="403"/>
                    <a:pt x="4060" y="443"/>
                  </a:cubicBezTo>
                  <a:cubicBezTo>
                    <a:pt x="4031" y="453"/>
                    <a:pt x="4005" y="466"/>
                    <a:pt x="3975" y="476"/>
                  </a:cubicBezTo>
                  <a:cubicBezTo>
                    <a:pt x="3773" y="565"/>
                    <a:pt x="3580" y="662"/>
                    <a:pt x="3398" y="774"/>
                  </a:cubicBezTo>
                  <a:cubicBezTo>
                    <a:pt x="2680" y="1201"/>
                    <a:pt x="2107" y="1791"/>
                    <a:pt x="1653" y="2489"/>
                  </a:cubicBezTo>
                  <a:cubicBezTo>
                    <a:pt x="1610" y="2549"/>
                    <a:pt x="1574" y="2609"/>
                    <a:pt x="1534" y="2671"/>
                  </a:cubicBezTo>
                  <a:cubicBezTo>
                    <a:pt x="1315" y="3029"/>
                    <a:pt x="1127" y="3417"/>
                    <a:pt x="965" y="3817"/>
                  </a:cubicBezTo>
                  <a:cubicBezTo>
                    <a:pt x="941" y="3871"/>
                    <a:pt x="918" y="3926"/>
                    <a:pt x="898" y="3983"/>
                  </a:cubicBezTo>
                  <a:cubicBezTo>
                    <a:pt x="736" y="4400"/>
                    <a:pt x="603" y="4834"/>
                    <a:pt x="491" y="5277"/>
                  </a:cubicBezTo>
                  <a:cubicBezTo>
                    <a:pt x="478" y="5334"/>
                    <a:pt x="464" y="5390"/>
                    <a:pt x="451" y="5444"/>
                  </a:cubicBezTo>
                  <a:cubicBezTo>
                    <a:pt x="369" y="5794"/>
                    <a:pt x="299" y="6156"/>
                    <a:pt x="242" y="6513"/>
                  </a:cubicBezTo>
                  <a:cubicBezTo>
                    <a:pt x="233" y="6566"/>
                    <a:pt x="226" y="6622"/>
                    <a:pt x="216" y="6675"/>
                  </a:cubicBezTo>
                  <a:cubicBezTo>
                    <a:pt x="153" y="7096"/>
                    <a:pt x="106" y="7523"/>
                    <a:pt x="74" y="7944"/>
                  </a:cubicBezTo>
                  <a:cubicBezTo>
                    <a:pt x="71" y="7993"/>
                    <a:pt x="67" y="8046"/>
                    <a:pt x="64" y="8099"/>
                  </a:cubicBezTo>
                  <a:cubicBezTo>
                    <a:pt x="34" y="8467"/>
                    <a:pt x="21" y="8831"/>
                    <a:pt x="11" y="9188"/>
                  </a:cubicBezTo>
                  <a:cubicBezTo>
                    <a:pt x="11" y="9242"/>
                    <a:pt x="7" y="9295"/>
                    <a:pt x="7" y="9344"/>
                  </a:cubicBezTo>
                  <a:cubicBezTo>
                    <a:pt x="1" y="9725"/>
                    <a:pt x="4" y="10096"/>
                    <a:pt x="11" y="10451"/>
                  </a:cubicBezTo>
                  <a:lnTo>
                    <a:pt x="11" y="10454"/>
                  </a:lnTo>
                  <a:cubicBezTo>
                    <a:pt x="14" y="10503"/>
                    <a:pt x="14" y="10553"/>
                    <a:pt x="17" y="10602"/>
                  </a:cubicBezTo>
                  <a:cubicBezTo>
                    <a:pt x="34" y="11123"/>
                    <a:pt x="64" y="11609"/>
                    <a:pt x="97" y="12046"/>
                  </a:cubicBezTo>
                  <a:cubicBezTo>
                    <a:pt x="100" y="12096"/>
                    <a:pt x="106" y="12146"/>
                    <a:pt x="110" y="12192"/>
                  </a:cubicBezTo>
                  <a:cubicBezTo>
                    <a:pt x="190" y="13150"/>
                    <a:pt x="296" y="13838"/>
                    <a:pt x="332" y="14073"/>
                  </a:cubicBezTo>
                  <a:cubicBezTo>
                    <a:pt x="342" y="14129"/>
                    <a:pt x="349" y="14159"/>
                    <a:pt x="349" y="14159"/>
                  </a:cubicBezTo>
                  <a:lnTo>
                    <a:pt x="349" y="14215"/>
                  </a:lnTo>
                  <a:cubicBezTo>
                    <a:pt x="345" y="14385"/>
                    <a:pt x="342" y="14911"/>
                    <a:pt x="401" y="15620"/>
                  </a:cubicBezTo>
                  <a:cubicBezTo>
                    <a:pt x="405" y="15666"/>
                    <a:pt x="408" y="15713"/>
                    <a:pt x="415" y="15765"/>
                  </a:cubicBezTo>
                  <a:cubicBezTo>
                    <a:pt x="428" y="15918"/>
                    <a:pt x="444" y="16080"/>
                    <a:pt x="468" y="16249"/>
                  </a:cubicBezTo>
                  <a:cubicBezTo>
                    <a:pt x="716" y="18269"/>
                    <a:pt x="1474" y="21140"/>
                    <a:pt x="3750" y="21915"/>
                  </a:cubicBezTo>
                  <a:cubicBezTo>
                    <a:pt x="4900" y="22305"/>
                    <a:pt x="6293" y="22483"/>
                    <a:pt x="7746" y="22483"/>
                  </a:cubicBezTo>
                  <a:cubicBezTo>
                    <a:pt x="7894" y="22483"/>
                    <a:pt x="8044" y="22481"/>
                    <a:pt x="8193" y="22478"/>
                  </a:cubicBezTo>
                  <a:cubicBezTo>
                    <a:pt x="8501" y="22471"/>
                    <a:pt x="8809" y="22455"/>
                    <a:pt x="9117" y="22435"/>
                  </a:cubicBezTo>
                  <a:cubicBezTo>
                    <a:pt x="10442" y="22335"/>
                    <a:pt x="11777" y="22106"/>
                    <a:pt x="12975" y="21773"/>
                  </a:cubicBezTo>
                  <a:cubicBezTo>
                    <a:pt x="14224" y="21425"/>
                    <a:pt x="15330" y="20968"/>
                    <a:pt x="16154" y="20425"/>
                  </a:cubicBezTo>
                  <a:cubicBezTo>
                    <a:pt x="17525" y="19523"/>
                    <a:pt x="18184" y="17553"/>
                    <a:pt x="18353" y="15434"/>
                  </a:cubicBezTo>
                  <a:lnTo>
                    <a:pt x="18353" y="15430"/>
                  </a:lnTo>
                  <a:cubicBezTo>
                    <a:pt x="18356" y="15381"/>
                    <a:pt x="18360" y="15328"/>
                    <a:pt x="18363" y="15282"/>
                  </a:cubicBezTo>
                  <a:cubicBezTo>
                    <a:pt x="18430" y="14305"/>
                    <a:pt x="18396" y="13304"/>
                    <a:pt x="18277" y="12367"/>
                  </a:cubicBezTo>
                  <a:cubicBezTo>
                    <a:pt x="18267" y="12291"/>
                    <a:pt x="18257" y="12216"/>
                    <a:pt x="18247" y="12136"/>
                  </a:cubicBezTo>
                  <a:cubicBezTo>
                    <a:pt x="18240" y="12089"/>
                    <a:pt x="18234" y="12043"/>
                    <a:pt x="18227" y="11993"/>
                  </a:cubicBezTo>
                  <a:cubicBezTo>
                    <a:pt x="18141" y="11427"/>
                    <a:pt x="18028" y="10891"/>
                    <a:pt x="17889" y="10404"/>
                  </a:cubicBezTo>
                  <a:cubicBezTo>
                    <a:pt x="17873" y="10354"/>
                    <a:pt x="17860" y="10308"/>
                    <a:pt x="17846" y="10258"/>
                  </a:cubicBezTo>
                  <a:cubicBezTo>
                    <a:pt x="17764" y="9977"/>
                    <a:pt x="17667" y="9712"/>
                    <a:pt x="17568" y="9470"/>
                  </a:cubicBezTo>
                  <a:cubicBezTo>
                    <a:pt x="17439" y="9156"/>
                    <a:pt x="17257" y="8782"/>
                    <a:pt x="17022" y="8367"/>
                  </a:cubicBezTo>
                  <a:cubicBezTo>
                    <a:pt x="16999" y="8325"/>
                    <a:pt x="16975" y="8285"/>
                    <a:pt x="16952" y="8242"/>
                  </a:cubicBezTo>
                  <a:cubicBezTo>
                    <a:pt x="16654" y="7721"/>
                    <a:pt x="16287" y="7139"/>
                    <a:pt x="15856" y="6536"/>
                  </a:cubicBezTo>
                  <a:cubicBezTo>
                    <a:pt x="15830" y="6493"/>
                    <a:pt x="15796" y="6450"/>
                    <a:pt x="15767" y="6410"/>
                  </a:cubicBezTo>
                  <a:cubicBezTo>
                    <a:pt x="15552" y="6109"/>
                    <a:pt x="15320" y="5801"/>
                    <a:pt x="15075" y="5493"/>
                  </a:cubicBezTo>
                  <a:cubicBezTo>
                    <a:pt x="15041" y="5453"/>
                    <a:pt x="15005" y="5413"/>
                    <a:pt x="14972" y="5370"/>
                  </a:cubicBezTo>
                  <a:cubicBezTo>
                    <a:pt x="14674" y="4999"/>
                    <a:pt x="14356" y="4629"/>
                    <a:pt x="14019" y="4261"/>
                  </a:cubicBezTo>
                  <a:cubicBezTo>
                    <a:pt x="13982" y="4221"/>
                    <a:pt x="13946" y="4185"/>
                    <a:pt x="13906" y="4142"/>
                  </a:cubicBezTo>
                  <a:cubicBezTo>
                    <a:pt x="13631" y="3847"/>
                    <a:pt x="13343" y="3559"/>
                    <a:pt x="13045" y="3278"/>
                  </a:cubicBezTo>
                  <a:cubicBezTo>
                    <a:pt x="13005" y="3238"/>
                    <a:pt x="12962" y="3198"/>
                    <a:pt x="12922" y="3159"/>
                  </a:cubicBezTo>
                  <a:cubicBezTo>
                    <a:pt x="12830" y="3076"/>
                    <a:pt x="12737" y="2989"/>
                    <a:pt x="12644" y="2907"/>
                  </a:cubicBezTo>
                  <a:cubicBezTo>
                    <a:pt x="12571" y="2841"/>
                    <a:pt x="12498" y="2781"/>
                    <a:pt x="12425" y="2718"/>
                  </a:cubicBezTo>
                  <a:cubicBezTo>
                    <a:pt x="12253" y="2569"/>
                    <a:pt x="12081" y="2427"/>
                    <a:pt x="11905" y="2288"/>
                  </a:cubicBezTo>
                  <a:cubicBezTo>
                    <a:pt x="11859" y="2248"/>
                    <a:pt x="11809" y="2211"/>
                    <a:pt x="11760" y="2175"/>
                  </a:cubicBezTo>
                  <a:cubicBezTo>
                    <a:pt x="11429" y="1913"/>
                    <a:pt x="11084" y="1672"/>
                    <a:pt x="10733" y="1450"/>
                  </a:cubicBezTo>
                  <a:cubicBezTo>
                    <a:pt x="10677" y="1413"/>
                    <a:pt x="10621" y="1377"/>
                    <a:pt x="10561" y="1340"/>
                  </a:cubicBezTo>
                  <a:cubicBezTo>
                    <a:pt x="10117" y="1069"/>
                    <a:pt x="9663" y="831"/>
                    <a:pt x="9200" y="632"/>
                  </a:cubicBezTo>
                  <a:cubicBezTo>
                    <a:pt x="9127" y="602"/>
                    <a:pt x="9051" y="569"/>
                    <a:pt x="8975" y="539"/>
                  </a:cubicBezTo>
                  <a:cubicBezTo>
                    <a:pt x="8177" y="221"/>
                    <a:pt x="7352" y="26"/>
                    <a:pt x="6515" y="3"/>
                  </a:cubicBezTo>
                  <a:cubicBezTo>
                    <a:pt x="6456" y="1"/>
                    <a:pt x="6397" y="0"/>
                    <a:pt x="6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2511025" y="1248500"/>
              <a:ext cx="5725" cy="11600"/>
            </a:xfrm>
            <a:custGeom>
              <a:avLst/>
              <a:gdLst/>
              <a:ahLst/>
              <a:cxnLst/>
              <a:rect l="l" t="t" r="r" b="b"/>
              <a:pathLst>
                <a:path w="229" h="464" extrusionOk="0">
                  <a:moveTo>
                    <a:pt x="90" y="1"/>
                  </a:moveTo>
                  <a:cubicBezTo>
                    <a:pt x="47" y="1"/>
                    <a:pt x="0" y="37"/>
                    <a:pt x="11" y="93"/>
                  </a:cubicBezTo>
                  <a:cubicBezTo>
                    <a:pt x="34" y="199"/>
                    <a:pt x="53" y="305"/>
                    <a:pt x="77" y="411"/>
                  </a:cubicBezTo>
                  <a:cubicBezTo>
                    <a:pt x="84" y="448"/>
                    <a:pt x="111" y="464"/>
                    <a:pt x="139" y="464"/>
                  </a:cubicBezTo>
                  <a:cubicBezTo>
                    <a:pt x="182" y="464"/>
                    <a:pt x="229" y="427"/>
                    <a:pt x="219" y="372"/>
                  </a:cubicBezTo>
                  <a:cubicBezTo>
                    <a:pt x="196" y="265"/>
                    <a:pt x="173" y="159"/>
                    <a:pt x="153" y="54"/>
                  </a:cubicBezTo>
                  <a:cubicBezTo>
                    <a:pt x="145" y="17"/>
                    <a:pt x="118" y="1"/>
                    <a:pt x="90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2519800" y="1250000"/>
              <a:ext cx="4850" cy="11550"/>
            </a:xfrm>
            <a:custGeom>
              <a:avLst/>
              <a:gdLst/>
              <a:ahLst/>
              <a:cxnLst/>
              <a:rect l="l" t="t" r="r" b="b"/>
              <a:pathLst>
                <a:path w="194" h="462" extrusionOk="0">
                  <a:moveTo>
                    <a:pt x="95" y="0"/>
                  </a:moveTo>
                  <a:cubicBezTo>
                    <a:pt x="59" y="0"/>
                    <a:pt x="19" y="23"/>
                    <a:pt x="14" y="70"/>
                  </a:cubicBezTo>
                  <a:cubicBezTo>
                    <a:pt x="0" y="185"/>
                    <a:pt x="7" y="298"/>
                    <a:pt x="37" y="411"/>
                  </a:cubicBezTo>
                  <a:cubicBezTo>
                    <a:pt x="46" y="446"/>
                    <a:pt x="74" y="462"/>
                    <a:pt x="103" y="462"/>
                  </a:cubicBezTo>
                  <a:cubicBezTo>
                    <a:pt x="147" y="462"/>
                    <a:pt x="193" y="427"/>
                    <a:pt x="179" y="371"/>
                  </a:cubicBezTo>
                  <a:cubicBezTo>
                    <a:pt x="153" y="272"/>
                    <a:pt x="146" y="172"/>
                    <a:pt x="159" y="70"/>
                  </a:cubicBezTo>
                  <a:cubicBezTo>
                    <a:pt x="166" y="23"/>
                    <a:pt x="132" y="0"/>
                    <a:pt x="95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2853300" y="1572275"/>
              <a:ext cx="4825" cy="12225"/>
            </a:xfrm>
            <a:custGeom>
              <a:avLst/>
              <a:gdLst/>
              <a:ahLst/>
              <a:cxnLst/>
              <a:rect l="l" t="t" r="r" b="b"/>
              <a:pathLst>
                <a:path w="193" h="489" extrusionOk="0">
                  <a:moveTo>
                    <a:pt x="71" y="1"/>
                  </a:moveTo>
                  <a:cubicBezTo>
                    <a:pt x="35" y="1"/>
                    <a:pt x="1" y="24"/>
                    <a:pt x="6" y="70"/>
                  </a:cubicBezTo>
                  <a:cubicBezTo>
                    <a:pt x="19" y="186"/>
                    <a:pt x="32" y="302"/>
                    <a:pt x="42" y="418"/>
                  </a:cubicBezTo>
                  <a:cubicBezTo>
                    <a:pt x="47" y="465"/>
                    <a:pt x="87" y="489"/>
                    <a:pt x="123" y="489"/>
                  </a:cubicBezTo>
                  <a:cubicBezTo>
                    <a:pt x="159" y="489"/>
                    <a:pt x="193" y="466"/>
                    <a:pt x="188" y="418"/>
                  </a:cubicBezTo>
                  <a:cubicBezTo>
                    <a:pt x="178" y="302"/>
                    <a:pt x="165" y="186"/>
                    <a:pt x="151" y="70"/>
                  </a:cubicBezTo>
                  <a:cubicBezTo>
                    <a:pt x="146" y="24"/>
                    <a:pt x="107" y="1"/>
                    <a:pt x="7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2859900" y="1570850"/>
              <a:ext cx="5725" cy="15100"/>
            </a:xfrm>
            <a:custGeom>
              <a:avLst/>
              <a:gdLst/>
              <a:ahLst/>
              <a:cxnLst/>
              <a:rect l="l" t="t" r="r" b="b"/>
              <a:pathLst>
                <a:path w="229" h="604" extrusionOk="0">
                  <a:moveTo>
                    <a:pt x="91" y="1"/>
                  </a:moveTo>
                  <a:cubicBezTo>
                    <a:pt x="46" y="1"/>
                    <a:pt x="0" y="37"/>
                    <a:pt x="16" y="91"/>
                  </a:cubicBezTo>
                  <a:cubicBezTo>
                    <a:pt x="60" y="237"/>
                    <a:pt x="80" y="382"/>
                    <a:pt x="80" y="531"/>
                  </a:cubicBezTo>
                  <a:cubicBezTo>
                    <a:pt x="80" y="579"/>
                    <a:pt x="117" y="604"/>
                    <a:pt x="154" y="604"/>
                  </a:cubicBezTo>
                  <a:cubicBezTo>
                    <a:pt x="191" y="604"/>
                    <a:pt x="228" y="579"/>
                    <a:pt x="228" y="531"/>
                  </a:cubicBezTo>
                  <a:cubicBezTo>
                    <a:pt x="228" y="369"/>
                    <a:pt x="205" y="210"/>
                    <a:pt x="159" y="51"/>
                  </a:cubicBezTo>
                  <a:cubicBezTo>
                    <a:pt x="149" y="16"/>
                    <a:pt x="120" y="1"/>
                    <a:pt x="9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2858900" y="1552750"/>
              <a:ext cx="4825" cy="14425"/>
            </a:xfrm>
            <a:custGeom>
              <a:avLst/>
              <a:gdLst/>
              <a:ahLst/>
              <a:cxnLst/>
              <a:rect l="l" t="t" r="r" b="b"/>
              <a:pathLst>
                <a:path w="193" h="577" extrusionOk="0">
                  <a:moveTo>
                    <a:pt x="79" y="1"/>
                  </a:moveTo>
                  <a:cubicBezTo>
                    <a:pt x="42" y="1"/>
                    <a:pt x="5" y="25"/>
                    <a:pt x="4" y="73"/>
                  </a:cubicBezTo>
                  <a:cubicBezTo>
                    <a:pt x="1" y="222"/>
                    <a:pt x="13" y="374"/>
                    <a:pt x="40" y="523"/>
                  </a:cubicBezTo>
                  <a:cubicBezTo>
                    <a:pt x="47" y="560"/>
                    <a:pt x="73" y="576"/>
                    <a:pt x="102" y="576"/>
                  </a:cubicBezTo>
                  <a:cubicBezTo>
                    <a:pt x="145" y="576"/>
                    <a:pt x="193" y="540"/>
                    <a:pt x="183" y="484"/>
                  </a:cubicBezTo>
                  <a:cubicBezTo>
                    <a:pt x="156" y="348"/>
                    <a:pt x="146" y="212"/>
                    <a:pt x="149" y="73"/>
                  </a:cubicBezTo>
                  <a:cubicBezTo>
                    <a:pt x="151" y="25"/>
                    <a:pt x="115" y="1"/>
                    <a:pt x="79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2535575" y="1656650"/>
              <a:ext cx="7900" cy="12425"/>
            </a:xfrm>
            <a:custGeom>
              <a:avLst/>
              <a:gdLst/>
              <a:ahLst/>
              <a:cxnLst/>
              <a:rect l="l" t="t" r="r" b="b"/>
              <a:pathLst>
                <a:path w="316" h="497" extrusionOk="0">
                  <a:moveTo>
                    <a:pt x="101" y="1"/>
                  </a:moveTo>
                  <a:cubicBezTo>
                    <a:pt x="50" y="1"/>
                    <a:pt x="1" y="54"/>
                    <a:pt x="35" y="109"/>
                  </a:cubicBezTo>
                  <a:cubicBezTo>
                    <a:pt x="98" y="216"/>
                    <a:pt x="138" y="325"/>
                    <a:pt x="164" y="444"/>
                  </a:cubicBezTo>
                  <a:cubicBezTo>
                    <a:pt x="171" y="481"/>
                    <a:pt x="197" y="497"/>
                    <a:pt x="226" y="497"/>
                  </a:cubicBezTo>
                  <a:cubicBezTo>
                    <a:pt x="268" y="497"/>
                    <a:pt x="315" y="460"/>
                    <a:pt x="303" y="404"/>
                  </a:cubicBezTo>
                  <a:cubicBezTo>
                    <a:pt x="277" y="275"/>
                    <a:pt x="230" y="149"/>
                    <a:pt x="161" y="37"/>
                  </a:cubicBezTo>
                  <a:cubicBezTo>
                    <a:pt x="146" y="11"/>
                    <a:pt x="123" y="1"/>
                    <a:pt x="10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2543075" y="1659050"/>
              <a:ext cx="9500" cy="10825"/>
            </a:xfrm>
            <a:custGeom>
              <a:avLst/>
              <a:gdLst/>
              <a:ahLst/>
              <a:cxnLst/>
              <a:rect l="l" t="t" r="r" b="b"/>
              <a:pathLst>
                <a:path w="380" h="433" extrusionOk="0">
                  <a:moveTo>
                    <a:pt x="104" y="1"/>
                  </a:moveTo>
                  <a:cubicBezTo>
                    <a:pt x="53" y="1"/>
                    <a:pt x="1" y="54"/>
                    <a:pt x="33" y="109"/>
                  </a:cubicBezTo>
                  <a:cubicBezTo>
                    <a:pt x="92" y="215"/>
                    <a:pt x="159" y="311"/>
                    <a:pt x="231" y="407"/>
                  </a:cubicBezTo>
                  <a:cubicBezTo>
                    <a:pt x="246" y="425"/>
                    <a:pt x="263" y="432"/>
                    <a:pt x="280" y="432"/>
                  </a:cubicBezTo>
                  <a:cubicBezTo>
                    <a:pt x="332" y="432"/>
                    <a:pt x="380" y="360"/>
                    <a:pt x="335" y="305"/>
                  </a:cubicBezTo>
                  <a:cubicBezTo>
                    <a:pt x="271" y="219"/>
                    <a:pt x="212" y="129"/>
                    <a:pt x="162" y="36"/>
                  </a:cubicBezTo>
                  <a:cubicBezTo>
                    <a:pt x="148" y="11"/>
                    <a:pt x="126" y="1"/>
                    <a:pt x="104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2545350" y="1643850"/>
              <a:ext cx="8625" cy="12100"/>
            </a:xfrm>
            <a:custGeom>
              <a:avLst/>
              <a:gdLst/>
              <a:ahLst/>
              <a:cxnLst/>
              <a:rect l="l" t="t" r="r" b="b"/>
              <a:pathLst>
                <a:path w="345" h="484" extrusionOk="0">
                  <a:moveTo>
                    <a:pt x="103" y="1"/>
                  </a:moveTo>
                  <a:cubicBezTo>
                    <a:pt x="52" y="1"/>
                    <a:pt x="1" y="53"/>
                    <a:pt x="35" y="108"/>
                  </a:cubicBezTo>
                  <a:cubicBezTo>
                    <a:pt x="98" y="211"/>
                    <a:pt x="148" y="320"/>
                    <a:pt x="184" y="433"/>
                  </a:cubicBezTo>
                  <a:cubicBezTo>
                    <a:pt x="196" y="468"/>
                    <a:pt x="226" y="484"/>
                    <a:pt x="255" y="484"/>
                  </a:cubicBezTo>
                  <a:cubicBezTo>
                    <a:pt x="300" y="484"/>
                    <a:pt x="344" y="448"/>
                    <a:pt x="326" y="393"/>
                  </a:cubicBezTo>
                  <a:cubicBezTo>
                    <a:pt x="287" y="267"/>
                    <a:pt x="233" y="147"/>
                    <a:pt x="164" y="35"/>
                  </a:cubicBezTo>
                  <a:cubicBezTo>
                    <a:pt x="149" y="11"/>
                    <a:pt x="126" y="1"/>
                    <a:pt x="103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2489150" y="1219325"/>
              <a:ext cx="362150" cy="494625"/>
            </a:xfrm>
            <a:custGeom>
              <a:avLst/>
              <a:gdLst/>
              <a:ahLst/>
              <a:cxnLst/>
              <a:rect l="l" t="t" r="r" b="b"/>
              <a:pathLst>
                <a:path w="14486" h="19785" extrusionOk="0">
                  <a:moveTo>
                    <a:pt x="6182" y="0"/>
                  </a:moveTo>
                  <a:cubicBezTo>
                    <a:pt x="5906" y="0"/>
                    <a:pt x="5628" y="16"/>
                    <a:pt x="5349" y="45"/>
                  </a:cubicBezTo>
                  <a:cubicBezTo>
                    <a:pt x="4614" y="125"/>
                    <a:pt x="3906" y="336"/>
                    <a:pt x="3273" y="704"/>
                  </a:cubicBezTo>
                  <a:cubicBezTo>
                    <a:pt x="1266" y="1873"/>
                    <a:pt x="1" y="4628"/>
                    <a:pt x="806" y="9711"/>
                  </a:cubicBezTo>
                  <a:cubicBezTo>
                    <a:pt x="1922" y="16764"/>
                    <a:pt x="4859" y="19049"/>
                    <a:pt x="6680" y="19785"/>
                  </a:cubicBezTo>
                  <a:cubicBezTo>
                    <a:pt x="6988" y="19778"/>
                    <a:pt x="7296" y="19762"/>
                    <a:pt x="7604" y="19742"/>
                  </a:cubicBezTo>
                  <a:cubicBezTo>
                    <a:pt x="8929" y="19642"/>
                    <a:pt x="10264" y="19413"/>
                    <a:pt x="11462" y="19080"/>
                  </a:cubicBezTo>
                  <a:cubicBezTo>
                    <a:pt x="14396" y="17122"/>
                    <a:pt x="14485" y="12754"/>
                    <a:pt x="13122" y="7615"/>
                  </a:cubicBezTo>
                  <a:cubicBezTo>
                    <a:pt x="11525" y="1607"/>
                    <a:pt x="8951" y="0"/>
                    <a:pt x="6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2569350" y="1495125"/>
              <a:ext cx="6475" cy="14900"/>
            </a:xfrm>
            <a:custGeom>
              <a:avLst/>
              <a:gdLst/>
              <a:ahLst/>
              <a:cxnLst/>
              <a:rect l="l" t="t" r="r" b="b"/>
              <a:pathLst>
                <a:path w="259" h="596" extrusionOk="0">
                  <a:moveTo>
                    <a:pt x="72" y="1"/>
                  </a:moveTo>
                  <a:cubicBezTo>
                    <a:pt x="35" y="1"/>
                    <a:pt x="0" y="25"/>
                    <a:pt x="5" y="73"/>
                  </a:cubicBezTo>
                  <a:cubicBezTo>
                    <a:pt x="19" y="235"/>
                    <a:pt x="48" y="391"/>
                    <a:pt x="98" y="547"/>
                  </a:cubicBezTo>
                  <a:cubicBezTo>
                    <a:pt x="110" y="581"/>
                    <a:pt x="139" y="596"/>
                    <a:pt x="169" y="596"/>
                  </a:cubicBezTo>
                  <a:cubicBezTo>
                    <a:pt x="214" y="596"/>
                    <a:pt x="258" y="561"/>
                    <a:pt x="241" y="507"/>
                  </a:cubicBezTo>
                  <a:cubicBezTo>
                    <a:pt x="194" y="365"/>
                    <a:pt x="164" y="222"/>
                    <a:pt x="151" y="73"/>
                  </a:cubicBezTo>
                  <a:cubicBezTo>
                    <a:pt x="148" y="25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2576775" y="1500250"/>
              <a:ext cx="8350" cy="15550"/>
            </a:xfrm>
            <a:custGeom>
              <a:avLst/>
              <a:gdLst/>
              <a:ahLst/>
              <a:cxnLst/>
              <a:rect l="l" t="t" r="r" b="b"/>
              <a:pathLst>
                <a:path w="334" h="622" extrusionOk="0">
                  <a:moveTo>
                    <a:pt x="73" y="1"/>
                  </a:moveTo>
                  <a:cubicBezTo>
                    <a:pt x="36" y="1"/>
                    <a:pt x="0" y="24"/>
                    <a:pt x="0" y="70"/>
                  </a:cubicBezTo>
                  <a:cubicBezTo>
                    <a:pt x="3" y="265"/>
                    <a:pt x="69" y="441"/>
                    <a:pt x="188" y="597"/>
                  </a:cubicBezTo>
                  <a:cubicBezTo>
                    <a:pt x="202" y="614"/>
                    <a:pt x="218" y="622"/>
                    <a:pt x="234" y="622"/>
                  </a:cubicBezTo>
                  <a:cubicBezTo>
                    <a:pt x="285" y="622"/>
                    <a:pt x="334" y="548"/>
                    <a:pt x="291" y="491"/>
                  </a:cubicBezTo>
                  <a:cubicBezTo>
                    <a:pt x="195" y="372"/>
                    <a:pt x="149" y="226"/>
                    <a:pt x="145" y="70"/>
                  </a:cubicBezTo>
                  <a:cubicBezTo>
                    <a:pt x="145" y="24"/>
                    <a:pt x="109" y="1"/>
                    <a:pt x="7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2758650" y="1495675"/>
              <a:ext cx="6950" cy="12725"/>
            </a:xfrm>
            <a:custGeom>
              <a:avLst/>
              <a:gdLst/>
              <a:ahLst/>
              <a:cxnLst/>
              <a:rect l="l" t="t" r="r" b="b"/>
              <a:pathLst>
                <a:path w="278" h="509" extrusionOk="0">
                  <a:moveTo>
                    <a:pt x="89" y="0"/>
                  </a:moveTo>
                  <a:cubicBezTo>
                    <a:pt x="46" y="0"/>
                    <a:pt x="1" y="35"/>
                    <a:pt x="17" y="91"/>
                  </a:cubicBezTo>
                  <a:cubicBezTo>
                    <a:pt x="49" y="213"/>
                    <a:pt x="86" y="336"/>
                    <a:pt x="119" y="456"/>
                  </a:cubicBezTo>
                  <a:cubicBezTo>
                    <a:pt x="130" y="492"/>
                    <a:pt x="159" y="508"/>
                    <a:pt x="188" y="508"/>
                  </a:cubicBezTo>
                  <a:cubicBezTo>
                    <a:pt x="232" y="508"/>
                    <a:pt x="277" y="472"/>
                    <a:pt x="262" y="419"/>
                  </a:cubicBezTo>
                  <a:cubicBezTo>
                    <a:pt x="225" y="297"/>
                    <a:pt x="192" y="173"/>
                    <a:pt x="156" y="51"/>
                  </a:cubicBezTo>
                  <a:cubicBezTo>
                    <a:pt x="146" y="16"/>
                    <a:pt x="118" y="0"/>
                    <a:pt x="89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2765025" y="1494550"/>
              <a:ext cx="6600" cy="12125"/>
            </a:xfrm>
            <a:custGeom>
              <a:avLst/>
              <a:gdLst/>
              <a:ahLst/>
              <a:cxnLst/>
              <a:rect l="l" t="t" r="r" b="b"/>
              <a:pathLst>
                <a:path w="264" h="485" extrusionOk="0">
                  <a:moveTo>
                    <a:pt x="73" y="1"/>
                  </a:moveTo>
                  <a:cubicBezTo>
                    <a:pt x="37" y="1"/>
                    <a:pt x="0" y="25"/>
                    <a:pt x="0" y="73"/>
                  </a:cubicBezTo>
                  <a:cubicBezTo>
                    <a:pt x="0" y="209"/>
                    <a:pt x="36" y="334"/>
                    <a:pt x="103" y="450"/>
                  </a:cubicBezTo>
                  <a:cubicBezTo>
                    <a:pt x="118" y="475"/>
                    <a:pt x="140" y="485"/>
                    <a:pt x="162" y="485"/>
                  </a:cubicBezTo>
                  <a:cubicBezTo>
                    <a:pt x="213" y="485"/>
                    <a:pt x="263" y="432"/>
                    <a:pt x="228" y="374"/>
                  </a:cubicBezTo>
                  <a:cubicBezTo>
                    <a:pt x="175" y="282"/>
                    <a:pt x="149" y="183"/>
                    <a:pt x="149" y="73"/>
                  </a:cubicBezTo>
                  <a:cubicBezTo>
                    <a:pt x="147" y="25"/>
                    <a:pt x="110" y="1"/>
                    <a:pt x="73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2765050" y="1467900"/>
              <a:ext cx="6825" cy="9875"/>
            </a:xfrm>
            <a:custGeom>
              <a:avLst/>
              <a:gdLst/>
              <a:ahLst/>
              <a:cxnLst/>
              <a:rect l="l" t="t" r="r" b="b"/>
              <a:pathLst>
                <a:path w="273" h="395" extrusionOk="0">
                  <a:moveTo>
                    <a:pt x="100" y="0"/>
                  </a:moveTo>
                  <a:cubicBezTo>
                    <a:pt x="50" y="0"/>
                    <a:pt x="0" y="54"/>
                    <a:pt x="32" y="109"/>
                  </a:cubicBezTo>
                  <a:cubicBezTo>
                    <a:pt x="75" y="185"/>
                    <a:pt x="102" y="258"/>
                    <a:pt x="122" y="341"/>
                  </a:cubicBezTo>
                  <a:cubicBezTo>
                    <a:pt x="128" y="378"/>
                    <a:pt x="155" y="394"/>
                    <a:pt x="183" y="394"/>
                  </a:cubicBezTo>
                  <a:cubicBezTo>
                    <a:pt x="226" y="394"/>
                    <a:pt x="273" y="357"/>
                    <a:pt x="261" y="301"/>
                  </a:cubicBezTo>
                  <a:cubicBezTo>
                    <a:pt x="244" y="208"/>
                    <a:pt x="208" y="119"/>
                    <a:pt x="158" y="37"/>
                  </a:cubicBezTo>
                  <a:cubicBezTo>
                    <a:pt x="144" y="11"/>
                    <a:pt x="122" y="0"/>
                    <a:pt x="10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2662350" y="1598450"/>
              <a:ext cx="9350" cy="15300"/>
            </a:xfrm>
            <a:custGeom>
              <a:avLst/>
              <a:gdLst/>
              <a:ahLst/>
              <a:cxnLst/>
              <a:rect l="l" t="t" r="r" b="b"/>
              <a:pathLst>
                <a:path w="374" h="612" extrusionOk="0">
                  <a:moveTo>
                    <a:pt x="89" y="1"/>
                  </a:moveTo>
                  <a:cubicBezTo>
                    <a:pt x="43" y="1"/>
                    <a:pt x="1" y="36"/>
                    <a:pt x="21" y="89"/>
                  </a:cubicBezTo>
                  <a:cubicBezTo>
                    <a:pt x="83" y="248"/>
                    <a:pt x="146" y="404"/>
                    <a:pt x="209" y="563"/>
                  </a:cubicBezTo>
                  <a:cubicBezTo>
                    <a:pt x="224" y="597"/>
                    <a:pt x="254" y="612"/>
                    <a:pt x="284" y="612"/>
                  </a:cubicBezTo>
                  <a:cubicBezTo>
                    <a:pt x="330" y="612"/>
                    <a:pt x="374" y="577"/>
                    <a:pt x="352" y="523"/>
                  </a:cubicBezTo>
                  <a:cubicBezTo>
                    <a:pt x="289" y="364"/>
                    <a:pt x="226" y="209"/>
                    <a:pt x="163" y="50"/>
                  </a:cubicBezTo>
                  <a:cubicBezTo>
                    <a:pt x="149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2675400" y="1603775"/>
              <a:ext cx="8575" cy="11975"/>
            </a:xfrm>
            <a:custGeom>
              <a:avLst/>
              <a:gdLst/>
              <a:ahLst/>
              <a:cxnLst/>
              <a:rect l="l" t="t" r="r" b="b"/>
              <a:pathLst>
                <a:path w="343" h="479" extrusionOk="0">
                  <a:moveTo>
                    <a:pt x="99" y="1"/>
                  </a:moveTo>
                  <a:cubicBezTo>
                    <a:pt x="52" y="1"/>
                    <a:pt x="0" y="55"/>
                    <a:pt x="25" y="112"/>
                  </a:cubicBezTo>
                  <a:cubicBezTo>
                    <a:pt x="72" y="225"/>
                    <a:pt x="124" y="333"/>
                    <a:pt x="184" y="443"/>
                  </a:cubicBezTo>
                  <a:cubicBezTo>
                    <a:pt x="197" y="468"/>
                    <a:pt x="218" y="479"/>
                    <a:pt x="240" y="479"/>
                  </a:cubicBezTo>
                  <a:cubicBezTo>
                    <a:pt x="290" y="479"/>
                    <a:pt x="342" y="424"/>
                    <a:pt x="310" y="367"/>
                  </a:cubicBezTo>
                  <a:cubicBezTo>
                    <a:pt x="251" y="260"/>
                    <a:pt x="197" y="151"/>
                    <a:pt x="151" y="39"/>
                  </a:cubicBezTo>
                  <a:cubicBezTo>
                    <a:pt x="140" y="12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2678825" y="1581325"/>
              <a:ext cx="8425" cy="13325"/>
            </a:xfrm>
            <a:custGeom>
              <a:avLst/>
              <a:gdLst/>
              <a:ahLst/>
              <a:cxnLst/>
              <a:rect l="l" t="t" r="r" b="b"/>
              <a:pathLst>
                <a:path w="337" h="533" extrusionOk="0">
                  <a:moveTo>
                    <a:pt x="74" y="1"/>
                  </a:moveTo>
                  <a:cubicBezTo>
                    <a:pt x="37" y="1"/>
                    <a:pt x="1" y="25"/>
                    <a:pt x="1" y="73"/>
                  </a:cubicBezTo>
                  <a:cubicBezTo>
                    <a:pt x="7" y="238"/>
                    <a:pt x="67" y="387"/>
                    <a:pt x="183" y="510"/>
                  </a:cubicBezTo>
                  <a:cubicBezTo>
                    <a:pt x="198" y="526"/>
                    <a:pt x="215" y="532"/>
                    <a:pt x="232" y="532"/>
                  </a:cubicBezTo>
                  <a:cubicBezTo>
                    <a:pt x="288" y="532"/>
                    <a:pt x="337" y="457"/>
                    <a:pt x="285" y="403"/>
                  </a:cubicBezTo>
                  <a:cubicBezTo>
                    <a:pt x="199" y="311"/>
                    <a:pt x="153" y="198"/>
                    <a:pt x="150" y="73"/>
                  </a:cubicBezTo>
                  <a:cubicBezTo>
                    <a:pt x="148" y="25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2567825" y="1381100"/>
              <a:ext cx="15250" cy="21175"/>
            </a:xfrm>
            <a:custGeom>
              <a:avLst/>
              <a:gdLst/>
              <a:ahLst/>
              <a:cxnLst/>
              <a:rect l="l" t="t" r="r" b="b"/>
              <a:pathLst>
                <a:path w="610" h="847" extrusionOk="0">
                  <a:moveTo>
                    <a:pt x="242" y="0"/>
                  </a:moveTo>
                  <a:cubicBezTo>
                    <a:pt x="230" y="0"/>
                    <a:pt x="218" y="2"/>
                    <a:pt x="205" y="5"/>
                  </a:cubicBezTo>
                  <a:cubicBezTo>
                    <a:pt x="66" y="35"/>
                    <a:pt x="0" y="250"/>
                    <a:pt x="56" y="481"/>
                  </a:cubicBezTo>
                  <a:cubicBezTo>
                    <a:pt x="105" y="693"/>
                    <a:pt x="241" y="847"/>
                    <a:pt x="368" y="847"/>
                  </a:cubicBezTo>
                  <a:cubicBezTo>
                    <a:pt x="380" y="847"/>
                    <a:pt x="392" y="845"/>
                    <a:pt x="404" y="842"/>
                  </a:cubicBezTo>
                  <a:cubicBezTo>
                    <a:pt x="543" y="810"/>
                    <a:pt x="609" y="594"/>
                    <a:pt x="557" y="362"/>
                  </a:cubicBezTo>
                  <a:cubicBezTo>
                    <a:pt x="505" y="151"/>
                    <a:pt x="371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2703925" y="1348725"/>
              <a:ext cx="15325" cy="21175"/>
            </a:xfrm>
            <a:custGeom>
              <a:avLst/>
              <a:gdLst/>
              <a:ahLst/>
              <a:cxnLst/>
              <a:rect l="l" t="t" r="r" b="b"/>
              <a:pathLst>
                <a:path w="613" h="847" extrusionOk="0">
                  <a:moveTo>
                    <a:pt x="242" y="1"/>
                  </a:moveTo>
                  <a:cubicBezTo>
                    <a:pt x="230" y="1"/>
                    <a:pt x="218" y="2"/>
                    <a:pt x="206" y="5"/>
                  </a:cubicBezTo>
                  <a:cubicBezTo>
                    <a:pt x="70" y="38"/>
                    <a:pt x="0" y="250"/>
                    <a:pt x="56" y="482"/>
                  </a:cubicBezTo>
                  <a:cubicBezTo>
                    <a:pt x="108" y="693"/>
                    <a:pt x="242" y="847"/>
                    <a:pt x="370" y="847"/>
                  </a:cubicBezTo>
                  <a:cubicBezTo>
                    <a:pt x="383" y="847"/>
                    <a:pt x="395" y="846"/>
                    <a:pt x="407" y="843"/>
                  </a:cubicBezTo>
                  <a:cubicBezTo>
                    <a:pt x="543" y="810"/>
                    <a:pt x="612" y="595"/>
                    <a:pt x="557" y="363"/>
                  </a:cubicBezTo>
                  <a:cubicBezTo>
                    <a:pt x="505" y="154"/>
                    <a:pt x="37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2609650" y="1371475"/>
              <a:ext cx="88825" cy="44150"/>
            </a:xfrm>
            <a:custGeom>
              <a:avLst/>
              <a:gdLst/>
              <a:ahLst/>
              <a:cxnLst/>
              <a:rect l="l" t="t" r="r" b="b"/>
              <a:pathLst>
                <a:path w="3553" h="1766" extrusionOk="0">
                  <a:moveTo>
                    <a:pt x="1708" y="1"/>
                  </a:moveTo>
                  <a:cubicBezTo>
                    <a:pt x="1386" y="1"/>
                    <a:pt x="1073" y="147"/>
                    <a:pt x="867" y="409"/>
                  </a:cubicBezTo>
                  <a:lnTo>
                    <a:pt x="139" y="1346"/>
                  </a:lnTo>
                  <a:cubicBezTo>
                    <a:pt x="0" y="1523"/>
                    <a:pt x="137" y="1766"/>
                    <a:pt x="341" y="1766"/>
                  </a:cubicBezTo>
                  <a:cubicBezTo>
                    <a:pt x="362" y="1766"/>
                    <a:pt x="384" y="1763"/>
                    <a:pt x="406" y="1757"/>
                  </a:cubicBezTo>
                  <a:lnTo>
                    <a:pt x="3284" y="1042"/>
                  </a:lnTo>
                  <a:cubicBezTo>
                    <a:pt x="3529" y="982"/>
                    <a:pt x="3553" y="638"/>
                    <a:pt x="3314" y="549"/>
                  </a:cubicBezTo>
                  <a:lnTo>
                    <a:pt x="2089" y="72"/>
                  </a:lnTo>
                  <a:cubicBezTo>
                    <a:pt x="1965" y="24"/>
                    <a:pt x="1836" y="1"/>
                    <a:pt x="1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2553500" y="1406800"/>
              <a:ext cx="34725" cy="34800"/>
            </a:xfrm>
            <a:custGeom>
              <a:avLst/>
              <a:gdLst/>
              <a:ahLst/>
              <a:cxnLst/>
              <a:rect l="l" t="t" r="r" b="b"/>
              <a:pathLst>
                <a:path w="1389" h="1392" extrusionOk="0">
                  <a:moveTo>
                    <a:pt x="696" y="0"/>
                  </a:moveTo>
                  <a:cubicBezTo>
                    <a:pt x="311" y="0"/>
                    <a:pt x="0" y="311"/>
                    <a:pt x="0" y="696"/>
                  </a:cubicBezTo>
                  <a:cubicBezTo>
                    <a:pt x="0" y="1079"/>
                    <a:pt x="311" y="1391"/>
                    <a:pt x="696" y="1391"/>
                  </a:cubicBezTo>
                  <a:cubicBezTo>
                    <a:pt x="1076" y="1391"/>
                    <a:pt x="1388" y="1079"/>
                    <a:pt x="1388" y="696"/>
                  </a:cubicBezTo>
                  <a:cubicBezTo>
                    <a:pt x="1388" y="311"/>
                    <a:pt x="1076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2713525" y="1368875"/>
              <a:ext cx="34700" cy="34700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2" y="0"/>
                    <a:pt x="0" y="312"/>
                    <a:pt x="0" y="695"/>
                  </a:cubicBezTo>
                  <a:cubicBezTo>
                    <a:pt x="0" y="1077"/>
                    <a:pt x="312" y="1388"/>
                    <a:pt x="693" y="1388"/>
                  </a:cubicBezTo>
                  <a:cubicBezTo>
                    <a:pt x="1076" y="1388"/>
                    <a:pt x="1388" y="1077"/>
                    <a:pt x="1388" y="695"/>
                  </a:cubicBezTo>
                  <a:cubicBezTo>
                    <a:pt x="1388" y="312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2453950" y="1017725"/>
              <a:ext cx="187225" cy="96525"/>
            </a:xfrm>
            <a:custGeom>
              <a:avLst/>
              <a:gdLst/>
              <a:ahLst/>
              <a:cxnLst/>
              <a:rect l="l" t="t" r="r" b="b"/>
              <a:pathLst>
                <a:path w="7489" h="3861" extrusionOk="0">
                  <a:moveTo>
                    <a:pt x="4920" y="0"/>
                  </a:moveTo>
                  <a:cubicBezTo>
                    <a:pt x="4120" y="0"/>
                    <a:pt x="3866" y="2602"/>
                    <a:pt x="3866" y="2602"/>
                  </a:cubicBezTo>
                  <a:cubicBezTo>
                    <a:pt x="3866" y="2602"/>
                    <a:pt x="3802" y="214"/>
                    <a:pt x="3036" y="214"/>
                  </a:cubicBezTo>
                  <a:cubicBezTo>
                    <a:pt x="2985" y="214"/>
                    <a:pt x="2931" y="225"/>
                    <a:pt x="2873" y="247"/>
                  </a:cubicBezTo>
                  <a:cubicBezTo>
                    <a:pt x="1988" y="595"/>
                    <a:pt x="3035" y="2625"/>
                    <a:pt x="3131" y="2807"/>
                  </a:cubicBezTo>
                  <a:cubicBezTo>
                    <a:pt x="3025" y="2638"/>
                    <a:pt x="1989" y="963"/>
                    <a:pt x="1485" y="963"/>
                  </a:cubicBezTo>
                  <a:cubicBezTo>
                    <a:pt x="1406" y="963"/>
                    <a:pt x="1340" y="1004"/>
                    <a:pt x="1293" y="1099"/>
                  </a:cubicBezTo>
                  <a:cubicBezTo>
                    <a:pt x="939" y="1804"/>
                    <a:pt x="2671" y="3198"/>
                    <a:pt x="2770" y="3281"/>
                  </a:cubicBezTo>
                  <a:cubicBezTo>
                    <a:pt x="2743" y="3268"/>
                    <a:pt x="2611" y="3198"/>
                    <a:pt x="2419" y="3109"/>
                  </a:cubicBezTo>
                  <a:cubicBezTo>
                    <a:pt x="2115" y="2966"/>
                    <a:pt x="1658" y="2764"/>
                    <a:pt x="1221" y="2615"/>
                  </a:cubicBezTo>
                  <a:cubicBezTo>
                    <a:pt x="901" y="2508"/>
                    <a:pt x="593" y="2432"/>
                    <a:pt x="367" y="2432"/>
                  </a:cubicBezTo>
                  <a:cubicBezTo>
                    <a:pt x="144" y="2432"/>
                    <a:pt x="0" y="2507"/>
                    <a:pt x="5" y="2701"/>
                  </a:cubicBezTo>
                  <a:cubicBezTo>
                    <a:pt x="9" y="2827"/>
                    <a:pt x="98" y="2946"/>
                    <a:pt x="244" y="3049"/>
                  </a:cubicBezTo>
                  <a:cubicBezTo>
                    <a:pt x="784" y="3433"/>
                    <a:pt x="2112" y="3662"/>
                    <a:pt x="2972" y="3774"/>
                  </a:cubicBezTo>
                  <a:lnTo>
                    <a:pt x="2975" y="3774"/>
                  </a:lnTo>
                  <a:cubicBezTo>
                    <a:pt x="2989" y="3774"/>
                    <a:pt x="3002" y="3778"/>
                    <a:pt x="3015" y="3778"/>
                  </a:cubicBezTo>
                  <a:cubicBezTo>
                    <a:pt x="3455" y="3833"/>
                    <a:pt x="3767" y="3860"/>
                    <a:pt x="3767" y="3860"/>
                  </a:cubicBezTo>
                  <a:cubicBezTo>
                    <a:pt x="3833" y="3844"/>
                    <a:pt x="3906" y="3824"/>
                    <a:pt x="3982" y="3798"/>
                  </a:cubicBezTo>
                  <a:cubicBezTo>
                    <a:pt x="4028" y="3781"/>
                    <a:pt x="4079" y="3761"/>
                    <a:pt x="4128" y="3741"/>
                  </a:cubicBezTo>
                  <a:cubicBezTo>
                    <a:pt x="4479" y="3595"/>
                    <a:pt x="4876" y="3367"/>
                    <a:pt x="5260" y="3092"/>
                  </a:cubicBezTo>
                  <a:cubicBezTo>
                    <a:pt x="6426" y="2264"/>
                    <a:pt x="7489" y="1052"/>
                    <a:pt x="6853" y="734"/>
                  </a:cubicBezTo>
                  <a:cubicBezTo>
                    <a:pt x="6773" y="694"/>
                    <a:pt x="6690" y="676"/>
                    <a:pt x="6605" y="676"/>
                  </a:cubicBezTo>
                  <a:cubicBezTo>
                    <a:pt x="5737" y="676"/>
                    <a:pt x="4664" y="2577"/>
                    <a:pt x="4598" y="2695"/>
                  </a:cubicBezTo>
                  <a:cubicBezTo>
                    <a:pt x="4661" y="2566"/>
                    <a:pt x="5810" y="145"/>
                    <a:pt x="4985" y="6"/>
                  </a:cubicBezTo>
                  <a:cubicBezTo>
                    <a:pt x="4963" y="2"/>
                    <a:pt x="4942" y="0"/>
                    <a:pt x="49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2500000" y="1615425"/>
              <a:ext cx="31675" cy="31625"/>
            </a:xfrm>
            <a:custGeom>
              <a:avLst/>
              <a:gdLst/>
              <a:ahLst/>
              <a:cxnLst/>
              <a:rect l="l" t="t" r="r" b="b"/>
              <a:pathLst>
                <a:path w="1267" h="1265" extrusionOk="0">
                  <a:moveTo>
                    <a:pt x="634" y="0"/>
                  </a:moveTo>
                  <a:cubicBezTo>
                    <a:pt x="285" y="0"/>
                    <a:pt x="1" y="285"/>
                    <a:pt x="1" y="633"/>
                  </a:cubicBezTo>
                  <a:cubicBezTo>
                    <a:pt x="1" y="980"/>
                    <a:pt x="285" y="1265"/>
                    <a:pt x="634" y="1265"/>
                  </a:cubicBezTo>
                  <a:cubicBezTo>
                    <a:pt x="981" y="1265"/>
                    <a:pt x="1266" y="980"/>
                    <a:pt x="1266" y="633"/>
                  </a:cubicBezTo>
                  <a:cubicBezTo>
                    <a:pt x="1266" y="285"/>
                    <a:pt x="981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2878850" y="1518875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extrusionOk="0">
                  <a:moveTo>
                    <a:pt x="633" y="0"/>
                  </a:moveTo>
                  <a:cubicBezTo>
                    <a:pt x="285" y="0"/>
                    <a:pt x="0" y="286"/>
                    <a:pt x="0" y="633"/>
                  </a:cubicBezTo>
                  <a:cubicBezTo>
                    <a:pt x="0" y="981"/>
                    <a:pt x="285" y="1266"/>
                    <a:pt x="633" y="1266"/>
                  </a:cubicBezTo>
                  <a:cubicBezTo>
                    <a:pt x="980" y="1266"/>
                    <a:pt x="1265" y="981"/>
                    <a:pt x="1265" y="633"/>
                  </a:cubicBezTo>
                  <a:cubicBezTo>
                    <a:pt x="1265" y="286"/>
                    <a:pt x="980" y="0"/>
                    <a:pt x="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2409025" y="1094450"/>
              <a:ext cx="508900" cy="536800"/>
            </a:xfrm>
            <a:custGeom>
              <a:avLst/>
              <a:gdLst/>
              <a:ahLst/>
              <a:cxnLst/>
              <a:rect l="l" t="t" r="r" b="b"/>
              <a:pathLst>
                <a:path w="20356" h="21472" extrusionOk="0">
                  <a:moveTo>
                    <a:pt x="7716" y="1"/>
                  </a:moveTo>
                  <a:cubicBezTo>
                    <a:pt x="7499" y="1"/>
                    <a:pt x="7280" y="8"/>
                    <a:pt x="7057" y="23"/>
                  </a:cubicBezTo>
                  <a:cubicBezTo>
                    <a:pt x="6634" y="49"/>
                    <a:pt x="6197" y="106"/>
                    <a:pt x="5756" y="195"/>
                  </a:cubicBezTo>
                  <a:cubicBezTo>
                    <a:pt x="5451" y="255"/>
                    <a:pt x="5110" y="483"/>
                    <a:pt x="4812" y="709"/>
                  </a:cubicBezTo>
                  <a:cubicBezTo>
                    <a:pt x="4803" y="715"/>
                    <a:pt x="4795" y="722"/>
                    <a:pt x="4789" y="729"/>
                  </a:cubicBezTo>
                  <a:cubicBezTo>
                    <a:pt x="4650" y="834"/>
                    <a:pt x="4517" y="937"/>
                    <a:pt x="4408" y="1023"/>
                  </a:cubicBezTo>
                  <a:cubicBezTo>
                    <a:pt x="3852" y="1434"/>
                    <a:pt x="3336" y="1904"/>
                    <a:pt x="2875" y="2421"/>
                  </a:cubicBezTo>
                  <a:cubicBezTo>
                    <a:pt x="2812" y="2487"/>
                    <a:pt x="2752" y="2553"/>
                    <a:pt x="2697" y="2623"/>
                  </a:cubicBezTo>
                  <a:cubicBezTo>
                    <a:pt x="2395" y="2974"/>
                    <a:pt x="2116" y="3344"/>
                    <a:pt x="1865" y="3732"/>
                  </a:cubicBezTo>
                  <a:cubicBezTo>
                    <a:pt x="1832" y="3781"/>
                    <a:pt x="1798" y="3835"/>
                    <a:pt x="1766" y="3888"/>
                  </a:cubicBezTo>
                  <a:cubicBezTo>
                    <a:pt x="1759" y="3894"/>
                    <a:pt x="1756" y="3904"/>
                    <a:pt x="1749" y="3911"/>
                  </a:cubicBezTo>
                  <a:cubicBezTo>
                    <a:pt x="1448" y="4397"/>
                    <a:pt x="1190" y="4901"/>
                    <a:pt x="971" y="5421"/>
                  </a:cubicBezTo>
                  <a:cubicBezTo>
                    <a:pt x="948" y="5477"/>
                    <a:pt x="921" y="5537"/>
                    <a:pt x="898" y="5593"/>
                  </a:cubicBezTo>
                  <a:cubicBezTo>
                    <a:pt x="749" y="5964"/>
                    <a:pt x="623" y="6341"/>
                    <a:pt x="514" y="6725"/>
                  </a:cubicBezTo>
                  <a:cubicBezTo>
                    <a:pt x="497" y="6778"/>
                    <a:pt x="484" y="6835"/>
                    <a:pt x="467" y="6888"/>
                  </a:cubicBezTo>
                  <a:cubicBezTo>
                    <a:pt x="358" y="7298"/>
                    <a:pt x="269" y="7715"/>
                    <a:pt x="196" y="8136"/>
                  </a:cubicBezTo>
                  <a:cubicBezTo>
                    <a:pt x="189" y="8192"/>
                    <a:pt x="180" y="8245"/>
                    <a:pt x="173" y="8299"/>
                  </a:cubicBezTo>
                  <a:cubicBezTo>
                    <a:pt x="120" y="8646"/>
                    <a:pt x="77" y="8997"/>
                    <a:pt x="47" y="9348"/>
                  </a:cubicBezTo>
                  <a:cubicBezTo>
                    <a:pt x="44" y="9401"/>
                    <a:pt x="40" y="9454"/>
                    <a:pt x="37" y="9504"/>
                  </a:cubicBezTo>
                  <a:cubicBezTo>
                    <a:pt x="10" y="9895"/>
                    <a:pt x="1" y="10286"/>
                    <a:pt x="1" y="10679"/>
                  </a:cubicBezTo>
                  <a:cubicBezTo>
                    <a:pt x="1" y="10732"/>
                    <a:pt x="1" y="10778"/>
                    <a:pt x="4" y="10832"/>
                  </a:cubicBezTo>
                  <a:cubicBezTo>
                    <a:pt x="4" y="11186"/>
                    <a:pt x="21" y="11541"/>
                    <a:pt x="47" y="11898"/>
                  </a:cubicBezTo>
                  <a:cubicBezTo>
                    <a:pt x="50" y="11947"/>
                    <a:pt x="54" y="11997"/>
                    <a:pt x="60" y="12047"/>
                  </a:cubicBezTo>
                  <a:cubicBezTo>
                    <a:pt x="87" y="12398"/>
                    <a:pt x="123" y="12753"/>
                    <a:pt x="173" y="13100"/>
                  </a:cubicBezTo>
                  <a:cubicBezTo>
                    <a:pt x="180" y="13150"/>
                    <a:pt x="186" y="13199"/>
                    <a:pt x="196" y="13246"/>
                  </a:cubicBezTo>
                  <a:cubicBezTo>
                    <a:pt x="259" y="13703"/>
                    <a:pt x="342" y="14156"/>
                    <a:pt x="438" y="14604"/>
                  </a:cubicBezTo>
                  <a:cubicBezTo>
                    <a:pt x="444" y="14653"/>
                    <a:pt x="458" y="14703"/>
                    <a:pt x="467" y="14749"/>
                  </a:cubicBezTo>
                  <a:cubicBezTo>
                    <a:pt x="603" y="15375"/>
                    <a:pt x="769" y="15991"/>
                    <a:pt x="958" y="16587"/>
                  </a:cubicBezTo>
                  <a:cubicBezTo>
                    <a:pt x="971" y="16633"/>
                    <a:pt x="984" y="16679"/>
                    <a:pt x="1001" y="16729"/>
                  </a:cubicBezTo>
                  <a:cubicBezTo>
                    <a:pt x="1047" y="16882"/>
                    <a:pt x="1097" y="17031"/>
                    <a:pt x="1147" y="17180"/>
                  </a:cubicBezTo>
                  <a:cubicBezTo>
                    <a:pt x="1163" y="17220"/>
                    <a:pt x="1176" y="17263"/>
                    <a:pt x="1190" y="17302"/>
                  </a:cubicBezTo>
                  <a:cubicBezTo>
                    <a:pt x="1282" y="17564"/>
                    <a:pt x="1401" y="17812"/>
                    <a:pt x="1547" y="18027"/>
                  </a:cubicBezTo>
                  <a:cubicBezTo>
                    <a:pt x="1577" y="18070"/>
                    <a:pt x="1610" y="18114"/>
                    <a:pt x="1647" y="18157"/>
                  </a:cubicBezTo>
                  <a:cubicBezTo>
                    <a:pt x="1792" y="18332"/>
                    <a:pt x="1961" y="18472"/>
                    <a:pt x="2160" y="18551"/>
                  </a:cubicBezTo>
                  <a:cubicBezTo>
                    <a:pt x="2252" y="18594"/>
                    <a:pt x="2355" y="18620"/>
                    <a:pt x="2461" y="18631"/>
                  </a:cubicBezTo>
                  <a:cubicBezTo>
                    <a:pt x="2686" y="19064"/>
                    <a:pt x="3352" y="20335"/>
                    <a:pt x="3832" y="21021"/>
                  </a:cubicBezTo>
                  <a:cubicBezTo>
                    <a:pt x="4021" y="21289"/>
                    <a:pt x="4176" y="21465"/>
                    <a:pt x="4273" y="21472"/>
                  </a:cubicBezTo>
                  <a:lnTo>
                    <a:pt x="4153" y="20852"/>
                  </a:lnTo>
                  <a:lnTo>
                    <a:pt x="3650" y="18166"/>
                  </a:lnTo>
                  <a:cubicBezTo>
                    <a:pt x="3773" y="18038"/>
                    <a:pt x="3865" y="17888"/>
                    <a:pt x="3932" y="17720"/>
                  </a:cubicBezTo>
                  <a:cubicBezTo>
                    <a:pt x="3951" y="17670"/>
                    <a:pt x="3971" y="17613"/>
                    <a:pt x="3988" y="17561"/>
                  </a:cubicBezTo>
                  <a:cubicBezTo>
                    <a:pt x="4100" y="17163"/>
                    <a:pt x="4094" y="16673"/>
                    <a:pt x="4001" y="16120"/>
                  </a:cubicBezTo>
                  <a:cubicBezTo>
                    <a:pt x="3994" y="16074"/>
                    <a:pt x="3984" y="16024"/>
                    <a:pt x="3975" y="15974"/>
                  </a:cubicBezTo>
                  <a:cubicBezTo>
                    <a:pt x="3872" y="15428"/>
                    <a:pt x="3690" y="14825"/>
                    <a:pt x="3461" y="14180"/>
                  </a:cubicBezTo>
                  <a:cubicBezTo>
                    <a:pt x="3444" y="14133"/>
                    <a:pt x="3428" y="14087"/>
                    <a:pt x="3412" y="14041"/>
                  </a:cubicBezTo>
                  <a:cubicBezTo>
                    <a:pt x="3249" y="13590"/>
                    <a:pt x="3064" y="13120"/>
                    <a:pt x="2868" y="12636"/>
                  </a:cubicBezTo>
                  <a:cubicBezTo>
                    <a:pt x="2848" y="12594"/>
                    <a:pt x="2832" y="12547"/>
                    <a:pt x="2812" y="12497"/>
                  </a:cubicBezTo>
                  <a:cubicBezTo>
                    <a:pt x="2812" y="12497"/>
                    <a:pt x="2809" y="12497"/>
                    <a:pt x="2809" y="12494"/>
                  </a:cubicBezTo>
                  <a:cubicBezTo>
                    <a:pt x="2677" y="12173"/>
                    <a:pt x="2581" y="11819"/>
                    <a:pt x="2518" y="11444"/>
                  </a:cubicBezTo>
                  <a:cubicBezTo>
                    <a:pt x="2511" y="11394"/>
                    <a:pt x="2501" y="11348"/>
                    <a:pt x="2494" y="11295"/>
                  </a:cubicBezTo>
                  <a:cubicBezTo>
                    <a:pt x="2448" y="10954"/>
                    <a:pt x="2428" y="10596"/>
                    <a:pt x="2434" y="10229"/>
                  </a:cubicBezTo>
                  <a:cubicBezTo>
                    <a:pt x="2438" y="10179"/>
                    <a:pt x="2438" y="10130"/>
                    <a:pt x="2441" y="10077"/>
                  </a:cubicBezTo>
                  <a:cubicBezTo>
                    <a:pt x="2458" y="9653"/>
                    <a:pt x="2514" y="9219"/>
                    <a:pt x="2610" y="8785"/>
                  </a:cubicBezTo>
                  <a:cubicBezTo>
                    <a:pt x="2620" y="8732"/>
                    <a:pt x="2633" y="8676"/>
                    <a:pt x="2646" y="8623"/>
                  </a:cubicBezTo>
                  <a:cubicBezTo>
                    <a:pt x="2739" y="8245"/>
                    <a:pt x="2859" y="7868"/>
                    <a:pt x="3007" y="7504"/>
                  </a:cubicBezTo>
                  <a:cubicBezTo>
                    <a:pt x="3030" y="7448"/>
                    <a:pt x="3054" y="7388"/>
                    <a:pt x="3084" y="7331"/>
                  </a:cubicBezTo>
                  <a:cubicBezTo>
                    <a:pt x="3302" y="6832"/>
                    <a:pt x="3577" y="6355"/>
                    <a:pt x="3909" y="5918"/>
                  </a:cubicBezTo>
                  <a:cubicBezTo>
                    <a:pt x="3958" y="5855"/>
                    <a:pt x="4008" y="5791"/>
                    <a:pt x="4060" y="5732"/>
                  </a:cubicBezTo>
                  <a:cubicBezTo>
                    <a:pt x="4577" y="5106"/>
                    <a:pt x="5223" y="4586"/>
                    <a:pt x="5991" y="4238"/>
                  </a:cubicBezTo>
                  <a:cubicBezTo>
                    <a:pt x="6050" y="4212"/>
                    <a:pt x="6114" y="4182"/>
                    <a:pt x="6177" y="4159"/>
                  </a:cubicBezTo>
                  <a:cubicBezTo>
                    <a:pt x="6623" y="3977"/>
                    <a:pt x="7111" y="3854"/>
                    <a:pt x="7640" y="3798"/>
                  </a:cubicBezTo>
                  <a:cubicBezTo>
                    <a:pt x="7650" y="3798"/>
                    <a:pt x="7657" y="3795"/>
                    <a:pt x="7667" y="3795"/>
                  </a:cubicBezTo>
                  <a:cubicBezTo>
                    <a:pt x="8009" y="3762"/>
                    <a:pt x="8340" y="3746"/>
                    <a:pt x="8661" y="3746"/>
                  </a:cubicBezTo>
                  <a:cubicBezTo>
                    <a:pt x="9412" y="3746"/>
                    <a:pt x="10105" y="3835"/>
                    <a:pt x="10743" y="4007"/>
                  </a:cubicBezTo>
                  <a:cubicBezTo>
                    <a:pt x="10836" y="4030"/>
                    <a:pt x="10929" y="4059"/>
                    <a:pt x="11022" y="4087"/>
                  </a:cubicBezTo>
                  <a:cubicBezTo>
                    <a:pt x="11541" y="4252"/>
                    <a:pt x="12025" y="4470"/>
                    <a:pt x="12475" y="4742"/>
                  </a:cubicBezTo>
                  <a:cubicBezTo>
                    <a:pt x="12532" y="4775"/>
                    <a:pt x="12587" y="4811"/>
                    <a:pt x="12640" y="4848"/>
                  </a:cubicBezTo>
                  <a:cubicBezTo>
                    <a:pt x="13028" y="5100"/>
                    <a:pt x="13389" y="5391"/>
                    <a:pt x="13724" y="5722"/>
                  </a:cubicBezTo>
                  <a:cubicBezTo>
                    <a:pt x="13763" y="5759"/>
                    <a:pt x="13803" y="5798"/>
                    <a:pt x="13839" y="5841"/>
                  </a:cubicBezTo>
                  <a:cubicBezTo>
                    <a:pt x="14114" y="6116"/>
                    <a:pt x="14366" y="6421"/>
                    <a:pt x="14601" y="6745"/>
                  </a:cubicBezTo>
                  <a:cubicBezTo>
                    <a:pt x="14634" y="6785"/>
                    <a:pt x="14664" y="6824"/>
                    <a:pt x="14690" y="6868"/>
                  </a:cubicBezTo>
                  <a:cubicBezTo>
                    <a:pt x="14942" y="7222"/>
                    <a:pt x="15174" y="7603"/>
                    <a:pt x="15393" y="8007"/>
                  </a:cubicBezTo>
                  <a:cubicBezTo>
                    <a:pt x="15416" y="8050"/>
                    <a:pt x="15439" y="8096"/>
                    <a:pt x="15462" y="8143"/>
                  </a:cubicBezTo>
                  <a:cubicBezTo>
                    <a:pt x="15631" y="8467"/>
                    <a:pt x="15790" y="8805"/>
                    <a:pt x="15939" y="9159"/>
                  </a:cubicBezTo>
                  <a:cubicBezTo>
                    <a:pt x="15959" y="9206"/>
                    <a:pt x="15975" y="9248"/>
                    <a:pt x="15995" y="9295"/>
                  </a:cubicBezTo>
                  <a:cubicBezTo>
                    <a:pt x="16058" y="9451"/>
                    <a:pt x="16121" y="9606"/>
                    <a:pt x="16184" y="9769"/>
                  </a:cubicBezTo>
                  <a:cubicBezTo>
                    <a:pt x="16356" y="10229"/>
                    <a:pt x="16509" y="10656"/>
                    <a:pt x="16651" y="11050"/>
                  </a:cubicBezTo>
                  <a:cubicBezTo>
                    <a:pt x="16664" y="11093"/>
                    <a:pt x="16680" y="11136"/>
                    <a:pt x="16697" y="11176"/>
                  </a:cubicBezTo>
                  <a:cubicBezTo>
                    <a:pt x="16962" y="11924"/>
                    <a:pt x="17181" y="12551"/>
                    <a:pt x="17389" y="13060"/>
                  </a:cubicBezTo>
                  <a:cubicBezTo>
                    <a:pt x="17406" y="13107"/>
                    <a:pt x="17426" y="13153"/>
                    <a:pt x="17446" y="13196"/>
                  </a:cubicBezTo>
                  <a:cubicBezTo>
                    <a:pt x="17757" y="13941"/>
                    <a:pt x="18051" y="14422"/>
                    <a:pt x="18449" y="14657"/>
                  </a:cubicBezTo>
                  <a:lnTo>
                    <a:pt x="18453" y="14657"/>
                  </a:lnTo>
                  <a:cubicBezTo>
                    <a:pt x="18522" y="14696"/>
                    <a:pt x="18592" y="14729"/>
                    <a:pt x="18667" y="14756"/>
                  </a:cubicBezTo>
                  <a:cubicBezTo>
                    <a:pt x="18803" y="14802"/>
                    <a:pt x="18951" y="14822"/>
                    <a:pt x="19115" y="14822"/>
                  </a:cubicBezTo>
                  <a:cubicBezTo>
                    <a:pt x="19127" y="14822"/>
                    <a:pt x="19139" y="14822"/>
                    <a:pt x="19151" y="14822"/>
                  </a:cubicBezTo>
                  <a:lnTo>
                    <a:pt x="19363" y="16981"/>
                  </a:lnTo>
                  <a:lnTo>
                    <a:pt x="19426" y="17610"/>
                  </a:lnTo>
                  <a:cubicBezTo>
                    <a:pt x="19426" y="17610"/>
                    <a:pt x="19475" y="17359"/>
                    <a:pt x="19541" y="16991"/>
                  </a:cubicBezTo>
                  <a:cubicBezTo>
                    <a:pt x="19657" y="16342"/>
                    <a:pt x="19823" y="15332"/>
                    <a:pt x="19863" y="14709"/>
                  </a:cubicBezTo>
                  <a:cubicBezTo>
                    <a:pt x="19870" y="14706"/>
                    <a:pt x="19873" y="14706"/>
                    <a:pt x="19879" y="14706"/>
                  </a:cubicBezTo>
                  <a:cubicBezTo>
                    <a:pt x="19909" y="14696"/>
                    <a:pt x="19943" y="14683"/>
                    <a:pt x="19969" y="14669"/>
                  </a:cubicBezTo>
                  <a:cubicBezTo>
                    <a:pt x="20068" y="14610"/>
                    <a:pt x="20148" y="14511"/>
                    <a:pt x="20207" y="14371"/>
                  </a:cubicBezTo>
                  <a:cubicBezTo>
                    <a:pt x="20227" y="14325"/>
                    <a:pt x="20244" y="14269"/>
                    <a:pt x="20261" y="14209"/>
                  </a:cubicBezTo>
                  <a:cubicBezTo>
                    <a:pt x="20356" y="13829"/>
                    <a:pt x="20343" y="13256"/>
                    <a:pt x="20217" y="12557"/>
                  </a:cubicBezTo>
                  <a:cubicBezTo>
                    <a:pt x="20211" y="12507"/>
                    <a:pt x="20201" y="12458"/>
                    <a:pt x="20191" y="12408"/>
                  </a:cubicBezTo>
                  <a:cubicBezTo>
                    <a:pt x="20078" y="11828"/>
                    <a:pt x="19896" y="11166"/>
                    <a:pt x="19645" y="10457"/>
                  </a:cubicBezTo>
                  <a:cubicBezTo>
                    <a:pt x="19628" y="10414"/>
                    <a:pt x="19614" y="10368"/>
                    <a:pt x="19598" y="10325"/>
                  </a:cubicBezTo>
                  <a:cubicBezTo>
                    <a:pt x="19379" y="9725"/>
                    <a:pt x="19115" y="9097"/>
                    <a:pt x="18800" y="8454"/>
                  </a:cubicBezTo>
                  <a:cubicBezTo>
                    <a:pt x="18780" y="8411"/>
                    <a:pt x="18757" y="8368"/>
                    <a:pt x="18737" y="8322"/>
                  </a:cubicBezTo>
                  <a:cubicBezTo>
                    <a:pt x="18584" y="8017"/>
                    <a:pt x="18422" y="7709"/>
                    <a:pt x="18250" y="7405"/>
                  </a:cubicBezTo>
                  <a:cubicBezTo>
                    <a:pt x="18224" y="7358"/>
                    <a:pt x="18201" y="7315"/>
                    <a:pt x="18174" y="7272"/>
                  </a:cubicBezTo>
                  <a:cubicBezTo>
                    <a:pt x="17942" y="6861"/>
                    <a:pt x="17687" y="6451"/>
                    <a:pt x="17415" y="6046"/>
                  </a:cubicBezTo>
                  <a:cubicBezTo>
                    <a:pt x="17386" y="6003"/>
                    <a:pt x="17360" y="5961"/>
                    <a:pt x="17330" y="5918"/>
                  </a:cubicBezTo>
                  <a:cubicBezTo>
                    <a:pt x="17114" y="5603"/>
                    <a:pt x="16889" y="5291"/>
                    <a:pt x="16651" y="4984"/>
                  </a:cubicBezTo>
                  <a:cubicBezTo>
                    <a:pt x="16617" y="4944"/>
                    <a:pt x="16585" y="4901"/>
                    <a:pt x="16551" y="4861"/>
                  </a:cubicBezTo>
                  <a:cubicBezTo>
                    <a:pt x="16316" y="4559"/>
                    <a:pt x="16071" y="4268"/>
                    <a:pt x="15813" y="3987"/>
                  </a:cubicBezTo>
                  <a:cubicBezTo>
                    <a:pt x="15777" y="3943"/>
                    <a:pt x="15740" y="3908"/>
                    <a:pt x="15703" y="3864"/>
                  </a:cubicBezTo>
                  <a:cubicBezTo>
                    <a:pt x="15479" y="3622"/>
                    <a:pt x="15246" y="3384"/>
                    <a:pt x="15005" y="3159"/>
                  </a:cubicBezTo>
                  <a:cubicBezTo>
                    <a:pt x="14962" y="3116"/>
                    <a:pt x="14919" y="3076"/>
                    <a:pt x="14872" y="3037"/>
                  </a:cubicBezTo>
                  <a:cubicBezTo>
                    <a:pt x="14538" y="2725"/>
                    <a:pt x="14190" y="2430"/>
                    <a:pt x="13823" y="2155"/>
                  </a:cubicBezTo>
                  <a:cubicBezTo>
                    <a:pt x="13773" y="2116"/>
                    <a:pt x="13727" y="2080"/>
                    <a:pt x="13674" y="2043"/>
                  </a:cubicBezTo>
                  <a:cubicBezTo>
                    <a:pt x="13290" y="1762"/>
                    <a:pt x="12892" y="1504"/>
                    <a:pt x="12478" y="1271"/>
                  </a:cubicBezTo>
                  <a:cubicBezTo>
                    <a:pt x="12412" y="1235"/>
                    <a:pt x="12346" y="1202"/>
                    <a:pt x="12283" y="1169"/>
                  </a:cubicBezTo>
                  <a:cubicBezTo>
                    <a:pt x="11809" y="914"/>
                    <a:pt x="11323" y="698"/>
                    <a:pt x="10809" y="523"/>
                  </a:cubicBezTo>
                  <a:cubicBezTo>
                    <a:pt x="10724" y="490"/>
                    <a:pt x="10634" y="460"/>
                    <a:pt x="10545" y="434"/>
                  </a:cubicBezTo>
                  <a:cubicBezTo>
                    <a:pt x="9655" y="154"/>
                    <a:pt x="8713" y="1"/>
                    <a:pt x="7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2476425" y="1105275"/>
              <a:ext cx="202850" cy="54750"/>
            </a:xfrm>
            <a:custGeom>
              <a:avLst/>
              <a:gdLst/>
              <a:ahLst/>
              <a:cxnLst/>
              <a:rect l="l" t="t" r="r" b="b"/>
              <a:pathLst>
                <a:path w="8114" h="2190" extrusionOk="0">
                  <a:moveTo>
                    <a:pt x="7849" y="1"/>
                  </a:moveTo>
                  <a:cubicBezTo>
                    <a:pt x="6110" y="415"/>
                    <a:pt x="4378" y="848"/>
                    <a:pt x="2653" y="1309"/>
                  </a:cubicBezTo>
                  <a:cubicBezTo>
                    <a:pt x="1825" y="1531"/>
                    <a:pt x="1004" y="1756"/>
                    <a:pt x="179" y="1988"/>
                  </a:cubicBezTo>
                  <a:cubicBezTo>
                    <a:pt x="116" y="2054"/>
                    <a:pt x="56" y="2120"/>
                    <a:pt x="1" y="2190"/>
                  </a:cubicBezTo>
                  <a:cubicBezTo>
                    <a:pt x="901" y="1934"/>
                    <a:pt x="1805" y="1690"/>
                    <a:pt x="2712" y="1448"/>
                  </a:cubicBezTo>
                  <a:cubicBezTo>
                    <a:pt x="4507" y="967"/>
                    <a:pt x="6308" y="517"/>
                    <a:pt x="8113" y="90"/>
                  </a:cubicBezTo>
                  <a:cubicBezTo>
                    <a:pt x="8028" y="57"/>
                    <a:pt x="7938" y="27"/>
                    <a:pt x="7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2452750" y="1123650"/>
              <a:ext cx="268250" cy="68575"/>
            </a:xfrm>
            <a:custGeom>
              <a:avLst/>
              <a:gdLst/>
              <a:ahLst/>
              <a:cxnLst/>
              <a:rect l="l" t="t" r="r" b="b"/>
              <a:pathLst>
                <a:path w="10730" h="2743" extrusionOk="0">
                  <a:moveTo>
                    <a:pt x="10534" y="1"/>
                  </a:moveTo>
                  <a:cubicBezTo>
                    <a:pt x="8944" y="378"/>
                    <a:pt x="7355" y="766"/>
                    <a:pt x="5769" y="1153"/>
                  </a:cubicBezTo>
                  <a:lnTo>
                    <a:pt x="4007" y="1587"/>
                  </a:lnTo>
                  <a:cubicBezTo>
                    <a:pt x="3977" y="1597"/>
                    <a:pt x="3948" y="1603"/>
                    <a:pt x="3918" y="1610"/>
                  </a:cubicBezTo>
                  <a:cubicBezTo>
                    <a:pt x="2649" y="1925"/>
                    <a:pt x="1381" y="2243"/>
                    <a:pt x="116" y="2564"/>
                  </a:cubicBezTo>
                  <a:cubicBezTo>
                    <a:pt x="83" y="2613"/>
                    <a:pt x="49" y="2667"/>
                    <a:pt x="17" y="2720"/>
                  </a:cubicBezTo>
                  <a:cubicBezTo>
                    <a:pt x="10" y="2726"/>
                    <a:pt x="7" y="2736"/>
                    <a:pt x="0" y="2743"/>
                  </a:cubicBezTo>
                  <a:cubicBezTo>
                    <a:pt x="1113" y="2462"/>
                    <a:pt x="2229" y="2183"/>
                    <a:pt x="3341" y="1908"/>
                  </a:cubicBezTo>
                  <a:cubicBezTo>
                    <a:pt x="3580" y="1846"/>
                    <a:pt x="3818" y="1786"/>
                    <a:pt x="4057" y="1730"/>
                  </a:cubicBezTo>
                  <a:cubicBezTo>
                    <a:pt x="4855" y="1528"/>
                    <a:pt x="5656" y="1332"/>
                    <a:pt x="6458" y="1137"/>
                  </a:cubicBezTo>
                  <a:cubicBezTo>
                    <a:pt x="7878" y="789"/>
                    <a:pt x="9302" y="444"/>
                    <a:pt x="10729" y="103"/>
                  </a:cubicBezTo>
                  <a:cubicBezTo>
                    <a:pt x="10663" y="67"/>
                    <a:pt x="10597" y="34"/>
                    <a:pt x="10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2431475" y="1145525"/>
              <a:ext cx="323150" cy="88750"/>
            </a:xfrm>
            <a:custGeom>
              <a:avLst/>
              <a:gdLst/>
              <a:ahLst/>
              <a:cxnLst/>
              <a:rect l="l" t="t" r="r" b="b"/>
              <a:pathLst>
                <a:path w="12926" h="3550" extrusionOk="0">
                  <a:moveTo>
                    <a:pt x="12776" y="0"/>
                  </a:moveTo>
                  <a:cubicBezTo>
                    <a:pt x="11776" y="265"/>
                    <a:pt x="10772" y="533"/>
                    <a:pt x="9769" y="798"/>
                  </a:cubicBezTo>
                  <a:cubicBezTo>
                    <a:pt x="8265" y="1199"/>
                    <a:pt x="6755" y="1599"/>
                    <a:pt x="5249" y="2000"/>
                  </a:cubicBezTo>
                  <a:cubicBezTo>
                    <a:pt x="4315" y="2252"/>
                    <a:pt x="3381" y="2500"/>
                    <a:pt x="2447" y="2748"/>
                  </a:cubicBezTo>
                  <a:cubicBezTo>
                    <a:pt x="1655" y="2957"/>
                    <a:pt x="865" y="3169"/>
                    <a:pt x="73" y="3378"/>
                  </a:cubicBezTo>
                  <a:cubicBezTo>
                    <a:pt x="50" y="3434"/>
                    <a:pt x="23" y="3494"/>
                    <a:pt x="0" y="3550"/>
                  </a:cubicBezTo>
                  <a:cubicBezTo>
                    <a:pt x="778" y="3345"/>
                    <a:pt x="1553" y="3136"/>
                    <a:pt x="2328" y="2930"/>
                  </a:cubicBezTo>
                  <a:cubicBezTo>
                    <a:pt x="3252" y="2686"/>
                    <a:pt x="4172" y="2441"/>
                    <a:pt x="5093" y="2195"/>
                  </a:cubicBezTo>
                  <a:cubicBezTo>
                    <a:pt x="5152" y="2169"/>
                    <a:pt x="5216" y="2139"/>
                    <a:pt x="5279" y="2116"/>
                  </a:cubicBezTo>
                  <a:cubicBezTo>
                    <a:pt x="5725" y="1934"/>
                    <a:pt x="6213" y="1811"/>
                    <a:pt x="6742" y="1755"/>
                  </a:cubicBezTo>
                  <a:cubicBezTo>
                    <a:pt x="7828" y="1467"/>
                    <a:pt x="8912" y="1179"/>
                    <a:pt x="9994" y="891"/>
                  </a:cubicBezTo>
                  <a:cubicBezTo>
                    <a:pt x="10974" y="629"/>
                    <a:pt x="11948" y="371"/>
                    <a:pt x="12925" y="112"/>
                  </a:cubicBezTo>
                  <a:cubicBezTo>
                    <a:pt x="12875" y="73"/>
                    <a:pt x="12829" y="37"/>
                    <a:pt x="12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2420700" y="1237725"/>
              <a:ext cx="89850" cy="28950"/>
            </a:xfrm>
            <a:custGeom>
              <a:avLst/>
              <a:gdLst/>
              <a:ahLst/>
              <a:cxnLst/>
              <a:rect l="l" t="t" r="r" b="b"/>
              <a:pathLst>
                <a:path w="3594" h="1158" extrusionOk="0">
                  <a:moveTo>
                    <a:pt x="3593" y="1"/>
                  </a:moveTo>
                  <a:lnTo>
                    <a:pt x="3593" y="1"/>
                  </a:lnTo>
                  <a:cubicBezTo>
                    <a:pt x="3127" y="127"/>
                    <a:pt x="2656" y="256"/>
                    <a:pt x="2190" y="388"/>
                  </a:cubicBezTo>
                  <a:cubicBezTo>
                    <a:pt x="1475" y="587"/>
                    <a:pt x="759" y="789"/>
                    <a:pt x="47" y="994"/>
                  </a:cubicBezTo>
                  <a:cubicBezTo>
                    <a:pt x="30" y="1047"/>
                    <a:pt x="17" y="1104"/>
                    <a:pt x="0" y="1157"/>
                  </a:cubicBezTo>
                  <a:cubicBezTo>
                    <a:pt x="706" y="951"/>
                    <a:pt x="1415" y="749"/>
                    <a:pt x="2123" y="554"/>
                  </a:cubicBezTo>
                  <a:cubicBezTo>
                    <a:pt x="2563" y="431"/>
                    <a:pt x="3004" y="309"/>
                    <a:pt x="3442" y="187"/>
                  </a:cubicBezTo>
                  <a:cubicBezTo>
                    <a:pt x="3491" y="124"/>
                    <a:pt x="3541" y="60"/>
                    <a:pt x="3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2677600" y="1170350"/>
              <a:ext cx="106550" cy="26275"/>
            </a:xfrm>
            <a:custGeom>
              <a:avLst/>
              <a:gdLst/>
              <a:ahLst/>
              <a:cxnLst/>
              <a:rect l="l" t="t" r="r" b="b"/>
              <a:pathLst>
                <a:path w="4262" h="1051" extrusionOk="0">
                  <a:moveTo>
                    <a:pt x="4129" y="1"/>
                  </a:moveTo>
                  <a:cubicBezTo>
                    <a:pt x="2752" y="311"/>
                    <a:pt x="1371" y="636"/>
                    <a:pt x="0" y="971"/>
                  </a:cubicBezTo>
                  <a:cubicBezTo>
                    <a:pt x="93" y="994"/>
                    <a:pt x="186" y="1023"/>
                    <a:pt x="279" y="1051"/>
                  </a:cubicBezTo>
                  <a:cubicBezTo>
                    <a:pt x="798" y="924"/>
                    <a:pt x="1315" y="802"/>
                    <a:pt x="1835" y="679"/>
                  </a:cubicBezTo>
                  <a:cubicBezTo>
                    <a:pt x="2643" y="487"/>
                    <a:pt x="3450" y="305"/>
                    <a:pt x="4262" y="123"/>
                  </a:cubicBezTo>
                  <a:cubicBezTo>
                    <a:pt x="4219" y="80"/>
                    <a:pt x="4176" y="37"/>
                    <a:pt x="4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2413350" y="1277725"/>
              <a:ext cx="72775" cy="24200"/>
            </a:xfrm>
            <a:custGeom>
              <a:avLst/>
              <a:gdLst/>
              <a:ahLst/>
              <a:cxnLst/>
              <a:rect l="l" t="t" r="r" b="b"/>
              <a:pathLst>
                <a:path w="2911" h="968" extrusionOk="0">
                  <a:moveTo>
                    <a:pt x="2911" y="0"/>
                  </a:moveTo>
                  <a:cubicBezTo>
                    <a:pt x="2609" y="83"/>
                    <a:pt x="2311" y="166"/>
                    <a:pt x="2010" y="248"/>
                  </a:cubicBezTo>
                  <a:cubicBezTo>
                    <a:pt x="1347" y="434"/>
                    <a:pt x="688" y="620"/>
                    <a:pt x="23" y="805"/>
                  </a:cubicBezTo>
                  <a:cubicBezTo>
                    <a:pt x="16" y="861"/>
                    <a:pt x="7" y="914"/>
                    <a:pt x="0" y="968"/>
                  </a:cubicBezTo>
                  <a:cubicBezTo>
                    <a:pt x="656" y="782"/>
                    <a:pt x="1315" y="597"/>
                    <a:pt x="1970" y="415"/>
                  </a:cubicBezTo>
                  <a:cubicBezTo>
                    <a:pt x="2258" y="335"/>
                    <a:pt x="2547" y="256"/>
                    <a:pt x="2834" y="173"/>
                  </a:cubicBezTo>
                  <a:cubicBezTo>
                    <a:pt x="2857" y="117"/>
                    <a:pt x="2881" y="57"/>
                    <a:pt x="2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2720900" y="1191025"/>
              <a:ext cx="83475" cy="24625"/>
            </a:xfrm>
            <a:custGeom>
              <a:avLst/>
              <a:gdLst/>
              <a:ahLst/>
              <a:cxnLst/>
              <a:rect l="l" t="t" r="r" b="b"/>
              <a:pathLst>
                <a:path w="3339" h="985" extrusionOk="0">
                  <a:moveTo>
                    <a:pt x="3228" y="1"/>
                  </a:moveTo>
                  <a:cubicBezTo>
                    <a:pt x="2152" y="293"/>
                    <a:pt x="1073" y="587"/>
                    <a:pt x="0" y="879"/>
                  </a:cubicBezTo>
                  <a:cubicBezTo>
                    <a:pt x="57" y="912"/>
                    <a:pt x="112" y="948"/>
                    <a:pt x="165" y="985"/>
                  </a:cubicBezTo>
                  <a:cubicBezTo>
                    <a:pt x="1222" y="696"/>
                    <a:pt x="2282" y="409"/>
                    <a:pt x="3338" y="124"/>
                  </a:cubicBezTo>
                  <a:cubicBezTo>
                    <a:pt x="3302" y="80"/>
                    <a:pt x="3265" y="45"/>
                    <a:pt x="3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2409950" y="1310000"/>
              <a:ext cx="65250" cy="22050"/>
            </a:xfrm>
            <a:custGeom>
              <a:avLst/>
              <a:gdLst/>
              <a:ahLst/>
              <a:cxnLst/>
              <a:rect l="l" t="t" r="r" b="b"/>
              <a:pathLst>
                <a:path w="2610" h="882" extrusionOk="0">
                  <a:moveTo>
                    <a:pt x="2609" y="1"/>
                  </a:moveTo>
                  <a:lnTo>
                    <a:pt x="2609" y="1"/>
                  </a:lnTo>
                  <a:cubicBezTo>
                    <a:pt x="2371" y="64"/>
                    <a:pt x="2133" y="130"/>
                    <a:pt x="1897" y="193"/>
                  </a:cubicBezTo>
                  <a:cubicBezTo>
                    <a:pt x="1269" y="365"/>
                    <a:pt x="636" y="541"/>
                    <a:pt x="10" y="726"/>
                  </a:cubicBezTo>
                  <a:cubicBezTo>
                    <a:pt x="7" y="779"/>
                    <a:pt x="3" y="832"/>
                    <a:pt x="0" y="882"/>
                  </a:cubicBezTo>
                  <a:cubicBezTo>
                    <a:pt x="623" y="700"/>
                    <a:pt x="1245" y="524"/>
                    <a:pt x="1871" y="355"/>
                  </a:cubicBezTo>
                  <a:cubicBezTo>
                    <a:pt x="2103" y="289"/>
                    <a:pt x="2338" y="226"/>
                    <a:pt x="2573" y="163"/>
                  </a:cubicBezTo>
                  <a:cubicBezTo>
                    <a:pt x="2583" y="110"/>
                    <a:pt x="2596" y="54"/>
                    <a:pt x="2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2752100" y="1215975"/>
              <a:ext cx="73200" cy="24525"/>
            </a:xfrm>
            <a:custGeom>
              <a:avLst/>
              <a:gdLst/>
              <a:ahLst/>
              <a:cxnLst/>
              <a:rect l="l" t="t" r="r" b="b"/>
              <a:pathLst>
                <a:path w="2928" h="981" extrusionOk="0">
                  <a:moveTo>
                    <a:pt x="2828" y="0"/>
                  </a:moveTo>
                  <a:cubicBezTo>
                    <a:pt x="1891" y="305"/>
                    <a:pt x="947" y="589"/>
                    <a:pt x="1" y="861"/>
                  </a:cubicBezTo>
                  <a:cubicBezTo>
                    <a:pt x="40" y="898"/>
                    <a:pt x="80" y="937"/>
                    <a:pt x="116" y="980"/>
                  </a:cubicBezTo>
                  <a:cubicBezTo>
                    <a:pt x="1060" y="709"/>
                    <a:pt x="1997" y="424"/>
                    <a:pt x="2928" y="123"/>
                  </a:cubicBezTo>
                  <a:cubicBezTo>
                    <a:pt x="2894" y="83"/>
                    <a:pt x="2862" y="40"/>
                    <a:pt x="2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2409025" y="1346350"/>
              <a:ext cx="61050" cy="18900"/>
            </a:xfrm>
            <a:custGeom>
              <a:avLst/>
              <a:gdLst/>
              <a:ahLst/>
              <a:cxnLst/>
              <a:rect l="l" t="t" r="r" b="b"/>
              <a:pathLst>
                <a:path w="2442" h="756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2216" y="57"/>
                    <a:pt x="1991" y="113"/>
                    <a:pt x="1766" y="170"/>
                  </a:cubicBezTo>
                  <a:cubicBezTo>
                    <a:pt x="1176" y="315"/>
                    <a:pt x="586" y="461"/>
                    <a:pt x="1" y="603"/>
                  </a:cubicBezTo>
                  <a:cubicBezTo>
                    <a:pt x="1" y="656"/>
                    <a:pt x="1" y="702"/>
                    <a:pt x="4" y="756"/>
                  </a:cubicBezTo>
                  <a:cubicBezTo>
                    <a:pt x="586" y="613"/>
                    <a:pt x="1170" y="468"/>
                    <a:pt x="1756" y="325"/>
                  </a:cubicBezTo>
                  <a:cubicBezTo>
                    <a:pt x="1981" y="269"/>
                    <a:pt x="2209" y="210"/>
                    <a:pt x="2434" y="153"/>
                  </a:cubicBezTo>
                  <a:cubicBezTo>
                    <a:pt x="2438" y="103"/>
                    <a:pt x="2438" y="54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2774050" y="1242375"/>
              <a:ext cx="70375" cy="23800"/>
            </a:xfrm>
            <a:custGeom>
              <a:avLst/>
              <a:gdLst/>
              <a:ahLst/>
              <a:cxnLst/>
              <a:rect l="l" t="t" r="r" b="b"/>
              <a:pathLst>
                <a:path w="2815" h="952" extrusionOk="0">
                  <a:moveTo>
                    <a:pt x="2729" y="1"/>
                  </a:moveTo>
                  <a:cubicBezTo>
                    <a:pt x="1821" y="282"/>
                    <a:pt x="914" y="557"/>
                    <a:pt x="0" y="828"/>
                  </a:cubicBezTo>
                  <a:cubicBezTo>
                    <a:pt x="33" y="868"/>
                    <a:pt x="63" y="907"/>
                    <a:pt x="89" y="951"/>
                  </a:cubicBezTo>
                  <a:cubicBezTo>
                    <a:pt x="1000" y="683"/>
                    <a:pt x="1911" y="408"/>
                    <a:pt x="2814" y="129"/>
                  </a:cubicBezTo>
                  <a:cubicBezTo>
                    <a:pt x="2785" y="86"/>
                    <a:pt x="2759" y="44"/>
                    <a:pt x="2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2410175" y="1376800"/>
              <a:ext cx="61800" cy="18825"/>
            </a:xfrm>
            <a:custGeom>
              <a:avLst/>
              <a:gdLst/>
              <a:ahLst/>
              <a:cxnLst/>
              <a:rect l="l" t="t" r="r" b="b"/>
              <a:pathLst>
                <a:path w="2472" h="753" extrusionOk="0">
                  <a:moveTo>
                    <a:pt x="2448" y="1"/>
                  </a:moveTo>
                  <a:cubicBezTo>
                    <a:pt x="2186" y="68"/>
                    <a:pt x="1922" y="134"/>
                    <a:pt x="1657" y="196"/>
                  </a:cubicBezTo>
                  <a:cubicBezTo>
                    <a:pt x="1107" y="336"/>
                    <a:pt x="557" y="468"/>
                    <a:pt x="1" y="604"/>
                  </a:cubicBezTo>
                  <a:cubicBezTo>
                    <a:pt x="4" y="653"/>
                    <a:pt x="8" y="703"/>
                    <a:pt x="14" y="753"/>
                  </a:cubicBezTo>
                  <a:cubicBezTo>
                    <a:pt x="560" y="621"/>
                    <a:pt x="1107" y="488"/>
                    <a:pt x="1653" y="352"/>
                  </a:cubicBezTo>
                  <a:cubicBezTo>
                    <a:pt x="1928" y="286"/>
                    <a:pt x="2200" y="216"/>
                    <a:pt x="2472" y="150"/>
                  </a:cubicBezTo>
                  <a:cubicBezTo>
                    <a:pt x="2465" y="100"/>
                    <a:pt x="2455" y="54"/>
                    <a:pt x="2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2793825" y="1276225"/>
              <a:ext cx="71450" cy="21800"/>
            </a:xfrm>
            <a:custGeom>
              <a:avLst/>
              <a:gdLst/>
              <a:ahLst/>
              <a:cxnLst/>
              <a:rect l="l" t="t" r="r" b="b"/>
              <a:pathLst>
                <a:path w="2858" h="872" extrusionOk="0">
                  <a:moveTo>
                    <a:pt x="2782" y="1"/>
                  </a:moveTo>
                  <a:cubicBezTo>
                    <a:pt x="1855" y="249"/>
                    <a:pt x="927" y="494"/>
                    <a:pt x="1" y="736"/>
                  </a:cubicBezTo>
                  <a:cubicBezTo>
                    <a:pt x="24" y="779"/>
                    <a:pt x="47" y="825"/>
                    <a:pt x="70" y="872"/>
                  </a:cubicBezTo>
                  <a:cubicBezTo>
                    <a:pt x="1001" y="626"/>
                    <a:pt x="1931" y="382"/>
                    <a:pt x="2858" y="134"/>
                  </a:cubicBezTo>
                  <a:cubicBezTo>
                    <a:pt x="2832" y="87"/>
                    <a:pt x="2809" y="44"/>
                    <a:pt x="2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2413350" y="1406875"/>
              <a:ext cx="67400" cy="18750"/>
            </a:xfrm>
            <a:custGeom>
              <a:avLst/>
              <a:gdLst/>
              <a:ahLst/>
              <a:cxnLst/>
              <a:rect l="l" t="t" r="r" b="b"/>
              <a:pathLst>
                <a:path w="2696" h="750" extrusionOk="0">
                  <a:moveTo>
                    <a:pt x="2639" y="0"/>
                  </a:moveTo>
                  <a:cubicBezTo>
                    <a:pt x="2268" y="86"/>
                    <a:pt x="1900" y="173"/>
                    <a:pt x="1530" y="256"/>
                  </a:cubicBezTo>
                  <a:lnTo>
                    <a:pt x="1530" y="259"/>
                  </a:lnTo>
                  <a:cubicBezTo>
                    <a:pt x="1020" y="375"/>
                    <a:pt x="510" y="491"/>
                    <a:pt x="0" y="603"/>
                  </a:cubicBezTo>
                  <a:cubicBezTo>
                    <a:pt x="7" y="653"/>
                    <a:pt x="13" y="702"/>
                    <a:pt x="23" y="749"/>
                  </a:cubicBezTo>
                  <a:cubicBezTo>
                    <a:pt x="526" y="636"/>
                    <a:pt x="1033" y="523"/>
                    <a:pt x="1536" y="407"/>
                  </a:cubicBezTo>
                  <a:cubicBezTo>
                    <a:pt x="1920" y="318"/>
                    <a:pt x="2308" y="232"/>
                    <a:pt x="2695" y="139"/>
                  </a:cubicBezTo>
                  <a:cubicBezTo>
                    <a:pt x="2675" y="97"/>
                    <a:pt x="2659" y="50"/>
                    <a:pt x="2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2807475" y="1302475"/>
              <a:ext cx="71550" cy="24375"/>
            </a:xfrm>
            <a:custGeom>
              <a:avLst/>
              <a:gdLst/>
              <a:ahLst/>
              <a:cxnLst/>
              <a:rect l="l" t="t" r="r" b="b"/>
              <a:pathLst>
                <a:path w="2862" h="975" extrusionOk="0">
                  <a:moveTo>
                    <a:pt x="2799" y="1"/>
                  </a:moveTo>
                  <a:cubicBezTo>
                    <a:pt x="1868" y="288"/>
                    <a:pt x="938" y="570"/>
                    <a:pt x="1" y="838"/>
                  </a:cubicBezTo>
                  <a:cubicBezTo>
                    <a:pt x="21" y="885"/>
                    <a:pt x="37" y="927"/>
                    <a:pt x="57" y="974"/>
                  </a:cubicBezTo>
                  <a:cubicBezTo>
                    <a:pt x="994" y="703"/>
                    <a:pt x="1931" y="424"/>
                    <a:pt x="2862" y="133"/>
                  </a:cubicBezTo>
                  <a:cubicBezTo>
                    <a:pt x="2842" y="90"/>
                    <a:pt x="2819" y="47"/>
                    <a:pt x="2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2419950" y="1445450"/>
              <a:ext cx="75625" cy="17725"/>
            </a:xfrm>
            <a:custGeom>
              <a:avLst/>
              <a:gdLst/>
              <a:ahLst/>
              <a:cxnLst/>
              <a:rect l="l" t="t" r="r" b="b"/>
              <a:pathLst>
                <a:path w="3025" h="709" extrusionOk="0">
                  <a:moveTo>
                    <a:pt x="2975" y="1"/>
                  </a:moveTo>
                  <a:cubicBezTo>
                    <a:pt x="2431" y="103"/>
                    <a:pt x="1892" y="206"/>
                    <a:pt x="1352" y="308"/>
                  </a:cubicBezTo>
                  <a:cubicBezTo>
                    <a:pt x="901" y="394"/>
                    <a:pt x="451" y="478"/>
                    <a:pt x="1" y="564"/>
                  </a:cubicBezTo>
                  <a:cubicBezTo>
                    <a:pt x="7" y="613"/>
                    <a:pt x="21" y="663"/>
                    <a:pt x="30" y="709"/>
                  </a:cubicBezTo>
                  <a:cubicBezTo>
                    <a:pt x="475" y="623"/>
                    <a:pt x="921" y="540"/>
                    <a:pt x="1365" y="454"/>
                  </a:cubicBezTo>
                  <a:cubicBezTo>
                    <a:pt x="1918" y="351"/>
                    <a:pt x="2471" y="246"/>
                    <a:pt x="3024" y="140"/>
                  </a:cubicBezTo>
                  <a:cubicBezTo>
                    <a:pt x="3007" y="93"/>
                    <a:pt x="2991" y="47"/>
                    <a:pt x="2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2825275" y="1352575"/>
              <a:ext cx="74875" cy="21275"/>
            </a:xfrm>
            <a:custGeom>
              <a:avLst/>
              <a:gdLst/>
              <a:ahLst/>
              <a:cxnLst/>
              <a:rect l="l" t="t" r="r" b="b"/>
              <a:pathLst>
                <a:path w="2995" h="851" extrusionOk="0">
                  <a:moveTo>
                    <a:pt x="2948" y="0"/>
                  </a:moveTo>
                  <a:cubicBezTo>
                    <a:pt x="1961" y="215"/>
                    <a:pt x="981" y="464"/>
                    <a:pt x="1" y="725"/>
                  </a:cubicBezTo>
                  <a:cubicBezTo>
                    <a:pt x="14" y="768"/>
                    <a:pt x="30" y="811"/>
                    <a:pt x="47" y="851"/>
                  </a:cubicBezTo>
                  <a:cubicBezTo>
                    <a:pt x="1024" y="592"/>
                    <a:pt x="2008" y="348"/>
                    <a:pt x="2995" y="132"/>
                  </a:cubicBezTo>
                  <a:cubicBezTo>
                    <a:pt x="2978" y="89"/>
                    <a:pt x="2964" y="43"/>
                    <a:pt x="2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2432950" y="1493800"/>
              <a:ext cx="76100" cy="18900"/>
            </a:xfrm>
            <a:custGeom>
              <a:avLst/>
              <a:gdLst/>
              <a:ahLst/>
              <a:cxnLst/>
              <a:rect l="l" t="t" r="r" b="b"/>
              <a:pathLst>
                <a:path w="3044" h="756" extrusionOk="0">
                  <a:moveTo>
                    <a:pt x="3018" y="0"/>
                  </a:moveTo>
                  <a:cubicBezTo>
                    <a:pt x="2368" y="136"/>
                    <a:pt x="1720" y="268"/>
                    <a:pt x="1067" y="401"/>
                  </a:cubicBezTo>
                  <a:cubicBezTo>
                    <a:pt x="713" y="474"/>
                    <a:pt x="355" y="543"/>
                    <a:pt x="1" y="613"/>
                  </a:cubicBezTo>
                  <a:cubicBezTo>
                    <a:pt x="14" y="659"/>
                    <a:pt x="27" y="705"/>
                    <a:pt x="44" y="755"/>
                  </a:cubicBezTo>
                  <a:cubicBezTo>
                    <a:pt x="392" y="686"/>
                    <a:pt x="736" y="616"/>
                    <a:pt x="1084" y="543"/>
                  </a:cubicBezTo>
                  <a:cubicBezTo>
                    <a:pt x="1736" y="415"/>
                    <a:pt x="2388" y="282"/>
                    <a:pt x="3044" y="146"/>
                  </a:cubicBezTo>
                  <a:cubicBezTo>
                    <a:pt x="3037" y="100"/>
                    <a:pt x="3027" y="50"/>
                    <a:pt x="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2843750" y="1404625"/>
              <a:ext cx="70700" cy="19725"/>
            </a:xfrm>
            <a:custGeom>
              <a:avLst/>
              <a:gdLst/>
              <a:ahLst/>
              <a:cxnLst/>
              <a:rect l="l" t="t" r="r" b="b"/>
              <a:pathLst>
                <a:path w="2828" h="789" extrusionOk="0">
                  <a:moveTo>
                    <a:pt x="2802" y="1"/>
                  </a:moveTo>
                  <a:cubicBezTo>
                    <a:pt x="1868" y="223"/>
                    <a:pt x="934" y="442"/>
                    <a:pt x="0" y="653"/>
                  </a:cubicBezTo>
                  <a:cubicBezTo>
                    <a:pt x="17" y="700"/>
                    <a:pt x="37" y="746"/>
                    <a:pt x="57" y="789"/>
                  </a:cubicBezTo>
                  <a:cubicBezTo>
                    <a:pt x="984" y="581"/>
                    <a:pt x="1904" y="365"/>
                    <a:pt x="2828" y="150"/>
                  </a:cubicBezTo>
                  <a:cubicBezTo>
                    <a:pt x="2822" y="100"/>
                    <a:pt x="2812" y="5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2447700" y="1533450"/>
              <a:ext cx="61050" cy="14925"/>
            </a:xfrm>
            <a:custGeom>
              <a:avLst/>
              <a:gdLst/>
              <a:ahLst/>
              <a:cxnLst/>
              <a:rect l="l" t="t" r="r" b="b"/>
              <a:pathLst>
                <a:path w="2442" h="597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808" y="120"/>
                    <a:pt x="1176" y="239"/>
                    <a:pt x="546" y="362"/>
                  </a:cubicBezTo>
                  <a:cubicBezTo>
                    <a:pt x="364" y="395"/>
                    <a:pt x="182" y="431"/>
                    <a:pt x="0" y="467"/>
                  </a:cubicBezTo>
                  <a:cubicBezTo>
                    <a:pt x="30" y="510"/>
                    <a:pt x="63" y="554"/>
                    <a:pt x="100" y="597"/>
                  </a:cubicBezTo>
                  <a:cubicBezTo>
                    <a:pt x="251" y="567"/>
                    <a:pt x="407" y="534"/>
                    <a:pt x="560" y="507"/>
                  </a:cubicBezTo>
                  <a:cubicBezTo>
                    <a:pt x="1169" y="388"/>
                    <a:pt x="1775" y="272"/>
                    <a:pt x="2385" y="160"/>
                  </a:cubicBezTo>
                  <a:cubicBezTo>
                    <a:pt x="2404" y="110"/>
                    <a:pt x="2424" y="53"/>
                    <a:pt x="2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2870325" y="1449675"/>
              <a:ext cx="45225" cy="13700"/>
            </a:xfrm>
            <a:custGeom>
              <a:avLst/>
              <a:gdLst/>
              <a:ahLst/>
              <a:cxnLst/>
              <a:rect l="l" t="t" r="r" b="b"/>
              <a:pathLst>
                <a:path w="1809" h="548" extrusionOk="0">
                  <a:moveTo>
                    <a:pt x="1809" y="0"/>
                  </a:moveTo>
                  <a:lnTo>
                    <a:pt x="1809" y="0"/>
                  </a:lnTo>
                  <a:cubicBezTo>
                    <a:pt x="1205" y="156"/>
                    <a:pt x="603" y="305"/>
                    <a:pt x="1" y="448"/>
                  </a:cubicBezTo>
                  <a:cubicBezTo>
                    <a:pt x="70" y="487"/>
                    <a:pt x="140" y="520"/>
                    <a:pt x="215" y="547"/>
                  </a:cubicBezTo>
                  <a:cubicBezTo>
                    <a:pt x="729" y="421"/>
                    <a:pt x="1242" y="298"/>
                    <a:pt x="1755" y="162"/>
                  </a:cubicBezTo>
                  <a:cubicBezTo>
                    <a:pt x="1775" y="116"/>
                    <a:pt x="1792" y="60"/>
                    <a:pt x="1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2466800" y="1192125"/>
              <a:ext cx="3700" cy="10250"/>
            </a:xfrm>
            <a:custGeom>
              <a:avLst/>
              <a:gdLst/>
              <a:ahLst/>
              <a:cxnLst/>
              <a:rect l="l" t="t" r="r" b="b"/>
              <a:pathLst>
                <a:path w="148" h="410" extrusionOk="0">
                  <a:moveTo>
                    <a:pt x="74" y="0"/>
                  </a:moveTo>
                  <a:cubicBezTo>
                    <a:pt x="37" y="0"/>
                    <a:pt x="1" y="23"/>
                    <a:pt x="1" y="70"/>
                  </a:cubicBezTo>
                  <a:lnTo>
                    <a:pt x="1" y="338"/>
                  </a:lnTo>
                  <a:cubicBezTo>
                    <a:pt x="1" y="386"/>
                    <a:pt x="37" y="410"/>
                    <a:pt x="74" y="410"/>
                  </a:cubicBezTo>
                  <a:cubicBezTo>
                    <a:pt x="111" y="410"/>
                    <a:pt x="147" y="386"/>
                    <a:pt x="147" y="338"/>
                  </a:cubicBezTo>
                  <a:lnTo>
                    <a:pt x="147" y="70"/>
                  </a:lnTo>
                  <a:cubicBezTo>
                    <a:pt x="147" y="23"/>
                    <a:pt x="111" y="0"/>
                    <a:pt x="7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2476675" y="1196075"/>
              <a:ext cx="4800" cy="9725"/>
            </a:xfrm>
            <a:custGeom>
              <a:avLst/>
              <a:gdLst/>
              <a:ahLst/>
              <a:cxnLst/>
              <a:rect l="l" t="t" r="r" b="b"/>
              <a:pathLst>
                <a:path w="192" h="389" extrusionOk="0">
                  <a:moveTo>
                    <a:pt x="101" y="1"/>
                  </a:moveTo>
                  <a:cubicBezTo>
                    <a:pt x="72" y="1"/>
                    <a:pt x="44" y="16"/>
                    <a:pt x="33" y="51"/>
                  </a:cubicBezTo>
                  <a:cubicBezTo>
                    <a:pt x="3" y="147"/>
                    <a:pt x="0" y="236"/>
                    <a:pt x="14" y="335"/>
                  </a:cubicBezTo>
                  <a:cubicBezTo>
                    <a:pt x="19" y="372"/>
                    <a:pt x="44" y="388"/>
                    <a:pt x="73" y="388"/>
                  </a:cubicBezTo>
                  <a:cubicBezTo>
                    <a:pt x="115" y="388"/>
                    <a:pt x="164" y="352"/>
                    <a:pt x="156" y="296"/>
                  </a:cubicBezTo>
                  <a:cubicBezTo>
                    <a:pt x="146" y="227"/>
                    <a:pt x="156" y="157"/>
                    <a:pt x="176" y="91"/>
                  </a:cubicBezTo>
                  <a:cubicBezTo>
                    <a:pt x="192" y="37"/>
                    <a:pt x="146" y="1"/>
                    <a:pt x="10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2553500" y="1109450"/>
              <a:ext cx="3650" cy="9600"/>
            </a:xfrm>
            <a:custGeom>
              <a:avLst/>
              <a:gdLst/>
              <a:ahLst/>
              <a:cxnLst/>
              <a:rect l="l" t="t" r="r" b="b"/>
              <a:pathLst>
                <a:path w="146" h="384" extrusionOk="0">
                  <a:moveTo>
                    <a:pt x="73" y="0"/>
                  </a:moveTo>
                  <a:cubicBezTo>
                    <a:pt x="37" y="0"/>
                    <a:pt x="0" y="24"/>
                    <a:pt x="0" y="72"/>
                  </a:cubicBezTo>
                  <a:lnTo>
                    <a:pt x="0" y="314"/>
                  </a:lnTo>
                  <a:cubicBezTo>
                    <a:pt x="0" y="360"/>
                    <a:pt x="37" y="384"/>
                    <a:pt x="73" y="384"/>
                  </a:cubicBezTo>
                  <a:cubicBezTo>
                    <a:pt x="109" y="384"/>
                    <a:pt x="146" y="360"/>
                    <a:pt x="146" y="314"/>
                  </a:cubicBezTo>
                  <a:lnTo>
                    <a:pt x="146" y="72"/>
                  </a:lnTo>
                  <a:cubicBezTo>
                    <a:pt x="146" y="24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2562250" y="1112150"/>
              <a:ext cx="3700" cy="8950"/>
            </a:xfrm>
            <a:custGeom>
              <a:avLst/>
              <a:gdLst/>
              <a:ahLst/>
              <a:cxnLst/>
              <a:rect l="l" t="t" r="r" b="b"/>
              <a:pathLst>
                <a:path w="148" h="358" extrusionOk="0">
                  <a:moveTo>
                    <a:pt x="74" y="0"/>
                  </a:moveTo>
                  <a:cubicBezTo>
                    <a:pt x="37" y="0"/>
                    <a:pt x="1" y="23"/>
                    <a:pt x="1" y="70"/>
                  </a:cubicBezTo>
                  <a:lnTo>
                    <a:pt x="1" y="285"/>
                  </a:lnTo>
                  <a:cubicBezTo>
                    <a:pt x="1" y="333"/>
                    <a:pt x="37" y="357"/>
                    <a:pt x="74" y="357"/>
                  </a:cubicBezTo>
                  <a:cubicBezTo>
                    <a:pt x="111" y="357"/>
                    <a:pt x="147" y="333"/>
                    <a:pt x="147" y="285"/>
                  </a:cubicBezTo>
                  <a:lnTo>
                    <a:pt x="147" y="70"/>
                  </a:lnTo>
                  <a:cubicBezTo>
                    <a:pt x="147" y="23"/>
                    <a:pt x="111" y="0"/>
                    <a:pt x="7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2435600" y="1465425"/>
              <a:ext cx="7750" cy="10550"/>
            </a:xfrm>
            <a:custGeom>
              <a:avLst/>
              <a:gdLst/>
              <a:ahLst/>
              <a:cxnLst/>
              <a:rect l="l" t="t" r="r" b="b"/>
              <a:pathLst>
                <a:path w="310" h="422" extrusionOk="0">
                  <a:moveTo>
                    <a:pt x="97" y="1"/>
                  </a:moveTo>
                  <a:cubicBezTo>
                    <a:pt x="50" y="1"/>
                    <a:pt x="0" y="53"/>
                    <a:pt x="27" y="112"/>
                  </a:cubicBezTo>
                  <a:lnTo>
                    <a:pt x="153" y="384"/>
                  </a:lnTo>
                  <a:cubicBezTo>
                    <a:pt x="165" y="410"/>
                    <a:pt x="187" y="422"/>
                    <a:pt x="209" y="422"/>
                  </a:cubicBezTo>
                  <a:cubicBezTo>
                    <a:pt x="257" y="422"/>
                    <a:pt x="310" y="368"/>
                    <a:pt x="282" y="310"/>
                  </a:cubicBezTo>
                  <a:cubicBezTo>
                    <a:pt x="239" y="218"/>
                    <a:pt x="196" y="128"/>
                    <a:pt x="153" y="39"/>
                  </a:cubicBezTo>
                  <a:cubicBezTo>
                    <a:pt x="140" y="12"/>
                    <a:pt x="119" y="1"/>
                    <a:pt x="97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2442300" y="1465400"/>
              <a:ext cx="11900" cy="15950"/>
            </a:xfrm>
            <a:custGeom>
              <a:avLst/>
              <a:gdLst/>
              <a:ahLst/>
              <a:cxnLst/>
              <a:rect l="l" t="t" r="r" b="b"/>
              <a:pathLst>
                <a:path w="476" h="638" extrusionOk="0">
                  <a:moveTo>
                    <a:pt x="100" y="1"/>
                  </a:moveTo>
                  <a:cubicBezTo>
                    <a:pt x="52" y="1"/>
                    <a:pt x="1" y="54"/>
                    <a:pt x="30" y="113"/>
                  </a:cubicBezTo>
                  <a:cubicBezTo>
                    <a:pt x="114" y="282"/>
                    <a:pt x="206" y="444"/>
                    <a:pt x="312" y="603"/>
                  </a:cubicBezTo>
                  <a:cubicBezTo>
                    <a:pt x="328" y="627"/>
                    <a:pt x="351" y="637"/>
                    <a:pt x="374" y="637"/>
                  </a:cubicBezTo>
                  <a:cubicBezTo>
                    <a:pt x="425" y="637"/>
                    <a:pt x="475" y="585"/>
                    <a:pt x="438" y="530"/>
                  </a:cubicBezTo>
                  <a:cubicBezTo>
                    <a:pt x="336" y="371"/>
                    <a:pt x="239" y="209"/>
                    <a:pt x="157" y="37"/>
                  </a:cubicBezTo>
                  <a:cubicBezTo>
                    <a:pt x="143" y="11"/>
                    <a:pt x="122" y="1"/>
                    <a:pt x="10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2437725" y="1436800"/>
              <a:ext cx="9950" cy="12150"/>
            </a:xfrm>
            <a:custGeom>
              <a:avLst/>
              <a:gdLst/>
              <a:ahLst/>
              <a:cxnLst/>
              <a:rect l="l" t="t" r="r" b="b"/>
              <a:pathLst>
                <a:path w="398" h="486" extrusionOk="0">
                  <a:moveTo>
                    <a:pt x="103" y="1"/>
                  </a:moveTo>
                  <a:cubicBezTo>
                    <a:pt x="52" y="1"/>
                    <a:pt x="0" y="53"/>
                    <a:pt x="35" y="108"/>
                  </a:cubicBezTo>
                  <a:cubicBezTo>
                    <a:pt x="104" y="224"/>
                    <a:pt x="170" y="336"/>
                    <a:pt x="240" y="449"/>
                  </a:cubicBezTo>
                  <a:cubicBezTo>
                    <a:pt x="254" y="475"/>
                    <a:pt x="276" y="485"/>
                    <a:pt x="298" y="485"/>
                  </a:cubicBezTo>
                  <a:cubicBezTo>
                    <a:pt x="347" y="485"/>
                    <a:pt x="398" y="431"/>
                    <a:pt x="366" y="376"/>
                  </a:cubicBezTo>
                  <a:cubicBezTo>
                    <a:pt x="297" y="260"/>
                    <a:pt x="230" y="148"/>
                    <a:pt x="161" y="35"/>
                  </a:cubicBezTo>
                  <a:cubicBezTo>
                    <a:pt x="147" y="11"/>
                    <a:pt x="125" y="1"/>
                    <a:pt x="103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2751350" y="1214900"/>
              <a:ext cx="4250" cy="8950"/>
            </a:xfrm>
            <a:custGeom>
              <a:avLst/>
              <a:gdLst/>
              <a:ahLst/>
              <a:cxnLst/>
              <a:rect l="l" t="t" r="r" b="b"/>
              <a:pathLst>
                <a:path w="170" h="358" extrusionOk="0">
                  <a:moveTo>
                    <a:pt x="72" y="1"/>
                  </a:moveTo>
                  <a:cubicBezTo>
                    <a:pt x="35" y="1"/>
                    <a:pt x="1" y="25"/>
                    <a:pt x="4" y="73"/>
                  </a:cubicBezTo>
                  <a:cubicBezTo>
                    <a:pt x="7" y="143"/>
                    <a:pt x="14" y="215"/>
                    <a:pt x="20" y="288"/>
                  </a:cubicBezTo>
                  <a:cubicBezTo>
                    <a:pt x="24" y="335"/>
                    <a:pt x="62" y="358"/>
                    <a:pt x="98" y="358"/>
                  </a:cubicBezTo>
                  <a:cubicBezTo>
                    <a:pt x="135" y="358"/>
                    <a:pt x="169" y="335"/>
                    <a:pt x="166" y="288"/>
                  </a:cubicBezTo>
                  <a:cubicBezTo>
                    <a:pt x="159" y="215"/>
                    <a:pt x="156" y="143"/>
                    <a:pt x="150" y="73"/>
                  </a:cubicBezTo>
                  <a:cubicBezTo>
                    <a:pt x="146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2761275" y="1214850"/>
              <a:ext cx="6800" cy="11825"/>
            </a:xfrm>
            <a:custGeom>
              <a:avLst/>
              <a:gdLst/>
              <a:ahLst/>
              <a:cxnLst/>
              <a:rect l="l" t="t" r="r" b="b"/>
              <a:pathLst>
                <a:path w="272" h="473" extrusionOk="0">
                  <a:moveTo>
                    <a:pt x="107" y="0"/>
                  </a:moveTo>
                  <a:cubicBezTo>
                    <a:pt x="78" y="0"/>
                    <a:pt x="50" y="16"/>
                    <a:pt x="41" y="52"/>
                  </a:cubicBezTo>
                  <a:cubicBezTo>
                    <a:pt x="1" y="197"/>
                    <a:pt x="34" y="330"/>
                    <a:pt x="126" y="446"/>
                  </a:cubicBezTo>
                  <a:cubicBezTo>
                    <a:pt x="140" y="465"/>
                    <a:pt x="157" y="472"/>
                    <a:pt x="173" y="472"/>
                  </a:cubicBezTo>
                  <a:cubicBezTo>
                    <a:pt x="224" y="472"/>
                    <a:pt x="272" y="398"/>
                    <a:pt x="230" y="343"/>
                  </a:cubicBezTo>
                  <a:cubicBezTo>
                    <a:pt x="173" y="270"/>
                    <a:pt x="157" y="180"/>
                    <a:pt x="180" y="91"/>
                  </a:cubicBezTo>
                  <a:cubicBezTo>
                    <a:pt x="195" y="36"/>
                    <a:pt x="150" y="0"/>
                    <a:pt x="10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2849700" y="1373575"/>
              <a:ext cx="8975" cy="9675"/>
            </a:xfrm>
            <a:custGeom>
              <a:avLst/>
              <a:gdLst/>
              <a:ahLst/>
              <a:cxnLst/>
              <a:rect l="l" t="t" r="r" b="b"/>
              <a:pathLst>
                <a:path w="359" h="387" extrusionOk="0">
                  <a:moveTo>
                    <a:pt x="102" y="0"/>
                  </a:moveTo>
                  <a:cubicBezTo>
                    <a:pt x="51" y="0"/>
                    <a:pt x="0" y="52"/>
                    <a:pt x="37" y="107"/>
                  </a:cubicBezTo>
                  <a:cubicBezTo>
                    <a:pt x="90" y="190"/>
                    <a:pt x="143" y="269"/>
                    <a:pt x="196" y="352"/>
                  </a:cubicBezTo>
                  <a:cubicBezTo>
                    <a:pt x="212" y="376"/>
                    <a:pt x="235" y="386"/>
                    <a:pt x="257" y="386"/>
                  </a:cubicBezTo>
                  <a:cubicBezTo>
                    <a:pt x="309" y="386"/>
                    <a:pt x="359" y="333"/>
                    <a:pt x="322" y="279"/>
                  </a:cubicBezTo>
                  <a:cubicBezTo>
                    <a:pt x="269" y="197"/>
                    <a:pt x="216" y="117"/>
                    <a:pt x="163" y="35"/>
                  </a:cubicBezTo>
                  <a:cubicBezTo>
                    <a:pt x="148" y="10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2860475" y="1374875"/>
              <a:ext cx="10025" cy="12125"/>
            </a:xfrm>
            <a:custGeom>
              <a:avLst/>
              <a:gdLst/>
              <a:ahLst/>
              <a:cxnLst/>
              <a:rect l="l" t="t" r="r" b="b"/>
              <a:pathLst>
                <a:path w="401" h="485" extrusionOk="0">
                  <a:moveTo>
                    <a:pt x="102" y="0"/>
                  </a:moveTo>
                  <a:cubicBezTo>
                    <a:pt x="52" y="0"/>
                    <a:pt x="0" y="54"/>
                    <a:pt x="30" y="111"/>
                  </a:cubicBezTo>
                  <a:cubicBezTo>
                    <a:pt x="93" y="231"/>
                    <a:pt x="159" y="343"/>
                    <a:pt x="236" y="452"/>
                  </a:cubicBezTo>
                  <a:cubicBezTo>
                    <a:pt x="251" y="475"/>
                    <a:pt x="274" y="484"/>
                    <a:pt x="296" y="484"/>
                  </a:cubicBezTo>
                  <a:cubicBezTo>
                    <a:pt x="349" y="484"/>
                    <a:pt x="401" y="432"/>
                    <a:pt x="361" y="376"/>
                  </a:cubicBezTo>
                  <a:cubicBezTo>
                    <a:pt x="285" y="270"/>
                    <a:pt x="219" y="157"/>
                    <a:pt x="159" y="38"/>
                  </a:cubicBezTo>
                  <a:cubicBezTo>
                    <a:pt x="146" y="11"/>
                    <a:pt x="124" y="0"/>
                    <a:pt x="10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2871650" y="1366775"/>
              <a:ext cx="7250" cy="10875"/>
            </a:xfrm>
            <a:custGeom>
              <a:avLst/>
              <a:gdLst/>
              <a:ahLst/>
              <a:cxnLst/>
              <a:rect l="l" t="t" r="r" b="b"/>
              <a:pathLst>
                <a:path w="290" h="435" extrusionOk="0">
                  <a:moveTo>
                    <a:pt x="90" y="1"/>
                  </a:moveTo>
                  <a:cubicBezTo>
                    <a:pt x="45" y="1"/>
                    <a:pt x="0" y="37"/>
                    <a:pt x="20" y="91"/>
                  </a:cubicBezTo>
                  <a:cubicBezTo>
                    <a:pt x="56" y="187"/>
                    <a:pt x="93" y="287"/>
                    <a:pt x="130" y="386"/>
                  </a:cubicBezTo>
                  <a:cubicBezTo>
                    <a:pt x="142" y="420"/>
                    <a:pt x="172" y="435"/>
                    <a:pt x="201" y="435"/>
                  </a:cubicBezTo>
                  <a:cubicBezTo>
                    <a:pt x="246" y="435"/>
                    <a:pt x="290" y="400"/>
                    <a:pt x="272" y="346"/>
                  </a:cubicBezTo>
                  <a:cubicBezTo>
                    <a:pt x="235" y="247"/>
                    <a:pt x="199" y="151"/>
                    <a:pt x="162" y="51"/>
                  </a:cubicBezTo>
                  <a:cubicBezTo>
                    <a:pt x="149" y="16"/>
                    <a:pt x="119" y="1"/>
                    <a:pt x="9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2440400" y="1263325"/>
              <a:ext cx="5675" cy="11075"/>
            </a:xfrm>
            <a:custGeom>
              <a:avLst/>
              <a:gdLst/>
              <a:ahLst/>
              <a:cxnLst/>
              <a:rect l="l" t="t" r="r" b="b"/>
              <a:pathLst>
                <a:path w="227" h="443" extrusionOk="0">
                  <a:moveTo>
                    <a:pt x="87" y="0"/>
                  </a:moveTo>
                  <a:cubicBezTo>
                    <a:pt x="51" y="0"/>
                    <a:pt x="13" y="23"/>
                    <a:pt x="11" y="69"/>
                  </a:cubicBezTo>
                  <a:cubicBezTo>
                    <a:pt x="1" y="189"/>
                    <a:pt x="24" y="295"/>
                    <a:pt x="74" y="404"/>
                  </a:cubicBezTo>
                  <a:cubicBezTo>
                    <a:pt x="86" y="431"/>
                    <a:pt x="107" y="442"/>
                    <a:pt x="128" y="442"/>
                  </a:cubicBezTo>
                  <a:cubicBezTo>
                    <a:pt x="176" y="442"/>
                    <a:pt x="227" y="387"/>
                    <a:pt x="199" y="328"/>
                  </a:cubicBezTo>
                  <a:cubicBezTo>
                    <a:pt x="163" y="245"/>
                    <a:pt x="150" y="162"/>
                    <a:pt x="156" y="69"/>
                  </a:cubicBezTo>
                  <a:cubicBezTo>
                    <a:pt x="160" y="23"/>
                    <a:pt x="124" y="0"/>
                    <a:pt x="8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2447000" y="1266500"/>
              <a:ext cx="10650" cy="16525"/>
            </a:xfrm>
            <a:custGeom>
              <a:avLst/>
              <a:gdLst/>
              <a:ahLst/>
              <a:cxnLst/>
              <a:rect l="l" t="t" r="r" b="b"/>
              <a:pathLst>
                <a:path w="426" h="661" extrusionOk="0">
                  <a:moveTo>
                    <a:pt x="100" y="1"/>
                  </a:moveTo>
                  <a:cubicBezTo>
                    <a:pt x="52" y="1"/>
                    <a:pt x="1" y="55"/>
                    <a:pt x="28" y="112"/>
                  </a:cubicBezTo>
                  <a:cubicBezTo>
                    <a:pt x="111" y="284"/>
                    <a:pt x="190" y="453"/>
                    <a:pt x="273" y="622"/>
                  </a:cubicBezTo>
                  <a:cubicBezTo>
                    <a:pt x="286" y="649"/>
                    <a:pt x="307" y="660"/>
                    <a:pt x="329" y="660"/>
                  </a:cubicBezTo>
                  <a:cubicBezTo>
                    <a:pt x="376" y="660"/>
                    <a:pt x="426" y="608"/>
                    <a:pt x="399" y="549"/>
                  </a:cubicBezTo>
                  <a:cubicBezTo>
                    <a:pt x="319" y="380"/>
                    <a:pt x="237" y="208"/>
                    <a:pt x="157" y="39"/>
                  </a:cubicBezTo>
                  <a:cubicBezTo>
                    <a:pt x="144" y="12"/>
                    <a:pt x="122" y="1"/>
                    <a:pt x="10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2463025" y="1198400"/>
              <a:ext cx="193150" cy="515700"/>
            </a:xfrm>
            <a:custGeom>
              <a:avLst/>
              <a:gdLst/>
              <a:ahLst/>
              <a:cxnLst/>
              <a:rect l="l" t="t" r="r" b="b"/>
              <a:pathLst>
                <a:path w="7726" h="20628" extrusionOk="0">
                  <a:moveTo>
                    <a:pt x="2010" y="2004"/>
                  </a:moveTo>
                  <a:cubicBezTo>
                    <a:pt x="2039" y="2004"/>
                    <a:pt x="2066" y="2021"/>
                    <a:pt x="2073" y="2058"/>
                  </a:cubicBezTo>
                  <a:cubicBezTo>
                    <a:pt x="2093" y="2163"/>
                    <a:pt x="2116" y="2269"/>
                    <a:pt x="2139" y="2376"/>
                  </a:cubicBezTo>
                  <a:cubicBezTo>
                    <a:pt x="2149" y="2432"/>
                    <a:pt x="2102" y="2468"/>
                    <a:pt x="2059" y="2468"/>
                  </a:cubicBezTo>
                  <a:cubicBezTo>
                    <a:pt x="2030" y="2468"/>
                    <a:pt x="2003" y="2452"/>
                    <a:pt x="1997" y="2415"/>
                  </a:cubicBezTo>
                  <a:cubicBezTo>
                    <a:pt x="1973" y="2309"/>
                    <a:pt x="1954" y="2203"/>
                    <a:pt x="1931" y="2097"/>
                  </a:cubicBezTo>
                  <a:cubicBezTo>
                    <a:pt x="1920" y="2041"/>
                    <a:pt x="1967" y="2004"/>
                    <a:pt x="2010" y="2004"/>
                  </a:cubicBezTo>
                  <a:close/>
                  <a:moveTo>
                    <a:pt x="2368" y="2064"/>
                  </a:moveTo>
                  <a:cubicBezTo>
                    <a:pt x="2404" y="2064"/>
                    <a:pt x="2437" y="2087"/>
                    <a:pt x="2430" y="2134"/>
                  </a:cubicBezTo>
                  <a:cubicBezTo>
                    <a:pt x="2417" y="2236"/>
                    <a:pt x="2424" y="2336"/>
                    <a:pt x="2450" y="2435"/>
                  </a:cubicBezTo>
                  <a:cubicBezTo>
                    <a:pt x="2464" y="2492"/>
                    <a:pt x="2417" y="2524"/>
                    <a:pt x="2374" y="2524"/>
                  </a:cubicBezTo>
                  <a:cubicBezTo>
                    <a:pt x="2345" y="2524"/>
                    <a:pt x="2318" y="2511"/>
                    <a:pt x="2308" y="2475"/>
                  </a:cubicBezTo>
                  <a:cubicBezTo>
                    <a:pt x="2278" y="2362"/>
                    <a:pt x="2271" y="2249"/>
                    <a:pt x="2285" y="2134"/>
                  </a:cubicBezTo>
                  <a:cubicBezTo>
                    <a:pt x="2291" y="2087"/>
                    <a:pt x="2331" y="2064"/>
                    <a:pt x="2368" y="2064"/>
                  </a:cubicBezTo>
                  <a:close/>
                  <a:moveTo>
                    <a:pt x="3398" y="17817"/>
                  </a:moveTo>
                  <a:cubicBezTo>
                    <a:pt x="3418" y="17817"/>
                    <a:pt x="3441" y="17826"/>
                    <a:pt x="3457" y="17853"/>
                  </a:cubicBezTo>
                  <a:cubicBezTo>
                    <a:pt x="3526" y="17965"/>
                    <a:pt x="3580" y="18085"/>
                    <a:pt x="3619" y="18211"/>
                  </a:cubicBezTo>
                  <a:cubicBezTo>
                    <a:pt x="3636" y="18267"/>
                    <a:pt x="3592" y="18303"/>
                    <a:pt x="3546" y="18303"/>
                  </a:cubicBezTo>
                  <a:cubicBezTo>
                    <a:pt x="3517" y="18303"/>
                    <a:pt x="3490" y="18287"/>
                    <a:pt x="3477" y="18251"/>
                  </a:cubicBezTo>
                  <a:cubicBezTo>
                    <a:pt x="3441" y="18138"/>
                    <a:pt x="3391" y="18029"/>
                    <a:pt x="3328" y="17926"/>
                  </a:cubicBezTo>
                  <a:cubicBezTo>
                    <a:pt x="3294" y="17870"/>
                    <a:pt x="3344" y="17817"/>
                    <a:pt x="3398" y="17817"/>
                  </a:cubicBezTo>
                  <a:close/>
                  <a:moveTo>
                    <a:pt x="3003" y="18330"/>
                  </a:moveTo>
                  <a:cubicBezTo>
                    <a:pt x="3027" y="18330"/>
                    <a:pt x="3046" y="18340"/>
                    <a:pt x="3063" y="18367"/>
                  </a:cubicBezTo>
                  <a:cubicBezTo>
                    <a:pt x="3132" y="18479"/>
                    <a:pt x="3179" y="18605"/>
                    <a:pt x="3205" y="18734"/>
                  </a:cubicBezTo>
                  <a:cubicBezTo>
                    <a:pt x="3219" y="18790"/>
                    <a:pt x="3172" y="18827"/>
                    <a:pt x="3129" y="18827"/>
                  </a:cubicBezTo>
                  <a:cubicBezTo>
                    <a:pt x="3100" y="18827"/>
                    <a:pt x="3073" y="18810"/>
                    <a:pt x="3066" y="18774"/>
                  </a:cubicBezTo>
                  <a:cubicBezTo>
                    <a:pt x="3040" y="18655"/>
                    <a:pt x="3000" y="18546"/>
                    <a:pt x="2937" y="18439"/>
                  </a:cubicBezTo>
                  <a:cubicBezTo>
                    <a:pt x="2901" y="18383"/>
                    <a:pt x="2953" y="18330"/>
                    <a:pt x="3003" y="18330"/>
                  </a:cubicBezTo>
                  <a:close/>
                  <a:moveTo>
                    <a:pt x="3305" y="18426"/>
                  </a:moveTo>
                  <a:cubicBezTo>
                    <a:pt x="3328" y="18426"/>
                    <a:pt x="3348" y="18436"/>
                    <a:pt x="3364" y="18462"/>
                  </a:cubicBezTo>
                  <a:cubicBezTo>
                    <a:pt x="3414" y="18555"/>
                    <a:pt x="3473" y="18645"/>
                    <a:pt x="3537" y="18731"/>
                  </a:cubicBezTo>
                  <a:cubicBezTo>
                    <a:pt x="3580" y="18784"/>
                    <a:pt x="3533" y="18860"/>
                    <a:pt x="3480" y="18860"/>
                  </a:cubicBezTo>
                  <a:cubicBezTo>
                    <a:pt x="3464" y="18860"/>
                    <a:pt x="3447" y="18850"/>
                    <a:pt x="3433" y="18833"/>
                  </a:cubicBezTo>
                  <a:cubicBezTo>
                    <a:pt x="3361" y="18737"/>
                    <a:pt x="3294" y="18641"/>
                    <a:pt x="3235" y="18535"/>
                  </a:cubicBezTo>
                  <a:cubicBezTo>
                    <a:pt x="3205" y="18479"/>
                    <a:pt x="3255" y="18426"/>
                    <a:pt x="3305" y="18426"/>
                  </a:cubicBezTo>
                  <a:close/>
                  <a:moveTo>
                    <a:pt x="4017" y="1"/>
                  </a:moveTo>
                  <a:cubicBezTo>
                    <a:pt x="3954" y="24"/>
                    <a:pt x="3890" y="54"/>
                    <a:pt x="3831" y="80"/>
                  </a:cubicBezTo>
                  <a:cubicBezTo>
                    <a:pt x="3063" y="428"/>
                    <a:pt x="2417" y="948"/>
                    <a:pt x="1900" y="1574"/>
                  </a:cubicBezTo>
                  <a:cubicBezTo>
                    <a:pt x="1848" y="1633"/>
                    <a:pt x="1798" y="1697"/>
                    <a:pt x="1749" y="1760"/>
                  </a:cubicBezTo>
                  <a:cubicBezTo>
                    <a:pt x="1417" y="2197"/>
                    <a:pt x="1142" y="2674"/>
                    <a:pt x="924" y="3173"/>
                  </a:cubicBezTo>
                  <a:cubicBezTo>
                    <a:pt x="894" y="3230"/>
                    <a:pt x="870" y="3290"/>
                    <a:pt x="847" y="3346"/>
                  </a:cubicBezTo>
                  <a:cubicBezTo>
                    <a:pt x="699" y="3710"/>
                    <a:pt x="579" y="4087"/>
                    <a:pt x="486" y="4465"/>
                  </a:cubicBezTo>
                  <a:cubicBezTo>
                    <a:pt x="473" y="4518"/>
                    <a:pt x="460" y="4574"/>
                    <a:pt x="450" y="4627"/>
                  </a:cubicBezTo>
                  <a:cubicBezTo>
                    <a:pt x="354" y="5061"/>
                    <a:pt x="298" y="5495"/>
                    <a:pt x="281" y="5919"/>
                  </a:cubicBezTo>
                  <a:cubicBezTo>
                    <a:pt x="278" y="5972"/>
                    <a:pt x="278" y="6021"/>
                    <a:pt x="274" y="6071"/>
                  </a:cubicBezTo>
                  <a:cubicBezTo>
                    <a:pt x="268" y="6438"/>
                    <a:pt x="288" y="6796"/>
                    <a:pt x="334" y="7137"/>
                  </a:cubicBezTo>
                  <a:cubicBezTo>
                    <a:pt x="341" y="7190"/>
                    <a:pt x="351" y="7236"/>
                    <a:pt x="358" y="7286"/>
                  </a:cubicBezTo>
                  <a:cubicBezTo>
                    <a:pt x="421" y="7661"/>
                    <a:pt x="517" y="8015"/>
                    <a:pt x="649" y="8336"/>
                  </a:cubicBezTo>
                  <a:cubicBezTo>
                    <a:pt x="649" y="8339"/>
                    <a:pt x="652" y="8339"/>
                    <a:pt x="652" y="8339"/>
                  </a:cubicBezTo>
                  <a:cubicBezTo>
                    <a:pt x="672" y="8389"/>
                    <a:pt x="688" y="8436"/>
                    <a:pt x="708" y="8478"/>
                  </a:cubicBezTo>
                  <a:cubicBezTo>
                    <a:pt x="904" y="8962"/>
                    <a:pt x="1089" y="9432"/>
                    <a:pt x="1252" y="9883"/>
                  </a:cubicBezTo>
                  <a:cubicBezTo>
                    <a:pt x="1268" y="9929"/>
                    <a:pt x="1284" y="9975"/>
                    <a:pt x="1301" y="10022"/>
                  </a:cubicBezTo>
                  <a:cubicBezTo>
                    <a:pt x="1530" y="10667"/>
                    <a:pt x="1712" y="11270"/>
                    <a:pt x="1815" y="11816"/>
                  </a:cubicBezTo>
                  <a:cubicBezTo>
                    <a:pt x="1824" y="11866"/>
                    <a:pt x="1834" y="11916"/>
                    <a:pt x="1841" y="11962"/>
                  </a:cubicBezTo>
                  <a:cubicBezTo>
                    <a:pt x="1934" y="12515"/>
                    <a:pt x="1940" y="13005"/>
                    <a:pt x="1828" y="13403"/>
                  </a:cubicBezTo>
                  <a:cubicBezTo>
                    <a:pt x="1811" y="13455"/>
                    <a:pt x="1791" y="13512"/>
                    <a:pt x="1772" y="13562"/>
                  </a:cubicBezTo>
                  <a:cubicBezTo>
                    <a:pt x="1705" y="13730"/>
                    <a:pt x="1613" y="13880"/>
                    <a:pt x="1490" y="14008"/>
                  </a:cubicBezTo>
                  <a:lnTo>
                    <a:pt x="1993" y="16694"/>
                  </a:lnTo>
                  <a:cubicBezTo>
                    <a:pt x="2033" y="16688"/>
                    <a:pt x="2073" y="16681"/>
                    <a:pt x="2113" y="16681"/>
                  </a:cubicBezTo>
                  <a:cubicBezTo>
                    <a:pt x="2460" y="16681"/>
                    <a:pt x="2745" y="16966"/>
                    <a:pt x="2745" y="17314"/>
                  </a:cubicBezTo>
                  <a:cubicBezTo>
                    <a:pt x="2745" y="17661"/>
                    <a:pt x="2460" y="17946"/>
                    <a:pt x="2113" y="17946"/>
                  </a:cubicBezTo>
                  <a:cubicBezTo>
                    <a:pt x="1764" y="17946"/>
                    <a:pt x="1480" y="17661"/>
                    <a:pt x="1480" y="17314"/>
                  </a:cubicBezTo>
                  <a:cubicBezTo>
                    <a:pt x="1480" y="17138"/>
                    <a:pt x="1553" y="16976"/>
                    <a:pt x="1672" y="16863"/>
                  </a:cubicBezTo>
                  <a:cubicBezTo>
                    <a:pt x="1192" y="16177"/>
                    <a:pt x="526" y="14906"/>
                    <a:pt x="301" y="14473"/>
                  </a:cubicBezTo>
                  <a:cubicBezTo>
                    <a:pt x="195" y="14462"/>
                    <a:pt x="92" y="14436"/>
                    <a:pt x="0" y="14393"/>
                  </a:cubicBezTo>
                  <a:lnTo>
                    <a:pt x="0" y="14393"/>
                  </a:lnTo>
                  <a:cubicBezTo>
                    <a:pt x="248" y="16413"/>
                    <a:pt x="1006" y="19284"/>
                    <a:pt x="3282" y="20059"/>
                  </a:cubicBezTo>
                  <a:cubicBezTo>
                    <a:pt x="4431" y="20449"/>
                    <a:pt x="5825" y="20628"/>
                    <a:pt x="7278" y="20628"/>
                  </a:cubicBezTo>
                  <a:cubicBezTo>
                    <a:pt x="7427" y="20628"/>
                    <a:pt x="7576" y="20625"/>
                    <a:pt x="7725" y="20622"/>
                  </a:cubicBezTo>
                  <a:cubicBezTo>
                    <a:pt x="5904" y="19886"/>
                    <a:pt x="2967" y="17601"/>
                    <a:pt x="1851" y="10548"/>
                  </a:cubicBezTo>
                  <a:cubicBezTo>
                    <a:pt x="1046" y="5465"/>
                    <a:pt x="2311" y="2710"/>
                    <a:pt x="4318" y="1541"/>
                  </a:cubicBezTo>
                  <a:cubicBezTo>
                    <a:pt x="4258" y="1113"/>
                    <a:pt x="4176" y="690"/>
                    <a:pt x="4083" y="273"/>
                  </a:cubicBezTo>
                  <a:cubicBezTo>
                    <a:pt x="4063" y="187"/>
                    <a:pt x="4040" y="97"/>
                    <a:pt x="4017" y="1"/>
                  </a:cubicBezTo>
                  <a:close/>
                </a:path>
              </a:pathLst>
            </a:custGeom>
            <a:solidFill>
              <a:srgbClr val="7D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2511025" y="1248500"/>
              <a:ext cx="5750" cy="11600"/>
            </a:xfrm>
            <a:custGeom>
              <a:avLst/>
              <a:gdLst/>
              <a:ahLst/>
              <a:cxnLst/>
              <a:rect l="l" t="t" r="r" b="b"/>
              <a:pathLst>
                <a:path w="230" h="464" extrusionOk="0">
                  <a:moveTo>
                    <a:pt x="90" y="0"/>
                  </a:moveTo>
                  <a:cubicBezTo>
                    <a:pt x="47" y="0"/>
                    <a:pt x="0" y="37"/>
                    <a:pt x="11" y="93"/>
                  </a:cubicBezTo>
                  <a:cubicBezTo>
                    <a:pt x="34" y="199"/>
                    <a:pt x="53" y="305"/>
                    <a:pt x="77" y="411"/>
                  </a:cubicBezTo>
                  <a:cubicBezTo>
                    <a:pt x="83" y="448"/>
                    <a:pt x="110" y="464"/>
                    <a:pt x="139" y="464"/>
                  </a:cubicBezTo>
                  <a:cubicBezTo>
                    <a:pt x="182" y="464"/>
                    <a:pt x="229" y="428"/>
                    <a:pt x="219" y="372"/>
                  </a:cubicBezTo>
                  <a:cubicBezTo>
                    <a:pt x="196" y="265"/>
                    <a:pt x="173" y="159"/>
                    <a:pt x="153" y="54"/>
                  </a:cubicBezTo>
                  <a:cubicBezTo>
                    <a:pt x="146" y="17"/>
                    <a:pt x="119" y="0"/>
                    <a:pt x="90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2519800" y="1250000"/>
              <a:ext cx="4825" cy="11525"/>
            </a:xfrm>
            <a:custGeom>
              <a:avLst/>
              <a:gdLst/>
              <a:ahLst/>
              <a:cxnLst/>
              <a:rect l="l" t="t" r="r" b="b"/>
              <a:pathLst>
                <a:path w="193" h="461" extrusionOk="0">
                  <a:moveTo>
                    <a:pt x="97" y="0"/>
                  </a:moveTo>
                  <a:cubicBezTo>
                    <a:pt x="60" y="0"/>
                    <a:pt x="20" y="23"/>
                    <a:pt x="14" y="70"/>
                  </a:cubicBezTo>
                  <a:cubicBezTo>
                    <a:pt x="0" y="185"/>
                    <a:pt x="7" y="298"/>
                    <a:pt x="37" y="411"/>
                  </a:cubicBezTo>
                  <a:cubicBezTo>
                    <a:pt x="47" y="447"/>
                    <a:pt x="74" y="460"/>
                    <a:pt x="103" y="460"/>
                  </a:cubicBezTo>
                  <a:cubicBezTo>
                    <a:pt x="146" y="460"/>
                    <a:pt x="193" y="428"/>
                    <a:pt x="179" y="371"/>
                  </a:cubicBezTo>
                  <a:cubicBezTo>
                    <a:pt x="153" y="272"/>
                    <a:pt x="146" y="172"/>
                    <a:pt x="159" y="70"/>
                  </a:cubicBezTo>
                  <a:cubicBezTo>
                    <a:pt x="166" y="23"/>
                    <a:pt x="133" y="0"/>
                    <a:pt x="97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2535525" y="1656650"/>
              <a:ext cx="7975" cy="12425"/>
            </a:xfrm>
            <a:custGeom>
              <a:avLst/>
              <a:gdLst/>
              <a:ahLst/>
              <a:cxnLst/>
              <a:rect l="l" t="t" r="r" b="b"/>
              <a:pathLst>
                <a:path w="319" h="497" extrusionOk="0">
                  <a:moveTo>
                    <a:pt x="103" y="0"/>
                  </a:moveTo>
                  <a:cubicBezTo>
                    <a:pt x="53" y="0"/>
                    <a:pt x="1" y="53"/>
                    <a:pt x="37" y="109"/>
                  </a:cubicBezTo>
                  <a:cubicBezTo>
                    <a:pt x="100" y="216"/>
                    <a:pt x="140" y="325"/>
                    <a:pt x="166" y="444"/>
                  </a:cubicBezTo>
                  <a:cubicBezTo>
                    <a:pt x="173" y="480"/>
                    <a:pt x="200" y="497"/>
                    <a:pt x="229" y="497"/>
                  </a:cubicBezTo>
                  <a:cubicBezTo>
                    <a:pt x="272" y="497"/>
                    <a:pt x="319" y="460"/>
                    <a:pt x="305" y="404"/>
                  </a:cubicBezTo>
                  <a:cubicBezTo>
                    <a:pt x="279" y="275"/>
                    <a:pt x="232" y="149"/>
                    <a:pt x="163" y="37"/>
                  </a:cubicBezTo>
                  <a:cubicBezTo>
                    <a:pt x="146" y="10"/>
                    <a:pt x="127" y="0"/>
                    <a:pt x="103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2543150" y="1659050"/>
              <a:ext cx="9375" cy="10850"/>
            </a:xfrm>
            <a:custGeom>
              <a:avLst/>
              <a:gdLst/>
              <a:ahLst/>
              <a:cxnLst/>
              <a:rect l="l" t="t" r="r" b="b"/>
              <a:pathLst>
                <a:path w="375" h="434" extrusionOk="0">
                  <a:moveTo>
                    <a:pt x="100" y="0"/>
                  </a:moveTo>
                  <a:cubicBezTo>
                    <a:pt x="50" y="0"/>
                    <a:pt x="0" y="53"/>
                    <a:pt x="30" y="109"/>
                  </a:cubicBezTo>
                  <a:cubicBezTo>
                    <a:pt x="89" y="215"/>
                    <a:pt x="156" y="311"/>
                    <a:pt x="228" y="407"/>
                  </a:cubicBezTo>
                  <a:cubicBezTo>
                    <a:pt x="242" y="424"/>
                    <a:pt x="259" y="434"/>
                    <a:pt x="275" y="434"/>
                  </a:cubicBezTo>
                  <a:cubicBezTo>
                    <a:pt x="328" y="434"/>
                    <a:pt x="375" y="358"/>
                    <a:pt x="332" y="305"/>
                  </a:cubicBezTo>
                  <a:cubicBezTo>
                    <a:pt x="268" y="219"/>
                    <a:pt x="209" y="129"/>
                    <a:pt x="159" y="36"/>
                  </a:cubicBezTo>
                  <a:cubicBezTo>
                    <a:pt x="143" y="10"/>
                    <a:pt x="123" y="0"/>
                    <a:pt x="100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2545375" y="1643800"/>
              <a:ext cx="8575" cy="12200"/>
            </a:xfrm>
            <a:custGeom>
              <a:avLst/>
              <a:gdLst/>
              <a:ahLst/>
              <a:cxnLst/>
              <a:rect l="l" t="t" r="r" b="b"/>
              <a:pathLst>
                <a:path w="343" h="488" extrusionOk="0">
                  <a:moveTo>
                    <a:pt x="104" y="1"/>
                  </a:moveTo>
                  <a:cubicBezTo>
                    <a:pt x="50" y="1"/>
                    <a:pt x="0" y="54"/>
                    <a:pt x="34" y="110"/>
                  </a:cubicBezTo>
                  <a:cubicBezTo>
                    <a:pt x="97" y="213"/>
                    <a:pt x="147" y="322"/>
                    <a:pt x="183" y="435"/>
                  </a:cubicBezTo>
                  <a:cubicBezTo>
                    <a:pt x="196" y="471"/>
                    <a:pt x="223" y="487"/>
                    <a:pt x="252" y="487"/>
                  </a:cubicBezTo>
                  <a:cubicBezTo>
                    <a:pt x="298" y="487"/>
                    <a:pt x="342" y="451"/>
                    <a:pt x="325" y="395"/>
                  </a:cubicBezTo>
                  <a:cubicBezTo>
                    <a:pt x="286" y="269"/>
                    <a:pt x="232" y="149"/>
                    <a:pt x="163" y="37"/>
                  </a:cubicBezTo>
                  <a:cubicBezTo>
                    <a:pt x="147" y="10"/>
                    <a:pt x="124" y="1"/>
                    <a:pt x="104" y="1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2489150" y="1236925"/>
              <a:ext cx="190775" cy="477025"/>
            </a:xfrm>
            <a:custGeom>
              <a:avLst/>
              <a:gdLst/>
              <a:ahLst/>
              <a:cxnLst/>
              <a:rect l="l" t="t" r="r" b="b"/>
              <a:pathLst>
                <a:path w="7631" h="19081" extrusionOk="0">
                  <a:moveTo>
                    <a:pt x="3273" y="0"/>
                  </a:moveTo>
                  <a:lnTo>
                    <a:pt x="3273" y="0"/>
                  </a:lnTo>
                  <a:cubicBezTo>
                    <a:pt x="1266" y="1169"/>
                    <a:pt x="1" y="3924"/>
                    <a:pt x="806" y="9007"/>
                  </a:cubicBezTo>
                  <a:cubicBezTo>
                    <a:pt x="1922" y="16060"/>
                    <a:pt x="4859" y="18345"/>
                    <a:pt x="6680" y="19081"/>
                  </a:cubicBezTo>
                  <a:cubicBezTo>
                    <a:pt x="6988" y="19074"/>
                    <a:pt x="7296" y="19058"/>
                    <a:pt x="7604" y="19038"/>
                  </a:cubicBezTo>
                  <a:cubicBezTo>
                    <a:pt x="7631" y="18700"/>
                    <a:pt x="7621" y="18362"/>
                    <a:pt x="7561" y="18028"/>
                  </a:cubicBezTo>
                  <a:cubicBezTo>
                    <a:pt x="7363" y="16938"/>
                    <a:pt x="6634" y="16021"/>
                    <a:pt x="5836" y="15256"/>
                  </a:cubicBezTo>
                  <a:cubicBezTo>
                    <a:pt x="5035" y="14491"/>
                    <a:pt x="4137" y="13822"/>
                    <a:pt x="3435" y="12964"/>
                  </a:cubicBezTo>
                  <a:cubicBezTo>
                    <a:pt x="1726" y="10878"/>
                    <a:pt x="1432" y="7848"/>
                    <a:pt x="2319" y="5298"/>
                  </a:cubicBezTo>
                  <a:cubicBezTo>
                    <a:pt x="2611" y="4463"/>
                    <a:pt x="3015" y="3665"/>
                    <a:pt x="3220" y="2808"/>
                  </a:cubicBezTo>
                  <a:cubicBezTo>
                    <a:pt x="3435" y="1888"/>
                    <a:pt x="3409" y="937"/>
                    <a:pt x="3273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2500000" y="1615425"/>
              <a:ext cx="31675" cy="31625"/>
            </a:xfrm>
            <a:custGeom>
              <a:avLst/>
              <a:gdLst/>
              <a:ahLst/>
              <a:cxnLst/>
              <a:rect l="l" t="t" r="r" b="b"/>
              <a:pathLst>
                <a:path w="1267" h="1265" extrusionOk="0">
                  <a:moveTo>
                    <a:pt x="634" y="0"/>
                  </a:moveTo>
                  <a:cubicBezTo>
                    <a:pt x="594" y="0"/>
                    <a:pt x="554" y="7"/>
                    <a:pt x="514" y="13"/>
                  </a:cubicBezTo>
                  <a:lnTo>
                    <a:pt x="634" y="633"/>
                  </a:lnTo>
                  <a:cubicBezTo>
                    <a:pt x="537" y="626"/>
                    <a:pt x="382" y="450"/>
                    <a:pt x="193" y="182"/>
                  </a:cubicBezTo>
                  <a:cubicBezTo>
                    <a:pt x="74" y="295"/>
                    <a:pt x="1" y="457"/>
                    <a:pt x="1" y="633"/>
                  </a:cubicBezTo>
                  <a:cubicBezTo>
                    <a:pt x="1" y="980"/>
                    <a:pt x="285" y="1265"/>
                    <a:pt x="634" y="1265"/>
                  </a:cubicBezTo>
                  <a:cubicBezTo>
                    <a:pt x="981" y="1265"/>
                    <a:pt x="1266" y="980"/>
                    <a:pt x="1266" y="633"/>
                  </a:cubicBezTo>
                  <a:cubicBezTo>
                    <a:pt x="1266" y="285"/>
                    <a:pt x="981" y="0"/>
                    <a:pt x="634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2409025" y="1112650"/>
              <a:ext cx="153675" cy="518600"/>
            </a:xfrm>
            <a:custGeom>
              <a:avLst/>
              <a:gdLst/>
              <a:ahLst/>
              <a:cxnLst/>
              <a:rect l="l" t="t" r="r" b="b"/>
              <a:pathLst>
                <a:path w="6147" h="20744" extrusionOk="0">
                  <a:moveTo>
                    <a:pt x="4789" y="1"/>
                  </a:moveTo>
                  <a:cubicBezTo>
                    <a:pt x="4650" y="106"/>
                    <a:pt x="4517" y="209"/>
                    <a:pt x="4408" y="295"/>
                  </a:cubicBezTo>
                  <a:cubicBezTo>
                    <a:pt x="3852" y="706"/>
                    <a:pt x="3336" y="1176"/>
                    <a:pt x="2875" y="1693"/>
                  </a:cubicBezTo>
                  <a:cubicBezTo>
                    <a:pt x="3700" y="1461"/>
                    <a:pt x="4521" y="1236"/>
                    <a:pt x="5349" y="1014"/>
                  </a:cubicBezTo>
                  <a:cubicBezTo>
                    <a:pt x="5180" y="656"/>
                    <a:pt x="4994" y="308"/>
                    <a:pt x="4789" y="1"/>
                  </a:cubicBezTo>
                  <a:close/>
                  <a:moveTo>
                    <a:pt x="5408" y="1153"/>
                  </a:moveTo>
                  <a:cubicBezTo>
                    <a:pt x="4501" y="1395"/>
                    <a:pt x="3597" y="1639"/>
                    <a:pt x="2697" y="1895"/>
                  </a:cubicBezTo>
                  <a:cubicBezTo>
                    <a:pt x="2395" y="2246"/>
                    <a:pt x="2116" y="2616"/>
                    <a:pt x="1865" y="3004"/>
                  </a:cubicBezTo>
                  <a:cubicBezTo>
                    <a:pt x="3130" y="2683"/>
                    <a:pt x="4398" y="2365"/>
                    <a:pt x="5667" y="2050"/>
                  </a:cubicBezTo>
                  <a:cubicBezTo>
                    <a:pt x="5697" y="2043"/>
                    <a:pt x="5726" y="2037"/>
                    <a:pt x="5756" y="2027"/>
                  </a:cubicBezTo>
                  <a:cubicBezTo>
                    <a:pt x="5756" y="2023"/>
                    <a:pt x="5752" y="2020"/>
                    <a:pt x="5752" y="2017"/>
                  </a:cubicBezTo>
                  <a:cubicBezTo>
                    <a:pt x="5650" y="1729"/>
                    <a:pt x="5534" y="1438"/>
                    <a:pt x="5408" y="1153"/>
                  </a:cubicBezTo>
                  <a:close/>
                  <a:moveTo>
                    <a:pt x="2385" y="3180"/>
                  </a:moveTo>
                  <a:cubicBezTo>
                    <a:pt x="2422" y="3180"/>
                    <a:pt x="2458" y="3203"/>
                    <a:pt x="2458" y="3249"/>
                  </a:cubicBezTo>
                  <a:lnTo>
                    <a:pt x="2458" y="3517"/>
                  </a:lnTo>
                  <a:cubicBezTo>
                    <a:pt x="2458" y="3567"/>
                    <a:pt x="2422" y="3590"/>
                    <a:pt x="2385" y="3590"/>
                  </a:cubicBezTo>
                  <a:cubicBezTo>
                    <a:pt x="2348" y="3590"/>
                    <a:pt x="2312" y="3567"/>
                    <a:pt x="2312" y="3517"/>
                  </a:cubicBezTo>
                  <a:lnTo>
                    <a:pt x="2312" y="3249"/>
                  </a:lnTo>
                  <a:cubicBezTo>
                    <a:pt x="2312" y="3203"/>
                    <a:pt x="2348" y="3180"/>
                    <a:pt x="2385" y="3180"/>
                  </a:cubicBezTo>
                  <a:close/>
                  <a:moveTo>
                    <a:pt x="2809" y="3339"/>
                  </a:moveTo>
                  <a:cubicBezTo>
                    <a:pt x="2852" y="3339"/>
                    <a:pt x="2898" y="3374"/>
                    <a:pt x="2882" y="3428"/>
                  </a:cubicBezTo>
                  <a:cubicBezTo>
                    <a:pt x="2862" y="3494"/>
                    <a:pt x="2852" y="3564"/>
                    <a:pt x="2862" y="3633"/>
                  </a:cubicBezTo>
                  <a:cubicBezTo>
                    <a:pt x="2868" y="3689"/>
                    <a:pt x="2822" y="3726"/>
                    <a:pt x="2779" y="3726"/>
                  </a:cubicBezTo>
                  <a:cubicBezTo>
                    <a:pt x="2752" y="3726"/>
                    <a:pt x="2726" y="3709"/>
                    <a:pt x="2720" y="3672"/>
                  </a:cubicBezTo>
                  <a:cubicBezTo>
                    <a:pt x="2706" y="3573"/>
                    <a:pt x="2709" y="3484"/>
                    <a:pt x="2739" y="3388"/>
                  </a:cubicBezTo>
                  <a:cubicBezTo>
                    <a:pt x="2749" y="3355"/>
                    <a:pt x="2779" y="3339"/>
                    <a:pt x="2809" y="3339"/>
                  </a:cubicBezTo>
                  <a:close/>
                  <a:moveTo>
                    <a:pt x="5806" y="2170"/>
                  </a:moveTo>
                  <a:cubicBezTo>
                    <a:pt x="5567" y="2226"/>
                    <a:pt x="5329" y="2286"/>
                    <a:pt x="5090" y="2348"/>
                  </a:cubicBezTo>
                  <a:cubicBezTo>
                    <a:pt x="3978" y="2623"/>
                    <a:pt x="2862" y="2902"/>
                    <a:pt x="1749" y="3183"/>
                  </a:cubicBezTo>
                  <a:cubicBezTo>
                    <a:pt x="1448" y="3669"/>
                    <a:pt x="1190" y="4173"/>
                    <a:pt x="971" y="4693"/>
                  </a:cubicBezTo>
                  <a:cubicBezTo>
                    <a:pt x="1763" y="4484"/>
                    <a:pt x="2553" y="4272"/>
                    <a:pt x="3345" y="4063"/>
                  </a:cubicBezTo>
                  <a:cubicBezTo>
                    <a:pt x="4279" y="3815"/>
                    <a:pt x="5213" y="3567"/>
                    <a:pt x="6147" y="3315"/>
                  </a:cubicBezTo>
                  <a:cubicBezTo>
                    <a:pt x="6061" y="2977"/>
                    <a:pt x="5945" y="2580"/>
                    <a:pt x="5806" y="2170"/>
                  </a:cubicBezTo>
                  <a:close/>
                  <a:moveTo>
                    <a:pt x="5991" y="3510"/>
                  </a:moveTo>
                  <a:lnTo>
                    <a:pt x="5991" y="3510"/>
                  </a:lnTo>
                  <a:cubicBezTo>
                    <a:pt x="5070" y="3756"/>
                    <a:pt x="4150" y="4001"/>
                    <a:pt x="3226" y="4245"/>
                  </a:cubicBezTo>
                  <a:cubicBezTo>
                    <a:pt x="2451" y="4451"/>
                    <a:pt x="1676" y="4660"/>
                    <a:pt x="898" y="4865"/>
                  </a:cubicBezTo>
                  <a:cubicBezTo>
                    <a:pt x="749" y="5236"/>
                    <a:pt x="623" y="5613"/>
                    <a:pt x="514" y="5997"/>
                  </a:cubicBezTo>
                  <a:cubicBezTo>
                    <a:pt x="1226" y="5792"/>
                    <a:pt x="1942" y="5590"/>
                    <a:pt x="2657" y="5391"/>
                  </a:cubicBezTo>
                  <a:cubicBezTo>
                    <a:pt x="3123" y="5259"/>
                    <a:pt x="3594" y="5130"/>
                    <a:pt x="4060" y="5004"/>
                  </a:cubicBezTo>
                  <a:cubicBezTo>
                    <a:pt x="4577" y="4378"/>
                    <a:pt x="5223" y="3858"/>
                    <a:pt x="5991" y="3510"/>
                  </a:cubicBezTo>
                  <a:close/>
                  <a:moveTo>
                    <a:pt x="1341" y="6027"/>
                  </a:moveTo>
                  <a:cubicBezTo>
                    <a:pt x="1378" y="6027"/>
                    <a:pt x="1415" y="6050"/>
                    <a:pt x="1411" y="6096"/>
                  </a:cubicBezTo>
                  <a:cubicBezTo>
                    <a:pt x="1405" y="6189"/>
                    <a:pt x="1418" y="6272"/>
                    <a:pt x="1454" y="6355"/>
                  </a:cubicBezTo>
                  <a:cubicBezTo>
                    <a:pt x="1481" y="6414"/>
                    <a:pt x="1431" y="6468"/>
                    <a:pt x="1385" y="6468"/>
                  </a:cubicBezTo>
                  <a:cubicBezTo>
                    <a:pt x="1361" y="6468"/>
                    <a:pt x="1341" y="6458"/>
                    <a:pt x="1329" y="6431"/>
                  </a:cubicBezTo>
                  <a:cubicBezTo>
                    <a:pt x="1279" y="6322"/>
                    <a:pt x="1256" y="6216"/>
                    <a:pt x="1266" y="6096"/>
                  </a:cubicBezTo>
                  <a:cubicBezTo>
                    <a:pt x="1266" y="6050"/>
                    <a:pt x="1306" y="6027"/>
                    <a:pt x="1341" y="6027"/>
                  </a:cubicBezTo>
                  <a:close/>
                  <a:moveTo>
                    <a:pt x="1620" y="6156"/>
                  </a:moveTo>
                  <a:cubicBezTo>
                    <a:pt x="1640" y="6156"/>
                    <a:pt x="1663" y="6166"/>
                    <a:pt x="1676" y="6193"/>
                  </a:cubicBezTo>
                  <a:cubicBezTo>
                    <a:pt x="1756" y="6362"/>
                    <a:pt x="1838" y="6534"/>
                    <a:pt x="1918" y="6703"/>
                  </a:cubicBezTo>
                  <a:cubicBezTo>
                    <a:pt x="1948" y="6762"/>
                    <a:pt x="1895" y="6816"/>
                    <a:pt x="1849" y="6816"/>
                  </a:cubicBezTo>
                  <a:cubicBezTo>
                    <a:pt x="1825" y="6816"/>
                    <a:pt x="1806" y="6802"/>
                    <a:pt x="1792" y="6776"/>
                  </a:cubicBezTo>
                  <a:cubicBezTo>
                    <a:pt x="1709" y="6607"/>
                    <a:pt x="1630" y="6438"/>
                    <a:pt x="1547" y="6266"/>
                  </a:cubicBezTo>
                  <a:cubicBezTo>
                    <a:pt x="1520" y="6209"/>
                    <a:pt x="1570" y="6156"/>
                    <a:pt x="1620" y="6156"/>
                  </a:cubicBezTo>
                  <a:close/>
                  <a:moveTo>
                    <a:pt x="3909" y="5190"/>
                  </a:moveTo>
                  <a:cubicBezTo>
                    <a:pt x="3471" y="5312"/>
                    <a:pt x="3030" y="5434"/>
                    <a:pt x="2590" y="5557"/>
                  </a:cubicBezTo>
                  <a:cubicBezTo>
                    <a:pt x="1882" y="5752"/>
                    <a:pt x="1173" y="5954"/>
                    <a:pt x="467" y="6160"/>
                  </a:cubicBezTo>
                  <a:cubicBezTo>
                    <a:pt x="358" y="6570"/>
                    <a:pt x="269" y="6987"/>
                    <a:pt x="196" y="7408"/>
                  </a:cubicBezTo>
                  <a:cubicBezTo>
                    <a:pt x="861" y="7223"/>
                    <a:pt x="1520" y="7037"/>
                    <a:pt x="2183" y="6851"/>
                  </a:cubicBezTo>
                  <a:cubicBezTo>
                    <a:pt x="2484" y="6769"/>
                    <a:pt x="2782" y="6686"/>
                    <a:pt x="3084" y="6603"/>
                  </a:cubicBezTo>
                  <a:cubicBezTo>
                    <a:pt x="3302" y="6104"/>
                    <a:pt x="3577" y="5627"/>
                    <a:pt x="3909" y="5190"/>
                  </a:cubicBezTo>
                  <a:close/>
                  <a:moveTo>
                    <a:pt x="3007" y="6776"/>
                  </a:moveTo>
                  <a:cubicBezTo>
                    <a:pt x="2720" y="6859"/>
                    <a:pt x="2431" y="6938"/>
                    <a:pt x="2143" y="7018"/>
                  </a:cubicBezTo>
                  <a:cubicBezTo>
                    <a:pt x="1488" y="7200"/>
                    <a:pt x="829" y="7385"/>
                    <a:pt x="173" y="7571"/>
                  </a:cubicBezTo>
                  <a:cubicBezTo>
                    <a:pt x="120" y="7918"/>
                    <a:pt x="77" y="8269"/>
                    <a:pt x="47" y="8620"/>
                  </a:cubicBezTo>
                  <a:cubicBezTo>
                    <a:pt x="673" y="8435"/>
                    <a:pt x="1306" y="8259"/>
                    <a:pt x="1934" y="8087"/>
                  </a:cubicBezTo>
                  <a:cubicBezTo>
                    <a:pt x="2170" y="8024"/>
                    <a:pt x="2408" y="7958"/>
                    <a:pt x="2646" y="7895"/>
                  </a:cubicBezTo>
                  <a:cubicBezTo>
                    <a:pt x="2739" y="7517"/>
                    <a:pt x="2859" y="7140"/>
                    <a:pt x="3007" y="6776"/>
                  </a:cubicBezTo>
                  <a:close/>
                  <a:moveTo>
                    <a:pt x="2610" y="8057"/>
                  </a:moveTo>
                  <a:lnTo>
                    <a:pt x="2610" y="8057"/>
                  </a:lnTo>
                  <a:cubicBezTo>
                    <a:pt x="2375" y="8120"/>
                    <a:pt x="2140" y="8183"/>
                    <a:pt x="1908" y="8249"/>
                  </a:cubicBezTo>
                  <a:cubicBezTo>
                    <a:pt x="1282" y="8418"/>
                    <a:pt x="660" y="8594"/>
                    <a:pt x="37" y="8776"/>
                  </a:cubicBezTo>
                  <a:cubicBezTo>
                    <a:pt x="10" y="9167"/>
                    <a:pt x="1" y="9558"/>
                    <a:pt x="1" y="9951"/>
                  </a:cubicBezTo>
                  <a:cubicBezTo>
                    <a:pt x="586" y="9809"/>
                    <a:pt x="1176" y="9663"/>
                    <a:pt x="1766" y="9518"/>
                  </a:cubicBezTo>
                  <a:cubicBezTo>
                    <a:pt x="1991" y="9461"/>
                    <a:pt x="2216" y="9405"/>
                    <a:pt x="2441" y="9349"/>
                  </a:cubicBezTo>
                  <a:cubicBezTo>
                    <a:pt x="2458" y="8925"/>
                    <a:pt x="2514" y="8491"/>
                    <a:pt x="2610" y="8057"/>
                  </a:cubicBezTo>
                  <a:close/>
                  <a:moveTo>
                    <a:pt x="2434" y="9501"/>
                  </a:moveTo>
                  <a:cubicBezTo>
                    <a:pt x="2209" y="9558"/>
                    <a:pt x="1981" y="9617"/>
                    <a:pt x="1756" y="9673"/>
                  </a:cubicBezTo>
                  <a:cubicBezTo>
                    <a:pt x="1170" y="9816"/>
                    <a:pt x="586" y="9961"/>
                    <a:pt x="4" y="10104"/>
                  </a:cubicBezTo>
                  <a:cubicBezTo>
                    <a:pt x="4" y="10458"/>
                    <a:pt x="21" y="10813"/>
                    <a:pt x="47" y="11170"/>
                  </a:cubicBezTo>
                  <a:cubicBezTo>
                    <a:pt x="603" y="11034"/>
                    <a:pt x="1153" y="10902"/>
                    <a:pt x="1703" y="10762"/>
                  </a:cubicBezTo>
                  <a:cubicBezTo>
                    <a:pt x="1968" y="10700"/>
                    <a:pt x="2232" y="10634"/>
                    <a:pt x="2494" y="10567"/>
                  </a:cubicBezTo>
                  <a:cubicBezTo>
                    <a:pt x="2448" y="10226"/>
                    <a:pt x="2428" y="9868"/>
                    <a:pt x="2434" y="9501"/>
                  </a:cubicBezTo>
                  <a:close/>
                  <a:moveTo>
                    <a:pt x="2518" y="10716"/>
                  </a:moveTo>
                  <a:cubicBezTo>
                    <a:pt x="2246" y="10782"/>
                    <a:pt x="1974" y="10852"/>
                    <a:pt x="1699" y="10918"/>
                  </a:cubicBezTo>
                  <a:cubicBezTo>
                    <a:pt x="1153" y="11054"/>
                    <a:pt x="606" y="11187"/>
                    <a:pt x="60" y="11319"/>
                  </a:cubicBezTo>
                  <a:cubicBezTo>
                    <a:pt x="87" y="11670"/>
                    <a:pt x="123" y="12025"/>
                    <a:pt x="173" y="12372"/>
                  </a:cubicBezTo>
                  <a:cubicBezTo>
                    <a:pt x="683" y="12260"/>
                    <a:pt x="1193" y="12144"/>
                    <a:pt x="1703" y="12028"/>
                  </a:cubicBezTo>
                  <a:lnTo>
                    <a:pt x="1703" y="12025"/>
                  </a:lnTo>
                  <a:cubicBezTo>
                    <a:pt x="2073" y="11942"/>
                    <a:pt x="2441" y="11855"/>
                    <a:pt x="2812" y="11769"/>
                  </a:cubicBezTo>
                  <a:cubicBezTo>
                    <a:pt x="2812" y="11769"/>
                    <a:pt x="2809" y="11769"/>
                    <a:pt x="2809" y="11766"/>
                  </a:cubicBezTo>
                  <a:cubicBezTo>
                    <a:pt x="2677" y="11445"/>
                    <a:pt x="2581" y="11091"/>
                    <a:pt x="2518" y="10716"/>
                  </a:cubicBezTo>
                  <a:close/>
                  <a:moveTo>
                    <a:pt x="1252" y="12965"/>
                  </a:moveTo>
                  <a:cubicBezTo>
                    <a:pt x="1272" y="12965"/>
                    <a:pt x="1295" y="12975"/>
                    <a:pt x="1309" y="13001"/>
                  </a:cubicBezTo>
                  <a:cubicBezTo>
                    <a:pt x="1378" y="13114"/>
                    <a:pt x="1445" y="13226"/>
                    <a:pt x="1514" y="13342"/>
                  </a:cubicBezTo>
                  <a:cubicBezTo>
                    <a:pt x="1547" y="13399"/>
                    <a:pt x="1497" y="13452"/>
                    <a:pt x="1445" y="13452"/>
                  </a:cubicBezTo>
                  <a:cubicBezTo>
                    <a:pt x="1425" y="13452"/>
                    <a:pt x="1401" y="13442"/>
                    <a:pt x="1388" y="13415"/>
                  </a:cubicBezTo>
                  <a:cubicBezTo>
                    <a:pt x="1318" y="13302"/>
                    <a:pt x="1252" y="13190"/>
                    <a:pt x="1183" y="13074"/>
                  </a:cubicBezTo>
                  <a:cubicBezTo>
                    <a:pt x="1150" y="13018"/>
                    <a:pt x="1199" y="12965"/>
                    <a:pt x="1252" y="12965"/>
                  </a:cubicBezTo>
                  <a:close/>
                  <a:moveTo>
                    <a:pt x="2868" y="11908"/>
                  </a:moveTo>
                  <a:cubicBezTo>
                    <a:pt x="2481" y="12001"/>
                    <a:pt x="2093" y="12087"/>
                    <a:pt x="1709" y="12176"/>
                  </a:cubicBezTo>
                  <a:cubicBezTo>
                    <a:pt x="1206" y="12292"/>
                    <a:pt x="699" y="12405"/>
                    <a:pt x="196" y="12518"/>
                  </a:cubicBezTo>
                  <a:cubicBezTo>
                    <a:pt x="259" y="12975"/>
                    <a:pt x="342" y="13428"/>
                    <a:pt x="438" y="13876"/>
                  </a:cubicBezTo>
                  <a:cubicBezTo>
                    <a:pt x="888" y="13790"/>
                    <a:pt x="1338" y="13706"/>
                    <a:pt x="1789" y="13620"/>
                  </a:cubicBezTo>
                  <a:cubicBezTo>
                    <a:pt x="2329" y="13518"/>
                    <a:pt x="2868" y="13415"/>
                    <a:pt x="3412" y="13313"/>
                  </a:cubicBezTo>
                  <a:cubicBezTo>
                    <a:pt x="3249" y="12862"/>
                    <a:pt x="3064" y="12392"/>
                    <a:pt x="2868" y="11908"/>
                  </a:cubicBezTo>
                  <a:close/>
                  <a:moveTo>
                    <a:pt x="1159" y="14111"/>
                  </a:moveTo>
                  <a:cubicBezTo>
                    <a:pt x="1183" y="14111"/>
                    <a:pt x="1202" y="14123"/>
                    <a:pt x="1216" y="14150"/>
                  </a:cubicBezTo>
                  <a:cubicBezTo>
                    <a:pt x="1259" y="14239"/>
                    <a:pt x="1302" y="14329"/>
                    <a:pt x="1345" y="14421"/>
                  </a:cubicBezTo>
                  <a:cubicBezTo>
                    <a:pt x="1372" y="14478"/>
                    <a:pt x="1318" y="14534"/>
                    <a:pt x="1272" y="14534"/>
                  </a:cubicBezTo>
                  <a:cubicBezTo>
                    <a:pt x="1249" y="14534"/>
                    <a:pt x="1229" y="14521"/>
                    <a:pt x="1216" y="14495"/>
                  </a:cubicBezTo>
                  <a:lnTo>
                    <a:pt x="1090" y="14223"/>
                  </a:lnTo>
                  <a:cubicBezTo>
                    <a:pt x="1060" y="14163"/>
                    <a:pt x="1113" y="14111"/>
                    <a:pt x="1159" y="14111"/>
                  </a:cubicBezTo>
                  <a:close/>
                  <a:moveTo>
                    <a:pt x="1431" y="14111"/>
                  </a:moveTo>
                  <a:cubicBezTo>
                    <a:pt x="1454" y="14111"/>
                    <a:pt x="1474" y="14120"/>
                    <a:pt x="1488" y="14147"/>
                  </a:cubicBezTo>
                  <a:cubicBezTo>
                    <a:pt x="1570" y="14319"/>
                    <a:pt x="1667" y="14481"/>
                    <a:pt x="1769" y="14640"/>
                  </a:cubicBezTo>
                  <a:cubicBezTo>
                    <a:pt x="1806" y="14693"/>
                    <a:pt x="1756" y="14747"/>
                    <a:pt x="1703" y="14747"/>
                  </a:cubicBezTo>
                  <a:cubicBezTo>
                    <a:pt x="1679" y="14747"/>
                    <a:pt x="1659" y="14736"/>
                    <a:pt x="1643" y="14713"/>
                  </a:cubicBezTo>
                  <a:cubicBezTo>
                    <a:pt x="1537" y="14554"/>
                    <a:pt x="1445" y="14392"/>
                    <a:pt x="1361" y="14223"/>
                  </a:cubicBezTo>
                  <a:cubicBezTo>
                    <a:pt x="1332" y="14163"/>
                    <a:pt x="1381" y="14111"/>
                    <a:pt x="1431" y="14111"/>
                  </a:cubicBezTo>
                  <a:close/>
                  <a:moveTo>
                    <a:pt x="3461" y="13452"/>
                  </a:moveTo>
                  <a:cubicBezTo>
                    <a:pt x="2908" y="13558"/>
                    <a:pt x="2355" y="13663"/>
                    <a:pt x="1802" y="13766"/>
                  </a:cubicBezTo>
                  <a:cubicBezTo>
                    <a:pt x="1358" y="13852"/>
                    <a:pt x="912" y="13935"/>
                    <a:pt x="467" y="14021"/>
                  </a:cubicBezTo>
                  <a:cubicBezTo>
                    <a:pt x="603" y="14647"/>
                    <a:pt x="769" y="15263"/>
                    <a:pt x="958" y="15859"/>
                  </a:cubicBezTo>
                  <a:cubicBezTo>
                    <a:pt x="1312" y="15789"/>
                    <a:pt x="1670" y="15720"/>
                    <a:pt x="2024" y="15647"/>
                  </a:cubicBezTo>
                  <a:cubicBezTo>
                    <a:pt x="2677" y="15514"/>
                    <a:pt x="3325" y="15382"/>
                    <a:pt x="3975" y="15246"/>
                  </a:cubicBezTo>
                  <a:cubicBezTo>
                    <a:pt x="3872" y="14700"/>
                    <a:pt x="3690" y="14097"/>
                    <a:pt x="3461" y="13452"/>
                  </a:cubicBezTo>
                  <a:close/>
                  <a:moveTo>
                    <a:pt x="4001" y="15392"/>
                  </a:moveTo>
                  <a:lnTo>
                    <a:pt x="4001" y="15392"/>
                  </a:lnTo>
                  <a:cubicBezTo>
                    <a:pt x="3345" y="15528"/>
                    <a:pt x="2693" y="15661"/>
                    <a:pt x="2041" y="15789"/>
                  </a:cubicBezTo>
                  <a:cubicBezTo>
                    <a:pt x="1693" y="15862"/>
                    <a:pt x="1349" y="15932"/>
                    <a:pt x="1001" y="16001"/>
                  </a:cubicBezTo>
                  <a:cubicBezTo>
                    <a:pt x="1047" y="16154"/>
                    <a:pt x="1097" y="16303"/>
                    <a:pt x="1147" y="16452"/>
                  </a:cubicBezTo>
                  <a:cubicBezTo>
                    <a:pt x="1163" y="16492"/>
                    <a:pt x="1176" y="16535"/>
                    <a:pt x="1190" y="16574"/>
                  </a:cubicBezTo>
                  <a:cubicBezTo>
                    <a:pt x="1282" y="16836"/>
                    <a:pt x="1401" y="17084"/>
                    <a:pt x="1547" y="17299"/>
                  </a:cubicBezTo>
                  <a:cubicBezTo>
                    <a:pt x="1729" y="17263"/>
                    <a:pt x="1911" y="17227"/>
                    <a:pt x="2093" y="17194"/>
                  </a:cubicBezTo>
                  <a:cubicBezTo>
                    <a:pt x="2723" y="17071"/>
                    <a:pt x="3355" y="16952"/>
                    <a:pt x="3988" y="16833"/>
                  </a:cubicBezTo>
                  <a:cubicBezTo>
                    <a:pt x="4100" y="16435"/>
                    <a:pt x="4094" y="15945"/>
                    <a:pt x="4001" y="15392"/>
                  </a:cubicBezTo>
                  <a:close/>
                  <a:moveTo>
                    <a:pt x="3932" y="16992"/>
                  </a:moveTo>
                  <a:cubicBezTo>
                    <a:pt x="3322" y="17104"/>
                    <a:pt x="2716" y="17220"/>
                    <a:pt x="2107" y="17339"/>
                  </a:cubicBezTo>
                  <a:cubicBezTo>
                    <a:pt x="1954" y="17366"/>
                    <a:pt x="1798" y="17399"/>
                    <a:pt x="1647" y="17429"/>
                  </a:cubicBezTo>
                  <a:cubicBezTo>
                    <a:pt x="1792" y="17604"/>
                    <a:pt x="1961" y="17744"/>
                    <a:pt x="2160" y="17823"/>
                  </a:cubicBezTo>
                  <a:cubicBezTo>
                    <a:pt x="2252" y="17866"/>
                    <a:pt x="2355" y="17892"/>
                    <a:pt x="2461" y="17903"/>
                  </a:cubicBezTo>
                  <a:cubicBezTo>
                    <a:pt x="2686" y="18336"/>
                    <a:pt x="3352" y="19607"/>
                    <a:pt x="3832" y="20293"/>
                  </a:cubicBezTo>
                  <a:cubicBezTo>
                    <a:pt x="4021" y="20561"/>
                    <a:pt x="4176" y="20737"/>
                    <a:pt x="4273" y="20744"/>
                  </a:cubicBezTo>
                  <a:lnTo>
                    <a:pt x="4153" y="20124"/>
                  </a:lnTo>
                  <a:lnTo>
                    <a:pt x="3650" y="17438"/>
                  </a:lnTo>
                  <a:cubicBezTo>
                    <a:pt x="3773" y="17310"/>
                    <a:pt x="3865" y="17160"/>
                    <a:pt x="3932" y="169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2476425" y="1137975"/>
              <a:ext cx="67825" cy="22050"/>
            </a:xfrm>
            <a:custGeom>
              <a:avLst/>
              <a:gdLst/>
              <a:ahLst/>
              <a:cxnLst/>
              <a:rect l="l" t="t" r="r" b="b"/>
              <a:pathLst>
                <a:path w="2713" h="882" extrusionOk="0">
                  <a:moveTo>
                    <a:pt x="2653" y="1"/>
                  </a:moveTo>
                  <a:cubicBezTo>
                    <a:pt x="1825" y="223"/>
                    <a:pt x="1004" y="448"/>
                    <a:pt x="179" y="680"/>
                  </a:cubicBezTo>
                  <a:cubicBezTo>
                    <a:pt x="116" y="746"/>
                    <a:pt x="56" y="812"/>
                    <a:pt x="1" y="882"/>
                  </a:cubicBezTo>
                  <a:cubicBezTo>
                    <a:pt x="901" y="626"/>
                    <a:pt x="1805" y="382"/>
                    <a:pt x="2712" y="140"/>
                  </a:cubicBezTo>
                  <a:cubicBezTo>
                    <a:pt x="2692" y="90"/>
                    <a:pt x="2673" y="47"/>
                    <a:pt x="2653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2452750" y="1163325"/>
              <a:ext cx="101425" cy="28900"/>
            </a:xfrm>
            <a:custGeom>
              <a:avLst/>
              <a:gdLst/>
              <a:ahLst/>
              <a:cxnLst/>
              <a:rect l="l" t="t" r="r" b="b"/>
              <a:pathLst>
                <a:path w="4057" h="1156" extrusionOk="0">
                  <a:moveTo>
                    <a:pt x="4007" y="0"/>
                  </a:moveTo>
                  <a:cubicBezTo>
                    <a:pt x="3977" y="10"/>
                    <a:pt x="3948" y="16"/>
                    <a:pt x="3918" y="23"/>
                  </a:cubicBezTo>
                  <a:cubicBezTo>
                    <a:pt x="2649" y="338"/>
                    <a:pt x="1381" y="656"/>
                    <a:pt x="116" y="977"/>
                  </a:cubicBezTo>
                  <a:cubicBezTo>
                    <a:pt x="83" y="1026"/>
                    <a:pt x="49" y="1080"/>
                    <a:pt x="17" y="1133"/>
                  </a:cubicBezTo>
                  <a:cubicBezTo>
                    <a:pt x="10" y="1139"/>
                    <a:pt x="7" y="1149"/>
                    <a:pt x="0" y="1156"/>
                  </a:cubicBezTo>
                  <a:cubicBezTo>
                    <a:pt x="1113" y="875"/>
                    <a:pt x="2229" y="596"/>
                    <a:pt x="3341" y="321"/>
                  </a:cubicBezTo>
                  <a:cubicBezTo>
                    <a:pt x="3580" y="259"/>
                    <a:pt x="3818" y="199"/>
                    <a:pt x="4057" y="143"/>
                  </a:cubicBezTo>
                  <a:cubicBezTo>
                    <a:pt x="4040" y="96"/>
                    <a:pt x="4023" y="46"/>
                    <a:pt x="4007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2431475" y="1195500"/>
              <a:ext cx="131975" cy="38775"/>
            </a:xfrm>
            <a:custGeom>
              <a:avLst/>
              <a:gdLst/>
              <a:ahLst/>
              <a:cxnLst/>
              <a:rect l="l" t="t" r="r" b="b"/>
              <a:pathLst>
                <a:path w="5279" h="1551" extrusionOk="0">
                  <a:moveTo>
                    <a:pt x="5249" y="1"/>
                  </a:moveTo>
                  <a:cubicBezTo>
                    <a:pt x="4315" y="253"/>
                    <a:pt x="3381" y="501"/>
                    <a:pt x="2447" y="749"/>
                  </a:cubicBezTo>
                  <a:cubicBezTo>
                    <a:pt x="1655" y="958"/>
                    <a:pt x="865" y="1170"/>
                    <a:pt x="73" y="1379"/>
                  </a:cubicBezTo>
                  <a:cubicBezTo>
                    <a:pt x="50" y="1435"/>
                    <a:pt x="23" y="1495"/>
                    <a:pt x="0" y="1551"/>
                  </a:cubicBezTo>
                  <a:cubicBezTo>
                    <a:pt x="778" y="1346"/>
                    <a:pt x="1553" y="1137"/>
                    <a:pt x="2328" y="931"/>
                  </a:cubicBezTo>
                  <a:cubicBezTo>
                    <a:pt x="3252" y="687"/>
                    <a:pt x="4172" y="442"/>
                    <a:pt x="5093" y="196"/>
                  </a:cubicBezTo>
                  <a:cubicBezTo>
                    <a:pt x="5152" y="170"/>
                    <a:pt x="5216" y="140"/>
                    <a:pt x="5279" y="117"/>
                  </a:cubicBezTo>
                  <a:cubicBezTo>
                    <a:pt x="5272" y="80"/>
                    <a:pt x="5262" y="41"/>
                    <a:pt x="5249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2420700" y="1237725"/>
              <a:ext cx="89850" cy="28950"/>
            </a:xfrm>
            <a:custGeom>
              <a:avLst/>
              <a:gdLst/>
              <a:ahLst/>
              <a:cxnLst/>
              <a:rect l="l" t="t" r="r" b="b"/>
              <a:pathLst>
                <a:path w="3594" h="1158" extrusionOk="0">
                  <a:moveTo>
                    <a:pt x="3593" y="1"/>
                  </a:moveTo>
                  <a:lnTo>
                    <a:pt x="3593" y="1"/>
                  </a:lnTo>
                  <a:cubicBezTo>
                    <a:pt x="3127" y="127"/>
                    <a:pt x="2656" y="256"/>
                    <a:pt x="2190" y="388"/>
                  </a:cubicBezTo>
                  <a:cubicBezTo>
                    <a:pt x="1475" y="587"/>
                    <a:pt x="759" y="789"/>
                    <a:pt x="47" y="994"/>
                  </a:cubicBezTo>
                  <a:cubicBezTo>
                    <a:pt x="30" y="1047"/>
                    <a:pt x="17" y="1104"/>
                    <a:pt x="0" y="1157"/>
                  </a:cubicBezTo>
                  <a:cubicBezTo>
                    <a:pt x="706" y="951"/>
                    <a:pt x="1415" y="749"/>
                    <a:pt x="2123" y="554"/>
                  </a:cubicBezTo>
                  <a:cubicBezTo>
                    <a:pt x="2563" y="431"/>
                    <a:pt x="3004" y="309"/>
                    <a:pt x="3442" y="187"/>
                  </a:cubicBezTo>
                  <a:cubicBezTo>
                    <a:pt x="3491" y="124"/>
                    <a:pt x="3541" y="60"/>
                    <a:pt x="3593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413350" y="1277725"/>
              <a:ext cx="72775" cy="24200"/>
            </a:xfrm>
            <a:custGeom>
              <a:avLst/>
              <a:gdLst/>
              <a:ahLst/>
              <a:cxnLst/>
              <a:rect l="l" t="t" r="r" b="b"/>
              <a:pathLst>
                <a:path w="2911" h="968" extrusionOk="0">
                  <a:moveTo>
                    <a:pt x="2911" y="0"/>
                  </a:moveTo>
                  <a:cubicBezTo>
                    <a:pt x="2609" y="83"/>
                    <a:pt x="2311" y="166"/>
                    <a:pt x="2010" y="248"/>
                  </a:cubicBezTo>
                  <a:cubicBezTo>
                    <a:pt x="1347" y="434"/>
                    <a:pt x="688" y="620"/>
                    <a:pt x="23" y="805"/>
                  </a:cubicBezTo>
                  <a:cubicBezTo>
                    <a:pt x="16" y="861"/>
                    <a:pt x="7" y="914"/>
                    <a:pt x="0" y="968"/>
                  </a:cubicBezTo>
                  <a:cubicBezTo>
                    <a:pt x="656" y="782"/>
                    <a:pt x="1315" y="597"/>
                    <a:pt x="1970" y="415"/>
                  </a:cubicBezTo>
                  <a:cubicBezTo>
                    <a:pt x="2258" y="335"/>
                    <a:pt x="2547" y="256"/>
                    <a:pt x="2834" y="173"/>
                  </a:cubicBezTo>
                  <a:cubicBezTo>
                    <a:pt x="2857" y="117"/>
                    <a:pt x="2881" y="57"/>
                    <a:pt x="2911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409950" y="1310000"/>
              <a:ext cx="65250" cy="22050"/>
            </a:xfrm>
            <a:custGeom>
              <a:avLst/>
              <a:gdLst/>
              <a:ahLst/>
              <a:cxnLst/>
              <a:rect l="l" t="t" r="r" b="b"/>
              <a:pathLst>
                <a:path w="2610" h="882" extrusionOk="0">
                  <a:moveTo>
                    <a:pt x="2609" y="1"/>
                  </a:moveTo>
                  <a:lnTo>
                    <a:pt x="2609" y="1"/>
                  </a:lnTo>
                  <a:cubicBezTo>
                    <a:pt x="2371" y="64"/>
                    <a:pt x="2133" y="130"/>
                    <a:pt x="1897" y="193"/>
                  </a:cubicBezTo>
                  <a:cubicBezTo>
                    <a:pt x="1269" y="365"/>
                    <a:pt x="636" y="541"/>
                    <a:pt x="10" y="726"/>
                  </a:cubicBezTo>
                  <a:cubicBezTo>
                    <a:pt x="7" y="779"/>
                    <a:pt x="3" y="832"/>
                    <a:pt x="0" y="882"/>
                  </a:cubicBezTo>
                  <a:cubicBezTo>
                    <a:pt x="623" y="700"/>
                    <a:pt x="1245" y="524"/>
                    <a:pt x="1871" y="355"/>
                  </a:cubicBezTo>
                  <a:cubicBezTo>
                    <a:pt x="2103" y="289"/>
                    <a:pt x="2338" y="226"/>
                    <a:pt x="2573" y="163"/>
                  </a:cubicBezTo>
                  <a:cubicBezTo>
                    <a:pt x="2583" y="110"/>
                    <a:pt x="2596" y="54"/>
                    <a:pt x="2609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409025" y="1346350"/>
              <a:ext cx="61050" cy="18900"/>
            </a:xfrm>
            <a:custGeom>
              <a:avLst/>
              <a:gdLst/>
              <a:ahLst/>
              <a:cxnLst/>
              <a:rect l="l" t="t" r="r" b="b"/>
              <a:pathLst>
                <a:path w="2442" h="756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2216" y="57"/>
                    <a:pt x="1991" y="113"/>
                    <a:pt x="1766" y="170"/>
                  </a:cubicBezTo>
                  <a:cubicBezTo>
                    <a:pt x="1176" y="315"/>
                    <a:pt x="586" y="461"/>
                    <a:pt x="1" y="603"/>
                  </a:cubicBezTo>
                  <a:cubicBezTo>
                    <a:pt x="1" y="656"/>
                    <a:pt x="1" y="702"/>
                    <a:pt x="4" y="756"/>
                  </a:cubicBezTo>
                  <a:cubicBezTo>
                    <a:pt x="586" y="613"/>
                    <a:pt x="1170" y="468"/>
                    <a:pt x="1756" y="325"/>
                  </a:cubicBezTo>
                  <a:cubicBezTo>
                    <a:pt x="1981" y="269"/>
                    <a:pt x="2209" y="210"/>
                    <a:pt x="2434" y="153"/>
                  </a:cubicBezTo>
                  <a:cubicBezTo>
                    <a:pt x="2438" y="103"/>
                    <a:pt x="2438" y="54"/>
                    <a:pt x="2441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410175" y="1376800"/>
              <a:ext cx="61800" cy="18825"/>
            </a:xfrm>
            <a:custGeom>
              <a:avLst/>
              <a:gdLst/>
              <a:ahLst/>
              <a:cxnLst/>
              <a:rect l="l" t="t" r="r" b="b"/>
              <a:pathLst>
                <a:path w="2472" h="753" extrusionOk="0">
                  <a:moveTo>
                    <a:pt x="2448" y="1"/>
                  </a:moveTo>
                  <a:cubicBezTo>
                    <a:pt x="2186" y="68"/>
                    <a:pt x="1922" y="134"/>
                    <a:pt x="1657" y="196"/>
                  </a:cubicBezTo>
                  <a:cubicBezTo>
                    <a:pt x="1107" y="336"/>
                    <a:pt x="557" y="468"/>
                    <a:pt x="1" y="604"/>
                  </a:cubicBezTo>
                  <a:cubicBezTo>
                    <a:pt x="4" y="653"/>
                    <a:pt x="8" y="703"/>
                    <a:pt x="14" y="753"/>
                  </a:cubicBezTo>
                  <a:cubicBezTo>
                    <a:pt x="560" y="621"/>
                    <a:pt x="1107" y="488"/>
                    <a:pt x="1653" y="352"/>
                  </a:cubicBezTo>
                  <a:cubicBezTo>
                    <a:pt x="1928" y="286"/>
                    <a:pt x="2200" y="216"/>
                    <a:pt x="2472" y="150"/>
                  </a:cubicBezTo>
                  <a:cubicBezTo>
                    <a:pt x="2465" y="100"/>
                    <a:pt x="2455" y="54"/>
                    <a:pt x="2448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413350" y="1406875"/>
              <a:ext cx="67400" cy="18750"/>
            </a:xfrm>
            <a:custGeom>
              <a:avLst/>
              <a:gdLst/>
              <a:ahLst/>
              <a:cxnLst/>
              <a:rect l="l" t="t" r="r" b="b"/>
              <a:pathLst>
                <a:path w="2696" h="750" extrusionOk="0">
                  <a:moveTo>
                    <a:pt x="2639" y="0"/>
                  </a:moveTo>
                  <a:cubicBezTo>
                    <a:pt x="2268" y="86"/>
                    <a:pt x="1900" y="173"/>
                    <a:pt x="1530" y="256"/>
                  </a:cubicBezTo>
                  <a:lnTo>
                    <a:pt x="1530" y="259"/>
                  </a:lnTo>
                  <a:cubicBezTo>
                    <a:pt x="1020" y="375"/>
                    <a:pt x="510" y="491"/>
                    <a:pt x="0" y="603"/>
                  </a:cubicBezTo>
                  <a:cubicBezTo>
                    <a:pt x="7" y="653"/>
                    <a:pt x="13" y="702"/>
                    <a:pt x="23" y="749"/>
                  </a:cubicBezTo>
                  <a:cubicBezTo>
                    <a:pt x="526" y="636"/>
                    <a:pt x="1033" y="523"/>
                    <a:pt x="1536" y="407"/>
                  </a:cubicBezTo>
                  <a:cubicBezTo>
                    <a:pt x="1920" y="318"/>
                    <a:pt x="2308" y="232"/>
                    <a:pt x="2695" y="139"/>
                  </a:cubicBezTo>
                  <a:cubicBezTo>
                    <a:pt x="2675" y="97"/>
                    <a:pt x="2659" y="50"/>
                    <a:pt x="2639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419950" y="1445450"/>
              <a:ext cx="75625" cy="17725"/>
            </a:xfrm>
            <a:custGeom>
              <a:avLst/>
              <a:gdLst/>
              <a:ahLst/>
              <a:cxnLst/>
              <a:rect l="l" t="t" r="r" b="b"/>
              <a:pathLst>
                <a:path w="3025" h="709" extrusionOk="0">
                  <a:moveTo>
                    <a:pt x="2975" y="1"/>
                  </a:moveTo>
                  <a:cubicBezTo>
                    <a:pt x="2431" y="103"/>
                    <a:pt x="1892" y="206"/>
                    <a:pt x="1352" y="308"/>
                  </a:cubicBezTo>
                  <a:cubicBezTo>
                    <a:pt x="901" y="394"/>
                    <a:pt x="451" y="478"/>
                    <a:pt x="1" y="564"/>
                  </a:cubicBezTo>
                  <a:cubicBezTo>
                    <a:pt x="7" y="613"/>
                    <a:pt x="21" y="663"/>
                    <a:pt x="30" y="709"/>
                  </a:cubicBezTo>
                  <a:cubicBezTo>
                    <a:pt x="475" y="623"/>
                    <a:pt x="921" y="540"/>
                    <a:pt x="1365" y="454"/>
                  </a:cubicBezTo>
                  <a:cubicBezTo>
                    <a:pt x="1918" y="351"/>
                    <a:pt x="2471" y="246"/>
                    <a:pt x="3024" y="140"/>
                  </a:cubicBezTo>
                  <a:cubicBezTo>
                    <a:pt x="3007" y="93"/>
                    <a:pt x="2991" y="47"/>
                    <a:pt x="2975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432950" y="1493800"/>
              <a:ext cx="76100" cy="18900"/>
            </a:xfrm>
            <a:custGeom>
              <a:avLst/>
              <a:gdLst/>
              <a:ahLst/>
              <a:cxnLst/>
              <a:rect l="l" t="t" r="r" b="b"/>
              <a:pathLst>
                <a:path w="3044" h="756" extrusionOk="0">
                  <a:moveTo>
                    <a:pt x="3018" y="0"/>
                  </a:moveTo>
                  <a:cubicBezTo>
                    <a:pt x="2368" y="136"/>
                    <a:pt x="1720" y="268"/>
                    <a:pt x="1067" y="401"/>
                  </a:cubicBezTo>
                  <a:cubicBezTo>
                    <a:pt x="713" y="474"/>
                    <a:pt x="355" y="543"/>
                    <a:pt x="1" y="613"/>
                  </a:cubicBezTo>
                  <a:cubicBezTo>
                    <a:pt x="14" y="659"/>
                    <a:pt x="27" y="705"/>
                    <a:pt x="44" y="755"/>
                  </a:cubicBezTo>
                  <a:cubicBezTo>
                    <a:pt x="392" y="686"/>
                    <a:pt x="736" y="616"/>
                    <a:pt x="1084" y="543"/>
                  </a:cubicBezTo>
                  <a:cubicBezTo>
                    <a:pt x="1736" y="415"/>
                    <a:pt x="2388" y="282"/>
                    <a:pt x="3044" y="146"/>
                  </a:cubicBezTo>
                  <a:cubicBezTo>
                    <a:pt x="3037" y="100"/>
                    <a:pt x="3027" y="50"/>
                    <a:pt x="3018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447700" y="1533450"/>
              <a:ext cx="61050" cy="14925"/>
            </a:xfrm>
            <a:custGeom>
              <a:avLst/>
              <a:gdLst/>
              <a:ahLst/>
              <a:cxnLst/>
              <a:rect l="l" t="t" r="r" b="b"/>
              <a:pathLst>
                <a:path w="2442" h="597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808" y="120"/>
                    <a:pt x="1176" y="239"/>
                    <a:pt x="546" y="362"/>
                  </a:cubicBezTo>
                  <a:cubicBezTo>
                    <a:pt x="364" y="395"/>
                    <a:pt x="182" y="431"/>
                    <a:pt x="0" y="467"/>
                  </a:cubicBezTo>
                  <a:cubicBezTo>
                    <a:pt x="30" y="510"/>
                    <a:pt x="63" y="554"/>
                    <a:pt x="100" y="597"/>
                  </a:cubicBezTo>
                  <a:cubicBezTo>
                    <a:pt x="251" y="567"/>
                    <a:pt x="407" y="534"/>
                    <a:pt x="560" y="507"/>
                  </a:cubicBezTo>
                  <a:cubicBezTo>
                    <a:pt x="1169" y="388"/>
                    <a:pt x="1775" y="272"/>
                    <a:pt x="2385" y="160"/>
                  </a:cubicBezTo>
                  <a:cubicBezTo>
                    <a:pt x="2404" y="110"/>
                    <a:pt x="2424" y="53"/>
                    <a:pt x="2441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466800" y="1192125"/>
              <a:ext cx="3700" cy="10275"/>
            </a:xfrm>
            <a:custGeom>
              <a:avLst/>
              <a:gdLst/>
              <a:ahLst/>
              <a:cxnLst/>
              <a:rect l="l" t="t" r="r" b="b"/>
              <a:pathLst>
                <a:path w="148" h="411" extrusionOk="0">
                  <a:moveTo>
                    <a:pt x="74" y="1"/>
                  </a:moveTo>
                  <a:cubicBezTo>
                    <a:pt x="37" y="1"/>
                    <a:pt x="1" y="24"/>
                    <a:pt x="1" y="70"/>
                  </a:cubicBezTo>
                  <a:lnTo>
                    <a:pt x="1" y="338"/>
                  </a:lnTo>
                  <a:cubicBezTo>
                    <a:pt x="1" y="388"/>
                    <a:pt x="37" y="411"/>
                    <a:pt x="74" y="411"/>
                  </a:cubicBezTo>
                  <a:cubicBezTo>
                    <a:pt x="111" y="411"/>
                    <a:pt x="147" y="388"/>
                    <a:pt x="147" y="338"/>
                  </a:cubicBezTo>
                  <a:lnTo>
                    <a:pt x="147" y="70"/>
                  </a:lnTo>
                  <a:cubicBezTo>
                    <a:pt x="147" y="24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476675" y="1196100"/>
              <a:ext cx="4825" cy="9700"/>
            </a:xfrm>
            <a:custGeom>
              <a:avLst/>
              <a:gdLst/>
              <a:ahLst/>
              <a:cxnLst/>
              <a:rect l="l" t="t" r="r" b="b"/>
              <a:pathLst>
                <a:path w="193" h="388" extrusionOk="0">
                  <a:moveTo>
                    <a:pt x="103" y="1"/>
                  </a:moveTo>
                  <a:cubicBezTo>
                    <a:pt x="73" y="1"/>
                    <a:pt x="43" y="17"/>
                    <a:pt x="33" y="50"/>
                  </a:cubicBezTo>
                  <a:cubicBezTo>
                    <a:pt x="3" y="146"/>
                    <a:pt x="0" y="235"/>
                    <a:pt x="14" y="334"/>
                  </a:cubicBezTo>
                  <a:cubicBezTo>
                    <a:pt x="20" y="371"/>
                    <a:pt x="46" y="388"/>
                    <a:pt x="73" y="388"/>
                  </a:cubicBezTo>
                  <a:cubicBezTo>
                    <a:pt x="116" y="388"/>
                    <a:pt x="162" y="351"/>
                    <a:pt x="156" y="295"/>
                  </a:cubicBezTo>
                  <a:cubicBezTo>
                    <a:pt x="146" y="226"/>
                    <a:pt x="156" y="156"/>
                    <a:pt x="176" y="90"/>
                  </a:cubicBezTo>
                  <a:cubicBezTo>
                    <a:pt x="192" y="36"/>
                    <a:pt x="146" y="1"/>
                    <a:pt x="103" y="1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435525" y="1465400"/>
              <a:ext cx="7800" cy="10625"/>
            </a:xfrm>
            <a:custGeom>
              <a:avLst/>
              <a:gdLst/>
              <a:ahLst/>
              <a:cxnLst/>
              <a:rect l="l" t="t" r="r" b="b"/>
              <a:pathLst>
                <a:path w="312" h="425" extrusionOk="0">
                  <a:moveTo>
                    <a:pt x="99" y="1"/>
                  </a:moveTo>
                  <a:cubicBezTo>
                    <a:pt x="53" y="1"/>
                    <a:pt x="0" y="53"/>
                    <a:pt x="30" y="113"/>
                  </a:cubicBezTo>
                  <a:lnTo>
                    <a:pt x="156" y="385"/>
                  </a:lnTo>
                  <a:cubicBezTo>
                    <a:pt x="169" y="411"/>
                    <a:pt x="189" y="424"/>
                    <a:pt x="212" y="424"/>
                  </a:cubicBezTo>
                  <a:cubicBezTo>
                    <a:pt x="258" y="424"/>
                    <a:pt x="312" y="368"/>
                    <a:pt x="285" y="311"/>
                  </a:cubicBezTo>
                  <a:cubicBezTo>
                    <a:pt x="242" y="219"/>
                    <a:pt x="199" y="129"/>
                    <a:pt x="156" y="40"/>
                  </a:cubicBezTo>
                  <a:cubicBezTo>
                    <a:pt x="142" y="13"/>
                    <a:pt x="123" y="1"/>
                    <a:pt x="99" y="1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442300" y="1465400"/>
              <a:ext cx="11875" cy="15925"/>
            </a:xfrm>
            <a:custGeom>
              <a:avLst/>
              <a:gdLst/>
              <a:ahLst/>
              <a:cxnLst/>
              <a:rect l="l" t="t" r="r" b="b"/>
              <a:pathLst>
                <a:path w="475" h="637" extrusionOk="0">
                  <a:moveTo>
                    <a:pt x="100" y="1"/>
                  </a:moveTo>
                  <a:cubicBezTo>
                    <a:pt x="50" y="1"/>
                    <a:pt x="1" y="53"/>
                    <a:pt x="30" y="113"/>
                  </a:cubicBezTo>
                  <a:cubicBezTo>
                    <a:pt x="114" y="282"/>
                    <a:pt x="206" y="444"/>
                    <a:pt x="312" y="603"/>
                  </a:cubicBezTo>
                  <a:cubicBezTo>
                    <a:pt x="328" y="626"/>
                    <a:pt x="348" y="637"/>
                    <a:pt x="372" y="637"/>
                  </a:cubicBezTo>
                  <a:cubicBezTo>
                    <a:pt x="425" y="637"/>
                    <a:pt x="475" y="583"/>
                    <a:pt x="438" y="530"/>
                  </a:cubicBezTo>
                  <a:cubicBezTo>
                    <a:pt x="336" y="371"/>
                    <a:pt x="239" y="209"/>
                    <a:pt x="157" y="37"/>
                  </a:cubicBezTo>
                  <a:cubicBezTo>
                    <a:pt x="143" y="10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2437750" y="1436750"/>
              <a:ext cx="9975" cy="12200"/>
            </a:xfrm>
            <a:custGeom>
              <a:avLst/>
              <a:gdLst/>
              <a:ahLst/>
              <a:cxnLst/>
              <a:rect l="l" t="t" r="r" b="b"/>
              <a:pathLst>
                <a:path w="399" h="488" extrusionOk="0">
                  <a:moveTo>
                    <a:pt x="103" y="1"/>
                  </a:moveTo>
                  <a:cubicBezTo>
                    <a:pt x="50" y="1"/>
                    <a:pt x="1" y="54"/>
                    <a:pt x="34" y="110"/>
                  </a:cubicBezTo>
                  <a:cubicBezTo>
                    <a:pt x="103" y="226"/>
                    <a:pt x="169" y="338"/>
                    <a:pt x="239" y="451"/>
                  </a:cubicBezTo>
                  <a:cubicBezTo>
                    <a:pt x="252" y="478"/>
                    <a:pt x="276" y="488"/>
                    <a:pt x="296" y="488"/>
                  </a:cubicBezTo>
                  <a:cubicBezTo>
                    <a:pt x="348" y="488"/>
                    <a:pt x="398" y="435"/>
                    <a:pt x="365" y="378"/>
                  </a:cubicBezTo>
                  <a:cubicBezTo>
                    <a:pt x="296" y="262"/>
                    <a:pt x="229" y="150"/>
                    <a:pt x="160" y="37"/>
                  </a:cubicBezTo>
                  <a:cubicBezTo>
                    <a:pt x="146" y="11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2440400" y="1263325"/>
              <a:ext cx="5650" cy="11025"/>
            </a:xfrm>
            <a:custGeom>
              <a:avLst/>
              <a:gdLst/>
              <a:ahLst/>
              <a:cxnLst/>
              <a:rect l="l" t="t" r="r" b="b"/>
              <a:pathLst>
                <a:path w="226" h="441" extrusionOk="0">
                  <a:moveTo>
                    <a:pt x="86" y="0"/>
                  </a:moveTo>
                  <a:cubicBezTo>
                    <a:pt x="51" y="0"/>
                    <a:pt x="11" y="23"/>
                    <a:pt x="11" y="69"/>
                  </a:cubicBezTo>
                  <a:cubicBezTo>
                    <a:pt x="1" y="189"/>
                    <a:pt x="24" y="295"/>
                    <a:pt x="74" y="404"/>
                  </a:cubicBezTo>
                  <a:cubicBezTo>
                    <a:pt x="86" y="431"/>
                    <a:pt x="106" y="441"/>
                    <a:pt x="130" y="441"/>
                  </a:cubicBezTo>
                  <a:cubicBezTo>
                    <a:pt x="176" y="441"/>
                    <a:pt x="226" y="387"/>
                    <a:pt x="199" y="328"/>
                  </a:cubicBezTo>
                  <a:cubicBezTo>
                    <a:pt x="163" y="245"/>
                    <a:pt x="150" y="162"/>
                    <a:pt x="156" y="69"/>
                  </a:cubicBezTo>
                  <a:cubicBezTo>
                    <a:pt x="160" y="23"/>
                    <a:pt x="123" y="0"/>
                    <a:pt x="86" y="0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2447025" y="1266550"/>
              <a:ext cx="10700" cy="16500"/>
            </a:xfrm>
            <a:custGeom>
              <a:avLst/>
              <a:gdLst/>
              <a:ahLst/>
              <a:cxnLst/>
              <a:rect l="l" t="t" r="r" b="b"/>
              <a:pathLst>
                <a:path w="428" h="660" extrusionOk="0">
                  <a:moveTo>
                    <a:pt x="100" y="0"/>
                  </a:moveTo>
                  <a:cubicBezTo>
                    <a:pt x="50" y="0"/>
                    <a:pt x="0" y="53"/>
                    <a:pt x="27" y="110"/>
                  </a:cubicBezTo>
                  <a:cubicBezTo>
                    <a:pt x="110" y="282"/>
                    <a:pt x="189" y="451"/>
                    <a:pt x="272" y="620"/>
                  </a:cubicBezTo>
                  <a:cubicBezTo>
                    <a:pt x="286" y="646"/>
                    <a:pt x="305" y="660"/>
                    <a:pt x="329" y="660"/>
                  </a:cubicBezTo>
                  <a:cubicBezTo>
                    <a:pt x="375" y="660"/>
                    <a:pt x="428" y="606"/>
                    <a:pt x="398" y="547"/>
                  </a:cubicBezTo>
                  <a:cubicBezTo>
                    <a:pt x="318" y="378"/>
                    <a:pt x="236" y="206"/>
                    <a:pt x="156" y="37"/>
                  </a:cubicBezTo>
                  <a:cubicBezTo>
                    <a:pt x="143" y="10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8541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1" name="Google Shape;2831;p51"/>
          <p:cNvGrpSpPr/>
          <p:nvPr/>
        </p:nvGrpSpPr>
        <p:grpSpPr>
          <a:xfrm>
            <a:off x="6077959" y="824013"/>
            <a:ext cx="805154" cy="824915"/>
            <a:chOff x="2596650" y="1341300"/>
            <a:chExt cx="610150" cy="625125"/>
          </a:xfrm>
        </p:grpSpPr>
        <p:sp>
          <p:nvSpPr>
            <p:cNvPr id="2832" name="Google Shape;2832;p51"/>
            <p:cNvSpPr/>
            <p:nvPr/>
          </p:nvSpPr>
          <p:spPr>
            <a:xfrm>
              <a:off x="2679600" y="1341300"/>
              <a:ext cx="403425" cy="334850"/>
            </a:xfrm>
            <a:custGeom>
              <a:avLst/>
              <a:gdLst/>
              <a:ahLst/>
              <a:cxnLst/>
              <a:rect l="l" t="t" r="r" b="b"/>
              <a:pathLst>
                <a:path w="16137" h="13394" extrusionOk="0">
                  <a:moveTo>
                    <a:pt x="9073" y="0"/>
                  </a:moveTo>
                  <a:cubicBezTo>
                    <a:pt x="8862" y="0"/>
                    <a:pt x="8647" y="11"/>
                    <a:pt x="8428" y="35"/>
                  </a:cubicBezTo>
                  <a:cubicBezTo>
                    <a:pt x="8253" y="52"/>
                    <a:pt x="8077" y="78"/>
                    <a:pt x="7895" y="111"/>
                  </a:cubicBezTo>
                  <a:cubicBezTo>
                    <a:pt x="7836" y="121"/>
                    <a:pt x="7772" y="131"/>
                    <a:pt x="7712" y="147"/>
                  </a:cubicBezTo>
                  <a:cubicBezTo>
                    <a:pt x="7243" y="247"/>
                    <a:pt x="6749" y="399"/>
                    <a:pt x="6242" y="621"/>
                  </a:cubicBezTo>
                  <a:cubicBezTo>
                    <a:pt x="6219" y="631"/>
                    <a:pt x="6196" y="638"/>
                    <a:pt x="6173" y="651"/>
                  </a:cubicBezTo>
                  <a:cubicBezTo>
                    <a:pt x="5941" y="750"/>
                    <a:pt x="5716" y="863"/>
                    <a:pt x="5501" y="982"/>
                  </a:cubicBezTo>
                  <a:cubicBezTo>
                    <a:pt x="5471" y="998"/>
                    <a:pt x="5441" y="1015"/>
                    <a:pt x="5412" y="1032"/>
                  </a:cubicBezTo>
                  <a:cubicBezTo>
                    <a:pt x="5355" y="1065"/>
                    <a:pt x="5299" y="1095"/>
                    <a:pt x="5242" y="1131"/>
                  </a:cubicBezTo>
                  <a:cubicBezTo>
                    <a:pt x="4901" y="1333"/>
                    <a:pt x="4587" y="1555"/>
                    <a:pt x="4289" y="1796"/>
                  </a:cubicBezTo>
                  <a:cubicBezTo>
                    <a:pt x="4163" y="1896"/>
                    <a:pt x="4037" y="2002"/>
                    <a:pt x="3917" y="2111"/>
                  </a:cubicBezTo>
                  <a:cubicBezTo>
                    <a:pt x="3689" y="2320"/>
                    <a:pt x="3474" y="2535"/>
                    <a:pt x="3272" y="2764"/>
                  </a:cubicBezTo>
                  <a:cubicBezTo>
                    <a:pt x="3269" y="2767"/>
                    <a:pt x="3266" y="2770"/>
                    <a:pt x="3262" y="2777"/>
                  </a:cubicBezTo>
                  <a:cubicBezTo>
                    <a:pt x="3226" y="2817"/>
                    <a:pt x="3193" y="2853"/>
                    <a:pt x="3156" y="2896"/>
                  </a:cubicBezTo>
                  <a:cubicBezTo>
                    <a:pt x="3110" y="2949"/>
                    <a:pt x="3063" y="3005"/>
                    <a:pt x="3017" y="3058"/>
                  </a:cubicBezTo>
                  <a:cubicBezTo>
                    <a:pt x="2878" y="3231"/>
                    <a:pt x="2742" y="3406"/>
                    <a:pt x="2616" y="3589"/>
                  </a:cubicBezTo>
                  <a:cubicBezTo>
                    <a:pt x="2543" y="3684"/>
                    <a:pt x="2481" y="3780"/>
                    <a:pt x="2415" y="3876"/>
                  </a:cubicBezTo>
                  <a:cubicBezTo>
                    <a:pt x="2318" y="4022"/>
                    <a:pt x="2225" y="4171"/>
                    <a:pt x="2133" y="4327"/>
                  </a:cubicBezTo>
                  <a:cubicBezTo>
                    <a:pt x="2113" y="4359"/>
                    <a:pt x="2093" y="4393"/>
                    <a:pt x="2074" y="4426"/>
                  </a:cubicBezTo>
                  <a:cubicBezTo>
                    <a:pt x="2047" y="4472"/>
                    <a:pt x="2024" y="4515"/>
                    <a:pt x="1997" y="4562"/>
                  </a:cubicBezTo>
                  <a:cubicBezTo>
                    <a:pt x="1987" y="4578"/>
                    <a:pt x="1977" y="4595"/>
                    <a:pt x="1970" y="4611"/>
                  </a:cubicBezTo>
                  <a:cubicBezTo>
                    <a:pt x="1871" y="4781"/>
                    <a:pt x="1782" y="4956"/>
                    <a:pt x="1696" y="5128"/>
                  </a:cubicBezTo>
                  <a:cubicBezTo>
                    <a:pt x="1649" y="5227"/>
                    <a:pt x="1600" y="5327"/>
                    <a:pt x="1557" y="5423"/>
                  </a:cubicBezTo>
                  <a:cubicBezTo>
                    <a:pt x="1493" y="5559"/>
                    <a:pt x="1438" y="5691"/>
                    <a:pt x="1381" y="5823"/>
                  </a:cubicBezTo>
                  <a:cubicBezTo>
                    <a:pt x="1358" y="5873"/>
                    <a:pt x="1338" y="5920"/>
                    <a:pt x="1322" y="5969"/>
                  </a:cubicBezTo>
                  <a:cubicBezTo>
                    <a:pt x="1319" y="5973"/>
                    <a:pt x="1315" y="5979"/>
                    <a:pt x="1315" y="5982"/>
                  </a:cubicBezTo>
                  <a:cubicBezTo>
                    <a:pt x="1275" y="6075"/>
                    <a:pt x="1239" y="6171"/>
                    <a:pt x="1203" y="6267"/>
                  </a:cubicBezTo>
                  <a:cubicBezTo>
                    <a:pt x="1129" y="6456"/>
                    <a:pt x="1060" y="6644"/>
                    <a:pt x="997" y="6834"/>
                  </a:cubicBezTo>
                  <a:cubicBezTo>
                    <a:pt x="964" y="6930"/>
                    <a:pt x="934" y="7022"/>
                    <a:pt x="905" y="7115"/>
                  </a:cubicBezTo>
                  <a:cubicBezTo>
                    <a:pt x="868" y="7234"/>
                    <a:pt x="831" y="7350"/>
                    <a:pt x="798" y="7466"/>
                  </a:cubicBezTo>
                  <a:cubicBezTo>
                    <a:pt x="782" y="7515"/>
                    <a:pt x="769" y="7565"/>
                    <a:pt x="755" y="7615"/>
                  </a:cubicBezTo>
                  <a:cubicBezTo>
                    <a:pt x="749" y="7642"/>
                    <a:pt x="742" y="7671"/>
                    <a:pt x="735" y="7701"/>
                  </a:cubicBezTo>
                  <a:cubicBezTo>
                    <a:pt x="706" y="7797"/>
                    <a:pt x="679" y="7893"/>
                    <a:pt x="656" y="7986"/>
                  </a:cubicBezTo>
                  <a:cubicBezTo>
                    <a:pt x="623" y="8115"/>
                    <a:pt x="590" y="8244"/>
                    <a:pt x="560" y="8370"/>
                  </a:cubicBezTo>
                  <a:cubicBezTo>
                    <a:pt x="537" y="8463"/>
                    <a:pt x="517" y="8556"/>
                    <a:pt x="497" y="8648"/>
                  </a:cubicBezTo>
                  <a:cubicBezTo>
                    <a:pt x="494" y="8658"/>
                    <a:pt x="494" y="8665"/>
                    <a:pt x="490" y="8675"/>
                  </a:cubicBezTo>
                  <a:cubicBezTo>
                    <a:pt x="480" y="8724"/>
                    <a:pt x="471" y="8777"/>
                    <a:pt x="460" y="8827"/>
                  </a:cubicBezTo>
                  <a:cubicBezTo>
                    <a:pt x="451" y="8870"/>
                    <a:pt x="444" y="8909"/>
                    <a:pt x="434" y="8953"/>
                  </a:cubicBezTo>
                  <a:cubicBezTo>
                    <a:pt x="394" y="9155"/>
                    <a:pt x="358" y="9357"/>
                    <a:pt x="321" y="9552"/>
                  </a:cubicBezTo>
                  <a:cubicBezTo>
                    <a:pt x="202" y="10268"/>
                    <a:pt x="130" y="10927"/>
                    <a:pt x="87" y="11492"/>
                  </a:cubicBezTo>
                  <a:cubicBezTo>
                    <a:pt x="0" y="12642"/>
                    <a:pt x="40" y="13393"/>
                    <a:pt x="40" y="13393"/>
                  </a:cubicBezTo>
                  <a:lnTo>
                    <a:pt x="1308" y="13106"/>
                  </a:lnTo>
                  <a:lnTo>
                    <a:pt x="6425" y="11940"/>
                  </a:lnTo>
                  <a:lnTo>
                    <a:pt x="13558" y="10317"/>
                  </a:lnTo>
                  <a:lnTo>
                    <a:pt x="15154" y="9953"/>
                  </a:lnTo>
                  <a:cubicBezTo>
                    <a:pt x="15154" y="9953"/>
                    <a:pt x="14535" y="8830"/>
                    <a:pt x="13938" y="7562"/>
                  </a:cubicBezTo>
                  <a:cubicBezTo>
                    <a:pt x="13803" y="7277"/>
                    <a:pt x="13670" y="6986"/>
                    <a:pt x="13544" y="6698"/>
                  </a:cubicBezTo>
                  <a:cubicBezTo>
                    <a:pt x="13528" y="6658"/>
                    <a:pt x="13511" y="6621"/>
                    <a:pt x="13498" y="6585"/>
                  </a:cubicBezTo>
                  <a:cubicBezTo>
                    <a:pt x="13478" y="6539"/>
                    <a:pt x="13458" y="6496"/>
                    <a:pt x="13439" y="6450"/>
                  </a:cubicBezTo>
                  <a:cubicBezTo>
                    <a:pt x="13339" y="6214"/>
                    <a:pt x="13249" y="5982"/>
                    <a:pt x="13167" y="5761"/>
                  </a:cubicBezTo>
                  <a:cubicBezTo>
                    <a:pt x="13160" y="5734"/>
                    <a:pt x="13147" y="5707"/>
                    <a:pt x="13141" y="5681"/>
                  </a:cubicBezTo>
                  <a:cubicBezTo>
                    <a:pt x="13133" y="5664"/>
                    <a:pt x="13130" y="5648"/>
                    <a:pt x="13121" y="5631"/>
                  </a:cubicBezTo>
                  <a:cubicBezTo>
                    <a:pt x="13097" y="5562"/>
                    <a:pt x="13074" y="5496"/>
                    <a:pt x="13054" y="5429"/>
                  </a:cubicBezTo>
                  <a:cubicBezTo>
                    <a:pt x="13048" y="5406"/>
                    <a:pt x="13041" y="5386"/>
                    <a:pt x="13031" y="5363"/>
                  </a:cubicBezTo>
                  <a:cubicBezTo>
                    <a:pt x="13017" y="5320"/>
                    <a:pt x="13005" y="5277"/>
                    <a:pt x="12991" y="5234"/>
                  </a:cubicBezTo>
                  <a:cubicBezTo>
                    <a:pt x="12982" y="5194"/>
                    <a:pt x="12971" y="5158"/>
                    <a:pt x="12962" y="5118"/>
                  </a:cubicBezTo>
                  <a:cubicBezTo>
                    <a:pt x="12948" y="5075"/>
                    <a:pt x="12938" y="5035"/>
                    <a:pt x="12928" y="4999"/>
                  </a:cubicBezTo>
                  <a:cubicBezTo>
                    <a:pt x="12925" y="4983"/>
                    <a:pt x="12922" y="4969"/>
                    <a:pt x="12918" y="4956"/>
                  </a:cubicBezTo>
                  <a:cubicBezTo>
                    <a:pt x="12912" y="4926"/>
                    <a:pt x="12905" y="4896"/>
                    <a:pt x="12898" y="4866"/>
                  </a:cubicBezTo>
                  <a:lnTo>
                    <a:pt x="12898" y="4863"/>
                  </a:lnTo>
                  <a:cubicBezTo>
                    <a:pt x="12885" y="4807"/>
                    <a:pt x="12875" y="4754"/>
                    <a:pt x="12869" y="4701"/>
                  </a:cubicBezTo>
                  <a:cubicBezTo>
                    <a:pt x="12858" y="4654"/>
                    <a:pt x="12852" y="4611"/>
                    <a:pt x="12852" y="4568"/>
                  </a:cubicBezTo>
                  <a:cubicBezTo>
                    <a:pt x="12846" y="4512"/>
                    <a:pt x="12843" y="4456"/>
                    <a:pt x="12846" y="4406"/>
                  </a:cubicBezTo>
                  <a:cubicBezTo>
                    <a:pt x="12849" y="4344"/>
                    <a:pt x="12855" y="4284"/>
                    <a:pt x="12872" y="4237"/>
                  </a:cubicBezTo>
                  <a:cubicBezTo>
                    <a:pt x="12875" y="4224"/>
                    <a:pt x="12882" y="4211"/>
                    <a:pt x="12885" y="4197"/>
                  </a:cubicBezTo>
                  <a:cubicBezTo>
                    <a:pt x="12902" y="4171"/>
                    <a:pt x="12915" y="4145"/>
                    <a:pt x="12935" y="4125"/>
                  </a:cubicBezTo>
                  <a:lnTo>
                    <a:pt x="12935" y="4118"/>
                  </a:lnTo>
                  <a:cubicBezTo>
                    <a:pt x="12962" y="4088"/>
                    <a:pt x="12991" y="4061"/>
                    <a:pt x="13028" y="4046"/>
                  </a:cubicBezTo>
                  <a:cubicBezTo>
                    <a:pt x="13095" y="4005"/>
                    <a:pt x="13180" y="3986"/>
                    <a:pt x="13277" y="3986"/>
                  </a:cubicBezTo>
                  <a:cubicBezTo>
                    <a:pt x="13348" y="3986"/>
                    <a:pt x="13425" y="3996"/>
                    <a:pt x="13508" y="4015"/>
                  </a:cubicBezTo>
                  <a:cubicBezTo>
                    <a:pt x="13547" y="4022"/>
                    <a:pt x="13590" y="4032"/>
                    <a:pt x="13633" y="4046"/>
                  </a:cubicBezTo>
                  <a:cubicBezTo>
                    <a:pt x="13720" y="4069"/>
                    <a:pt x="13812" y="4101"/>
                    <a:pt x="13908" y="4141"/>
                  </a:cubicBezTo>
                  <a:cubicBezTo>
                    <a:pt x="13938" y="4154"/>
                    <a:pt x="13975" y="4168"/>
                    <a:pt x="14008" y="4185"/>
                  </a:cubicBezTo>
                  <a:cubicBezTo>
                    <a:pt x="14018" y="4188"/>
                    <a:pt x="14027" y="4191"/>
                    <a:pt x="14038" y="4197"/>
                  </a:cubicBezTo>
                  <a:cubicBezTo>
                    <a:pt x="14157" y="4251"/>
                    <a:pt x="14279" y="4310"/>
                    <a:pt x="14402" y="4376"/>
                  </a:cubicBezTo>
                  <a:cubicBezTo>
                    <a:pt x="14442" y="4396"/>
                    <a:pt x="14481" y="4419"/>
                    <a:pt x="14518" y="4439"/>
                  </a:cubicBezTo>
                  <a:cubicBezTo>
                    <a:pt x="14591" y="4479"/>
                    <a:pt x="14660" y="4518"/>
                    <a:pt x="14730" y="4562"/>
                  </a:cubicBezTo>
                  <a:cubicBezTo>
                    <a:pt x="14740" y="4565"/>
                    <a:pt x="14746" y="4568"/>
                    <a:pt x="14753" y="4572"/>
                  </a:cubicBezTo>
                  <a:cubicBezTo>
                    <a:pt x="14859" y="4638"/>
                    <a:pt x="14968" y="4701"/>
                    <a:pt x="15068" y="4770"/>
                  </a:cubicBezTo>
                  <a:cubicBezTo>
                    <a:pt x="15634" y="5131"/>
                    <a:pt x="16097" y="5489"/>
                    <a:pt x="16137" y="5519"/>
                  </a:cubicBezTo>
                  <a:cubicBezTo>
                    <a:pt x="16124" y="5489"/>
                    <a:pt x="15978" y="5154"/>
                    <a:pt x="15700" y="4665"/>
                  </a:cubicBezTo>
                  <a:cubicBezTo>
                    <a:pt x="15654" y="4592"/>
                    <a:pt x="15607" y="4509"/>
                    <a:pt x="15557" y="4426"/>
                  </a:cubicBezTo>
                  <a:cubicBezTo>
                    <a:pt x="15465" y="4270"/>
                    <a:pt x="15359" y="4101"/>
                    <a:pt x="15243" y="3926"/>
                  </a:cubicBezTo>
                  <a:lnTo>
                    <a:pt x="15174" y="3827"/>
                  </a:lnTo>
                  <a:cubicBezTo>
                    <a:pt x="15143" y="3783"/>
                    <a:pt x="15114" y="3737"/>
                    <a:pt x="15081" y="3694"/>
                  </a:cubicBezTo>
                  <a:cubicBezTo>
                    <a:pt x="15001" y="3581"/>
                    <a:pt x="14918" y="3465"/>
                    <a:pt x="14833" y="3346"/>
                  </a:cubicBezTo>
                  <a:cubicBezTo>
                    <a:pt x="14806" y="3317"/>
                    <a:pt x="14783" y="3283"/>
                    <a:pt x="14759" y="3251"/>
                  </a:cubicBezTo>
                  <a:cubicBezTo>
                    <a:pt x="14750" y="3240"/>
                    <a:pt x="14743" y="3231"/>
                    <a:pt x="14736" y="3221"/>
                  </a:cubicBezTo>
                  <a:cubicBezTo>
                    <a:pt x="14683" y="3151"/>
                    <a:pt x="14631" y="3085"/>
                    <a:pt x="14574" y="3019"/>
                  </a:cubicBezTo>
                  <a:cubicBezTo>
                    <a:pt x="14521" y="2953"/>
                    <a:pt x="14465" y="2886"/>
                    <a:pt x="14412" y="2817"/>
                  </a:cubicBezTo>
                  <a:cubicBezTo>
                    <a:pt x="14345" y="2741"/>
                    <a:pt x="14279" y="2664"/>
                    <a:pt x="14209" y="2588"/>
                  </a:cubicBezTo>
                  <a:cubicBezTo>
                    <a:pt x="14160" y="2532"/>
                    <a:pt x="14110" y="2479"/>
                    <a:pt x="14064" y="2426"/>
                  </a:cubicBezTo>
                  <a:cubicBezTo>
                    <a:pt x="14021" y="2380"/>
                    <a:pt x="13978" y="2333"/>
                    <a:pt x="13931" y="2290"/>
                  </a:cubicBezTo>
                  <a:cubicBezTo>
                    <a:pt x="13842" y="2198"/>
                    <a:pt x="13753" y="2108"/>
                    <a:pt x="13660" y="2019"/>
                  </a:cubicBezTo>
                  <a:cubicBezTo>
                    <a:pt x="13581" y="1943"/>
                    <a:pt x="13498" y="1866"/>
                    <a:pt x="13415" y="1793"/>
                  </a:cubicBezTo>
                  <a:cubicBezTo>
                    <a:pt x="13365" y="1747"/>
                    <a:pt x="13315" y="1704"/>
                    <a:pt x="13263" y="1661"/>
                  </a:cubicBezTo>
                  <a:cubicBezTo>
                    <a:pt x="13216" y="1618"/>
                    <a:pt x="13164" y="1575"/>
                    <a:pt x="13114" y="1538"/>
                  </a:cubicBezTo>
                  <a:cubicBezTo>
                    <a:pt x="13077" y="1509"/>
                    <a:pt x="13041" y="1478"/>
                    <a:pt x="13001" y="1449"/>
                  </a:cubicBezTo>
                  <a:cubicBezTo>
                    <a:pt x="12908" y="1373"/>
                    <a:pt x="12812" y="1300"/>
                    <a:pt x="12710" y="1230"/>
                  </a:cubicBezTo>
                  <a:cubicBezTo>
                    <a:pt x="12568" y="1128"/>
                    <a:pt x="12421" y="1029"/>
                    <a:pt x="12270" y="939"/>
                  </a:cubicBezTo>
                  <a:cubicBezTo>
                    <a:pt x="12147" y="863"/>
                    <a:pt x="12024" y="793"/>
                    <a:pt x="11898" y="723"/>
                  </a:cubicBezTo>
                  <a:cubicBezTo>
                    <a:pt x="11805" y="677"/>
                    <a:pt x="11713" y="631"/>
                    <a:pt x="11620" y="588"/>
                  </a:cubicBezTo>
                  <a:cubicBezTo>
                    <a:pt x="11564" y="558"/>
                    <a:pt x="11504" y="532"/>
                    <a:pt x="11445" y="505"/>
                  </a:cubicBezTo>
                  <a:cubicBezTo>
                    <a:pt x="11246" y="419"/>
                    <a:pt x="11038" y="340"/>
                    <a:pt x="10825" y="274"/>
                  </a:cubicBezTo>
                  <a:cubicBezTo>
                    <a:pt x="10607" y="204"/>
                    <a:pt x="10379" y="147"/>
                    <a:pt x="10147" y="101"/>
                  </a:cubicBezTo>
                  <a:cubicBezTo>
                    <a:pt x="10133" y="101"/>
                    <a:pt x="10120" y="98"/>
                    <a:pt x="10107" y="95"/>
                  </a:cubicBezTo>
                  <a:cubicBezTo>
                    <a:pt x="10044" y="81"/>
                    <a:pt x="9977" y="72"/>
                    <a:pt x="9911" y="61"/>
                  </a:cubicBezTo>
                  <a:cubicBezTo>
                    <a:pt x="9642" y="21"/>
                    <a:pt x="9362" y="0"/>
                    <a:pt x="9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2695975" y="1477025"/>
              <a:ext cx="312150" cy="63925"/>
            </a:xfrm>
            <a:custGeom>
              <a:avLst/>
              <a:gdLst/>
              <a:ahLst/>
              <a:cxnLst/>
              <a:rect l="l" t="t" r="r" b="b"/>
              <a:pathLst>
                <a:path w="12486" h="2557" extrusionOk="0">
                  <a:moveTo>
                    <a:pt x="12399" y="0"/>
                  </a:moveTo>
                  <a:cubicBezTo>
                    <a:pt x="11902" y="73"/>
                    <a:pt x="11402" y="150"/>
                    <a:pt x="10906" y="229"/>
                  </a:cubicBezTo>
                  <a:cubicBezTo>
                    <a:pt x="10392" y="309"/>
                    <a:pt x="9879" y="391"/>
                    <a:pt x="9362" y="477"/>
                  </a:cubicBezTo>
                  <a:cubicBezTo>
                    <a:pt x="8280" y="656"/>
                    <a:pt x="7196" y="845"/>
                    <a:pt x="6117" y="1047"/>
                  </a:cubicBezTo>
                  <a:cubicBezTo>
                    <a:pt x="5975" y="1073"/>
                    <a:pt x="5836" y="1100"/>
                    <a:pt x="5697" y="1126"/>
                  </a:cubicBezTo>
                  <a:cubicBezTo>
                    <a:pt x="5680" y="1126"/>
                    <a:pt x="5667" y="1130"/>
                    <a:pt x="5654" y="1133"/>
                  </a:cubicBezTo>
                  <a:cubicBezTo>
                    <a:pt x="5442" y="1172"/>
                    <a:pt x="5229" y="1212"/>
                    <a:pt x="5018" y="1252"/>
                  </a:cubicBezTo>
                  <a:cubicBezTo>
                    <a:pt x="4193" y="1411"/>
                    <a:pt x="3369" y="1573"/>
                    <a:pt x="2547" y="1745"/>
                  </a:cubicBezTo>
                  <a:cubicBezTo>
                    <a:pt x="1922" y="1871"/>
                    <a:pt x="1295" y="2004"/>
                    <a:pt x="673" y="2140"/>
                  </a:cubicBezTo>
                  <a:cubicBezTo>
                    <a:pt x="474" y="2183"/>
                    <a:pt x="276" y="2226"/>
                    <a:pt x="80" y="2272"/>
                  </a:cubicBezTo>
                  <a:cubicBezTo>
                    <a:pt x="51" y="2368"/>
                    <a:pt x="24" y="2464"/>
                    <a:pt x="1" y="2557"/>
                  </a:cubicBezTo>
                  <a:cubicBezTo>
                    <a:pt x="83" y="2537"/>
                    <a:pt x="163" y="2517"/>
                    <a:pt x="242" y="2500"/>
                  </a:cubicBezTo>
                  <a:cubicBezTo>
                    <a:pt x="971" y="2342"/>
                    <a:pt x="1700" y="2186"/>
                    <a:pt x="2428" y="2037"/>
                  </a:cubicBezTo>
                  <a:cubicBezTo>
                    <a:pt x="3200" y="1878"/>
                    <a:pt x="3978" y="1722"/>
                    <a:pt x="4753" y="1570"/>
                  </a:cubicBezTo>
                  <a:cubicBezTo>
                    <a:pt x="5064" y="1510"/>
                    <a:pt x="5379" y="1451"/>
                    <a:pt x="5694" y="1391"/>
                  </a:cubicBezTo>
                  <a:cubicBezTo>
                    <a:pt x="6995" y="1149"/>
                    <a:pt x="8300" y="917"/>
                    <a:pt x="9605" y="703"/>
                  </a:cubicBezTo>
                  <a:cubicBezTo>
                    <a:pt x="9793" y="673"/>
                    <a:pt x="9975" y="643"/>
                    <a:pt x="10164" y="613"/>
                  </a:cubicBezTo>
                  <a:cubicBezTo>
                    <a:pt x="10936" y="487"/>
                    <a:pt x="11707" y="368"/>
                    <a:pt x="12486" y="252"/>
                  </a:cubicBezTo>
                  <a:cubicBezTo>
                    <a:pt x="12478" y="235"/>
                    <a:pt x="12475" y="219"/>
                    <a:pt x="12466" y="202"/>
                  </a:cubicBezTo>
                  <a:cubicBezTo>
                    <a:pt x="12442" y="133"/>
                    <a:pt x="12419" y="67"/>
                    <a:pt x="12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2702200" y="1462875"/>
              <a:ext cx="301450" cy="56300"/>
            </a:xfrm>
            <a:custGeom>
              <a:avLst/>
              <a:gdLst/>
              <a:ahLst/>
              <a:cxnLst/>
              <a:rect l="l" t="t" r="r" b="b"/>
              <a:pathLst>
                <a:path w="12058" h="2252" extrusionOk="0">
                  <a:moveTo>
                    <a:pt x="11994" y="0"/>
                  </a:moveTo>
                  <a:cubicBezTo>
                    <a:pt x="10862" y="189"/>
                    <a:pt x="9729" y="378"/>
                    <a:pt x="8597" y="563"/>
                  </a:cubicBezTo>
                  <a:cubicBezTo>
                    <a:pt x="7938" y="673"/>
                    <a:pt x="7279" y="782"/>
                    <a:pt x="6620" y="891"/>
                  </a:cubicBezTo>
                  <a:cubicBezTo>
                    <a:pt x="6236" y="954"/>
                    <a:pt x="5852" y="1020"/>
                    <a:pt x="5468" y="1083"/>
                  </a:cubicBezTo>
                  <a:cubicBezTo>
                    <a:pt x="5183" y="1130"/>
                    <a:pt x="4898" y="1176"/>
                    <a:pt x="4610" y="1225"/>
                  </a:cubicBezTo>
                  <a:cubicBezTo>
                    <a:pt x="3944" y="1335"/>
                    <a:pt x="3276" y="1444"/>
                    <a:pt x="2610" y="1556"/>
                  </a:cubicBezTo>
                  <a:cubicBezTo>
                    <a:pt x="1769" y="1696"/>
                    <a:pt x="931" y="1835"/>
                    <a:pt x="93" y="1971"/>
                  </a:cubicBezTo>
                  <a:cubicBezTo>
                    <a:pt x="60" y="2067"/>
                    <a:pt x="30" y="2159"/>
                    <a:pt x="1" y="2252"/>
                  </a:cubicBezTo>
                  <a:cubicBezTo>
                    <a:pt x="832" y="2116"/>
                    <a:pt x="1659" y="1977"/>
                    <a:pt x="2490" y="1841"/>
                  </a:cubicBezTo>
                  <a:cubicBezTo>
                    <a:pt x="3311" y="1706"/>
                    <a:pt x="4136" y="1570"/>
                    <a:pt x="4957" y="1431"/>
                  </a:cubicBezTo>
                  <a:cubicBezTo>
                    <a:pt x="5124" y="1404"/>
                    <a:pt x="5289" y="1378"/>
                    <a:pt x="5454" y="1348"/>
                  </a:cubicBezTo>
                  <a:cubicBezTo>
                    <a:pt x="5732" y="1305"/>
                    <a:pt x="6007" y="1258"/>
                    <a:pt x="6285" y="1212"/>
                  </a:cubicBezTo>
                  <a:cubicBezTo>
                    <a:pt x="7137" y="1073"/>
                    <a:pt x="7988" y="931"/>
                    <a:pt x="8839" y="788"/>
                  </a:cubicBezTo>
                  <a:cubicBezTo>
                    <a:pt x="9739" y="639"/>
                    <a:pt x="10634" y="490"/>
                    <a:pt x="11534" y="341"/>
                  </a:cubicBezTo>
                  <a:cubicBezTo>
                    <a:pt x="11706" y="315"/>
                    <a:pt x="11882" y="285"/>
                    <a:pt x="12058" y="255"/>
                  </a:cubicBezTo>
                  <a:cubicBezTo>
                    <a:pt x="12044" y="212"/>
                    <a:pt x="12034" y="172"/>
                    <a:pt x="12024" y="136"/>
                  </a:cubicBezTo>
                  <a:cubicBezTo>
                    <a:pt x="12021" y="120"/>
                    <a:pt x="12018" y="106"/>
                    <a:pt x="12014" y="93"/>
                  </a:cubicBezTo>
                  <a:cubicBezTo>
                    <a:pt x="12008" y="63"/>
                    <a:pt x="12001" y="33"/>
                    <a:pt x="11994" y="3"/>
                  </a:cubicBezTo>
                  <a:lnTo>
                    <a:pt x="11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3047850" y="1451950"/>
              <a:ext cx="24250" cy="8625"/>
            </a:xfrm>
            <a:custGeom>
              <a:avLst/>
              <a:gdLst/>
              <a:ahLst/>
              <a:cxnLst/>
              <a:rect l="l" t="t" r="r" b="b"/>
              <a:pathLst>
                <a:path w="970" h="345" extrusionOk="0">
                  <a:moveTo>
                    <a:pt x="827" y="0"/>
                  </a:moveTo>
                  <a:cubicBezTo>
                    <a:pt x="549" y="43"/>
                    <a:pt x="278" y="89"/>
                    <a:pt x="0" y="136"/>
                  </a:cubicBezTo>
                  <a:cubicBezTo>
                    <a:pt x="115" y="202"/>
                    <a:pt x="228" y="271"/>
                    <a:pt x="338" y="344"/>
                  </a:cubicBezTo>
                  <a:cubicBezTo>
                    <a:pt x="549" y="308"/>
                    <a:pt x="758" y="275"/>
                    <a:pt x="970" y="239"/>
                  </a:cubicBezTo>
                  <a:cubicBezTo>
                    <a:pt x="924" y="166"/>
                    <a:pt x="877" y="83"/>
                    <a:pt x="827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709650" y="1444400"/>
              <a:ext cx="293325" cy="53575"/>
            </a:xfrm>
            <a:custGeom>
              <a:avLst/>
              <a:gdLst/>
              <a:ahLst/>
              <a:cxnLst/>
              <a:rect l="l" t="t" r="r" b="b"/>
              <a:pathLst>
                <a:path w="11733" h="2143" extrusionOk="0">
                  <a:moveTo>
                    <a:pt x="11733" y="1"/>
                  </a:moveTo>
                  <a:cubicBezTo>
                    <a:pt x="10372" y="252"/>
                    <a:pt x="9004" y="474"/>
                    <a:pt x="7637" y="686"/>
                  </a:cubicBezTo>
                  <a:cubicBezTo>
                    <a:pt x="7504" y="709"/>
                    <a:pt x="7372" y="729"/>
                    <a:pt x="7239" y="746"/>
                  </a:cubicBezTo>
                  <a:cubicBezTo>
                    <a:pt x="6570" y="851"/>
                    <a:pt x="5905" y="951"/>
                    <a:pt x="5236" y="1050"/>
                  </a:cubicBezTo>
                  <a:cubicBezTo>
                    <a:pt x="4583" y="1149"/>
                    <a:pt x="3931" y="1246"/>
                    <a:pt x="3282" y="1345"/>
                  </a:cubicBezTo>
                  <a:cubicBezTo>
                    <a:pt x="3073" y="1378"/>
                    <a:pt x="2868" y="1412"/>
                    <a:pt x="2660" y="1441"/>
                  </a:cubicBezTo>
                  <a:cubicBezTo>
                    <a:pt x="1809" y="1574"/>
                    <a:pt x="961" y="1713"/>
                    <a:pt x="113" y="1858"/>
                  </a:cubicBezTo>
                  <a:cubicBezTo>
                    <a:pt x="73" y="1951"/>
                    <a:pt x="37" y="2047"/>
                    <a:pt x="1" y="2143"/>
                  </a:cubicBezTo>
                  <a:cubicBezTo>
                    <a:pt x="848" y="1994"/>
                    <a:pt x="1693" y="1858"/>
                    <a:pt x="2544" y="1726"/>
                  </a:cubicBezTo>
                  <a:cubicBezTo>
                    <a:pt x="2908" y="1670"/>
                    <a:pt x="3269" y="1614"/>
                    <a:pt x="3633" y="1557"/>
                  </a:cubicBezTo>
                  <a:cubicBezTo>
                    <a:pt x="4160" y="1478"/>
                    <a:pt x="4682" y="1398"/>
                    <a:pt x="5209" y="1322"/>
                  </a:cubicBezTo>
                  <a:cubicBezTo>
                    <a:pt x="5775" y="1236"/>
                    <a:pt x="6345" y="1149"/>
                    <a:pt x="6912" y="1064"/>
                  </a:cubicBezTo>
                  <a:cubicBezTo>
                    <a:pt x="7236" y="1014"/>
                    <a:pt x="7557" y="967"/>
                    <a:pt x="7881" y="915"/>
                  </a:cubicBezTo>
                  <a:cubicBezTo>
                    <a:pt x="9140" y="719"/>
                    <a:pt x="10395" y="514"/>
                    <a:pt x="11644" y="282"/>
                  </a:cubicBezTo>
                  <a:cubicBezTo>
                    <a:pt x="11647" y="220"/>
                    <a:pt x="11653" y="160"/>
                    <a:pt x="11670" y="113"/>
                  </a:cubicBezTo>
                  <a:cubicBezTo>
                    <a:pt x="11673" y="100"/>
                    <a:pt x="11680" y="87"/>
                    <a:pt x="11683" y="73"/>
                  </a:cubicBezTo>
                  <a:cubicBezTo>
                    <a:pt x="11700" y="47"/>
                    <a:pt x="11713" y="21"/>
                    <a:pt x="1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3017275" y="1433650"/>
              <a:ext cx="43400" cy="12275"/>
            </a:xfrm>
            <a:custGeom>
              <a:avLst/>
              <a:gdLst/>
              <a:ahLst/>
              <a:cxnLst/>
              <a:rect l="l" t="t" r="r" b="b"/>
              <a:pathLst>
                <a:path w="1736" h="491" extrusionOk="0">
                  <a:moveTo>
                    <a:pt x="1574" y="0"/>
                  </a:moveTo>
                  <a:cubicBezTo>
                    <a:pt x="1051" y="113"/>
                    <a:pt x="528" y="219"/>
                    <a:pt x="1" y="321"/>
                  </a:cubicBezTo>
                  <a:cubicBezTo>
                    <a:pt x="40" y="328"/>
                    <a:pt x="83" y="338"/>
                    <a:pt x="126" y="352"/>
                  </a:cubicBezTo>
                  <a:cubicBezTo>
                    <a:pt x="213" y="375"/>
                    <a:pt x="305" y="407"/>
                    <a:pt x="401" y="447"/>
                  </a:cubicBezTo>
                  <a:cubicBezTo>
                    <a:pt x="431" y="460"/>
                    <a:pt x="468" y="474"/>
                    <a:pt x="501" y="491"/>
                  </a:cubicBezTo>
                  <a:cubicBezTo>
                    <a:pt x="915" y="407"/>
                    <a:pt x="1326" y="321"/>
                    <a:pt x="1736" y="232"/>
                  </a:cubicBezTo>
                  <a:cubicBezTo>
                    <a:pt x="1683" y="156"/>
                    <a:pt x="1630" y="8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2718525" y="1416750"/>
              <a:ext cx="330075" cy="60125"/>
            </a:xfrm>
            <a:custGeom>
              <a:avLst/>
              <a:gdLst/>
              <a:ahLst/>
              <a:cxnLst/>
              <a:rect l="l" t="t" r="r" b="b"/>
              <a:pathLst>
                <a:path w="13203" h="2405" extrusionOk="0">
                  <a:moveTo>
                    <a:pt x="13017" y="1"/>
                  </a:moveTo>
                  <a:cubicBezTo>
                    <a:pt x="11070" y="388"/>
                    <a:pt x="9100" y="650"/>
                    <a:pt x="7133" y="935"/>
                  </a:cubicBezTo>
                  <a:cubicBezTo>
                    <a:pt x="6427" y="1037"/>
                    <a:pt x="5718" y="1147"/>
                    <a:pt x="5013" y="1259"/>
                  </a:cubicBezTo>
                  <a:cubicBezTo>
                    <a:pt x="3387" y="1520"/>
                    <a:pt x="1761" y="1806"/>
                    <a:pt x="139" y="2110"/>
                  </a:cubicBezTo>
                  <a:cubicBezTo>
                    <a:pt x="92" y="2209"/>
                    <a:pt x="43" y="2309"/>
                    <a:pt x="0" y="2405"/>
                  </a:cubicBezTo>
                  <a:cubicBezTo>
                    <a:pt x="1652" y="2090"/>
                    <a:pt x="3308" y="1798"/>
                    <a:pt x="4967" y="1534"/>
                  </a:cubicBezTo>
                  <a:cubicBezTo>
                    <a:pt x="5712" y="1411"/>
                    <a:pt x="6457" y="1299"/>
                    <a:pt x="7202" y="1190"/>
                  </a:cubicBezTo>
                  <a:cubicBezTo>
                    <a:pt x="9209" y="895"/>
                    <a:pt x="11219" y="633"/>
                    <a:pt x="13202" y="233"/>
                  </a:cubicBezTo>
                  <a:cubicBezTo>
                    <a:pt x="13193" y="222"/>
                    <a:pt x="13186" y="213"/>
                    <a:pt x="13179" y="203"/>
                  </a:cubicBezTo>
                  <a:cubicBezTo>
                    <a:pt x="13126" y="133"/>
                    <a:pt x="13074" y="67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2728850" y="1405975"/>
              <a:ext cx="311075" cy="50625"/>
            </a:xfrm>
            <a:custGeom>
              <a:avLst/>
              <a:gdLst/>
              <a:ahLst/>
              <a:cxnLst/>
              <a:rect l="l" t="t" r="r" b="b"/>
              <a:pathLst>
                <a:path w="12443" h="2025" extrusionOk="0">
                  <a:moveTo>
                    <a:pt x="12239" y="1"/>
                  </a:moveTo>
                  <a:cubicBezTo>
                    <a:pt x="9746" y="438"/>
                    <a:pt x="7233" y="786"/>
                    <a:pt x="4716" y="1124"/>
                  </a:cubicBezTo>
                  <a:cubicBezTo>
                    <a:pt x="3196" y="1329"/>
                    <a:pt x="1676" y="1528"/>
                    <a:pt x="163" y="1740"/>
                  </a:cubicBezTo>
                  <a:cubicBezTo>
                    <a:pt x="143" y="1772"/>
                    <a:pt x="123" y="1806"/>
                    <a:pt x="104" y="1839"/>
                  </a:cubicBezTo>
                  <a:cubicBezTo>
                    <a:pt x="77" y="1885"/>
                    <a:pt x="54" y="1928"/>
                    <a:pt x="27" y="1975"/>
                  </a:cubicBezTo>
                  <a:cubicBezTo>
                    <a:pt x="17" y="1991"/>
                    <a:pt x="7" y="2008"/>
                    <a:pt x="0" y="2024"/>
                  </a:cubicBezTo>
                  <a:cubicBezTo>
                    <a:pt x="1550" y="1809"/>
                    <a:pt x="3104" y="1604"/>
                    <a:pt x="4657" y="1399"/>
                  </a:cubicBezTo>
                  <a:cubicBezTo>
                    <a:pt x="7260" y="1048"/>
                    <a:pt x="9862" y="684"/>
                    <a:pt x="12442" y="230"/>
                  </a:cubicBezTo>
                  <a:cubicBezTo>
                    <a:pt x="12375" y="154"/>
                    <a:pt x="12309" y="77"/>
                    <a:pt x="12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2739950" y="1386125"/>
              <a:ext cx="281175" cy="52100"/>
            </a:xfrm>
            <a:custGeom>
              <a:avLst/>
              <a:gdLst/>
              <a:ahLst/>
              <a:cxnLst/>
              <a:rect l="l" t="t" r="r" b="b"/>
              <a:pathLst>
                <a:path w="11247" h="2084" extrusionOk="0">
                  <a:moveTo>
                    <a:pt x="11001" y="0"/>
                  </a:moveTo>
                  <a:cubicBezTo>
                    <a:pt x="9581" y="242"/>
                    <a:pt x="8156" y="480"/>
                    <a:pt x="6736" y="723"/>
                  </a:cubicBezTo>
                  <a:cubicBezTo>
                    <a:pt x="5991" y="848"/>
                    <a:pt x="5239" y="984"/>
                    <a:pt x="4494" y="1116"/>
                  </a:cubicBezTo>
                  <a:cubicBezTo>
                    <a:pt x="3067" y="1368"/>
                    <a:pt x="1636" y="1617"/>
                    <a:pt x="202" y="1796"/>
                  </a:cubicBezTo>
                  <a:cubicBezTo>
                    <a:pt x="129" y="1891"/>
                    <a:pt x="67" y="1987"/>
                    <a:pt x="1" y="2083"/>
                  </a:cubicBezTo>
                  <a:cubicBezTo>
                    <a:pt x="1477" y="1904"/>
                    <a:pt x="2948" y="1649"/>
                    <a:pt x="4411" y="1391"/>
                  </a:cubicBezTo>
                  <a:cubicBezTo>
                    <a:pt x="5097" y="1269"/>
                    <a:pt x="5786" y="1149"/>
                    <a:pt x="6467" y="1033"/>
                  </a:cubicBezTo>
                  <a:cubicBezTo>
                    <a:pt x="8060" y="762"/>
                    <a:pt x="9654" y="494"/>
                    <a:pt x="11246" y="226"/>
                  </a:cubicBezTo>
                  <a:cubicBezTo>
                    <a:pt x="11167" y="150"/>
                    <a:pt x="11084" y="73"/>
                    <a:pt x="1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2755000" y="1372050"/>
              <a:ext cx="249650" cy="45725"/>
            </a:xfrm>
            <a:custGeom>
              <a:avLst/>
              <a:gdLst/>
              <a:ahLst/>
              <a:cxnLst/>
              <a:rect l="l" t="t" r="r" b="b"/>
              <a:pathLst>
                <a:path w="9986" h="1829" extrusionOk="0">
                  <a:moveTo>
                    <a:pt x="9694" y="0"/>
                  </a:moveTo>
                  <a:cubicBezTo>
                    <a:pt x="8366" y="209"/>
                    <a:pt x="7038" y="418"/>
                    <a:pt x="5714" y="626"/>
                  </a:cubicBezTo>
                  <a:cubicBezTo>
                    <a:pt x="5203" y="705"/>
                    <a:pt x="4693" y="785"/>
                    <a:pt x="4184" y="864"/>
                  </a:cubicBezTo>
                  <a:cubicBezTo>
                    <a:pt x="3623" y="954"/>
                    <a:pt x="3061" y="1043"/>
                    <a:pt x="2498" y="1130"/>
                  </a:cubicBezTo>
                  <a:cubicBezTo>
                    <a:pt x="1789" y="1242"/>
                    <a:pt x="1011" y="1434"/>
                    <a:pt x="246" y="1547"/>
                  </a:cubicBezTo>
                  <a:cubicBezTo>
                    <a:pt x="210" y="1587"/>
                    <a:pt x="177" y="1623"/>
                    <a:pt x="140" y="1666"/>
                  </a:cubicBezTo>
                  <a:cubicBezTo>
                    <a:pt x="94" y="1719"/>
                    <a:pt x="47" y="1775"/>
                    <a:pt x="1" y="1828"/>
                  </a:cubicBezTo>
                  <a:cubicBezTo>
                    <a:pt x="640" y="1743"/>
                    <a:pt x="1283" y="1587"/>
                    <a:pt x="1889" y="1491"/>
                  </a:cubicBezTo>
                  <a:lnTo>
                    <a:pt x="4074" y="1150"/>
                  </a:lnTo>
                  <a:lnTo>
                    <a:pt x="5445" y="934"/>
                  </a:lnTo>
                  <a:cubicBezTo>
                    <a:pt x="6958" y="693"/>
                    <a:pt x="8471" y="457"/>
                    <a:pt x="9985" y="219"/>
                  </a:cubicBezTo>
                  <a:cubicBezTo>
                    <a:pt x="9892" y="143"/>
                    <a:pt x="9796" y="70"/>
                    <a:pt x="9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2777525" y="1359375"/>
              <a:ext cx="208825" cy="34725"/>
            </a:xfrm>
            <a:custGeom>
              <a:avLst/>
              <a:gdLst/>
              <a:ahLst/>
              <a:cxnLst/>
              <a:rect l="l" t="t" r="r" b="b"/>
              <a:pathLst>
                <a:path w="8353" h="1389" extrusionOk="0">
                  <a:moveTo>
                    <a:pt x="7981" y="0"/>
                  </a:moveTo>
                  <a:cubicBezTo>
                    <a:pt x="6531" y="206"/>
                    <a:pt x="5081" y="411"/>
                    <a:pt x="3630" y="613"/>
                  </a:cubicBezTo>
                  <a:cubicBezTo>
                    <a:pt x="2544" y="769"/>
                    <a:pt x="1458" y="922"/>
                    <a:pt x="372" y="1073"/>
                  </a:cubicBezTo>
                  <a:cubicBezTo>
                    <a:pt x="246" y="1173"/>
                    <a:pt x="120" y="1279"/>
                    <a:pt x="0" y="1388"/>
                  </a:cubicBezTo>
                  <a:cubicBezTo>
                    <a:pt x="1163" y="1226"/>
                    <a:pt x="2325" y="1064"/>
                    <a:pt x="3488" y="899"/>
                  </a:cubicBezTo>
                  <a:cubicBezTo>
                    <a:pt x="5111" y="670"/>
                    <a:pt x="6730" y="442"/>
                    <a:pt x="8353" y="216"/>
                  </a:cubicBezTo>
                  <a:cubicBezTo>
                    <a:pt x="8230" y="140"/>
                    <a:pt x="8107" y="70"/>
                    <a:pt x="7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2817100" y="1343825"/>
              <a:ext cx="133150" cy="22025"/>
            </a:xfrm>
            <a:custGeom>
              <a:avLst/>
              <a:gdLst/>
              <a:ahLst/>
              <a:cxnLst/>
              <a:rect l="l" t="t" r="r" b="b"/>
              <a:pathLst>
                <a:path w="5326" h="881" extrusionOk="0">
                  <a:moveTo>
                    <a:pt x="4647" y="0"/>
                  </a:moveTo>
                  <a:cubicBezTo>
                    <a:pt x="3981" y="90"/>
                    <a:pt x="3316" y="179"/>
                    <a:pt x="2646" y="269"/>
                  </a:cubicBezTo>
                  <a:cubicBezTo>
                    <a:pt x="2011" y="351"/>
                    <a:pt x="1378" y="437"/>
                    <a:pt x="742" y="520"/>
                  </a:cubicBezTo>
                  <a:cubicBezTo>
                    <a:pt x="719" y="530"/>
                    <a:pt x="696" y="537"/>
                    <a:pt x="673" y="550"/>
                  </a:cubicBezTo>
                  <a:cubicBezTo>
                    <a:pt x="441" y="649"/>
                    <a:pt x="216" y="762"/>
                    <a:pt x="1" y="881"/>
                  </a:cubicBezTo>
                  <a:cubicBezTo>
                    <a:pt x="809" y="772"/>
                    <a:pt x="1620" y="666"/>
                    <a:pt x="2431" y="560"/>
                  </a:cubicBezTo>
                  <a:cubicBezTo>
                    <a:pt x="3398" y="431"/>
                    <a:pt x="4362" y="301"/>
                    <a:pt x="5325" y="173"/>
                  </a:cubicBezTo>
                  <a:cubicBezTo>
                    <a:pt x="5107" y="103"/>
                    <a:pt x="4879" y="46"/>
                    <a:pt x="4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2690450" y="1502525"/>
              <a:ext cx="327775" cy="62625"/>
            </a:xfrm>
            <a:custGeom>
              <a:avLst/>
              <a:gdLst/>
              <a:ahLst/>
              <a:cxnLst/>
              <a:rect l="l" t="t" r="r" b="b"/>
              <a:pathLst>
                <a:path w="13111" h="2505" extrusionOk="0">
                  <a:moveTo>
                    <a:pt x="13005" y="1"/>
                  </a:moveTo>
                  <a:cubicBezTo>
                    <a:pt x="8680" y="696"/>
                    <a:pt x="4365" y="1438"/>
                    <a:pt x="56" y="2226"/>
                  </a:cubicBezTo>
                  <a:cubicBezTo>
                    <a:pt x="46" y="2275"/>
                    <a:pt x="37" y="2328"/>
                    <a:pt x="26" y="2378"/>
                  </a:cubicBezTo>
                  <a:cubicBezTo>
                    <a:pt x="17" y="2421"/>
                    <a:pt x="10" y="2460"/>
                    <a:pt x="0" y="2504"/>
                  </a:cubicBezTo>
                  <a:cubicBezTo>
                    <a:pt x="4365" y="1705"/>
                    <a:pt x="8733" y="950"/>
                    <a:pt x="13110" y="249"/>
                  </a:cubicBezTo>
                  <a:cubicBezTo>
                    <a:pt x="13074" y="166"/>
                    <a:pt x="13037" y="83"/>
                    <a:pt x="13005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2639425" y="1457650"/>
              <a:ext cx="453550" cy="271650"/>
            </a:xfrm>
            <a:custGeom>
              <a:avLst/>
              <a:gdLst/>
              <a:ahLst/>
              <a:cxnLst/>
              <a:rect l="l" t="t" r="r" b="b"/>
              <a:pathLst>
                <a:path w="18142" h="10866" extrusionOk="0">
                  <a:moveTo>
                    <a:pt x="10277" y="0"/>
                  </a:moveTo>
                  <a:lnTo>
                    <a:pt x="10048" y="216"/>
                  </a:lnTo>
                  <a:lnTo>
                    <a:pt x="9721" y="534"/>
                  </a:lnTo>
                  <a:lnTo>
                    <a:pt x="9131" y="1100"/>
                  </a:lnTo>
                  <a:lnTo>
                    <a:pt x="8796" y="1421"/>
                  </a:lnTo>
                  <a:lnTo>
                    <a:pt x="8379" y="1822"/>
                  </a:lnTo>
                  <a:lnTo>
                    <a:pt x="8144" y="2047"/>
                  </a:lnTo>
                  <a:lnTo>
                    <a:pt x="7956" y="1931"/>
                  </a:lnTo>
                  <a:lnTo>
                    <a:pt x="7916" y="1908"/>
                  </a:lnTo>
                  <a:lnTo>
                    <a:pt x="7468" y="1640"/>
                  </a:lnTo>
                  <a:lnTo>
                    <a:pt x="7121" y="1434"/>
                  </a:lnTo>
                  <a:lnTo>
                    <a:pt x="6442" y="1027"/>
                  </a:lnTo>
                  <a:lnTo>
                    <a:pt x="6091" y="815"/>
                  </a:lnTo>
                  <a:lnTo>
                    <a:pt x="5624" y="537"/>
                  </a:lnTo>
                  <a:lnTo>
                    <a:pt x="5469" y="911"/>
                  </a:lnTo>
                  <a:lnTo>
                    <a:pt x="5353" y="1196"/>
                  </a:lnTo>
                  <a:lnTo>
                    <a:pt x="5121" y="1765"/>
                  </a:lnTo>
                  <a:lnTo>
                    <a:pt x="5001" y="2050"/>
                  </a:lnTo>
                  <a:lnTo>
                    <a:pt x="4809" y="2520"/>
                  </a:lnTo>
                  <a:lnTo>
                    <a:pt x="4690" y="2812"/>
                  </a:lnTo>
                  <a:lnTo>
                    <a:pt x="4363" y="3610"/>
                  </a:lnTo>
                  <a:lnTo>
                    <a:pt x="4326" y="3693"/>
                  </a:lnTo>
                  <a:lnTo>
                    <a:pt x="3882" y="3696"/>
                  </a:lnTo>
                  <a:lnTo>
                    <a:pt x="2167" y="3716"/>
                  </a:lnTo>
                  <a:lnTo>
                    <a:pt x="1571" y="3723"/>
                  </a:lnTo>
                  <a:lnTo>
                    <a:pt x="1928" y="4898"/>
                  </a:lnTo>
                  <a:lnTo>
                    <a:pt x="2429" y="6540"/>
                  </a:lnTo>
                  <a:lnTo>
                    <a:pt x="1694" y="6838"/>
                  </a:lnTo>
                  <a:lnTo>
                    <a:pt x="1" y="7534"/>
                  </a:lnTo>
                  <a:lnTo>
                    <a:pt x="1" y="7538"/>
                  </a:lnTo>
                  <a:lnTo>
                    <a:pt x="1853" y="10865"/>
                  </a:lnTo>
                  <a:lnTo>
                    <a:pt x="2290" y="10806"/>
                  </a:lnTo>
                  <a:lnTo>
                    <a:pt x="2694" y="10749"/>
                  </a:lnTo>
                  <a:lnTo>
                    <a:pt x="7518" y="10081"/>
                  </a:lnTo>
                  <a:lnTo>
                    <a:pt x="8608" y="9932"/>
                  </a:lnTo>
                  <a:lnTo>
                    <a:pt x="8651" y="9925"/>
                  </a:lnTo>
                  <a:lnTo>
                    <a:pt x="16429" y="8849"/>
                  </a:lnTo>
                  <a:lnTo>
                    <a:pt x="17022" y="8766"/>
                  </a:lnTo>
                  <a:lnTo>
                    <a:pt x="17105" y="8634"/>
                  </a:lnTo>
                  <a:lnTo>
                    <a:pt x="17850" y="7419"/>
                  </a:lnTo>
                  <a:lnTo>
                    <a:pt x="18141" y="6938"/>
                  </a:lnTo>
                  <a:lnTo>
                    <a:pt x="18095" y="6617"/>
                  </a:lnTo>
                  <a:lnTo>
                    <a:pt x="17910" y="5342"/>
                  </a:lnTo>
                  <a:lnTo>
                    <a:pt x="17565" y="2954"/>
                  </a:lnTo>
                  <a:lnTo>
                    <a:pt x="15545" y="2908"/>
                  </a:lnTo>
                  <a:lnTo>
                    <a:pt x="15367" y="2904"/>
                  </a:lnTo>
                  <a:lnTo>
                    <a:pt x="15135" y="2047"/>
                  </a:lnTo>
                  <a:lnTo>
                    <a:pt x="15105" y="1931"/>
                  </a:lnTo>
                  <a:lnTo>
                    <a:pt x="14648" y="239"/>
                  </a:lnTo>
                  <a:lnTo>
                    <a:pt x="14525" y="302"/>
                  </a:lnTo>
                  <a:lnTo>
                    <a:pt x="14045" y="550"/>
                  </a:lnTo>
                  <a:lnTo>
                    <a:pt x="13168" y="1004"/>
                  </a:lnTo>
                  <a:lnTo>
                    <a:pt x="12426" y="1388"/>
                  </a:lnTo>
                  <a:lnTo>
                    <a:pt x="12006" y="1606"/>
                  </a:lnTo>
                  <a:lnTo>
                    <a:pt x="11867" y="1478"/>
                  </a:lnTo>
                  <a:lnTo>
                    <a:pt x="11624" y="1252"/>
                  </a:lnTo>
                  <a:lnTo>
                    <a:pt x="11350" y="997"/>
                  </a:lnTo>
                  <a:lnTo>
                    <a:pt x="11108" y="772"/>
                  </a:lnTo>
                  <a:lnTo>
                    <a:pt x="10690" y="385"/>
                  </a:lnTo>
                  <a:lnTo>
                    <a:pt x="10446" y="156"/>
                  </a:lnTo>
                  <a:lnTo>
                    <a:pt x="10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3045175" y="1431100"/>
              <a:ext cx="61450" cy="55425"/>
            </a:xfrm>
            <a:custGeom>
              <a:avLst/>
              <a:gdLst/>
              <a:ahLst/>
              <a:cxnLst/>
              <a:rect l="l" t="t" r="r" b="b"/>
              <a:pathLst>
                <a:path w="2458" h="2217" extrusionOk="0">
                  <a:moveTo>
                    <a:pt x="1231" y="1"/>
                  </a:moveTo>
                  <a:cubicBezTo>
                    <a:pt x="933" y="1"/>
                    <a:pt x="636" y="120"/>
                    <a:pt x="418" y="354"/>
                  </a:cubicBezTo>
                  <a:cubicBezTo>
                    <a:pt x="1" y="804"/>
                    <a:pt x="28" y="1503"/>
                    <a:pt x="474" y="1920"/>
                  </a:cubicBezTo>
                  <a:cubicBezTo>
                    <a:pt x="687" y="2119"/>
                    <a:pt x="958" y="2217"/>
                    <a:pt x="1228" y="2217"/>
                  </a:cubicBezTo>
                  <a:cubicBezTo>
                    <a:pt x="1526" y="2217"/>
                    <a:pt x="1822" y="2098"/>
                    <a:pt x="2041" y="1864"/>
                  </a:cubicBezTo>
                  <a:cubicBezTo>
                    <a:pt x="2458" y="1417"/>
                    <a:pt x="2432" y="715"/>
                    <a:pt x="1984" y="298"/>
                  </a:cubicBezTo>
                  <a:cubicBezTo>
                    <a:pt x="1772" y="99"/>
                    <a:pt x="1501" y="1"/>
                    <a:pt x="1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2797500" y="1874150"/>
              <a:ext cx="206475" cy="92275"/>
            </a:xfrm>
            <a:custGeom>
              <a:avLst/>
              <a:gdLst/>
              <a:ahLst/>
              <a:cxnLst/>
              <a:rect l="l" t="t" r="r" b="b"/>
              <a:pathLst>
                <a:path w="8259" h="3691" extrusionOk="0">
                  <a:moveTo>
                    <a:pt x="6855" y="1"/>
                  </a:moveTo>
                  <a:lnTo>
                    <a:pt x="1420" y="435"/>
                  </a:lnTo>
                  <a:cubicBezTo>
                    <a:pt x="1420" y="435"/>
                    <a:pt x="1235" y="637"/>
                    <a:pt x="1013" y="944"/>
                  </a:cubicBezTo>
                  <a:cubicBezTo>
                    <a:pt x="1003" y="961"/>
                    <a:pt x="994" y="978"/>
                    <a:pt x="983" y="994"/>
                  </a:cubicBezTo>
                  <a:cubicBezTo>
                    <a:pt x="543" y="1620"/>
                    <a:pt x="0" y="2650"/>
                    <a:pt x="529" y="3348"/>
                  </a:cubicBezTo>
                  <a:cubicBezTo>
                    <a:pt x="635" y="3488"/>
                    <a:pt x="753" y="3549"/>
                    <a:pt x="878" y="3549"/>
                  </a:cubicBezTo>
                  <a:cubicBezTo>
                    <a:pt x="1243" y="3549"/>
                    <a:pt x="1671" y="3028"/>
                    <a:pt x="2036" y="2441"/>
                  </a:cubicBezTo>
                  <a:cubicBezTo>
                    <a:pt x="2334" y="1965"/>
                    <a:pt x="2589" y="1441"/>
                    <a:pt x="2738" y="1126"/>
                  </a:cubicBezTo>
                  <a:cubicBezTo>
                    <a:pt x="2822" y="944"/>
                    <a:pt x="2871" y="832"/>
                    <a:pt x="2871" y="832"/>
                  </a:cubicBezTo>
                  <a:cubicBezTo>
                    <a:pt x="2871" y="832"/>
                    <a:pt x="2884" y="944"/>
                    <a:pt x="2911" y="1123"/>
                  </a:cubicBezTo>
                  <a:cubicBezTo>
                    <a:pt x="3027" y="1852"/>
                    <a:pt x="3422" y="3690"/>
                    <a:pt x="4429" y="3690"/>
                  </a:cubicBezTo>
                  <a:cubicBezTo>
                    <a:pt x="4457" y="3690"/>
                    <a:pt x="4485" y="3689"/>
                    <a:pt x="4514" y="3686"/>
                  </a:cubicBezTo>
                  <a:cubicBezTo>
                    <a:pt x="5606" y="3577"/>
                    <a:pt x="5186" y="1613"/>
                    <a:pt x="5007" y="921"/>
                  </a:cubicBezTo>
                  <a:cubicBezTo>
                    <a:pt x="4974" y="796"/>
                    <a:pt x="4948" y="709"/>
                    <a:pt x="4940" y="689"/>
                  </a:cubicBezTo>
                  <a:lnTo>
                    <a:pt x="4940" y="689"/>
                  </a:lnTo>
                  <a:cubicBezTo>
                    <a:pt x="4954" y="713"/>
                    <a:pt x="4997" y="792"/>
                    <a:pt x="5063" y="912"/>
                  </a:cubicBezTo>
                  <a:cubicBezTo>
                    <a:pt x="5411" y="1524"/>
                    <a:pt x="6408" y="3147"/>
                    <a:pt x="7209" y="3147"/>
                  </a:cubicBezTo>
                  <a:cubicBezTo>
                    <a:pt x="7309" y="3147"/>
                    <a:pt x="7405" y="3122"/>
                    <a:pt x="7497" y="3067"/>
                  </a:cubicBezTo>
                  <a:cubicBezTo>
                    <a:pt x="8258" y="2607"/>
                    <a:pt x="7500" y="1086"/>
                    <a:pt x="7086" y="375"/>
                  </a:cubicBezTo>
                  <a:cubicBezTo>
                    <a:pt x="6954" y="146"/>
                    <a:pt x="6855" y="1"/>
                    <a:pt x="68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2999325" y="1699650"/>
              <a:ext cx="151100" cy="181100"/>
            </a:xfrm>
            <a:custGeom>
              <a:avLst/>
              <a:gdLst/>
              <a:ahLst/>
              <a:cxnLst/>
              <a:rect l="l" t="t" r="r" b="b"/>
              <a:pathLst>
                <a:path w="6044" h="7244" extrusionOk="0">
                  <a:moveTo>
                    <a:pt x="2973" y="1"/>
                  </a:moveTo>
                  <a:cubicBezTo>
                    <a:pt x="1784" y="1"/>
                    <a:pt x="1626" y="3129"/>
                    <a:pt x="1626" y="3129"/>
                  </a:cubicBezTo>
                  <a:lnTo>
                    <a:pt x="0" y="6351"/>
                  </a:lnTo>
                  <a:cubicBezTo>
                    <a:pt x="0" y="6351"/>
                    <a:pt x="767" y="7243"/>
                    <a:pt x="1634" y="7243"/>
                  </a:cubicBezTo>
                  <a:cubicBezTo>
                    <a:pt x="2068" y="7243"/>
                    <a:pt x="2527" y="7020"/>
                    <a:pt x="2927" y="6351"/>
                  </a:cubicBezTo>
                  <a:cubicBezTo>
                    <a:pt x="2927" y="6351"/>
                    <a:pt x="2996" y="6366"/>
                    <a:pt x="3105" y="6366"/>
                  </a:cubicBezTo>
                  <a:cubicBezTo>
                    <a:pt x="3429" y="6366"/>
                    <a:pt x="4106" y="6232"/>
                    <a:pt x="4341" y="5162"/>
                  </a:cubicBezTo>
                  <a:cubicBezTo>
                    <a:pt x="4341" y="5162"/>
                    <a:pt x="4345" y="5163"/>
                    <a:pt x="4353" y="5163"/>
                  </a:cubicBezTo>
                  <a:cubicBezTo>
                    <a:pt x="4459" y="5163"/>
                    <a:pt x="5241" y="5128"/>
                    <a:pt x="5626" y="4123"/>
                  </a:cubicBezTo>
                  <a:cubicBezTo>
                    <a:pt x="6044" y="3040"/>
                    <a:pt x="4775" y="679"/>
                    <a:pt x="3292" y="70"/>
                  </a:cubicBezTo>
                  <a:cubicBezTo>
                    <a:pt x="3178" y="22"/>
                    <a:pt x="3072" y="1"/>
                    <a:pt x="2973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3006851" y="1706251"/>
              <a:ext cx="135475" cy="173750"/>
            </a:xfrm>
            <a:custGeom>
              <a:avLst/>
              <a:gdLst/>
              <a:ahLst/>
              <a:cxnLst/>
              <a:rect l="l" t="t" r="r" b="b"/>
              <a:pathLst>
                <a:path w="5419" h="6950" extrusionOk="0">
                  <a:moveTo>
                    <a:pt x="3418" y="4355"/>
                  </a:moveTo>
                  <a:cubicBezTo>
                    <a:pt x="3423" y="4355"/>
                    <a:pt x="3429" y="4355"/>
                    <a:pt x="3435" y="4356"/>
                  </a:cubicBezTo>
                  <a:cubicBezTo>
                    <a:pt x="3501" y="4359"/>
                    <a:pt x="3567" y="4382"/>
                    <a:pt x="3627" y="4419"/>
                  </a:cubicBezTo>
                  <a:cubicBezTo>
                    <a:pt x="3743" y="4488"/>
                    <a:pt x="3832" y="4617"/>
                    <a:pt x="3872" y="4753"/>
                  </a:cubicBezTo>
                  <a:cubicBezTo>
                    <a:pt x="3884" y="4798"/>
                    <a:pt x="3890" y="4845"/>
                    <a:pt x="3891" y="4893"/>
                  </a:cubicBezTo>
                  <a:lnTo>
                    <a:pt x="3891" y="4893"/>
                  </a:lnTo>
                  <a:cubicBezTo>
                    <a:pt x="3753" y="4876"/>
                    <a:pt x="3618" y="4815"/>
                    <a:pt x="3511" y="4726"/>
                  </a:cubicBezTo>
                  <a:cubicBezTo>
                    <a:pt x="3454" y="4680"/>
                    <a:pt x="3408" y="4624"/>
                    <a:pt x="3372" y="4561"/>
                  </a:cubicBezTo>
                  <a:cubicBezTo>
                    <a:pt x="3355" y="4531"/>
                    <a:pt x="3342" y="4498"/>
                    <a:pt x="3332" y="4465"/>
                  </a:cubicBezTo>
                  <a:cubicBezTo>
                    <a:pt x="3319" y="4431"/>
                    <a:pt x="3312" y="4399"/>
                    <a:pt x="3319" y="4396"/>
                  </a:cubicBezTo>
                  <a:cubicBezTo>
                    <a:pt x="3313" y="4383"/>
                    <a:pt x="3364" y="4355"/>
                    <a:pt x="3418" y="4355"/>
                  </a:cubicBezTo>
                  <a:close/>
                  <a:moveTo>
                    <a:pt x="2028" y="5471"/>
                  </a:moveTo>
                  <a:cubicBezTo>
                    <a:pt x="2042" y="5471"/>
                    <a:pt x="2059" y="5474"/>
                    <a:pt x="2077" y="5481"/>
                  </a:cubicBezTo>
                  <a:cubicBezTo>
                    <a:pt x="2137" y="5504"/>
                    <a:pt x="2203" y="5554"/>
                    <a:pt x="2265" y="5604"/>
                  </a:cubicBezTo>
                  <a:cubicBezTo>
                    <a:pt x="2329" y="5651"/>
                    <a:pt x="2389" y="5703"/>
                    <a:pt x="2432" y="5759"/>
                  </a:cubicBezTo>
                  <a:cubicBezTo>
                    <a:pt x="2483" y="5829"/>
                    <a:pt x="2508" y="5914"/>
                    <a:pt x="2506" y="6001"/>
                  </a:cubicBezTo>
                  <a:lnTo>
                    <a:pt x="2506" y="6001"/>
                  </a:lnTo>
                  <a:cubicBezTo>
                    <a:pt x="2455" y="5990"/>
                    <a:pt x="2405" y="5975"/>
                    <a:pt x="2355" y="5955"/>
                  </a:cubicBezTo>
                  <a:cubicBezTo>
                    <a:pt x="2216" y="5899"/>
                    <a:pt x="2094" y="5806"/>
                    <a:pt x="2007" y="5683"/>
                  </a:cubicBezTo>
                  <a:cubicBezTo>
                    <a:pt x="1971" y="5634"/>
                    <a:pt x="1948" y="5558"/>
                    <a:pt x="1964" y="5515"/>
                  </a:cubicBezTo>
                  <a:cubicBezTo>
                    <a:pt x="1972" y="5489"/>
                    <a:pt x="1993" y="5471"/>
                    <a:pt x="2028" y="5471"/>
                  </a:cubicBezTo>
                  <a:close/>
                  <a:moveTo>
                    <a:pt x="3378" y="1"/>
                  </a:moveTo>
                  <a:cubicBezTo>
                    <a:pt x="3806" y="497"/>
                    <a:pt x="4276" y="958"/>
                    <a:pt x="4640" y="1501"/>
                  </a:cubicBezTo>
                  <a:cubicBezTo>
                    <a:pt x="5001" y="2034"/>
                    <a:pt x="5302" y="2647"/>
                    <a:pt x="5276" y="3289"/>
                  </a:cubicBezTo>
                  <a:cubicBezTo>
                    <a:pt x="5270" y="3607"/>
                    <a:pt x="5177" y="3919"/>
                    <a:pt x="5018" y="4190"/>
                  </a:cubicBezTo>
                  <a:cubicBezTo>
                    <a:pt x="4862" y="4462"/>
                    <a:pt x="4634" y="4700"/>
                    <a:pt x="4352" y="4822"/>
                  </a:cubicBezTo>
                  <a:cubicBezTo>
                    <a:pt x="4259" y="4862"/>
                    <a:pt x="4160" y="4889"/>
                    <a:pt x="4061" y="4897"/>
                  </a:cubicBezTo>
                  <a:lnTo>
                    <a:pt x="4061" y="4897"/>
                  </a:lnTo>
                  <a:cubicBezTo>
                    <a:pt x="4061" y="4835"/>
                    <a:pt x="4054" y="4772"/>
                    <a:pt x="4038" y="4710"/>
                  </a:cubicBezTo>
                  <a:cubicBezTo>
                    <a:pt x="3988" y="4531"/>
                    <a:pt x="3879" y="4369"/>
                    <a:pt x="3716" y="4269"/>
                  </a:cubicBezTo>
                  <a:cubicBezTo>
                    <a:pt x="3636" y="4220"/>
                    <a:pt x="3541" y="4187"/>
                    <a:pt x="3445" y="4183"/>
                  </a:cubicBezTo>
                  <a:cubicBezTo>
                    <a:pt x="3437" y="4183"/>
                    <a:pt x="3428" y="4183"/>
                    <a:pt x="3420" y="4183"/>
                  </a:cubicBezTo>
                  <a:cubicBezTo>
                    <a:pt x="3375" y="4183"/>
                    <a:pt x="3330" y="4190"/>
                    <a:pt x="3286" y="4210"/>
                  </a:cubicBezTo>
                  <a:cubicBezTo>
                    <a:pt x="3236" y="4230"/>
                    <a:pt x="3173" y="4272"/>
                    <a:pt x="3153" y="4349"/>
                  </a:cubicBezTo>
                  <a:cubicBezTo>
                    <a:pt x="3133" y="4425"/>
                    <a:pt x="3156" y="4478"/>
                    <a:pt x="3170" y="4518"/>
                  </a:cubicBezTo>
                  <a:cubicBezTo>
                    <a:pt x="3183" y="4564"/>
                    <a:pt x="3203" y="4607"/>
                    <a:pt x="3226" y="4647"/>
                  </a:cubicBezTo>
                  <a:cubicBezTo>
                    <a:pt x="3272" y="4726"/>
                    <a:pt x="3332" y="4796"/>
                    <a:pt x="3402" y="4856"/>
                  </a:cubicBezTo>
                  <a:cubicBezTo>
                    <a:pt x="3539" y="4968"/>
                    <a:pt x="3704" y="5036"/>
                    <a:pt x="3876" y="5056"/>
                  </a:cubicBezTo>
                  <a:lnTo>
                    <a:pt x="3876" y="5056"/>
                  </a:lnTo>
                  <a:cubicBezTo>
                    <a:pt x="3867" y="5099"/>
                    <a:pt x="3855" y="5142"/>
                    <a:pt x="3839" y="5183"/>
                  </a:cubicBezTo>
                  <a:cubicBezTo>
                    <a:pt x="3733" y="5465"/>
                    <a:pt x="3497" y="5707"/>
                    <a:pt x="3233" y="5866"/>
                  </a:cubicBezTo>
                  <a:cubicBezTo>
                    <a:pt x="3067" y="5963"/>
                    <a:pt x="2877" y="6019"/>
                    <a:pt x="2688" y="6019"/>
                  </a:cubicBezTo>
                  <a:cubicBezTo>
                    <a:pt x="2666" y="6019"/>
                    <a:pt x="2644" y="6018"/>
                    <a:pt x="2621" y="6016"/>
                  </a:cubicBezTo>
                  <a:lnTo>
                    <a:pt x="2621" y="6016"/>
                  </a:lnTo>
                  <a:cubicBezTo>
                    <a:pt x="2627" y="5902"/>
                    <a:pt x="2599" y="5785"/>
                    <a:pt x="2531" y="5690"/>
                  </a:cubicBezTo>
                  <a:cubicBezTo>
                    <a:pt x="2478" y="5614"/>
                    <a:pt x="2412" y="5554"/>
                    <a:pt x="2345" y="5501"/>
                  </a:cubicBezTo>
                  <a:cubicBezTo>
                    <a:pt x="2279" y="5452"/>
                    <a:pt x="2216" y="5395"/>
                    <a:pt x="2123" y="5356"/>
                  </a:cubicBezTo>
                  <a:cubicBezTo>
                    <a:pt x="2096" y="5345"/>
                    <a:pt x="2061" y="5336"/>
                    <a:pt x="2023" y="5336"/>
                  </a:cubicBezTo>
                  <a:cubicBezTo>
                    <a:pt x="2002" y="5336"/>
                    <a:pt x="1980" y="5338"/>
                    <a:pt x="1958" y="5345"/>
                  </a:cubicBezTo>
                  <a:cubicBezTo>
                    <a:pt x="1898" y="5362"/>
                    <a:pt x="1848" y="5412"/>
                    <a:pt x="1828" y="5472"/>
                  </a:cubicBezTo>
                  <a:cubicBezTo>
                    <a:pt x="1796" y="5591"/>
                    <a:pt x="1836" y="5683"/>
                    <a:pt x="1888" y="5767"/>
                  </a:cubicBezTo>
                  <a:cubicBezTo>
                    <a:pt x="1987" y="5918"/>
                    <a:pt x="2137" y="6028"/>
                    <a:pt x="2299" y="6097"/>
                  </a:cubicBezTo>
                  <a:cubicBezTo>
                    <a:pt x="2358" y="6121"/>
                    <a:pt x="2418" y="6139"/>
                    <a:pt x="2479" y="6152"/>
                  </a:cubicBezTo>
                  <a:lnTo>
                    <a:pt x="2479" y="6152"/>
                  </a:lnTo>
                  <a:cubicBezTo>
                    <a:pt x="2477" y="6159"/>
                    <a:pt x="2474" y="6166"/>
                    <a:pt x="2471" y="6174"/>
                  </a:cubicBezTo>
                  <a:cubicBezTo>
                    <a:pt x="2362" y="6462"/>
                    <a:pt x="2077" y="6664"/>
                    <a:pt x="1785" y="6780"/>
                  </a:cubicBezTo>
                  <a:cubicBezTo>
                    <a:pt x="1603" y="6849"/>
                    <a:pt x="1405" y="6887"/>
                    <a:pt x="1208" y="6887"/>
                  </a:cubicBezTo>
                  <a:cubicBezTo>
                    <a:pt x="1083" y="6887"/>
                    <a:pt x="959" y="6871"/>
                    <a:pt x="839" y="6840"/>
                  </a:cubicBezTo>
                  <a:cubicBezTo>
                    <a:pt x="534" y="6740"/>
                    <a:pt x="243" y="6571"/>
                    <a:pt x="0" y="6352"/>
                  </a:cubicBezTo>
                  <a:lnTo>
                    <a:pt x="0" y="6352"/>
                  </a:lnTo>
                  <a:cubicBezTo>
                    <a:pt x="229" y="6588"/>
                    <a:pt x="514" y="6770"/>
                    <a:pt x="825" y="6882"/>
                  </a:cubicBezTo>
                  <a:cubicBezTo>
                    <a:pt x="972" y="6928"/>
                    <a:pt x="1125" y="6950"/>
                    <a:pt x="1278" y="6950"/>
                  </a:cubicBezTo>
                  <a:cubicBezTo>
                    <a:pt x="1460" y="6950"/>
                    <a:pt x="1643" y="6919"/>
                    <a:pt x="1816" y="6859"/>
                  </a:cubicBezTo>
                  <a:cubicBezTo>
                    <a:pt x="1975" y="6803"/>
                    <a:pt x="2123" y="6720"/>
                    <a:pt x="2259" y="6617"/>
                  </a:cubicBezTo>
                  <a:cubicBezTo>
                    <a:pt x="2392" y="6511"/>
                    <a:pt x="2508" y="6379"/>
                    <a:pt x="2574" y="6213"/>
                  </a:cubicBezTo>
                  <a:cubicBezTo>
                    <a:pt x="2580" y="6199"/>
                    <a:pt x="2586" y="6184"/>
                    <a:pt x="2592" y="6169"/>
                  </a:cubicBezTo>
                  <a:lnTo>
                    <a:pt x="2592" y="6169"/>
                  </a:lnTo>
                  <a:cubicBezTo>
                    <a:pt x="2627" y="6172"/>
                    <a:pt x="2662" y="6174"/>
                    <a:pt x="2697" y="6174"/>
                  </a:cubicBezTo>
                  <a:cubicBezTo>
                    <a:pt x="2737" y="6174"/>
                    <a:pt x="2778" y="6172"/>
                    <a:pt x="2819" y="6167"/>
                  </a:cubicBezTo>
                  <a:cubicBezTo>
                    <a:pt x="2994" y="6147"/>
                    <a:pt x="3164" y="6088"/>
                    <a:pt x="3312" y="6001"/>
                  </a:cubicBezTo>
                  <a:cubicBezTo>
                    <a:pt x="3610" y="5829"/>
                    <a:pt x="3862" y="5574"/>
                    <a:pt x="3994" y="5243"/>
                  </a:cubicBezTo>
                  <a:cubicBezTo>
                    <a:pt x="4017" y="5184"/>
                    <a:pt x="4034" y="5123"/>
                    <a:pt x="4046" y="5061"/>
                  </a:cubicBezTo>
                  <a:lnTo>
                    <a:pt x="4046" y="5061"/>
                  </a:lnTo>
                  <a:cubicBezTo>
                    <a:pt x="4175" y="5053"/>
                    <a:pt x="4301" y="5018"/>
                    <a:pt x="4415" y="4968"/>
                  </a:cubicBezTo>
                  <a:cubicBezTo>
                    <a:pt x="4736" y="4822"/>
                    <a:pt x="4981" y="4558"/>
                    <a:pt x="5150" y="4266"/>
                  </a:cubicBezTo>
                  <a:cubicBezTo>
                    <a:pt x="5319" y="3971"/>
                    <a:pt x="5415" y="3630"/>
                    <a:pt x="5412" y="3293"/>
                  </a:cubicBezTo>
                  <a:cubicBezTo>
                    <a:pt x="5418" y="2952"/>
                    <a:pt x="5336" y="2620"/>
                    <a:pt x="5206" y="2313"/>
                  </a:cubicBezTo>
                  <a:cubicBezTo>
                    <a:pt x="5077" y="2004"/>
                    <a:pt x="4902" y="1720"/>
                    <a:pt x="4709" y="1451"/>
                  </a:cubicBezTo>
                  <a:cubicBezTo>
                    <a:pt x="4319" y="919"/>
                    <a:pt x="3832" y="471"/>
                    <a:pt x="3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2649975" y="1783825"/>
              <a:ext cx="164025" cy="149125"/>
            </a:xfrm>
            <a:custGeom>
              <a:avLst/>
              <a:gdLst/>
              <a:ahLst/>
              <a:cxnLst/>
              <a:rect l="l" t="t" r="r" b="b"/>
              <a:pathLst>
                <a:path w="6561" h="5965" extrusionOk="0">
                  <a:moveTo>
                    <a:pt x="883" y="1"/>
                  </a:moveTo>
                  <a:cubicBezTo>
                    <a:pt x="855" y="1"/>
                    <a:pt x="828" y="2"/>
                    <a:pt x="801" y="4"/>
                  </a:cubicBezTo>
                  <a:cubicBezTo>
                    <a:pt x="801" y="4"/>
                    <a:pt x="811" y="87"/>
                    <a:pt x="818" y="226"/>
                  </a:cubicBezTo>
                  <a:cubicBezTo>
                    <a:pt x="821" y="302"/>
                    <a:pt x="824" y="392"/>
                    <a:pt x="827" y="491"/>
                  </a:cubicBezTo>
                  <a:lnTo>
                    <a:pt x="827" y="514"/>
                  </a:lnTo>
                  <a:lnTo>
                    <a:pt x="827" y="527"/>
                  </a:lnTo>
                  <a:cubicBezTo>
                    <a:pt x="844" y="1031"/>
                    <a:pt x="821" y="1795"/>
                    <a:pt x="612" y="2342"/>
                  </a:cubicBezTo>
                  <a:cubicBezTo>
                    <a:pt x="467" y="2729"/>
                    <a:pt x="245" y="3313"/>
                    <a:pt x="126" y="3889"/>
                  </a:cubicBezTo>
                  <a:cubicBezTo>
                    <a:pt x="99" y="4017"/>
                    <a:pt x="80" y="4147"/>
                    <a:pt x="66" y="4273"/>
                  </a:cubicBezTo>
                  <a:cubicBezTo>
                    <a:pt x="0" y="4866"/>
                    <a:pt x="83" y="5402"/>
                    <a:pt x="517" y="5667"/>
                  </a:cubicBezTo>
                  <a:cubicBezTo>
                    <a:pt x="736" y="5802"/>
                    <a:pt x="935" y="5855"/>
                    <a:pt x="1110" y="5855"/>
                  </a:cubicBezTo>
                  <a:cubicBezTo>
                    <a:pt x="1558" y="5855"/>
                    <a:pt x="1854" y="5514"/>
                    <a:pt x="1963" y="5362"/>
                  </a:cubicBezTo>
                  <a:cubicBezTo>
                    <a:pt x="1997" y="5315"/>
                    <a:pt x="2013" y="5286"/>
                    <a:pt x="2013" y="5286"/>
                  </a:cubicBezTo>
                  <a:cubicBezTo>
                    <a:pt x="2013" y="5286"/>
                    <a:pt x="2030" y="5312"/>
                    <a:pt x="2063" y="5359"/>
                  </a:cubicBezTo>
                  <a:cubicBezTo>
                    <a:pt x="2182" y="5521"/>
                    <a:pt x="2507" y="5919"/>
                    <a:pt x="2874" y="5961"/>
                  </a:cubicBezTo>
                  <a:cubicBezTo>
                    <a:pt x="2892" y="5964"/>
                    <a:pt x="2910" y="5965"/>
                    <a:pt x="2928" y="5965"/>
                  </a:cubicBezTo>
                  <a:cubicBezTo>
                    <a:pt x="3190" y="5965"/>
                    <a:pt x="3410" y="5744"/>
                    <a:pt x="3549" y="5564"/>
                  </a:cubicBezTo>
                  <a:lnTo>
                    <a:pt x="3549" y="5561"/>
                  </a:lnTo>
                  <a:cubicBezTo>
                    <a:pt x="3606" y="5488"/>
                    <a:pt x="3649" y="5422"/>
                    <a:pt x="3676" y="5379"/>
                  </a:cubicBezTo>
                  <a:cubicBezTo>
                    <a:pt x="3692" y="5349"/>
                    <a:pt x="3699" y="5332"/>
                    <a:pt x="3699" y="5332"/>
                  </a:cubicBezTo>
                  <a:cubicBezTo>
                    <a:pt x="3699" y="5332"/>
                    <a:pt x="3705" y="5339"/>
                    <a:pt x="3716" y="5355"/>
                  </a:cubicBezTo>
                  <a:lnTo>
                    <a:pt x="3716" y="5359"/>
                  </a:lnTo>
                  <a:cubicBezTo>
                    <a:pt x="3731" y="5382"/>
                    <a:pt x="3762" y="5425"/>
                    <a:pt x="3811" y="5468"/>
                  </a:cubicBezTo>
                  <a:cubicBezTo>
                    <a:pt x="3900" y="5543"/>
                    <a:pt x="4053" y="5623"/>
                    <a:pt x="4293" y="5623"/>
                  </a:cubicBezTo>
                  <a:cubicBezTo>
                    <a:pt x="4339" y="5623"/>
                    <a:pt x="4388" y="5620"/>
                    <a:pt x="4440" y="5613"/>
                  </a:cubicBezTo>
                  <a:cubicBezTo>
                    <a:pt x="4732" y="5581"/>
                    <a:pt x="5149" y="5362"/>
                    <a:pt x="5547" y="5064"/>
                  </a:cubicBezTo>
                  <a:cubicBezTo>
                    <a:pt x="5547" y="5061"/>
                    <a:pt x="5550" y="5061"/>
                    <a:pt x="5553" y="5057"/>
                  </a:cubicBezTo>
                  <a:cubicBezTo>
                    <a:pt x="5788" y="4878"/>
                    <a:pt x="6013" y="4676"/>
                    <a:pt x="6199" y="4471"/>
                  </a:cubicBezTo>
                  <a:cubicBezTo>
                    <a:pt x="6331" y="4326"/>
                    <a:pt x="6441" y="4176"/>
                    <a:pt x="6520" y="4037"/>
                  </a:cubicBezTo>
                  <a:cubicBezTo>
                    <a:pt x="6527" y="4024"/>
                    <a:pt x="6533" y="4004"/>
                    <a:pt x="6537" y="3984"/>
                  </a:cubicBezTo>
                  <a:cubicBezTo>
                    <a:pt x="6560" y="3839"/>
                    <a:pt x="6421" y="3600"/>
                    <a:pt x="6169" y="3313"/>
                  </a:cubicBezTo>
                  <a:cubicBezTo>
                    <a:pt x="5417" y="2445"/>
                    <a:pt x="3652" y="1123"/>
                    <a:pt x="2268" y="441"/>
                  </a:cubicBezTo>
                  <a:cubicBezTo>
                    <a:pt x="2119" y="368"/>
                    <a:pt x="1980" y="305"/>
                    <a:pt x="1844" y="249"/>
                  </a:cubicBezTo>
                  <a:cubicBezTo>
                    <a:pt x="1469" y="92"/>
                    <a:pt x="1137" y="1"/>
                    <a:pt x="883" y="1"/>
                  </a:cubicBezTo>
                  <a:close/>
                </a:path>
              </a:pathLst>
            </a:custGeom>
            <a:solidFill>
              <a:srgbClr val="F9D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2645825" y="1789450"/>
              <a:ext cx="155675" cy="145350"/>
            </a:xfrm>
            <a:custGeom>
              <a:avLst/>
              <a:gdLst/>
              <a:ahLst/>
              <a:cxnLst/>
              <a:rect l="l" t="t" r="r" b="b"/>
              <a:pathLst>
                <a:path w="6227" h="5814" extrusionOk="0">
                  <a:moveTo>
                    <a:pt x="2452" y="4034"/>
                  </a:moveTo>
                  <a:cubicBezTo>
                    <a:pt x="2463" y="4034"/>
                    <a:pt x="2471" y="4041"/>
                    <a:pt x="2484" y="4054"/>
                  </a:cubicBezTo>
                  <a:cubicBezTo>
                    <a:pt x="2507" y="4084"/>
                    <a:pt x="2520" y="4141"/>
                    <a:pt x="2520" y="4193"/>
                  </a:cubicBezTo>
                  <a:cubicBezTo>
                    <a:pt x="2523" y="4246"/>
                    <a:pt x="2503" y="4306"/>
                    <a:pt x="2487" y="4369"/>
                  </a:cubicBezTo>
                  <a:cubicBezTo>
                    <a:pt x="2427" y="4564"/>
                    <a:pt x="2325" y="4749"/>
                    <a:pt x="2196" y="4912"/>
                  </a:cubicBezTo>
                  <a:cubicBezTo>
                    <a:pt x="2186" y="4892"/>
                    <a:pt x="2179" y="4876"/>
                    <a:pt x="2173" y="4856"/>
                  </a:cubicBezTo>
                  <a:cubicBezTo>
                    <a:pt x="2089" y="4624"/>
                    <a:pt x="2126" y="4346"/>
                    <a:pt x="2279" y="4160"/>
                  </a:cubicBezTo>
                  <a:cubicBezTo>
                    <a:pt x="2315" y="4117"/>
                    <a:pt x="2364" y="4074"/>
                    <a:pt x="2411" y="4048"/>
                  </a:cubicBezTo>
                  <a:cubicBezTo>
                    <a:pt x="2430" y="4039"/>
                    <a:pt x="2442" y="4034"/>
                    <a:pt x="2452" y="4034"/>
                  </a:cubicBezTo>
                  <a:close/>
                  <a:moveTo>
                    <a:pt x="3951" y="4465"/>
                  </a:moveTo>
                  <a:cubicBezTo>
                    <a:pt x="4050" y="4647"/>
                    <a:pt x="4021" y="4892"/>
                    <a:pt x="3914" y="5081"/>
                  </a:cubicBezTo>
                  <a:cubicBezTo>
                    <a:pt x="3848" y="4991"/>
                    <a:pt x="3818" y="4879"/>
                    <a:pt x="3822" y="4769"/>
                  </a:cubicBezTo>
                  <a:cubicBezTo>
                    <a:pt x="3825" y="4653"/>
                    <a:pt x="3871" y="4538"/>
                    <a:pt x="3951" y="4465"/>
                  </a:cubicBezTo>
                  <a:close/>
                  <a:moveTo>
                    <a:pt x="984" y="1"/>
                  </a:moveTo>
                  <a:cubicBezTo>
                    <a:pt x="981" y="87"/>
                    <a:pt x="981" y="173"/>
                    <a:pt x="981" y="259"/>
                  </a:cubicBezTo>
                  <a:cubicBezTo>
                    <a:pt x="981" y="448"/>
                    <a:pt x="987" y="637"/>
                    <a:pt x="987" y="822"/>
                  </a:cubicBezTo>
                  <a:cubicBezTo>
                    <a:pt x="987" y="1094"/>
                    <a:pt x="954" y="1365"/>
                    <a:pt x="885" y="1627"/>
                  </a:cubicBezTo>
                  <a:cubicBezTo>
                    <a:pt x="752" y="2157"/>
                    <a:pt x="513" y="2646"/>
                    <a:pt x="321" y="3163"/>
                  </a:cubicBezTo>
                  <a:cubicBezTo>
                    <a:pt x="130" y="3673"/>
                    <a:pt x="0" y="4249"/>
                    <a:pt x="146" y="4809"/>
                  </a:cubicBezTo>
                  <a:cubicBezTo>
                    <a:pt x="182" y="4945"/>
                    <a:pt x="242" y="5081"/>
                    <a:pt x="321" y="5203"/>
                  </a:cubicBezTo>
                  <a:cubicBezTo>
                    <a:pt x="408" y="5326"/>
                    <a:pt x="517" y="5428"/>
                    <a:pt x="639" y="5508"/>
                  </a:cubicBezTo>
                  <a:cubicBezTo>
                    <a:pt x="772" y="5578"/>
                    <a:pt x="908" y="5634"/>
                    <a:pt x="1056" y="5651"/>
                  </a:cubicBezTo>
                  <a:cubicBezTo>
                    <a:pt x="1097" y="5655"/>
                    <a:pt x="1137" y="5657"/>
                    <a:pt x="1178" y="5657"/>
                  </a:cubicBezTo>
                  <a:cubicBezTo>
                    <a:pt x="1285" y="5657"/>
                    <a:pt x="1393" y="5642"/>
                    <a:pt x="1493" y="5611"/>
                  </a:cubicBezTo>
                  <a:cubicBezTo>
                    <a:pt x="1752" y="5531"/>
                    <a:pt x="1984" y="5382"/>
                    <a:pt x="2169" y="5194"/>
                  </a:cubicBezTo>
                  <a:cubicBezTo>
                    <a:pt x="2275" y="5342"/>
                    <a:pt x="2414" y="5468"/>
                    <a:pt x="2557" y="5574"/>
                  </a:cubicBezTo>
                  <a:cubicBezTo>
                    <a:pt x="2673" y="5654"/>
                    <a:pt x="2798" y="5730"/>
                    <a:pt x="2941" y="5776"/>
                  </a:cubicBezTo>
                  <a:cubicBezTo>
                    <a:pt x="3011" y="5800"/>
                    <a:pt x="3089" y="5814"/>
                    <a:pt x="3168" y="5814"/>
                  </a:cubicBezTo>
                  <a:cubicBezTo>
                    <a:pt x="3244" y="5814"/>
                    <a:pt x="3321" y="5801"/>
                    <a:pt x="3394" y="5770"/>
                  </a:cubicBezTo>
                  <a:cubicBezTo>
                    <a:pt x="3540" y="5706"/>
                    <a:pt x="3646" y="5611"/>
                    <a:pt x="3746" y="5518"/>
                  </a:cubicBezTo>
                  <a:cubicBezTo>
                    <a:pt x="3825" y="5442"/>
                    <a:pt x="3897" y="5362"/>
                    <a:pt x="3961" y="5273"/>
                  </a:cubicBezTo>
                  <a:cubicBezTo>
                    <a:pt x="4113" y="5388"/>
                    <a:pt x="4301" y="5439"/>
                    <a:pt x="4487" y="5439"/>
                  </a:cubicBezTo>
                  <a:cubicBezTo>
                    <a:pt x="4600" y="5439"/>
                    <a:pt x="4713" y="5420"/>
                    <a:pt x="4815" y="5385"/>
                  </a:cubicBezTo>
                  <a:cubicBezTo>
                    <a:pt x="5120" y="5289"/>
                    <a:pt x="5378" y="5107"/>
                    <a:pt x="5623" y="4915"/>
                  </a:cubicBezTo>
                  <a:cubicBezTo>
                    <a:pt x="5653" y="4888"/>
                    <a:pt x="5683" y="4865"/>
                    <a:pt x="5713" y="4839"/>
                  </a:cubicBezTo>
                  <a:cubicBezTo>
                    <a:pt x="5713" y="4836"/>
                    <a:pt x="5716" y="4836"/>
                    <a:pt x="5719" y="4832"/>
                  </a:cubicBezTo>
                  <a:cubicBezTo>
                    <a:pt x="5921" y="4657"/>
                    <a:pt x="6097" y="4448"/>
                    <a:pt x="6226" y="4213"/>
                  </a:cubicBezTo>
                  <a:lnTo>
                    <a:pt x="6226" y="4213"/>
                  </a:lnTo>
                  <a:cubicBezTo>
                    <a:pt x="6063" y="4478"/>
                    <a:pt x="5841" y="4697"/>
                    <a:pt x="5597" y="4882"/>
                  </a:cubicBezTo>
                  <a:cubicBezTo>
                    <a:pt x="5348" y="5061"/>
                    <a:pt x="5083" y="5233"/>
                    <a:pt x="4796" y="5313"/>
                  </a:cubicBezTo>
                  <a:cubicBezTo>
                    <a:pt x="4707" y="5338"/>
                    <a:pt x="4613" y="5351"/>
                    <a:pt x="4520" y="5351"/>
                  </a:cubicBezTo>
                  <a:cubicBezTo>
                    <a:pt x="4336" y="5351"/>
                    <a:pt x="4154" y="5299"/>
                    <a:pt x="4017" y="5186"/>
                  </a:cubicBezTo>
                  <a:cubicBezTo>
                    <a:pt x="4017" y="5183"/>
                    <a:pt x="4017" y="5183"/>
                    <a:pt x="4021" y="5180"/>
                  </a:cubicBezTo>
                  <a:cubicBezTo>
                    <a:pt x="4166" y="4935"/>
                    <a:pt x="4206" y="4587"/>
                    <a:pt x="4017" y="4335"/>
                  </a:cubicBezTo>
                  <a:lnTo>
                    <a:pt x="3981" y="4289"/>
                  </a:lnTo>
                  <a:lnTo>
                    <a:pt x="3934" y="4319"/>
                  </a:lnTo>
                  <a:cubicBezTo>
                    <a:pt x="3782" y="4419"/>
                    <a:pt x="3709" y="4601"/>
                    <a:pt x="3709" y="4766"/>
                  </a:cubicBezTo>
                  <a:cubicBezTo>
                    <a:pt x="3706" y="4905"/>
                    <a:pt x="3752" y="5047"/>
                    <a:pt x="3842" y="5154"/>
                  </a:cubicBezTo>
                  <a:cubicBezTo>
                    <a:pt x="3845" y="5163"/>
                    <a:pt x="3848" y="5167"/>
                    <a:pt x="3855" y="5174"/>
                  </a:cubicBezTo>
                  <a:cubicBezTo>
                    <a:pt x="3815" y="5229"/>
                    <a:pt x="3769" y="5286"/>
                    <a:pt x="3715" y="5336"/>
                  </a:cubicBezTo>
                  <a:lnTo>
                    <a:pt x="3715" y="5339"/>
                  </a:lnTo>
                  <a:lnTo>
                    <a:pt x="3646" y="5408"/>
                  </a:lnTo>
                  <a:cubicBezTo>
                    <a:pt x="3547" y="5495"/>
                    <a:pt x="3448" y="5584"/>
                    <a:pt x="3335" y="5631"/>
                  </a:cubicBezTo>
                  <a:cubicBezTo>
                    <a:pt x="3284" y="5652"/>
                    <a:pt x="3230" y="5661"/>
                    <a:pt x="3176" y="5661"/>
                  </a:cubicBezTo>
                  <a:cubicBezTo>
                    <a:pt x="2998" y="5661"/>
                    <a:pt x="2809" y="5562"/>
                    <a:pt x="2650" y="5445"/>
                  </a:cubicBezTo>
                  <a:cubicBezTo>
                    <a:pt x="2507" y="5342"/>
                    <a:pt x="2378" y="5217"/>
                    <a:pt x="2282" y="5074"/>
                  </a:cubicBezTo>
                  <a:cubicBezTo>
                    <a:pt x="2447" y="4885"/>
                    <a:pt x="2577" y="4667"/>
                    <a:pt x="2653" y="4422"/>
                  </a:cubicBezTo>
                  <a:cubicBezTo>
                    <a:pt x="2673" y="4352"/>
                    <a:pt x="2696" y="4280"/>
                    <a:pt x="2696" y="4193"/>
                  </a:cubicBezTo>
                  <a:cubicBezTo>
                    <a:pt x="2693" y="4114"/>
                    <a:pt x="2679" y="4031"/>
                    <a:pt x="2620" y="3948"/>
                  </a:cubicBezTo>
                  <a:cubicBezTo>
                    <a:pt x="2590" y="3909"/>
                    <a:pt x="2534" y="3869"/>
                    <a:pt x="2477" y="3862"/>
                  </a:cubicBezTo>
                  <a:cubicBezTo>
                    <a:pt x="2469" y="3861"/>
                    <a:pt x="2461" y="3861"/>
                    <a:pt x="2453" y="3861"/>
                  </a:cubicBezTo>
                  <a:cubicBezTo>
                    <a:pt x="2404" y="3861"/>
                    <a:pt x="2356" y="3878"/>
                    <a:pt x="2325" y="3898"/>
                  </a:cubicBezTo>
                  <a:cubicBezTo>
                    <a:pt x="2256" y="3942"/>
                    <a:pt x="2196" y="3988"/>
                    <a:pt x="2146" y="4051"/>
                  </a:cubicBezTo>
                  <a:cubicBezTo>
                    <a:pt x="1950" y="4296"/>
                    <a:pt x="1918" y="4627"/>
                    <a:pt x="2017" y="4908"/>
                  </a:cubicBezTo>
                  <a:cubicBezTo>
                    <a:pt x="2037" y="4958"/>
                    <a:pt x="2054" y="5001"/>
                    <a:pt x="2080" y="5044"/>
                  </a:cubicBezTo>
                  <a:cubicBezTo>
                    <a:pt x="1904" y="5233"/>
                    <a:pt x="1686" y="5382"/>
                    <a:pt x="1447" y="5458"/>
                  </a:cubicBezTo>
                  <a:cubicBezTo>
                    <a:pt x="1359" y="5488"/>
                    <a:pt x="1266" y="5499"/>
                    <a:pt x="1174" y="5499"/>
                  </a:cubicBezTo>
                  <a:cubicBezTo>
                    <a:pt x="1141" y="5499"/>
                    <a:pt x="1108" y="5497"/>
                    <a:pt x="1076" y="5495"/>
                  </a:cubicBezTo>
                  <a:cubicBezTo>
                    <a:pt x="954" y="5481"/>
                    <a:pt x="831" y="5432"/>
                    <a:pt x="722" y="5376"/>
                  </a:cubicBezTo>
                  <a:cubicBezTo>
                    <a:pt x="613" y="5309"/>
                    <a:pt x="520" y="5223"/>
                    <a:pt x="447" y="5117"/>
                  </a:cubicBezTo>
                  <a:cubicBezTo>
                    <a:pt x="378" y="5011"/>
                    <a:pt x="325" y="4892"/>
                    <a:pt x="289" y="4769"/>
                  </a:cubicBezTo>
                  <a:cubicBezTo>
                    <a:pt x="226" y="4538"/>
                    <a:pt x="209" y="4292"/>
                    <a:pt x="232" y="4048"/>
                  </a:cubicBezTo>
                  <a:cubicBezTo>
                    <a:pt x="232" y="4028"/>
                    <a:pt x="232" y="4005"/>
                    <a:pt x="235" y="3982"/>
                  </a:cubicBezTo>
                  <a:cubicBezTo>
                    <a:pt x="249" y="3875"/>
                    <a:pt x="269" y="3769"/>
                    <a:pt x="292" y="3664"/>
                  </a:cubicBezTo>
                  <a:cubicBezTo>
                    <a:pt x="328" y="3508"/>
                    <a:pt x="378" y="3355"/>
                    <a:pt x="431" y="3200"/>
                  </a:cubicBezTo>
                  <a:cubicBezTo>
                    <a:pt x="603" y="2686"/>
                    <a:pt x="842" y="2186"/>
                    <a:pt x="954" y="1643"/>
                  </a:cubicBezTo>
                  <a:cubicBezTo>
                    <a:pt x="1010" y="1375"/>
                    <a:pt x="1036" y="1097"/>
                    <a:pt x="1024" y="822"/>
                  </a:cubicBezTo>
                  <a:cubicBezTo>
                    <a:pt x="1020" y="647"/>
                    <a:pt x="1007" y="474"/>
                    <a:pt x="993" y="302"/>
                  </a:cubicBezTo>
                  <a:lnTo>
                    <a:pt x="993" y="289"/>
                  </a:lnTo>
                  <a:lnTo>
                    <a:pt x="993" y="266"/>
                  </a:lnTo>
                  <a:cubicBezTo>
                    <a:pt x="987" y="180"/>
                    <a:pt x="984" y="91"/>
                    <a:pt x="984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2692500" y="1545300"/>
              <a:ext cx="397325" cy="357025"/>
            </a:xfrm>
            <a:custGeom>
              <a:avLst/>
              <a:gdLst/>
              <a:ahLst/>
              <a:cxnLst/>
              <a:rect l="l" t="t" r="r" b="b"/>
              <a:pathLst>
                <a:path w="15893" h="14281" extrusionOk="0">
                  <a:moveTo>
                    <a:pt x="7653" y="1"/>
                  </a:moveTo>
                  <a:cubicBezTo>
                    <a:pt x="7082" y="1"/>
                    <a:pt x="6473" y="39"/>
                    <a:pt x="5859" y="157"/>
                  </a:cubicBezTo>
                  <a:cubicBezTo>
                    <a:pt x="4130" y="485"/>
                    <a:pt x="2359" y="1442"/>
                    <a:pt x="1226" y="3922"/>
                  </a:cubicBezTo>
                  <a:cubicBezTo>
                    <a:pt x="1226" y="3922"/>
                    <a:pt x="1024" y="4313"/>
                    <a:pt x="792" y="4946"/>
                  </a:cubicBezTo>
                  <a:cubicBezTo>
                    <a:pt x="604" y="5452"/>
                    <a:pt x="392" y="6114"/>
                    <a:pt x="242" y="6853"/>
                  </a:cubicBezTo>
                  <a:cubicBezTo>
                    <a:pt x="213" y="6999"/>
                    <a:pt x="187" y="7147"/>
                    <a:pt x="167" y="7300"/>
                  </a:cubicBezTo>
                  <a:cubicBezTo>
                    <a:pt x="40" y="8095"/>
                    <a:pt x="1" y="8952"/>
                    <a:pt x="143" y="9790"/>
                  </a:cubicBezTo>
                  <a:cubicBezTo>
                    <a:pt x="180" y="10005"/>
                    <a:pt x="230" y="10221"/>
                    <a:pt x="289" y="10433"/>
                  </a:cubicBezTo>
                  <a:cubicBezTo>
                    <a:pt x="385" y="10763"/>
                    <a:pt x="517" y="11085"/>
                    <a:pt x="687" y="11396"/>
                  </a:cubicBezTo>
                  <a:cubicBezTo>
                    <a:pt x="1425" y="12747"/>
                    <a:pt x="2766" y="13575"/>
                    <a:pt x="4359" y="13979"/>
                  </a:cubicBezTo>
                  <a:cubicBezTo>
                    <a:pt x="4405" y="13989"/>
                    <a:pt x="4448" y="14002"/>
                    <a:pt x="4498" y="14012"/>
                  </a:cubicBezTo>
                  <a:cubicBezTo>
                    <a:pt x="4723" y="14066"/>
                    <a:pt x="4948" y="14112"/>
                    <a:pt x="5183" y="14148"/>
                  </a:cubicBezTo>
                  <a:cubicBezTo>
                    <a:pt x="5206" y="14151"/>
                    <a:pt x="5233" y="14155"/>
                    <a:pt x="5256" y="14158"/>
                  </a:cubicBezTo>
                  <a:cubicBezTo>
                    <a:pt x="5802" y="14240"/>
                    <a:pt x="6366" y="14280"/>
                    <a:pt x="6938" y="14280"/>
                  </a:cubicBezTo>
                  <a:cubicBezTo>
                    <a:pt x="6995" y="14280"/>
                    <a:pt x="7054" y="14280"/>
                    <a:pt x="7111" y="14277"/>
                  </a:cubicBezTo>
                  <a:cubicBezTo>
                    <a:pt x="7809" y="14267"/>
                    <a:pt x="8515" y="14197"/>
                    <a:pt x="9207" y="14075"/>
                  </a:cubicBezTo>
                  <a:cubicBezTo>
                    <a:pt x="9227" y="14072"/>
                    <a:pt x="9243" y="14069"/>
                    <a:pt x="9263" y="14066"/>
                  </a:cubicBezTo>
                  <a:cubicBezTo>
                    <a:pt x="9856" y="13956"/>
                    <a:pt x="10442" y="13810"/>
                    <a:pt x="10998" y="13632"/>
                  </a:cubicBezTo>
                  <a:cubicBezTo>
                    <a:pt x="11098" y="13598"/>
                    <a:pt x="11190" y="13565"/>
                    <a:pt x="11286" y="13529"/>
                  </a:cubicBezTo>
                  <a:cubicBezTo>
                    <a:pt x="11750" y="13357"/>
                    <a:pt x="12194" y="13125"/>
                    <a:pt x="12608" y="12846"/>
                  </a:cubicBezTo>
                  <a:cubicBezTo>
                    <a:pt x="14584" y="11522"/>
                    <a:pt x="15893" y="9141"/>
                    <a:pt x="15509" y="6770"/>
                  </a:cubicBezTo>
                  <a:cubicBezTo>
                    <a:pt x="15475" y="6575"/>
                    <a:pt x="15432" y="6383"/>
                    <a:pt x="15376" y="6187"/>
                  </a:cubicBezTo>
                  <a:lnTo>
                    <a:pt x="15376" y="6184"/>
                  </a:lnTo>
                  <a:cubicBezTo>
                    <a:pt x="15273" y="5826"/>
                    <a:pt x="15141" y="5472"/>
                    <a:pt x="14982" y="5128"/>
                  </a:cubicBezTo>
                  <a:cubicBezTo>
                    <a:pt x="14833" y="4796"/>
                    <a:pt x="14661" y="4475"/>
                    <a:pt x="14472" y="4161"/>
                  </a:cubicBezTo>
                  <a:cubicBezTo>
                    <a:pt x="14048" y="3448"/>
                    <a:pt x="13548" y="2776"/>
                    <a:pt x="13042" y="2157"/>
                  </a:cubicBezTo>
                  <a:cubicBezTo>
                    <a:pt x="13028" y="2137"/>
                    <a:pt x="13012" y="2120"/>
                    <a:pt x="12998" y="2101"/>
                  </a:cubicBezTo>
                  <a:cubicBezTo>
                    <a:pt x="12336" y="1296"/>
                    <a:pt x="11346" y="164"/>
                    <a:pt x="10204" y="141"/>
                  </a:cubicBezTo>
                  <a:cubicBezTo>
                    <a:pt x="9600" y="128"/>
                    <a:pt x="8688" y="1"/>
                    <a:pt x="7653" y="1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942625" y="1711475"/>
              <a:ext cx="14825" cy="24700"/>
            </a:xfrm>
            <a:custGeom>
              <a:avLst/>
              <a:gdLst/>
              <a:ahLst/>
              <a:cxnLst/>
              <a:rect l="l" t="t" r="r" b="b"/>
              <a:pathLst>
                <a:path w="593" h="988" extrusionOk="0">
                  <a:moveTo>
                    <a:pt x="295" y="0"/>
                  </a:moveTo>
                  <a:cubicBezTo>
                    <a:pt x="132" y="0"/>
                    <a:pt x="0" y="222"/>
                    <a:pt x="3" y="494"/>
                  </a:cubicBezTo>
                  <a:cubicBezTo>
                    <a:pt x="6" y="769"/>
                    <a:pt x="139" y="987"/>
                    <a:pt x="301" y="987"/>
                  </a:cubicBezTo>
                  <a:cubicBezTo>
                    <a:pt x="463" y="984"/>
                    <a:pt x="593" y="762"/>
                    <a:pt x="589" y="491"/>
                  </a:cubicBezTo>
                  <a:cubicBezTo>
                    <a:pt x="589" y="219"/>
                    <a:pt x="457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792025" y="1717200"/>
              <a:ext cx="14825" cy="24600"/>
            </a:xfrm>
            <a:custGeom>
              <a:avLst/>
              <a:gdLst/>
              <a:ahLst/>
              <a:cxnLst/>
              <a:rect l="l" t="t" r="r" b="b"/>
              <a:pathLst>
                <a:path w="593" h="984" extrusionOk="0">
                  <a:moveTo>
                    <a:pt x="295" y="0"/>
                  </a:moveTo>
                  <a:cubicBezTo>
                    <a:pt x="294" y="0"/>
                    <a:pt x="293" y="0"/>
                    <a:pt x="291" y="0"/>
                  </a:cubicBezTo>
                  <a:cubicBezTo>
                    <a:pt x="129" y="0"/>
                    <a:pt x="1" y="222"/>
                    <a:pt x="4" y="494"/>
                  </a:cubicBezTo>
                  <a:cubicBezTo>
                    <a:pt x="4" y="765"/>
                    <a:pt x="140" y="983"/>
                    <a:pt x="299" y="983"/>
                  </a:cubicBezTo>
                  <a:cubicBezTo>
                    <a:pt x="461" y="983"/>
                    <a:pt x="593" y="762"/>
                    <a:pt x="590" y="490"/>
                  </a:cubicBezTo>
                  <a:cubicBezTo>
                    <a:pt x="590" y="221"/>
                    <a:pt x="456" y="0"/>
                    <a:pt x="295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830925" y="1695750"/>
              <a:ext cx="57400" cy="91000"/>
            </a:xfrm>
            <a:custGeom>
              <a:avLst/>
              <a:gdLst/>
              <a:ahLst/>
              <a:cxnLst/>
              <a:rect l="l" t="t" r="r" b="b"/>
              <a:pathLst>
                <a:path w="2296" h="3640" extrusionOk="0">
                  <a:moveTo>
                    <a:pt x="984" y="1"/>
                  </a:moveTo>
                  <a:lnTo>
                    <a:pt x="984" y="1"/>
                  </a:lnTo>
                  <a:cubicBezTo>
                    <a:pt x="961" y="308"/>
                    <a:pt x="928" y="609"/>
                    <a:pt x="878" y="907"/>
                  </a:cubicBezTo>
                  <a:cubicBezTo>
                    <a:pt x="835" y="1209"/>
                    <a:pt x="772" y="1507"/>
                    <a:pt x="696" y="1798"/>
                  </a:cubicBezTo>
                  <a:cubicBezTo>
                    <a:pt x="626" y="2093"/>
                    <a:pt x="537" y="2381"/>
                    <a:pt x="435" y="2663"/>
                  </a:cubicBezTo>
                  <a:cubicBezTo>
                    <a:pt x="335" y="2948"/>
                    <a:pt x="206" y="3219"/>
                    <a:pt x="74" y="3490"/>
                  </a:cubicBezTo>
                  <a:lnTo>
                    <a:pt x="1" y="3640"/>
                  </a:lnTo>
                  <a:lnTo>
                    <a:pt x="157" y="3617"/>
                  </a:lnTo>
                  <a:cubicBezTo>
                    <a:pt x="421" y="3573"/>
                    <a:pt x="640" y="3467"/>
                    <a:pt x="855" y="3342"/>
                  </a:cubicBezTo>
                  <a:cubicBezTo>
                    <a:pt x="1067" y="3215"/>
                    <a:pt x="1256" y="3060"/>
                    <a:pt x="1431" y="2891"/>
                  </a:cubicBezTo>
                  <a:cubicBezTo>
                    <a:pt x="1610" y="2723"/>
                    <a:pt x="1766" y="2537"/>
                    <a:pt x="1908" y="2341"/>
                  </a:cubicBezTo>
                  <a:cubicBezTo>
                    <a:pt x="1981" y="2246"/>
                    <a:pt x="2044" y="2143"/>
                    <a:pt x="2113" y="2043"/>
                  </a:cubicBezTo>
                  <a:lnTo>
                    <a:pt x="2295" y="1732"/>
                  </a:lnTo>
                  <a:lnTo>
                    <a:pt x="2081" y="2020"/>
                  </a:lnTo>
                  <a:cubicBezTo>
                    <a:pt x="2001" y="2113"/>
                    <a:pt x="1928" y="2206"/>
                    <a:pt x="1849" y="2295"/>
                  </a:cubicBezTo>
                  <a:cubicBezTo>
                    <a:pt x="1690" y="2471"/>
                    <a:pt x="1531" y="2650"/>
                    <a:pt x="1349" y="2798"/>
                  </a:cubicBezTo>
                  <a:cubicBezTo>
                    <a:pt x="1170" y="2951"/>
                    <a:pt x="977" y="3090"/>
                    <a:pt x="776" y="3206"/>
                  </a:cubicBezTo>
                  <a:cubicBezTo>
                    <a:pt x="673" y="3262"/>
                    <a:pt x="571" y="3315"/>
                    <a:pt x="461" y="3355"/>
                  </a:cubicBezTo>
                  <a:cubicBezTo>
                    <a:pt x="411" y="3376"/>
                    <a:pt x="358" y="3394"/>
                    <a:pt x="306" y="3409"/>
                  </a:cubicBezTo>
                  <a:lnTo>
                    <a:pt x="306" y="3409"/>
                  </a:lnTo>
                  <a:cubicBezTo>
                    <a:pt x="415" y="3186"/>
                    <a:pt x="516" y="2957"/>
                    <a:pt x="594" y="2723"/>
                  </a:cubicBezTo>
                  <a:cubicBezTo>
                    <a:pt x="696" y="2431"/>
                    <a:pt x="779" y="2133"/>
                    <a:pt x="838" y="1832"/>
                  </a:cubicBezTo>
                  <a:cubicBezTo>
                    <a:pt x="898" y="1531"/>
                    <a:pt x="944" y="1225"/>
                    <a:pt x="971" y="921"/>
                  </a:cubicBezTo>
                  <a:cubicBezTo>
                    <a:pt x="994" y="613"/>
                    <a:pt x="1004" y="308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2764700" y="1741525"/>
              <a:ext cx="40275" cy="36400"/>
            </a:xfrm>
            <a:custGeom>
              <a:avLst/>
              <a:gdLst/>
              <a:ahLst/>
              <a:cxnLst/>
              <a:rect l="l" t="t" r="r" b="b"/>
              <a:pathLst>
                <a:path w="1611" h="1456" extrusionOk="0">
                  <a:moveTo>
                    <a:pt x="805" y="0"/>
                  </a:moveTo>
                  <a:cubicBezTo>
                    <a:pt x="610" y="0"/>
                    <a:pt x="416" y="78"/>
                    <a:pt x="272" y="232"/>
                  </a:cubicBezTo>
                  <a:cubicBezTo>
                    <a:pt x="1" y="527"/>
                    <a:pt x="17" y="987"/>
                    <a:pt x="308" y="1262"/>
                  </a:cubicBezTo>
                  <a:cubicBezTo>
                    <a:pt x="448" y="1391"/>
                    <a:pt x="626" y="1455"/>
                    <a:pt x="803" y="1455"/>
                  </a:cubicBezTo>
                  <a:cubicBezTo>
                    <a:pt x="999" y="1455"/>
                    <a:pt x="1194" y="1377"/>
                    <a:pt x="1338" y="1222"/>
                  </a:cubicBezTo>
                  <a:cubicBezTo>
                    <a:pt x="1610" y="931"/>
                    <a:pt x="1594" y="470"/>
                    <a:pt x="1302" y="196"/>
                  </a:cubicBezTo>
                  <a:cubicBezTo>
                    <a:pt x="1161" y="65"/>
                    <a:pt x="983" y="0"/>
                    <a:pt x="805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2955675" y="1738325"/>
              <a:ext cx="35075" cy="31650"/>
            </a:xfrm>
            <a:custGeom>
              <a:avLst/>
              <a:gdLst/>
              <a:ahLst/>
              <a:cxnLst/>
              <a:rect l="l" t="t" r="r" b="b"/>
              <a:pathLst>
                <a:path w="1403" h="1266" extrusionOk="0">
                  <a:moveTo>
                    <a:pt x="701" y="1"/>
                  </a:moveTo>
                  <a:cubicBezTo>
                    <a:pt x="531" y="1"/>
                    <a:pt x="363" y="68"/>
                    <a:pt x="239" y="201"/>
                  </a:cubicBezTo>
                  <a:cubicBezTo>
                    <a:pt x="1" y="456"/>
                    <a:pt x="15" y="857"/>
                    <a:pt x="270" y="1095"/>
                  </a:cubicBezTo>
                  <a:cubicBezTo>
                    <a:pt x="393" y="1209"/>
                    <a:pt x="549" y="1266"/>
                    <a:pt x="705" y="1266"/>
                  </a:cubicBezTo>
                  <a:cubicBezTo>
                    <a:pt x="874" y="1266"/>
                    <a:pt x="1041" y="1199"/>
                    <a:pt x="1164" y="1066"/>
                  </a:cubicBezTo>
                  <a:cubicBezTo>
                    <a:pt x="1402" y="807"/>
                    <a:pt x="1389" y="407"/>
                    <a:pt x="1134" y="169"/>
                  </a:cubicBezTo>
                  <a:cubicBezTo>
                    <a:pt x="1010" y="56"/>
                    <a:pt x="855" y="1"/>
                    <a:pt x="701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2866200" y="1765300"/>
              <a:ext cx="63275" cy="24200"/>
            </a:xfrm>
            <a:custGeom>
              <a:avLst/>
              <a:gdLst/>
              <a:ahLst/>
              <a:cxnLst/>
              <a:rect l="l" t="t" r="r" b="b"/>
              <a:pathLst>
                <a:path w="2531" h="968" extrusionOk="0">
                  <a:moveTo>
                    <a:pt x="2530" y="0"/>
                  </a:moveTo>
                  <a:cubicBezTo>
                    <a:pt x="2354" y="162"/>
                    <a:pt x="2186" y="321"/>
                    <a:pt x="1990" y="444"/>
                  </a:cubicBezTo>
                  <a:cubicBezTo>
                    <a:pt x="1798" y="573"/>
                    <a:pt x="1590" y="666"/>
                    <a:pt x="1371" y="725"/>
                  </a:cubicBezTo>
                  <a:cubicBezTo>
                    <a:pt x="1156" y="791"/>
                    <a:pt x="928" y="818"/>
                    <a:pt x="696" y="821"/>
                  </a:cubicBezTo>
                  <a:cubicBezTo>
                    <a:pt x="467" y="818"/>
                    <a:pt x="232" y="798"/>
                    <a:pt x="0" y="748"/>
                  </a:cubicBezTo>
                  <a:lnTo>
                    <a:pt x="0" y="748"/>
                  </a:lnTo>
                  <a:cubicBezTo>
                    <a:pt x="268" y="894"/>
                    <a:pt x="577" y="968"/>
                    <a:pt x="889" y="968"/>
                  </a:cubicBezTo>
                  <a:cubicBezTo>
                    <a:pt x="1067" y="968"/>
                    <a:pt x="1247" y="944"/>
                    <a:pt x="1421" y="894"/>
                  </a:cubicBezTo>
                  <a:cubicBezTo>
                    <a:pt x="1656" y="824"/>
                    <a:pt x="1885" y="716"/>
                    <a:pt x="2070" y="553"/>
                  </a:cubicBezTo>
                  <a:cubicBezTo>
                    <a:pt x="2169" y="480"/>
                    <a:pt x="2249" y="387"/>
                    <a:pt x="2328" y="298"/>
                  </a:cubicBezTo>
                  <a:cubicBezTo>
                    <a:pt x="2405" y="202"/>
                    <a:pt x="2467" y="10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2687300" y="1521225"/>
              <a:ext cx="378775" cy="201700"/>
            </a:xfrm>
            <a:custGeom>
              <a:avLst/>
              <a:gdLst/>
              <a:ahLst/>
              <a:cxnLst/>
              <a:rect l="l" t="t" r="r" b="b"/>
              <a:pathLst>
                <a:path w="15151" h="8068" extrusionOk="0">
                  <a:moveTo>
                    <a:pt x="8614" y="0"/>
                  </a:moveTo>
                  <a:cubicBezTo>
                    <a:pt x="7963" y="0"/>
                    <a:pt x="7256" y="92"/>
                    <a:pt x="6487" y="299"/>
                  </a:cubicBezTo>
                  <a:cubicBezTo>
                    <a:pt x="0" y="2047"/>
                    <a:pt x="404" y="8067"/>
                    <a:pt x="404" y="8067"/>
                  </a:cubicBezTo>
                  <a:cubicBezTo>
                    <a:pt x="2620" y="7315"/>
                    <a:pt x="4024" y="3710"/>
                    <a:pt x="4024" y="3710"/>
                  </a:cubicBezTo>
                  <a:cubicBezTo>
                    <a:pt x="4377" y="4627"/>
                    <a:pt x="4796" y="4929"/>
                    <a:pt x="5193" y="4929"/>
                  </a:cubicBezTo>
                  <a:cubicBezTo>
                    <a:pt x="5960" y="4929"/>
                    <a:pt x="6649" y="3806"/>
                    <a:pt x="6649" y="3806"/>
                  </a:cubicBezTo>
                  <a:cubicBezTo>
                    <a:pt x="7215" y="4614"/>
                    <a:pt x="7724" y="4894"/>
                    <a:pt x="8158" y="4894"/>
                  </a:cubicBezTo>
                  <a:cubicBezTo>
                    <a:pt x="9141" y="4894"/>
                    <a:pt x="9739" y="3461"/>
                    <a:pt x="9739" y="3461"/>
                  </a:cubicBezTo>
                  <a:cubicBezTo>
                    <a:pt x="10039" y="3802"/>
                    <a:pt x="10330" y="3918"/>
                    <a:pt x="10587" y="3918"/>
                  </a:cubicBezTo>
                  <a:cubicBezTo>
                    <a:pt x="11146" y="3918"/>
                    <a:pt x="11547" y="3369"/>
                    <a:pt x="11547" y="3369"/>
                  </a:cubicBezTo>
                  <a:cubicBezTo>
                    <a:pt x="12265" y="4926"/>
                    <a:pt x="14218" y="5068"/>
                    <a:pt x="14906" y="5068"/>
                  </a:cubicBezTo>
                  <a:cubicBezTo>
                    <a:pt x="15060" y="5068"/>
                    <a:pt x="15150" y="5061"/>
                    <a:pt x="15150" y="5061"/>
                  </a:cubicBezTo>
                  <a:cubicBezTo>
                    <a:pt x="15150" y="5061"/>
                    <a:pt x="13462" y="0"/>
                    <a:pt x="8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2735225" y="1566650"/>
              <a:ext cx="284325" cy="130925"/>
            </a:xfrm>
            <a:custGeom>
              <a:avLst/>
              <a:gdLst/>
              <a:ahLst/>
              <a:cxnLst/>
              <a:rect l="l" t="t" r="r" b="b"/>
              <a:pathLst>
                <a:path w="11373" h="5237" extrusionOk="0">
                  <a:moveTo>
                    <a:pt x="9687" y="237"/>
                  </a:moveTo>
                  <a:cubicBezTo>
                    <a:pt x="9836" y="430"/>
                    <a:pt x="9889" y="691"/>
                    <a:pt x="9855" y="933"/>
                  </a:cubicBezTo>
                  <a:cubicBezTo>
                    <a:pt x="9826" y="1124"/>
                    <a:pt x="9742" y="1307"/>
                    <a:pt x="9626" y="1467"/>
                  </a:cubicBezTo>
                  <a:lnTo>
                    <a:pt x="9626" y="1467"/>
                  </a:lnTo>
                  <a:cubicBezTo>
                    <a:pt x="9502" y="1064"/>
                    <a:pt x="9518" y="619"/>
                    <a:pt x="9687" y="237"/>
                  </a:cubicBezTo>
                  <a:close/>
                  <a:moveTo>
                    <a:pt x="7690" y="153"/>
                  </a:moveTo>
                  <a:cubicBezTo>
                    <a:pt x="7744" y="153"/>
                    <a:pt x="7795" y="173"/>
                    <a:pt x="7832" y="213"/>
                  </a:cubicBezTo>
                  <a:cubicBezTo>
                    <a:pt x="7902" y="290"/>
                    <a:pt x="7925" y="426"/>
                    <a:pt x="7928" y="558"/>
                  </a:cubicBezTo>
                  <a:cubicBezTo>
                    <a:pt x="7938" y="690"/>
                    <a:pt x="7935" y="826"/>
                    <a:pt x="7919" y="962"/>
                  </a:cubicBezTo>
                  <a:cubicBezTo>
                    <a:pt x="7898" y="1144"/>
                    <a:pt x="7856" y="1323"/>
                    <a:pt x="7794" y="1495"/>
                  </a:cubicBezTo>
                  <a:lnTo>
                    <a:pt x="7794" y="1495"/>
                  </a:lnTo>
                  <a:cubicBezTo>
                    <a:pt x="7730" y="1402"/>
                    <a:pt x="7670" y="1305"/>
                    <a:pt x="7613" y="1207"/>
                  </a:cubicBezTo>
                  <a:cubicBezTo>
                    <a:pt x="7478" y="968"/>
                    <a:pt x="7332" y="724"/>
                    <a:pt x="7359" y="476"/>
                  </a:cubicBezTo>
                  <a:cubicBezTo>
                    <a:pt x="7369" y="363"/>
                    <a:pt x="7445" y="257"/>
                    <a:pt x="7544" y="197"/>
                  </a:cubicBezTo>
                  <a:cubicBezTo>
                    <a:pt x="7592" y="168"/>
                    <a:pt x="7642" y="153"/>
                    <a:pt x="7690" y="153"/>
                  </a:cubicBezTo>
                  <a:close/>
                  <a:moveTo>
                    <a:pt x="4982" y="403"/>
                  </a:moveTo>
                  <a:lnTo>
                    <a:pt x="4982" y="403"/>
                  </a:lnTo>
                  <a:cubicBezTo>
                    <a:pt x="5092" y="604"/>
                    <a:pt x="5111" y="848"/>
                    <a:pt x="5064" y="1081"/>
                  </a:cubicBezTo>
                  <a:cubicBezTo>
                    <a:pt x="5022" y="1285"/>
                    <a:pt x="4945" y="1483"/>
                    <a:pt x="4842" y="1668"/>
                  </a:cubicBezTo>
                  <a:lnTo>
                    <a:pt x="4842" y="1668"/>
                  </a:lnTo>
                  <a:cubicBezTo>
                    <a:pt x="4806" y="1456"/>
                    <a:pt x="4788" y="1237"/>
                    <a:pt x="4786" y="1022"/>
                  </a:cubicBezTo>
                  <a:cubicBezTo>
                    <a:pt x="4783" y="791"/>
                    <a:pt x="4827" y="538"/>
                    <a:pt x="4982" y="403"/>
                  </a:cubicBezTo>
                  <a:close/>
                  <a:moveTo>
                    <a:pt x="2254" y="943"/>
                  </a:moveTo>
                  <a:cubicBezTo>
                    <a:pt x="2322" y="1104"/>
                    <a:pt x="2321" y="1292"/>
                    <a:pt x="2285" y="1469"/>
                  </a:cubicBezTo>
                  <a:cubicBezTo>
                    <a:pt x="2257" y="1603"/>
                    <a:pt x="2212" y="1734"/>
                    <a:pt x="2162" y="1864"/>
                  </a:cubicBezTo>
                  <a:lnTo>
                    <a:pt x="2162" y="1864"/>
                  </a:lnTo>
                  <a:cubicBezTo>
                    <a:pt x="2134" y="1782"/>
                    <a:pt x="2112" y="1699"/>
                    <a:pt x="2097" y="1614"/>
                  </a:cubicBezTo>
                  <a:cubicBezTo>
                    <a:pt x="2057" y="1377"/>
                    <a:pt x="2082" y="1100"/>
                    <a:pt x="2254" y="943"/>
                  </a:cubicBezTo>
                  <a:close/>
                  <a:moveTo>
                    <a:pt x="7680" y="1"/>
                  </a:moveTo>
                  <a:cubicBezTo>
                    <a:pt x="7602" y="1"/>
                    <a:pt x="7531" y="29"/>
                    <a:pt x="7468" y="68"/>
                  </a:cubicBezTo>
                  <a:cubicBezTo>
                    <a:pt x="7329" y="147"/>
                    <a:pt x="7223" y="293"/>
                    <a:pt x="7210" y="459"/>
                  </a:cubicBezTo>
                  <a:cubicBezTo>
                    <a:pt x="7190" y="618"/>
                    <a:pt x="7233" y="770"/>
                    <a:pt x="7289" y="902"/>
                  </a:cubicBezTo>
                  <a:cubicBezTo>
                    <a:pt x="7346" y="1038"/>
                    <a:pt x="7419" y="1157"/>
                    <a:pt x="7491" y="1280"/>
                  </a:cubicBezTo>
                  <a:cubicBezTo>
                    <a:pt x="7565" y="1404"/>
                    <a:pt x="7644" y="1528"/>
                    <a:pt x="7735" y="1646"/>
                  </a:cubicBezTo>
                  <a:lnTo>
                    <a:pt x="7735" y="1646"/>
                  </a:lnTo>
                  <a:cubicBezTo>
                    <a:pt x="7615" y="1923"/>
                    <a:pt x="7446" y="2179"/>
                    <a:pt x="7240" y="2396"/>
                  </a:cubicBezTo>
                  <a:cubicBezTo>
                    <a:pt x="7051" y="2591"/>
                    <a:pt x="6829" y="2750"/>
                    <a:pt x="6591" y="2866"/>
                  </a:cubicBezTo>
                  <a:cubicBezTo>
                    <a:pt x="6420" y="2949"/>
                    <a:pt x="6237" y="3003"/>
                    <a:pt x="6056" y="3003"/>
                  </a:cubicBezTo>
                  <a:cubicBezTo>
                    <a:pt x="5983" y="3003"/>
                    <a:pt x="5910" y="2994"/>
                    <a:pt x="5839" y="2975"/>
                  </a:cubicBezTo>
                  <a:cubicBezTo>
                    <a:pt x="5591" y="2915"/>
                    <a:pt x="5368" y="2753"/>
                    <a:pt x="5206" y="2548"/>
                  </a:cubicBezTo>
                  <a:cubicBezTo>
                    <a:pt x="5054" y="2363"/>
                    <a:pt x="4955" y="2132"/>
                    <a:pt x="4891" y="1895"/>
                  </a:cubicBezTo>
                  <a:lnTo>
                    <a:pt x="4891" y="1895"/>
                  </a:lnTo>
                  <a:cubicBezTo>
                    <a:pt x="5043" y="1657"/>
                    <a:pt x="5164" y="1393"/>
                    <a:pt x="5220" y="1111"/>
                  </a:cubicBezTo>
                  <a:cubicBezTo>
                    <a:pt x="5279" y="823"/>
                    <a:pt x="5249" y="495"/>
                    <a:pt x="5074" y="240"/>
                  </a:cubicBezTo>
                  <a:lnTo>
                    <a:pt x="5030" y="181"/>
                  </a:lnTo>
                  <a:lnTo>
                    <a:pt x="4964" y="217"/>
                  </a:lnTo>
                  <a:cubicBezTo>
                    <a:pt x="4819" y="297"/>
                    <a:pt x="4726" y="442"/>
                    <a:pt x="4680" y="584"/>
                  </a:cubicBezTo>
                  <a:cubicBezTo>
                    <a:pt x="4630" y="730"/>
                    <a:pt x="4617" y="879"/>
                    <a:pt x="4617" y="1022"/>
                  </a:cubicBezTo>
                  <a:cubicBezTo>
                    <a:pt x="4620" y="1310"/>
                    <a:pt x="4643" y="1588"/>
                    <a:pt x="4709" y="1870"/>
                  </a:cubicBezTo>
                  <a:cubicBezTo>
                    <a:pt x="4710" y="1873"/>
                    <a:pt x="4711" y="1876"/>
                    <a:pt x="4712" y="1879"/>
                  </a:cubicBezTo>
                  <a:lnTo>
                    <a:pt x="4712" y="1879"/>
                  </a:lnTo>
                  <a:cubicBezTo>
                    <a:pt x="4571" y="2088"/>
                    <a:pt x="4406" y="2287"/>
                    <a:pt x="4232" y="2469"/>
                  </a:cubicBezTo>
                  <a:cubicBezTo>
                    <a:pt x="4041" y="2664"/>
                    <a:pt x="3838" y="2866"/>
                    <a:pt x="3613" y="3008"/>
                  </a:cubicBezTo>
                  <a:cubicBezTo>
                    <a:pt x="3501" y="3074"/>
                    <a:pt x="3378" y="3125"/>
                    <a:pt x="3256" y="3128"/>
                  </a:cubicBezTo>
                  <a:cubicBezTo>
                    <a:pt x="3249" y="3128"/>
                    <a:pt x="3242" y="3128"/>
                    <a:pt x="3235" y="3128"/>
                  </a:cubicBezTo>
                  <a:cubicBezTo>
                    <a:pt x="3120" y="3128"/>
                    <a:pt x="3011" y="3080"/>
                    <a:pt x="2915" y="3002"/>
                  </a:cubicBezTo>
                  <a:cubicBezTo>
                    <a:pt x="2713" y="2833"/>
                    <a:pt x="2540" y="2605"/>
                    <a:pt x="2401" y="2369"/>
                  </a:cubicBezTo>
                  <a:cubicBezTo>
                    <a:pt x="2331" y="2248"/>
                    <a:pt x="2264" y="2120"/>
                    <a:pt x="2210" y="1989"/>
                  </a:cubicBezTo>
                  <a:lnTo>
                    <a:pt x="2210" y="1989"/>
                  </a:lnTo>
                  <a:cubicBezTo>
                    <a:pt x="2276" y="1828"/>
                    <a:pt x="2343" y="1665"/>
                    <a:pt x="2378" y="1489"/>
                  </a:cubicBezTo>
                  <a:cubicBezTo>
                    <a:pt x="2428" y="1280"/>
                    <a:pt x="2432" y="1041"/>
                    <a:pt x="2319" y="836"/>
                  </a:cubicBezTo>
                  <a:lnTo>
                    <a:pt x="2292" y="783"/>
                  </a:lnTo>
                  <a:lnTo>
                    <a:pt x="2242" y="817"/>
                  </a:lnTo>
                  <a:cubicBezTo>
                    <a:pt x="2114" y="902"/>
                    <a:pt x="2027" y="1045"/>
                    <a:pt x="1990" y="1191"/>
                  </a:cubicBezTo>
                  <a:cubicBezTo>
                    <a:pt x="1958" y="1339"/>
                    <a:pt x="1961" y="1489"/>
                    <a:pt x="1981" y="1631"/>
                  </a:cubicBezTo>
                  <a:cubicBezTo>
                    <a:pt x="2005" y="1771"/>
                    <a:pt x="2044" y="1904"/>
                    <a:pt x="2095" y="2033"/>
                  </a:cubicBezTo>
                  <a:lnTo>
                    <a:pt x="2095" y="2033"/>
                  </a:lnTo>
                  <a:cubicBezTo>
                    <a:pt x="2091" y="2042"/>
                    <a:pt x="2087" y="2052"/>
                    <a:pt x="2083" y="2061"/>
                  </a:cubicBezTo>
                  <a:cubicBezTo>
                    <a:pt x="1921" y="2449"/>
                    <a:pt x="1739" y="2830"/>
                    <a:pt x="1533" y="3198"/>
                  </a:cubicBezTo>
                  <a:cubicBezTo>
                    <a:pt x="1116" y="3929"/>
                    <a:pt x="653" y="4694"/>
                    <a:pt x="0" y="5237"/>
                  </a:cubicBezTo>
                  <a:cubicBezTo>
                    <a:pt x="666" y="4711"/>
                    <a:pt x="1146" y="3956"/>
                    <a:pt x="1584" y="3230"/>
                  </a:cubicBezTo>
                  <a:cubicBezTo>
                    <a:pt x="1792" y="2880"/>
                    <a:pt x="1980" y="2520"/>
                    <a:pt x="2143" y="2147"/>
                  </a:cubicBezTo>
                  <a:lnTo>
                    <a:pt x="2143" y="2147"/>
                  </a:lnTo>
                  <a:cubicBezTo>
                    <a:pt x="2187" y="2246"/>
                    <a:pt x="2236" y="2341"/>
                    <a:pt x="2289" y="2435"/>
                  </a:cubicBezTo>
                  <a:cubicBezTo>
                    <a:pt x="2438" y="2684"/>
                    <a:pt x="2600" y="2915"/>
                    <a:pt x="2829" y="3111"/>
                  </a:cubicBezTo>
                  <a:cubicBezTo>
                    <a:pt x="2936" y="3203"/>
                    <a:pt x="3083" y="3274"/>
                    <a:pt x="3237" y="3274"/>
                  </a:cubicBezTo>
                  <a:cubicBezTo>
                    <a:pt x="3244" y="3274"/>
                    <a:pt x="3252" y="3273"/>
                    <a:pt x="3259" y="3273"/>
                  </a:cubicBezTo>
                  <a:cubicBezTo>
                    <a:pt x="3418" y="3273"/>
                    <a:pt x="3564" y="3210"/>
                    <a:pt x="3690" y="3134"/>
                  </a:cubicBezTo>
                  <a:cubicBezTo>
                    <a:pt x="3942" y="2975"/>
                    <a:pt x="4143" y="2776"/>
                    <a:pt x="4345" y="2575"/>
                  </a:cubicBezTo>
                  <a:cubicBezTo>
                    <a:pt x="4495" y="2416"/>
                    <a:pt x="4636" y="2253"/>
                    <a:pt x="4765" y="2077"/>
                  </a:cubicBezTo>
                  <a:lnTo>
                    <a:pt x="4765" y="2077"/>
                  </a:lnTo>
                  <a:cubicBezTo>
                    <a:pt x="4831" y="2284"/>
                    <a:pt x="4928" y="2483"/>
                    <a:pt x="5067" y="2657"/>
                  </a:cubicBezTo>
                  <a:cubicBezTo>
                    <a:pt x="5253" y="2886"/>
                    <a:pt x="5501" y="3071"/>
                    <a:pt x="5796" y="3144"/>
                  </a:cubicBezTo>
                  <a:cubicBezTo>
                    <a:pt x="5878" y="3165"/>
                    <a:pt x="5961" y="3175"/>
                    <a:pt x="6044" y="3175"/>
                  </a:cubicBezTo>
                  <a:cubicBezTo>
                    <a:pt x="6262" y="3175"/>
                    <a:pt x="6477" y="3110"/>
                    <a:pt x="6664" y="3019"/>
                  </a:cubicBezTo>
                  <a:cubicBezTo>
                    <a:pt x="6922" y="2889"/>
                    <a:pt x="7156" y="2717"/>
                    <a:pt x="7355" y="2512"/>
                  </a:cubicBezTo>
                  <a:cubicBezTo>
                    <a:pt x="7557" y="2298"/>
                    <a:pt x="7726" y="2051"/>
                    <a:pt x="7850" y="1783"/>
                  </a:cubicBezTo>
                  <a:lnTo>
                    <a:pt x="7850" y="1783"/>
                  </a:lnTo>
                  <a:cubicBezTo>
                    <a:pt x="7903" y="1842"/>
                    <a:pt x="7960" y="1897"/>
                    <a:pt x="8021" y="1949"/>
                  </a:cubicBezTo>
                  <a:cubicBezTo>
                    <a:pt x="8130" y="2041"/>
                    <a:pt x="8263" y="2121"/>
                    <a:pt x="8405" y="2160"/>
                  </a:cubicBezTo>
                  <a:cubicBezTo>
                    <a:pt x="8482" y="2184"/>
                    <a:pt x="8564" y="2196"/>
                    <a:pt x="8646" y="2196"/>
                  </a:cubicBezTo>
                  <a:cubicBezTo>
                    <a:pt x="8715" y="2196"/>
                    <a:pt x="8784" y="2188"/>
                    <a:pt x="8849" y="2171"/>
                  </a:cubicBezTo>
                  <a:cubicBezTo>
                    <a:pt x="9140" y="2098"/>
                    <a:pt x="9375" y="1913"/>
                    <a:pt x="9568" y="1707"/>
                  </a:cubicBezTo>
                  <a:cubicBezTo>
                    <a:pt x="9591" y="1683"/>
                    <a:pt x="9613" y="1658"/>
                    <a:pt x="9634" y="1632"/>
                  </a:cubicBezTo>
                  <a:lnTo>
                    <a:pt x="9634" y="1632"/>
                  </a:lnTo>
                  <a:cubicBezTo>
                    <a:pt x="9687" y="1752"/>
                    <a:pt x="9752" y="1866"/>
                    <a:pt x="9829" y="1972"/>
                  </a:cubicBezTo>
                  <a:cubicBezTo>
                    <a:pt x="10021" y="2230"/>
                    <a:pt x="10276" y="2423"/>
                    <a:pt x="10531" y="2608"/>
                  </a:cubicBezTo>
                  <a:cubicBezTo>
                    <a:pt x="10792" y="2784"/>
                    <a:pt x="11067" y="2946"/>
                    <a:pt x="11373" y="3035"/>
                  </a:cubicBezTo>
                  <a:cubicBezTo>
                    <a:pt x="11071" y="2943"/>
                    <a:pt x="10800" y="2773"/>
                    <a:pt x="10544" y="2591"/>
                  </a:cubicBezTo>
                  <a:cubicBezTo>
                    <a:pt x="10292" y="2403"/>
                    <a:pt x="10041" y="2204"/>
                    <a:pt x="9859" y="1949"/>
                  </a:cubicBezTo>
                  <a:cubicBezTo>
                    <a:pt x="9781" y="1837"/>
                    <a:pt x="9718" y="1716"/>
                    <a:pt x="9669" y="1589"/>
                  </a:cubicBezTo>
                  <a:lnTo>
                    <a:pt x="9669" y="1589"/>
                  </a:lnTo>
                  <a:cubicBezTo>
                    <a:pt x="9813" y="1402"/>
                    <a:pt x="9919" y="1182"/>
                    <a:pt x="9952" y="945"/>
                  </a:cubicBezTo>
                  <a:cubicBezTo>
                    <a:pt x="9988" y="658"/>
                    <a:pt x="9915" y="346"/>
                    <a:pt x="9707" y="134"/>
                  </a:cubicBezTo>
                  <a:lnTo>
                    <a:pt x="9664" y="88"/>
                  </a:lnTo>
                  <a:lnTo>
                    <a:pt x="9637" y="144"/>
                  </a:lnTo>
                  <a:cubicBezTo>
                    <a:pt x="9439" y="577"/>
                    <a:pt x="9431" y="1078"/>
                    <a:pt x="9589" y="1517"/>
                  </a:cubicBezTo>
                  <a:lnTo>
                    <a:pt x="9589" y="1517"/>
                  </a:lnTo>
                  <a:cubicBezTo>
                    <a:pt x="9557" y="1558"/>
                    <a:pt x="9523" y="1597"/>
                    <a:pt x="9488" y="1634"/>
                  </a:cubicBezTo>
                  <a:cubicBezTo>
                    <a:pt x="9302" y="1827"/>
                    <a:pt x="9077" y="1995"/>
                    <a:pt x="8822" y="2055"/>
                  </a:cubicBezTo>
                  <a:cubicBezTo>
                    <a:pt x="8768" y="2068"/>
                    <a:pt x="8713" y="2074"/>
                    <a:pt x="8659" y="2074"/>
                  </a:cubicBezTo>
                  <a:cubicBezTo>
                    <a:pt x="8457" y="2074"/>
                    <a:pt x="8260" y="1988"/>
                    <a:pt x="8104" y="1850"/>
                  </a:cubicBezTo>
                  <a:cubicBezTo>
                    <a:pt x="8033" y="1788"/>
                    <a:pt x="7968" y="1720"/>
                    <a:pt x="7908" y="1647"/>
                  </a:cubicBezTo>
                  <a:lnTo>
                    <a:pt x="7908" y="1647"/>
                  </a:lnTo>
                  <a:cubicBezTo>
                    <a:pt x="7993" y="1433"/>
                    <a:pt x="8050" y="1208"/>
                    <a:pt x="8074" y="979"/>
                  </a:cubicBezTo>
                  <a:cubicBezTo>
                    <a:pt x="8090" y="836"/>
                    <a:pt x="8094" y="690"/>
                    <a:pt x="8084" y="548"/>
                  </a:cubicBezTo>
                  <a:cubicBezTo>
                    <a:pt x="8074" y="409"/>
                    <a:pt x="8064" y="244"/>
                    <a:pt x="7945" y="108"/>
                  </a:cubicBezTo>
                  <a:cubicBezTo>
                    <a:pt x="7885" y="45"/>
                    <a:pt x="7796" y="2"/>
                    <a:pt x="7706" y="2"/>
                  </a:cubicBezTo>
                  <a:cubicBezTo>
                    <a:pt x="7698" y="1"/>
                    <a:pt x="7689" y="1"/>
                    <a:pt x="7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2826375" y="1549250"/>
              <a:ext cx="3325" cy="13275"/>
            </a:xfrm>
            <a:custGeom>
              <a:avLst/>
              <a:gdLst/>
              <a:ahLst/>
              <a:cxnLst/>
              <a:rect l="l" t="t" r="r" b="b"/>
              <a:pathLst>
                <a:path w="133" h="531" extrusionOk="0">
                  <a:moveTo>
                    <a:pt x="67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466"/>
                  </a:lnTo>
                  <a:cubicBezTo>
                    <a:pt x="1" y="509"/>
                    <a:pt x="34" y="530"/>
                    <a:pt x="67" y="530"/>
                  </a:cubicBezTo>
                  <a:cubicBezTo>
                    <a:pt x="100" y="530"/>
                    <a:pt x="133" y="509"/>
                    <a:pt x="133" y="466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2833325" y="1552400"/>
              <a:ext cx="3325" cy="9075"/>
            </a:xfrm>
            <a:custGeom>
              <a:avLst/>
              <a:gdLst/>
              <a:ahLst/>
              <a:cxnLst/>
              <a:rect l="l" t="t" r="r" b="b"/>
              <a:pathLst>
                <a:path w="133" h="363" extrusionOk="0">
                  <a:moveTo>
                    <a:pt x="67" y="0"/>
                  </a:moveTo>
                  <a:cubicBezTo>
                    <a:pt x="34" y="0"/>
                    <a:pt x="1" y="22"/>
                    <a:pt x="1" y="65"/>
                  </a:cubicBezTo>
                  <a:lnTo>
                    <a:pt x="1" y="300"/>
                  </a:lnTo>
                  <a:cubicBezTo>
                    <a:pt x="1" y="341"/>
                    <a:pt x="34" y="362"/>
                    <a:pt x="67" y="362"/>
                  </a:cubicBezTo>
                  <a:cubicBezTo>
                    <a:pt x="100" y="362"/>
                    <a:pt x="133" y="341"/>
                    <a:pt x="133" y="300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2889475" y="1534850"/>
              <a:ext cx="4900" cy="14925"/>
            </a:xfrm>
            <a:custGeom>
              <a:avLst/>
              <a:gdLst/>
              <a:ahLst/>
              <a:cxnLst/>
              <a:rect l="l" t="t" r="r" b="b"/>
              <a:pathLst>
                <a:path w="196" h="597" extrusionOk="0">
                  <a:moveTo>
                    <a:pt x="111" y="1"/>
                  </a:moveTo>
                  <a:cubicBezTo>
                    <a:pt x="79" y="1"/>
                    <a:pt x="48" y="22"/>
                    <a:pt x="53" y="65"/>
                  </a:cubicBezTo>
                  <a:cubicBezTo>
                    <a:pt x="63" y="218"/>
                    <a:pt x="53" y="366"/>
                    <a:pt x="13" y="516"/>
                  </a:cubicBezTo>
                  <a:cubicBezTo>
                    <a:pt x="1" y="565"/>
                    <a:pt x="41" y="596"/>
                    <a:pt x="79" y="596"/>
                  </a:cubicBezTo>
                  <a:cubicBezTo>
                    <a:pt x="106" y="596"/>
                    <a:pt x="131" y="582"/>
                    <a:pt x="139" y="548"/>
                  </a:cubicBezTo>
                  <a:cubicBezTo>
                    <a:pt x="182" y="389"/>
                    <a:pt x="196" y="227"/>
                    <a:pt x="182" y="65"/>
                  </a:cubicBezTo>
                  <a:cubicBezTo>
                    <a:pt x="179" y="22"/>
                    <a:pt x="144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2895975" y="1540200"/>
              <a:ext cx="4225" cy="8475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05" y="1"/>
                  </a:moveTo>
                  <a:cubicBezTo>
                    <a:pt x="72" y="1"/>
                    <a:pt x="36" y="22"/>
                    <a:pt x="31" y="63"/>
                  </a:cubicBezTo>
                  <a:cubicBezTo>
                    <a:pt x="21" y="132"/>
                    <a:pt x="15" y="206"/>
                    <a:pt x="5" y="275"/>
                  </a:cubicBezTo>
                  <a:cubicBezTo>
                    <a:pt x="0" y="318"/>
                    <a:pt x="30" y="338"/>
                    <a:pt x="62" y="338"/>
                  </a:cubicBezTo>
                  <a:cubicBezTo>
                    <a:pt x="96" y="338"/>
                    <a:pt x="132" y="317"/>
                    <a:pt x="137" y="275"/>
                  </a:cubicBezTo>
                  <a:cubicBezTo>
                    <a:pt x="144" y="206"/>
                    <a:pt x="154" y="132"/>
                    <a:pt x="164" y="63"/>
                  </a:cubicBezTo>
                  <a:cubicBezTo>
                    <a:pt x="169" y="22"/>
                    <a:pt x="138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2993575" y="1594450"/>
              <a:ext cx="4500" cy="11700"/>
            </a:xfrm>
            <a:custGeom>
              <a:avLst/>
              <a:gdLst/>
              <a:ahLst/>
              <a:cxnLst/>
              <a:rect l="l" t="t" r="r" b="b"/>
              <a:pathLst>
                <a:path w="180" h="468" extrusionOk="0">
                  <a:moveTo>
                    <a:pt x="62" y="0"/>
                  </a:moveTo>
                  <a:cubicBezTo>
                    <a:pt x="30" y="0"/>
                    <a:pt x="0" y="21"/>
                    <a:pt x="5" y="62"/>
                  </a:cubicBezTo>
                  <a:cubicBezTo>
                    <a:pt x="15" y="178"/>
                    <a:pt x="28" y="290"/>
                    <a:pt x="41" y="403"/>
                  </a:cubicBezTo>
                  <a:cubicBezTo>
                    <a:pt x="46" y="446"/>
                    <a:pt x="82" y="468"/>
                    <a:pt x="115" y="468"/>
                  </a:cubicBezTo>
                  <a:cubicBezTo>
                    <a:pt x="148" y="468"/>
                    <a:pt x="179" y="446"/>
                    <a:pt x="174" y="403"/>
                  </a:cubicBezTo>
                  <a:cubicBezTo>
                    <a:pt x="160" y="290"/>
                    <a:pt x="148" y="178"/>
                    <a:pt x="134" y="62"/>
                  </a:cubicBezTo>
                  <a:cubicBezTo>
                    <a:pt x="129" y="21"/>
                    <a:pt x="95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2999275" y="1599250"/>
              <a:ext cx="5400" cy="10200"/>
            </a:xfrm>
            <a:custGeom>
              <a:avLst/>
              <a:gdLst/>
              <a:ahLst/>
              <a:cxnLst/>
              <a:rect l="l" t="t" r="r" b="b"/>
              <a:pathLst>
                <a:path w="216" h="408" extrusionOk="0">
                  <a:moveTo>
                    <a:pt x="65" y="1"/>
                  </a:moveTo>
                  <a:cubicBezTo>
                    <a:pt x="32" y="1"/>
                    <a:pt x="1" y="22"/>
                    <a:pt x="2" y="66"/>
                  </a:cubicBezTo>
                  <a:cubicBezTo>
                    <a:pt x="5" y="175"/>
                    <a:pt x="32" y="274"/>
                    <a:pt x="79" y="373"/>
                  </a:cubicBezTo>
                  <a:cubicBezTo>
                    <a:pt x="89" y="397"/>
                    <a:pt x="107" y="407"/>
                    <a:pt x="127" y="407"/>
                  </a:cubicBezTo>
                  <a:cubicBezTo>
                    <a:pt x="169" y="407"/>
                    <a:pt x="216" y="360"/>
                    <a:pt x="191" y="307"/>
                  </a:cubicBezTo>
                  <a:cubicBezTo>
                    <a:pt x="155" y="228"/>
                    <a:pt x="138" y="148"/>
                    <a:pt x="135" y="66"/>
                  </a:cubicBezTo>
                  <a:cubicBezTo>
                    <a:pt x="131" y="22"/>
                    <a:pt x="97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2750675" y="1610975"/>
              <a:ext cx="4125" cy="11150"/>
            </a:xfrm>
            <a:custGeom>
              <a:avLst/>
              <a:gdLst/>
              <a:ahLst/>
              <a:cxnLst/>
              <a:rect l="l" t="t" r="r" b="b"/>
              <a:pathLst>
                <a:path w="165" h="446" extrusionOk="0">
                  <a:moveTo>
                    <a:pt x="101" y="0"/>
                  </a:moveTo>
                  <a:cubicBezTo>
                    <a:pt x="67" y="0"/>
                    <a:pt x="32" y="21"/>
                    <a:pt x="29" y="63"/>
                  </a:cubicBezTo>
                  <a:cubicBezTo>
                    <a:pt x="21" y="169"/>
                    <a:pt x="12" y="275"/>
                    <a:pt x="5" y="381"/>
                  </a:cubicBezTo>
                  <a:cubicBezTo>
                    <a:pt x="0" y="424"/>
                    <a:pt x="31" y="445"/>
                    <a:pt x="64" y="445"/>
                  </a:cubicBezTo>
                  <a:cubicBezTo>
                    <a:pt x="96" y="445"/>
                    <a:pt x="131" y="424"/>
                    <a:pt x="134" y="381"/>
                  </a:cubicBezTo>
                  <a:cubicBezTo>
                    <a:pt x="145" y="275"/>
                    <a:pt x="151" y="169"/>
                    <a:pt x="160" y="63"/>
                  </a:cubicBezTo>
                  <a:cubicBezTo>
                    <a:pt x="164" y="21"/>
                    <a:pt x="133" y="0"/>
                    <a:pt x="101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2758825" y="1617350"/>
              <a:ext cx="3325" cy="8500"/>
            </a:xfrm>
            <a:custGeom>
              <a:avLst/>
              <a:gdLst/>
              <a:ahLst/>
              <a:cxnLst/>
              <a:rect l="l" t="t" r="r" b="b"/>
              <a:pathLst>
                <a:path w="133" h="340" extrusionOk="0">
                  <a:moveTo>
                    <a:pt x="66" y="0"/>
                  </a:moveTo>
                  <a:cubicBezTo>
                    <a:pt x="33" y="0"/>
                    <a:pt x="1" y="21"/>
                    <a:pt x="1" y="63"/>
                  </a:cubicBezTo>
                  <a:lnTo>
                    <a:pt x="1" y="276"/>
                  </a:lnTo>
                  <a:cubicBezTo>
                    <a:pt x="1" y="318"/>
                    <a:pt x="34" y="340"/>
                    <a:pt x="67" y="340"/>
                  </a:cubicBezTo>
                  <a:cubicBezTo>
                    <a:pt x="100" y="340"/>
                    <a:pt x="133" y="318"/>
                    <a:pt x="133" y="276"/>
                  </a:cubicBezTo>
                  <a:lnTo>
                    <a:pt x="133" y="63"/>
                  </a:lnTo>
                  <a:cubicBezTo>
                    <a:pt x="133" y="22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3046925" y="1519825"/>
              <a:ext cx="159875" cy="203500"/>
            </a:xfrm>
            <a:custGeom>
              <a:avLst/>
              <a:gdLst/>
              <a:ahLst/>
              <a:cxnLst/>
              <a:rect l="l" t="t" r="r" b="b"/>
              <a:pathLst>
                <a:path w="6395" h="8140" extrusionOk="0">
                  <a:moveTo>
                    <a:pt x="3226" y="0"/>
                  </a:moveTo>
                  <a:lnTo>
                    <a:pt x="0" y="5702"/>
                  </a:lnTo>
                  <a:lnTo>
                    <a:pt x="474" y="8140"/>
                  </a:lnTo>
                  <a:cubicBezTo>
                    <a:pt x="6395" y="6117"/>
                    <a:pt x="3226" y="0"/>
                    <a:pt x="3226" y="0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3081350" y="1569900"/>
              <a:ext cx="41425" cy="114275"/>
            </a:xfrm>
            <a:custGeom>
              <a:avLst/>
              <a:gdLst/>
              <a:ahLst/>
              <a:cxnLst/>
              <a:rect l="l" t="t" r="r" b="b"/>
              <a:pathLst>
                <a:path w="1657" h="4571" extrusionOk="0">
                  <a:moveTo>
                    <a:pt x="1656" y="1"/>
                  </a:moveTo>
                  <a:lnTo>
                    <a:pt x="1656" y="1"/>
                  </a:lnTo>
                  <a:cubicBezTo>
                    <a:pt x="1382" y="312"/>
                    <a:pt x="1150" y="656"/>
                    <a:pt x="941" y="1014"/>
                  </a:cubicBezTo>
                  <a:cubicBezTo>
                    <a:pt x="733" y="1372"/>
                    <a:pt x="560" y="1749"/>
                    <a:pt x="415" y="2137"/>
                  </a:cubicBezTo>
                  <a:cubicBezTo>
                    <a:pt x="265" y="2524"/>
                    <a:pt x="157" y="2929"/>
                    <a:pt x="87" y="3335"/>
                  </a:cubicBezTo>
                  <a:cubicBezTo>
                    <a:pt x="11" y="3743"/>
                    <a:pt x="1" y="4160"/>
                    <a:pt x="21" y="4571"/>
                  </a:cubicBezTo>
                  <a:cubicBezTo>
                    <a:pt x="54" y="4369"/>
                    <a:pt x="57" y="4164"/>
                    <a:pt x="103" y="3962"/>
                  </a:cubicBezTo>
                  <a:lnTo>
                    <a:pt x="153" y="3660"/>
                  </a:lnTo>
                  <a:lnTo>
                    <a:pt x="219" y="3362"/>
                  </a:lnTo>
                  <a:cubicBezTo>
                    <a:pt x="319" y="2968"/>
                    <a:pt x="432" y="2577"/>
                    <a:pt x="577" y="2197"/>
                  </a:cubicBezTo>
                  <a:cubicBezTo>
                    <a:pt x="719" y="1816"/>
                    <a:pt x="881" y="1445"/>
                    <a:pt x="1060" y="1077"/>
                  </a:cubicBezTo>
                  <a:cubicBezTo>
                    <a:pt x="1150" y="895"/>
                    <a:pt x="1246" y="713"/>
                    <a:pt x="1346" y="534"/>
                  </a:cubicBezTo>
                  <a:cubicBezTo>
                    <a:pt x="1442" y="352"/>
                    <a:pt x="1547" y="179"/>
                    <a:pt x="1656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2596650" y="1616350"/>
              <a:ext cx="116425" cy="190600"/>
            </a:xfrm>
            <a:custGeom>
              <a:avLst/>
              <a:gdLst/>
              <a:ahLst/>
              <a:cxnLst/>
              <a:rect l="l" t="t" r="r" b="b"/>
              <a:pathLst>
                <a:path w="4657" h="7624" extrusionOk="0">
                  <a:moveTo>
                    <a:pt x="722" y="1"/>
                  </a:moveTo>
                  <a:cubicBezTo>
                    <a:pt x="722" y="1"/>
                    <a:pt x="0" y="5524"/>
                    <a:pt x="2948" y="7183"/>
                  </a:cubicBezTo>
                  <a:cubicBezTo>
                    <a:pt x="2951" y="7186"/>
                    <a:pt x="2954" y="7190"/>
                    <a:pt x="2960" y="7190"/>
                  </a:cubicBezTo>
                  <a:cubicBezTo>
                    <a:pt x="3298" y="7382"/>
                    <a:pt x="3683" y="7518"/>
                    <a:pt x="4123" y="7591"/>
                  </a:cubicBezTo>
                  <a:cubicBezTo>
                    <a:pt x="4196" y="7603"/>
                    <a:pt x="4272" y="7614"/>
                    <a:pt x="4351" y="7623"/>
                  </a:cubicBezTo>
                  <a:lnTo>
                    <a:pt x="4401" y="7140"/>
                  </a:lnTo>
                  <a:lnTo>
                    <a:pt x="4656" y="4703"/>
                  </a:lnTo>
                  <a:lnTo>
                    <a:pt x="4405" y="4401"/>
                  </a:lnTo>
                  <a:lnTo>
                    <a:pt x="4076" y="4011"/>
                  </a:lnTo>
                  <a:lnTo>
                    <a:pt x="1712" y="1190"/>
                  </a:lnTo>
                  <a:lnTo>
                    <a:pt x="1712" y="118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2630750" y="1660875"/>
              <a:ext cx="52100" cy="109075"/>
            </a:xfrm>
            <a:custGeom>
              <a:avLst/>
              <a:gdLst/>
              <a:ahLst/>
              <a:cxnLst/>
              <a:rect l="l" t="t" r="r" b="b"/>
              <a:pathLst>
                <a:path w="2084" h="4363" extrusionOk="0">
                  <a:moveTo>
                    <a:pt x="1" y="1"/>
                  </a:moveTo>
                  <a:lnTo>
                    <a:pt x="1" y="1"/>
                  </a:lnTo>
                  <a:cubicBezTo>
                    <a:pt x="136" y="157"/>
                    <a:pt x="268" y="312"/>
                    <a:pt x="392" y="478"/>
                  </a:cubicBezTo>
                  <a:cubicBezTo>
                    <a:pt x="517" y="641"/>
                    <a:pt x="640" y="806"/>
                    <a:pt x="756" y="974"/>
                  </a:cubicBezTo>
                  <a:cubicBezTo>
                    <a:pt x="984" y="1312"/>
                    <a:pt x="1196" y="1663"/>
                    <a:pt x="1375" y="2027"/>
                  </a:cubicBezTo>
                  <a:cubicBezTo>
                    <a:pt x="1567" y="2389"/>
                    <a:pt x="1706" y="2770"/>
                    <a:pt x="1829" y="3157"/>
                  </a:cubicBezTo>
                  <a:lnTo>
                    <a:pt x="1911" y="3452"/>
                  </a:lnTo>
                  <a:cubicBezTo>
                    <a:pt x="1934" y="3551"/>
                    <a:pt x="1951" y="3654"/>
                    <a:pt x="1971" y="3753"/>
                  </a:cubicBezTo>
                  <a:cubicBezTo>
                    <a:pt x="2024" y="3952"/>
                    <a:pt x="2024" y="4157"/>
                    <a:pt x="2061" y="4362"/>
                  </a:cubicBezTo>
                  <a:cubicBezTo>
                    <a:pt x="2084" y="3952"/>
                    <a:pt x="2061" y="3531"/>
                    <a:pt x="1961" y="3124"/>
                  </a:cubicBezTo>
                  <a:cubicBezTo>
                    <a:pt x="1865" y="2717"/>
                    <a:pt x="1723" y="2319"/>
                    <a:pt x="1534" y="1948"/>
                  </a:cubicBezTo>
                  <a:cubicBezTo>
                    <a:pt x="1341" y="1578"/>
                    <a:pt x="1123" y="1220"/>
                    <a:pt x="861" y="895"/>
                  </a:cubicBezTo>
                  <a:cubicBezTo>
                    <a:pt x="603" y="571"/>
                    <a:pt x="322" y="263"/>
                    <a:pt x="1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2695975" y="1505175"/>
              <a:ext cx="142425" cy="35775"/>
            </a:xfrm>
            <a:custGeom>
              <a:avLst/>
              <a:gdLst/>
              <a:ahLst/>
              <a:cxnLst/>
              <a:rect l="l" t="t" r="r" b="b"/>
              <a:pathLst>
                <a:path w="5697" h="1431" extrusionOk="0">
                  <a:moveTo>
                    <a:pt x="5697" y="0"/>
                  </a:moveTo>
                  <a:cubicBezTo>
                    <a:pt x="5680" y="0"/>
                    <a:pt x="5667" y="4"/>
                    <a:pt x="5654" y="7"/>
                  </a:cubicBezTo>
                  <a:lnTo>
                    <a:pt x="5694" y="30"/>
                  </a:lnTo>
                  <a:cubicBezTo>
                    <a:pt x="5694" y="20"/>
                    <a:pt x="5694" y="10"/>
                    <a:pt x="5697" y="0"/>
                  </a:cubicBezTo>
                  <a:close/>
                  <a:moveTo>
                    <a:pt x="2547" y="619"/>
                  </a:moveTo>
                  <a:lnTo>
                    <a:pt x="2547" y="619"/>
                  </a:lnTo>
                  <a:cubicBezTo>
                    <a:pt x="1922" y="745"/>
                    <a:pt x="1295" y="878"/>
                    <a:pt x="673" y="1014"/>
                  </a:cubicBezTo>
                  <a:cubicBezTo>
                    <a:pt x="474" y="1057"/>
                    <a:pt x="276" y="1100"/>
                    <a:pt x="80" y="1146"/>
                  </a:cubicBezTo>
                  <a:cubicBezTo>
                    <a:pt x="51" y="1242"/>
                    <a:pt x="24" y="1338"/>
                    <a:pt x="1" y="1431"/>
                  </a:cubicBezTo>
                  <a:cubicBezTo>
                    <a:pt x="83" y="1411"/>
                    <a:pt x="163" y="1391"/>
                    <a:pt x="242" y="1374"/>
                  </a:cubicBezTo>
                  <a:cubicBezTo>
                    <a:pt x="971" y="1216"/>
                    <a:pt x="1700" y="1060"/>
                    <a:pt x="2428" y="911"/>
                  </a:cubicBezTo>
                  <a:lnTo>
                    <a:pt x="2547" y="6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2702200" y="1489925"/>
              <a:ext cx="136700" cy="29250"/>
            </a:xfrm>
            <a:custGeom>
              <a:avLst/>
              <a:gdLst/>
              <a:ahLst/>
              <a:cxnLst/>
              <a:rect l="l" t="t" r="r" b="b"/>
              <a:pathLst>
                <a:path w="5468" h="1170" extrusionOk="0">
                  <a:moveTo>
                    <a:pt x="5468" y="1"/>
                  </a:moveTo>
                  <a:lnTo>
                    <a:pt x="5468" y="1"/>
                  </a:lnTo>
                  <a:cubicBezTo>
                    <a:pt x="5183" y="48"/>
                    <a:pt x="4898" y="94"/>
                    <a:pt x="4610" y="143"/>
                  </a:cubicBezTo>
                  <a:lnTo>
                    <a:pt x="4957" y="349"/>
                  </a:lnTo>
                  <a:cubicBezTo>
                    <a:pt x="5124" y="322"/>
                    <a:pt x="5289" y="296"/>
                    <a:pt x="5454" y="266"/>
                  </a:cubicBezTo>
                  <a:cubicBezTo>
                    <a:pt x="5457" y="176"/>
                    <a:pt x="5464" y="91"/>
                    <a:pt x="5468" y="1"/>
                  </a:cubicBezTo>
                  <a:close/>
                  <a:moveTo>
                    <a:pt x="2610" y="474"/>
                  </a:moveTo>
                  <a:lnTo>
                    <a:pt x="2610" y="474"/>
                  </a:lnTo>
                  <a:cubicBezTo>
                    <a:pt x="1769" y="614"/>
                    <a:pt x="931" y="753"/>
                    <a:pt x="93" y="889"/>
                  </a:cubicBezTo>
                  <a:cubicBezTo>
                    <a:pt x="60" y="985"/>
                    <a:pt x="30" y="1077"/>
                    <a:pt x="1" y="1170"/>
                  </a:cubicBezTo>
                  <a:cubicBezTo>
                    <a:pt x="832" y="1034"/>
                    <a:pt x="1659" y="895"/>
                    <a:pt x="2490" y="759"/>
                  </a:cubicBezTo>
                  <a:lnTo>
                    <a:pt x="2610" y="4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2709650" y="1470650"/>
              <a:ext cx="130900" cy="27325"/>
            </a:xfrm>
            <a:custGeom>
              <a:avLst/>
              <a:gdLst/>
              <a:ahLst/>
              <a:cxnLst/>
              <a:rect l="l" t="t" r="r" b="b"/>
              <a:pathLst>
                <a:path w="5236" h="1093" extrusionOk="0">
                  <a:moveTo>
                    <a:pt x="5236" y="0"/>
                  </a:moveTo>
                  <a:cubicBezTo>
                    <a:pt x="4583" y="99"/>
                    <a:pt x="3931" y="196"/>
                    <a:pt x="3282" y="295"/>
                  </a:cubicBezTo>
                  <a:lnTo>
                    <a:pt x="3633" y="507"/>
                  </a:lnTo>
                  <a:cubicBezTo>
                    <a:pt x="4160" y="428"/>
                    <a:pt x="4682" y="348"/>
                    <a:pt x="5209" y="272"/>
                  </a:cubicBezTo>
                  <a:cubicBezTo>
                    <a:pt x="5216" y="179"/>
                    <a:pt x="5226" y="90"/>
                    <a:pt x="5236" y="0"/>
                  </a:cubicBezTo>
                  <a:close/>
                  <a:moveTo>
                    <a:pt x="2660" y="391"/>
                  </a:moveTo>
                  <a:lnTo>
                    <a:pt x="2660" y="391"/>
                  </a:lnTo>
                  <a:cubicBezTo>
                    <a:pt x="1809" y="524"/>
                    <a:pt x="961" y="663"/>
                    <a:pt x="113" y="808"/>
                  </a:cubicBezTo>
                  <a:cubicBezTo>
                    <a:pt x="73" y="901"/>
                    <a:pt x="37" y="997"/>
                    <a:pt x="1" y="1093"/>
                  </a:cubicBezTo>
                  <a:cubicBezTo>
                    <a:pt x="848" y="944"/>
                    <a:pt x="1693" y="808"/>
                    <a:pt x="2544" y="676"/>
                  </a:cubicBezTo>
                  <a:lnTo>
                    <a:pt x="2660" y="3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2718525" y="1448200"/>
              <a:ext cx="125350" cy="28675"/>
            </a:xfrm>
            <a:custGeom>
              <a:avLst/>
              <a:gdLst/>
              <a:ahLst/>
              <a:cxnLst/>
              <a:rect l="l" t="t" r="r" b="b"/>
              <a:pathLst>
                <a:path w="5014" h="1147" extrusionOk="0">
                  <a:moveTo>
                    <a:pt x="5013" y="1"/>
                  </a:moveTo>
                  <a:lnTo>
                    <a:pt x="5013" y="1"/>
                  </a:lnTo>
                  <a:cubicBezTo>
                    <a:pt x="3387" y="262"/>
                    <a:pt x="1761" y="548"/>
                    <a:pt x="139" y="852"/>
                  </a:cubicBezTo>
                  <a:cubicBezTo>
                    <a:pt x="92" y="951"/>
                    <a:pt x="43" y="1051"/>
                    <a:pt x="0" y="1147"/>
                  </a:cubicBezTo>
                  <a:cubicBezTo>
                    <a:pt x="1652" y="832"/>
                    <a:pt x="3308" y="540"/>
                    <a:pt x="4967" y="276"/>
                  </a:cubicBezTo>
                  <a:cubicBezTo>
                    <a:pt x="4980" y="183"/>
                    <a:pt x="4997" y="94"/>
                    <a:pt x="5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2728850" y="1434050"/>
              <a:ext cx="117925" cy="22550"/>
            </a:xfrm>
            <a:custGeom>
              <a:avLst/>
              <a:gdLst/>
              <a:ahLst/>
              <a:cxnLst/>
              <a:rect l="l" t="t" r="r" b="b"/>
              <a:pathLst>
                <a:path w="4717" h="902" extrusionOk="0">
                  <a:moveTo>
                    <a:pt x="4716" y="1"/>
                  </a:moveTo>
                  <a:cubicBezTo>
                    <a:pt x="3196" y="206"/>
                    <a:pt x="1676" y="405"/>
                    <a:pt x="163" y="617"/>
                  </a:cubicBezTo>
                  <a:cubicBezTo>
                    <a:pt x="143" y="649"/>
                    <a:pt x="123" y="683"/>
                    <a:pt x="104" y="716"/>
                  </a:cubicBezTo>
                  <a:cubicBezTo>
                    <a:pt x="77" y="762"/>
                    <a:pt x="54" y="805"/>
                    <a:pt x="27" y="852"/>
                  </a:cubicBezTo>
                  <a:cubicBezTo>
                    <a:pt x="17" y="868"/>
                    <a:pt x="7" y="885"/>
                    <a:pt x="0" y="901"/>
                  </a:cubicBezTo>
                  <a:cubicBezTo>
                    <a:pt x="1550" y="686"/>
                    <a:pt x="3104" y="481"/>
                    <a:pt x="4657" y="276"/>
                  </a:cubicBezTo>
                  <a:cubicBezTo>
                    <a:pt x="4677" y="183"/>
                    <a:pt x="4696" y="93"/>
                    <a:pt x="4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2739950" y="1414025"/>
              <a:ext cx="112375" cy="24200"/>
            </a:xfrm>
            <a:custGeom>
              <a:avLst/>
              <a:gdLst/>
              <a:ahLst/>
              <a:cxnLst/>
              <a:rect l="l" t="t" r="r" b="b"/>
              <a:pathLst>
                <a:path w="4495" h="968" extrusionOk="0">
                  <a:moveTo>
                    <a:pt x="4494" y="0"/>
                  </a:moveTo>
                  <a:lnTo>
                    <a:pt x="4494" y="0"/>
                  </a:lnTo>
                  <a:cubicBezTo>
                    <a:pt x="3067" y="252"/>
                    <a:pt x="1636" y="501"/>
                    <a:pt x="202" y="680"/>
                  </a:cubicBezTo>
                  <a:cubicBezTo>
                    <a:pt x="129" y="775"/>
                    <a:pt x="67" y="871"/>
                    <a:pt x="1" y="967"/>
                  </a:cubicBezTo>
                  <a:cubicBezTo>
                    <a:pt x="1477" y="788"/>
                    <a:pt x="2948" y="533"/>
                    <a:pt x="4411" y="275"/>
                  </a:cubicBezTo>
                  <a:cubicBezTo>
                    <a:pt x="4438" y="183"/>
                    <a:pt x="4464" y="90"/>
                    <a:pt x="4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2755000" y="1393650"/>
              <a:ext cx="104600" cy="24125"/>
            </a:xfrm>
            <a:custGeom>
              <a:avLst/>
              <a:gdLst/>
              <a:ahLst/>
              <a:cxnLst/>
              <a:rect l="l" t="t" r="r" b="b"/>
              <a:pathLst>
                <a:path w="4184" h="965" extrusionOk="0">
                  <a:moveTo>
                    <a:pt x="4184" y="0"/>
                  </a:moveTo>
                  <a:lnTo>
                    <a:pt x="4184" y="0"/>
                  </a:lnTo>
                  <a:cubicBezTo>
                    <a:pt x="3623" y="90"/>
                    <a:pt x="3061" y="179"/>
                    <a:pt x="2498" y="266"/>
                  </a:cubicBezTo>
                  <a:cubicBezTo>
                    <a:pt x="1789" y="378"/>
                    <a:pt x="1011" y="570"/>
                    <a:pt x="246" y="683"/>
                  </a:cubicBezTo>
                  <a:cubicBezTo>
                    <a:pt x="210" y="723"/>
                    <a:pt x="177" y="759"/>
                    <a:pt x="140" y="802"/>
                  </a:cubicBezTo>
                  <a:cubicBezTo>
                    <a:pt x="94" y="855"/>
                    <a:pt x="47" y="911"/>
                    <a:pt x="1" y="964"/>
                  </a:cubicBezTo>
                  <a:cubicBezTo>
                    <a:pt x="640" y="879"/>
                    <a:pt x="1283" y="723"/>
                    <a:pt x="1889" y="627"/>
                  </a:cubicBezTo>
                  <a:lnTo>
                    <a:pt x="4074" y="286"/>
                  </a:lnTo>
                  <a:cubicBezTo>
                    <a:pt x="4107" y="190"/>
                    <a:pt x="4144" y="93"/>
                    <a:pt x="4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2777525" y="1374700"/>
              <a:ext cx="90775" cy="19400"/>
            </a:xfrm>
            <a:custGeom>
              <a:avLst/>
              <a:gdLst/>
              <a:ahLst/>
              <a:cxnLst/>
              <a:rect l="l" t="t" r="r" b="b"/>
              <a:pathLst>
                <a:path w="3631" h="776" extrusionOk="0">
                  <a:moveTo>
                    <a:pt x="3630" y="0"/>
                  </a:moveTo>
                  <a:cubicBezTo>
                    <a:pt x="2544" y="156"/>
                    <a:pt x="1458" y="309"/>
                    <a:pt x="372" y="460"/>
                  </a:cubicBezTo>
                  <a:cubicBezTo>
                    <a:pt x="246" y="560"/>
                    <a:pt x="120" y="666"/>
                    <a:pt x="0" y="775"/>
                  </a:cubicBezTo>
                  <a:cubicBezTo>
                    <a:pt x="1163" y="613"/>
                    <a:pt x="2325" y="451"/>
                    <a:pt x="3488" y="286"/>
                  </a:cubicBezTo>
                  <a:cubicBezTo>
                    <a:pt x="3534" y="193"/>
                    <a:pt x="3581" y="93"/>
                    <a:pt x="3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2817100" y="1350525"/>
              <a:ext cx="66175" cy="15325"/>
            </a:xfrm>
            <a:custGeom>
              <a:avLst/>
              <a:gdLst/>
              <a:ahLst/>
              <a:cxnLst/>
              <a:rect l="l" t="t" r="r" b="b"/>
              <a:pathLst>
                <a:path w="2647" h="613" extrusionOk="0">
                  <a:moveTo>
                    <a:pt x="2646" y="1"/>
                  </a:moveTo>
                  <a:cubicBezTo>
                    <a:pt x="2011" y="83"/>
                    <a:pt x="1378" y="169"/>
                    <a:pt x="742" y="252"/>
                  </a:cubicBezTo>
                  <a:cubicBezTo>
                    <a:pt x="719" y="262"/>
                    <a:pt x="696" y="269"/>
                    <a:pt x="673" y="282"/>
                  </a:cubicBezTo>
                  <a:cubicBezTo>
                    <a:pt x="441" y="381"/>
                    <a:pt x="216" y="494"/>
                    <a:pt x="1" y="613"/>
                  </a:cubicBezTo>
                  <a:cubicBezTo>
                    <a:pt x="809" y="504"/>
                    <a:pt x="1620" y="398"/>
                    <a:pt x="2431" y="292"/>
                  </a:cubicBezTo>
                  <a:cubicBezTo>
                    <a:pt x="2435" y="292"/>
                    <a:pt x="2435" y="288"/>
                    <a:pt x="2435" y="288"/>
                  </a:cubicBezTo>
                  <a:cubicBezTo>
                    <a:pt x="2491" y="195"/>
                    <a:pt x="2567" y="100"/>
                    <a:pt x="2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2736475" y="1547900"/>
              <a:ext cx="12025" cy="2150"/>
            </a:xfrm>
            <a:custGeom>
              <a:avLst/>
              <a:gdLst/>
              <a:ahLst/>
              <a:cxnLst/>
              <a:rect l="l" t="t" r="r" b="b"/>
              <a:pathLst>
                <a:path w="481" h="8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318" y="29"/>
                    <a:pt x="159" y="60"/>
                    <a:pt x="0" y="86"/>
                  </a:cubicBezTo>
                  <a:lnTo>
                    <a:pt x="444" y="8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9E3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2639425" y="1471050"/>
              <a:ext cx="199050" cy="244100"/>
            </a:xfrm>
            <a:custGeom>
              <a:avLst/>
              <a:gdLst/>
              <a:ahLst/>
              <a:cxnLst/>
              <a:rect l="l" t="t" r="r" b="b"/>
              <a:pathLst>
                <a:path w="7962" h="9764" extrusionOk="0">
                  <a:moveTo>
                    <a:pt x="5624" y="1"/>
                  </a:moveTo>
                  <a:lnTo>
                    <a:pt x="5469" y="375"/>
                  </a:lnTo>
                  <a:lnTo>
                    <a:pt x="5353" y="660"/>
                  </a:lnTo>
                  <a:lnTo>
                    <a:pt x="5121" y="1229"/>
                  </a:lnTo>
                  <a:lnTo>
                    <a:pt x="5001" y="1514"/>
                  </a:lnTo>
                  <a:lnTo>
                    <a:pt x="4809" y="1984"/>
                  </a:lnTo>
                  <a:lnTo>
                    <a:pt x="4690" y="2276"/>
                  </a:lnTo>
                  <a:lnTo>
                    <a:pt x="4363" y="3074"/>
                  </a:lnTo>
                  <a:lnTo>
                    <a:pt x="4326" y="3157"/>
                  </a:lnTo>
                  <a:lnTo>
                    <a:pt x="3882" y="3160"/>
                  </a:lnTo>
                  <a:lnTo>
                    <a:pt x="2167" y="3180"/>
                  </a:lnTo>
                  <a:lnTo>
                    <a:pt x="1571" y="3187"/>
                  </a:lnTo>
                  <a:lnTo>
                    <a:pt x="1928" y="4362"/>
                  </a:lnTo>
                  <a:lnTo>
                    <a:pt x="2429" y="6004"/>
                  </a:lnTo>
                  <a:lnTo>
                    <a:pt x="1694" y="6302"/>
                  </a:lnTo>
                  <a:lnTo>
                    <a:pt x="1" y="6998"/>
                  </a:lnTo>
                  <a:lnTo>
                    <a:pt x="1" y="7002"/>
                  </a:lnTo>
                  <a:lnTo>
                    <a:pt x="2316" y="9764"/>
                  </a:lnTo>
                  <a:cubicBezTo>
                    <a:pt x="2336" y="8544"/>
                    <a:pt x="2776" y="4064"/>
                    <a:pt x="7962" y="2435"/>
                  </a:cubicBezTo>
                  <a:cubicBezTo>
                    <a:pt x="7956" y="2163"/>
                    <a:pt x="7952" y="1899"/>
                    <a:pt x="7956" y="1630"/>
                  </a:cubicBezTo>
                  <a:lnTo>
                    <a:pt x="7956" y="1395"/>
                  </a:lnTo>
                  <a:lnTo>
                    <a:pt x="7916" y="1372"/>
                  </a:lnTo>
                  <a:lnTo>
                    <a:pt x="7468" y="1104"/>
                  </a:lnTo>
                  <a:lnTo>
                    <a:pt x="7121" y="898"/>
                  </a:lnTo>
                  <a:lnTo>
                    <a:pt x="6442" y="491"/>
                  </a:lnTo>
                  <a:lnTo>
                    <a:pt x="6091" y="279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rgbClr val="E3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2651625" y="1881025"/>
              <a:ext cx="90575" cy="41825"/>
            </a:xfrm>
            <a:custGeom>
              <a:avLst/>
              <a:gdLst/>
              <a:ahLst/>
              <a:cxnLst/>
              <a:rect l="l" t="t" r="r" b="b"/>
              <a:pathLst>
                <a:path w="3623" h="1673" extrusionOk="0">
                  <a:moveTo>
                    <a:pt x="60" y="1"/>
                  </a:moveTo>
                  <a:cubicBezTo>
                    <a:pt x="37" y="106"/>
                    <a:pt x="17" y="212"/>
                    <a:pt x="3" y="319"/>
                  </a:cubicBezTo>
                  <a:cubicBezTo>
                    <a:pt x="0" y="342"/>
                    <a:pt x="0" y="365"/>
                    <a:pt x="0" y="385"/>
                  </a:cubicBezTo>
                  <a:cubicBezTo>
                    <a:pt x="14" y="259"/>
                    <a:pt x="33" y="129"/>
                    <a:pt x="60" y="1"/>
                  </a:cubicBezTo>
                  <a:close/>
                  <a:moveTo>
                    <a:pt x="3610" y="1491"/>
                  </a:moveTo>
                  <a:cubicBezTo>
                    <a:pt x="3583" y="1534"/>
                    <a:pt x="3540" y="1600"/>
                    <a:pt x="3483" y="1673"/>
                  </a:cubicBezTo>
                  <a:cubicBezTo>
                    <a:pt x="3537" y="1623"/>
                    <a:pt x="3583" y="1566"/>
                    <a:pt x="3623" y="1511"/>
                  </a:cubicBezTo>
                  <a:cubicBezTo>
                    <a:pt x="3616" y="1504"/>
                    <a:pt x="3613" y="1500"/>
                    <a:pt x="3610" y="1491"/>
                  </a:cubicBezTo>
                  <a:close/>
                </a:path>
              </a:pathLst>
            </a:custGeom>
            <a:solidFill>
              <a:srgbClr val="FA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2651050" y="1796100"/>
              <a:ext cx="153925" cy="134875"/>
            </a:xfrm>
            <a:custGeom>
              <a:avLst/>
              <a:gdLst/>
              <a:ahLst/>
              <a:cxnLst/>
              <a:rect l="l" t="t" r="r" b="b"/>
              <a:pathLst>
                <a:path w="6157" h="5395" extrusionOk="0">
                  <a:moveTo>
                    <a:pt x="2242" y="3768"/>
                  </a:moveTo>
                  <a:cubicBezTo>
                    <a:pt x="2232" y="3768"/>
                    <a:pt x="2222" y="3775"/>
                    <a:pt x="2202" y="3782"/>
                  </a:cubicBezTo>
                  <a:cubicBezTo>
                    <a:pt x="2155" y="3808"/>
                    <a:pt x="2106" y="3851"/>
                    <a:pt x="2070" y="3894"/>
                  </a:cubicBezTo>
                  <a:cubicBezTo>
                    <a:pt x="1917" y="4080"/>
                    <a:pt x="1880" y="4358"/>
                    <a:pt x="1964" y="4590"/>
                  </a:cubicBezTo>
                  <a:cubicBezTo>
                    <a:pt x="1970" y="4610"/>
                    <a:pt x="1977" y="4626"/>
                    <a:pt x="1987" y="4646"/>
                  </a:cubicBezTo>
                  <a:cubicBezTo>
                    <a:pt x="2116" y="4483"/>
                    <a:pt x="2218" y="4298"/>
                    <a:pt x="2278" y="4103"/>
                  </a:cubicBezTo>
                  <a:cubicBezTo>
                    <a:pt x="2294" y="4040"/>
                    <a:pt x="2314" y="3980"/>
                    <a:pt x="2311" y="3927"/>
                  </a:cubicBezTo>
                  <a:cubicBezTo>
                    <a:pt x="2311" y="3875"/>
                    <a:pt x="2298" y="3818"/>
                    <a:pt x="2275" y="3788"/>
                  </a:cubicBezTo>
                  <a:cubicBezTo>
                    <a:pt x="2262" y="3775"/>
                    <a:pt x="2255" y="3768"/>
                    <a:pt x="2242" y="3768"/>
                  </a:cubicBezTo>
                  <a:close/>
                  <a:moveTo>
                    <a:pt x="3742" y="4199"/>
                  </a:moveTo>
                  <a:cubicBezTo>
                    <a:pt x="3662" y="4272"/>
                    <a:pt x="3616" y="4387"/>
                    <a:pt x="3613" y="4503"/>
                  </a:cubicBezTo>
                  <a:cubicBezTo>
                    <a:pt x="3609" y="4613"/>
                    <a:pt x="3639" y="4725"/>
                    <a:pt x="3705" y="4815"/>
                  </a:cubicBezTo>
                  <a:cubicBezTo>
                    <a:pt x="3812" y="4626"/>
                    <a:pt x="3841" y="4381"/>
                    <a:pt x="3742" y="4199"/>
                  </a:cubicBezTo>
                  <a:close/>
                  <a:moveTo>
                    <a:pt x="784" y="0"/>
                  </a:moveTo>
                  <a:lnTo>
                    <a:pt x="784" y="23"/>
                  </a:lnTo>
                  <a:lnTo>
                    <a:pt x="784" y="26"/>
                  </a:lnTo>
                  <a:lnTo>
                    <a:pt x="784" y="36"/>
                  </a:lnTo>
                  <a:cubicBezTo>
                    <a:pt x="798" y="208"/>
                    <a:pt x="811" y="381"/>
                    <a:pt x="815" y="556"/>
                  </a:cubicBezTo>
                  <a:cubicBezTo>
                    <a:pt x="827" y="831"/>
                    <a:pt x="801" y="1109"/>
                    <a:pt x="745" y="1377"/>
                  </a:cubicBezTo>
                  <a:cubicBezTo>
                    <a:pt x="633" y="1920"/>
                    <a:pt x="394" y="2420"/>
                    <a:pt x="222" y="2934"/>
                  </a:cubicBezTo>
                  <a:cubicBezTo>
                    <a:pt x="169" y="3089"/>
                    <a:pt x="119" y="3242"/>
                    <a:pt x="83" y="3398"/>
                  </a:cubicBezTo>
                  <a:cubicBezTo>
                    <a:pt x="56" y="3526"/>
                    <a:pt x="37" y="3656"/>
                    <a:pt x="23" y="3782"/>
                  </a:cubicBezTo>
                  <a:cubicBezTo>
                    <a:pt x="0" y="4026"/>
                    <a:pt x="17" y="4272"/>
                    <a:pt x="80" y="4503"/>
                  </a:cubicBezTo>
                  <a:cubicBezTo>
                    <a:pt x="116" y="4626"/>
                    <a:pt x="169" y="4745"/>
                    <a:pt x="238" y="4851"/>
                  </a:cubicBezTo>
                  <a:cubicBezTo>
                    <a:pt x="311" y="4957"/>
                    <a:pt x="404" y="5043"/>
                    <a:pt x="513" y="5110"/>
                  </a:cubicBezTo>
                  <a:cubicBezTo>
                    <a:pt x="622" y="5166"/>
                    <a:pt x="745" y="5215"/>
                    <a:pt x="867" y="5229"/>
                  </a:cubicBezTo>
                  <a:cubicBezTo>
                    <a:pt x="900" y="5232"/>
                    <a:pt x="934" y="5232"/>
                    <a:pt x="966" y="5232"/>
                  </a:cubicBezTo>
                  <a:cubicBezTo>
                    <a:pt x="1059" y="5232"/>
                    <a:pt x="1149" y="5222"/>
                    <a:pt x="1238" y="5192"/>
                  </a:cubicBezTo>
                  <a:cubicBezTo>
                    <a:pt x="1477" y="5116"/>
                    <a:pt x="1695" y="4967"/>
                    <a:pt x="1871" y="4778"/>
                  </a:cubicBezTo>
                  <a:cubicBezTo>
                    <a:pt x="1845" y="4735"/>
                    <a:pt x="1828" y="4692"/>
                    <a:pt x="1808" y="4642"/>
                  </a:cubicBezTo>
                  <a:cubicBezTo>
                    <a:pt x="1709" y="4361"/>
                    <a:pt x="1741" y="4030"/>
                    <a:pt x="1937" y="3785"/>
                  </a:cubicBezTo>
                  <a:cubicBezTo>
                    <a:pt x="1987" y="3722"/>
                    <a:pt x="2047" y="3676"/>
                    <a:pt x="2116" y="3632"/>
                  </a:cubicBezTo>
                  <a:cubicBezTo>
                    <a:pt x="2149" y="3612"/>
                    <a:pt x="2195" y="3596"/>
                    <a:pt x="2242" y="3596"/>
                  </a:cubicBezTo>
                  <a:lnTo>
                    <a:pt x="2268" y="3596"/>
                  </a:lnTo>
                  <a:cubicBezTo>
                    <a:pt x="2325" y="3603"/>
                    <a:pt x="2381" y="3643"/>
                    <a:pt x="2411" y="3682"/>
                  </a:cubicBezTo>
                  <a:cubicBezTo>
                    <a:pt x="2470" y="3765"/>
                    <a:pt x="2484" y="3848"/>
                    <a:pt x="2487" y="3927"/>
                  </a:cubicBezTo>
                  <a:cubicBezTo>
                    <a:pt x="2487" y="4014"/>
                    <a:pt x="2464" y="4086"/>
                    <a:pt x="2444" y="4156"/>
                  </a:cubicBezTo>
                  <a:cubicBezTo>
                    <a:pt x="2368" y="4401"/>
                    <a:pt x="2238" y="4619"/>
                    <a:pt x="2073" y="4808"/>
                  </a:cubicBezTo>
                  <a:cubicBezTo>
                    <a:pt x="2169" y="4951"/>
                    <a:pt x="2298" y="5076"/>
                    <a:pt x="2441" y="5179"/>
                  </a:cubicBezTo>
                  <a:cubicBezTo>
                    <a:pt x="2600" y="5295"/>
                    <a:pt x="2788" y="5394"/>
                    <a:pt x="2967" y="5394"/>
                  </a:cubicBezTo>
                  <a:cubicBezTo>
                    <a:pt x="3020" y="5394"/>
                    <a:pt x="3077" y="5385"/>
                    <a:pt x="3126" y="5365"/>
                  </a:cubicBezTo>
                  <a:cubicBezTo>
                    <a:pt x="3239" y="5318"/>
                    <a:pt x="3338" y="5229"/>
                    <a:pt x="3437" y="5142"/>
                  </a:cubicBezTo>
                  <a:lnTo>
                    <a:pt x="3506" y="5073"/>
                  </a:lnTo>
                  <a:lnTo>
                    <a:pt x="3506" y="5070"/>
                  </a:lnTo>
                  <a:cubicBezTo>
                    <a:pt x="3563" y="4997"/>
                    <a:pt x="3606" y="4931"/>
                    <a:pt x="3633" y="4888"/>
                  </a:cubicBezTo>
                  <a:cubicBezTo>
                    <a:pt x="3543" y="4781"/>
                    <a:pt x="3497" y="4639"/>
                    <a:pt x="3500" y="4500"/>
                  </a:cubicBezTo>
                  <a:cubicBezTo>
                    <a:pt x="3500" y="4335"/>
                    <a:pt x="3573" y="4153"/>
                    <a:pt x="3725" y="4053"/>
                  </a:cubicBezTo>
                  <a:lnTo>
                    <a:pt x="3772" y="4023"/>
                  </a:lnTo>
                  <a:lnTo>
                    <a:pt x="3808" y="4069"/>
                  </a:lnTo>
                  <a:cubicBezTo>
                    <a:pt x="3997" y="4321"/>
                    <a:pt x="3957" y="4669"/>
                    <a:pt x="3812" y="4914"/>
                  </a:cubicBezTo>
                  <a:cubicBezTo>
                    <a:pt x="3808" y="4917"/>
                    <a:pt x="3808" y="4917"/>
                    <a:pt x="3808" y="4920"/>
                  </a:cubicBezTo>
                  <a:cubicBezTo>
                    <a:pt x="3944" y="5033"/>
                    <a:pt x="4126" y="5087"/>
                    <a:pt x="4312" y="5087"/>
                  </a:cubicBezTo>
                  <a:cubicBezTo>
                    <a:pt x="4404" y="5087"/>
                    <a:pt x="4497" y="5073"/>
                    <a:pt x="4587" y="5047"/>
                  </a:cubicBezTo>
                  <a:cubicBezTo>
                    <a:pt x="4874" y="4967"/>
                    <a:pt x="5139" y="4795"/>
                    <a:pt x="5388" y="4616"/>
                  </a:cubicBezTo>
                  <a:cubicBezTo>
                    <a:pt x="5632" y="4431"/>
                    <a:pt x="5854" y="4212"/>
                    <a:pt x="6017" y="3947"/>
                  </a:cubicBezTo>
                  <a:lnTo>
                    <a:pt x="6017" y="3947"/>
                  </a:lnTo>
                  <a:cubicBezTo>
                    <a:pt x="5888" y="4182"/>
                    <a:pt x="5712" y="4391"/>
                    <a:pt x="5510" y="4566"/>
                  </a:cubicBezTo>
                  <a:cubicBezTo>
                    <a:pt x="5745" y="4387"/>
                    <a:pt x="5970" y="4185"/>
                    <a:pt x="6156" y="3980"/>
                  </a:cubicBezTo>
                  <a:cubicBezTo>
                    <a:pt x="6106" y="3970"/>
                    <a:pt x="6063" y="3957"/>
                    <a:pt x="6017" y="3947"/>
                  </a:cubicBezTo>
                  <a:cubicBezTo>
                    <a:pt x="4424" y="3543"/>
                    <a:pt x="3083" y="2715"/>
                    <a:pt x="2345" y="1364"/>
                  </a:cubicBezTo>
                  <a:cubicBezTo>
                    <a:pt x="2175" y="1053"/>
                    <a:pt x="2043" y="731"/>
                    <a:pt x="1947" y="401"/>
                  </a:cubicBezTo>
                  <a:cubicBezTo>
                    <a:pt x="1507" y="328"/>
                    <a:pt x="1122" y="192"/>
                    <a:pt x="784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2647875" y="1795925"/>
              <a:ext cx="153625" cy="138850"/>
            </a:xfrm>
            <a:custGeom>
              <a:avLst/>
              <a:gdLst/>
              <a:ahLst/>
              <a:cxnLst/>
              <a:rect l="l" t="t" r="r" b="b"/>
              <a:pathLst>
                <a:path w="6145" h="5554" extrusionOk="0">
                  <a:moveTo>
                    <a:pt x="2369" y="3775"/>
                  </a:moveTo>
                  <a:cubicBezTo>
                    <a:pt x="2382" y="3775"/>
                    <a:pt x="2389" y="3782"/>
                    <a:pt x="2402" y="3795"/>
                  </a:cubicBezTo>
                  <a:cubicBezTo>
                    <a:pt x="2425" y="3825"/>
                    <a:pt x="2438" y="3882"/>
                    <a:pt x="2438" y="3934"/>
                  </a:cubicBezTo>
                  <a:cubicBezTo>
                    <a:pt x="2441" y="3987"/>
                    <a:pt x="2421" y="4047"/>
                    <a:pt x="2405" y="4110"/>
                  </a:cubicBezTo>
                  <a:cubicBezTo>
                    <a:pt x="2345" y="4305"/>
                    <a:pt x="2243" y="4490"/>
                    <a:pt x="2114" y="4653"/>
                  </a:cubicBezTo>
                  <a:cubicBezTo>
                    <a:pt x="2104" y="4633"/>
                    <a:pt x="2097" y="4617"/>
                    <a:pt x="2091" y="4597"/>
                  </a:cubicBezTo>
                  <a:cubicBezTo>
                    <a:pt x="2007" y="4365"/>
                    <a:pt x="2044" y="4087"/>
                    <a:pt x="2197" y="3901"/>
                  </a:cubicBezTo>
                  <a:cubicBezTo>
                    <a:pt x="2233" y="3858"/>
                    <a:pt x="2282" y="3815"/>
                    <a:pt x="2329" y="3789"/>
                  </a:cubicBezTo>
                  <a:cubicBezTo>
                    <a:pt x="2349" y="3782"/>
                    <a:pt x="2359" y="3775"/>
                    <a:pt x="2369" y="3775"/>
                  </a:cubicBezTo>
                  <a:close/>
                  <a:moveTo>
                    <a:pt x="3869" y="4206"/>
                  </a:moveTo>
                  <a:cubicBezTo>
                    <a:pt x="3968" y="4388"/>
                    <a:pt x="3939" y="4633"/>
                    <a:pt x="3832" y="4822"/>
                  </a:cubicBezTo>
                  <a:cubicBezTo>
                    <a:pt x="3766" y="4732"/>
                    <a:pt x="3736" y="4620"/>
                    <a:pt x="3740" y="4510"/>
                  </a:cubicBezTo>
                  <a:cubicBezTo>
                    <a:pt x="3743" y="4394"/>
                    <a:pt x="3789" y="4279"/>
                    <a:pt x="3869" y="4206"/>
                  </a:cubicBezTo>
                  <a:close/>
                  <a:moveTo>
                    <a:pt x="899" y="0"/>
                  </a:moveTo>
                  <a:cubicBezTo>
                    <a:pt x="899" y="189"/>
                    <a:pt x="905" y="378"/>
                    <a:pt x="905" y="563"/>
                  </a:cubicBezTo>
                  <a:cubicBezTo>
                    <a:pt x="905" y="835"/>
                    <a:pt x="872" y="1106"/>
                    <a:pt x="803" y="1368"/>
                  </a:cubicBezTo>
                  <a:cubicBezTo>
                    <a:pt x="670" y="1898"/>
                    <a:pt x="431" y="2387"/>
                    <a:pt x="239" y="2904"/>
                  </a:cubicBezTo>
                  <a:cubicBezTo>
                    <a:pt x="104" y="3262"/>
                    <a:pt x="1" y="3653"/>
                    <a:pt x="1" y="4050"/>
                  </a:cubicBezTo>
                  <a:cubicBezTo>
                    <a:pt x="1" y="4215"/>
                    <a:pt x="21" y="4385"/>
                    <a:pt x="64" y="4550"/>
                  </a:cubicBezTo>
                  <a:cubicBezTo>
                    <a:pt x="100" y="4686"/>
                    <a:pt x="160" y="4822"/>
                    <a:pt x="239" y="4944"/>
                  </a:cubicBezTo>
                  <a:cubicBezTo>
                    <a:pt x="326" y="5067"/>
                    <a:pt x="435" y="5169"/>
                    <a:pt x="557" y="5249"/>
                  </a:cubicBezTo>
                  <a:cubicBezTo>
                    <a:pt x="690" y="5319"/>
                    <a:pt x="826" y="5375"/>
                    <a:pt x="974" y="5392"/>
                  </a:cubicBezTo>
                  <a:lnTo>
                    <a:pt x="988" y="5392"/>
                  </a:lnTo>
                  <a:cubicBezTo>
                    <a:pt x="1027" y="5395"/>
                    <a:pt x="1064" y="5398"/>
                    <a:pt x="1101" y="5398"/>
                  </a:cubicBezTo>
                  <a:lnTo>
                    <a:pt x="1104" y="5398"/>
                  </a:lnTo>
                  <a:cubicBezTo>
                    <a:pt x="1209" y="5398"/>
                    <a:pt x="1312" y="5384"/>
                    <a:pt x="1411" y="5352"/>
                  </a:cubicBezTo>
                  <a:cubicBezTo>
                    <a:pt x="1670" y="5272"/>
                    <a:pt x="1902" y="5123"/>
                    <a:pt x="2087" y="4935"/>
                  </a:cubicBezTo>
                  <a:cubicBezTo>
                    <a:pt x="2193" y="5083"/>
                    <a:pt x="2332" y="5209"/>
                    <a:pt x="2475" y="5315"/>
                  </a:cubicBezTo>
                  <a:cubicBezTo>
                    <a:pt x="2591" y="5395"/>
                    <a:pt x="2716" y="5471"/>
                    <a:pt x="2859" y="5517"/>
                  </a:cubicBezTo>
                  <a:cubicBezTo>
                    <a:pt x="2862" y="5520"/>
                    <a:pt x="2869" y="5520"/>
                    <a:pt x="2872" y="5524"/>
                  </a:cubicBezTo>
                  <a:lnTo>
                    <a:pt x="2875" y="5524"/>
                  </a:lnTo>
                  <a:cubicBezTo>
                    <a:pt x="2941" y="5543"/>
                    <a:pt x="3014" y="5554"/>
                    <a:pt x="3084" y="5554"/>
                  </a:cubicBezTo>
                  <a:lnTo>
                    <a:pt x="3087" y="5554"/>
                  </a:lnTo>
                  <a:cubicBezTo>
                    <a:pt x="3164" y="5554"/>
                    <a:pt x="3239" y="5540"/>
                    <a:pt x="3312" y="5511"/>
                  </a:cubicBezTo>
                  <a:cubicBezTo>
                    <a:pt x="3458" y="5447"/>
                    <a:pt x="3564" y="5352"/>
                    <a:pt x="3664" y="5259"/>
                  </a:cubicBezTo>
                  <a:cubicBezTo>
                    <a:pt x="3743" y="5183"/>
                    <a:pt x="3815" y="5103"/>
                    <a:pt x="3879" y="5014"/>
                  </a:cubicBezTo>
                  <a:cubicBezTo>
                    <a:pt x="3882" y="5017"/>
                    <a:pt x="3885" y="5017"/>
                    <a:pt x="3889" y="5020"/>
                  </a:cubicBezTo>
                  <a:cubicBezTo>
                    <a:pt x="4038" y="5129"/>
                    <a:pt x="4223" y="5179"/>
                    <a:pt x="4405" y="5179"/>
                  </a:cubicBezTo>
                  <a:lnTo>
                    <a:pt x="4408" y="5179"/>
                  </a:lnTo>
                  <a:cubicBezTo>
                    <a:pt x="4518" y="5179"/>
                    <a:pt x="4624" y="5163"/>
                    <a:pt x="4723" y="5133"/>
                  </a:cubicBezTo>
                  <a:cubicBezTo>
                    <a:pt x="4726" y="5129"/>
                    <a:pt x="4729" y="5129"/>
                    <a:pt x="4733" y="5126"/>
                  </a:cubicBezTo>
                  <a:cubicBezTo>
                    <a:pt x="5038" y="5030"/>
                    <a:pt x="5296" y="4848"/>
                    <a:pt x="5541" y="4656"/>
                  </a:cubicBezTo>
                  <a:cubicBezTo>
                    <a:pt x="5571" y="4629"/>
                    <a:pt x="5601" y="4606"/>
                    <a:pt x="5631" y="4580"/>
                  </a:cubicBezTo>
                  <a:cubicBezTo>
                    <a:pt x="5631" y="4577"/>
                    <a:pt x="5634" y="4577"/>
                    <a:pt x="5637" y="4573"/>
                  </a:cubicBezTo>
                  <a:cubicBezTo>
                    <a:pt x="5839" y="4398"/>
                    <a:pt x="6015" y="4189"/>
                    <a:pt x="6144" y="3954"/>
                  </a:cubicBezTo>
                  <a:lnTo>
                    <a:pt x="6144" y="3954"/>
                  </a:lnTo>
                  <a:cubicBezTo>
                    <a:pt x="5981" y="4219"/>
                    <a:pt x="5759" y="4438"/>
                    <a:pt x="5515" y="4623"/>
                  </a:cubicBezTo>
                  <a:cubicBezTo>
                    <a:pt x="5266" y="4802"/>
                    <a:pt x="5001" y="4974"/>
                    <a:pt x="4714" y="5054"/>
                  </a:cubicBezTo>
                  <a:cubicBezTo>
                    <a:pt x="4624" y="5080"/>
                    <a:pt x="4531" y="5094"/>
                    <a:pt x="4439" y="5094"/>
                  </a:cubicBezTo>
                  <a:cubicBezTo>
                    <a:pt x="4253" y="5094"/>
                    <a:pt x="4071" y="5040"/>
                    <a:pt x="3935" y="4927"/>
                  </a:cubicBezTo>
                  <a:cubicBezTo>
                    <a:pt x="3935" y="4924"/>
                    <a:pt x="3935" y="4924"/>
                    <a:pt x="3939" y="4921"/>
                  </a:cubicBezTo>
                  <a:cubicBezTo>
                    <a:pt x="4084" y="4676"/>
                    <a:pt x="4124" y="4328"/>
                    <a:pt x="3935" y="4076"/>
                  </a:cubicBezTo>
                  <a:lnTo>
                    <a:pt x="3899" y="4030"/>
                  </a:lnTo>
                  <a:lnTo>
                    <a:pt x="3852" y="4060"/>
                  </a:lnTo>
                  <a:cubicBezTo>
                    <a:pt x="3700" y="4160"/>
                    <a:pt x="3627" y="4342"/>
                    <a:pt x="3627" y="4507"/>
                  </a:cubicBezTo>
                  <a:cubicBezTo>
                    <a:pt x="3624" y="4646"/>
                    <a:pt x="3670" y="4788"/>
                    <a:pt x="3760" y="4895"/>
                  </a:cubicBezTo>
                  <a:cubicBezTo>
                    <a:pt x="3763" y="4904"/>
                    <a:pt x="3766" y="4908"/>
                    <a:pt x="3773" y="4915"/>
                  </a:cubicBezTo>
                  <a:cubicBezTo>
                    <a:pt x="3733" y="4970"/>
                    <a:pt x="3687" y="5027"/>
                    <a:pt x="3633" y="5077"/>
                  </a:cubicBezTo>
                  <a:lnTo>
                    <a:pt x="3633" y="5080"/>
                  </a:lnTo>
                  <a:lnTo>
                    <a:pt x="3564" y="5149"/>
                  </a:lnTo>
                  <a:cubicBezTo>
                    <a:pt x="3465" y="5236"/>
                    <a:pt x="3366" y="5325"/>
                    <a:pt x="3253" y="5372"/>
                  </a:cubicBezTo>
                  <a:cubicBezTo>
                    <a:pt x="3204" y="5392"/>
                    <a:pt x="3147" y="5401"/>
                    <a:pt x="3094" y="5401"/>
                  </a:cubicBezTo>
                  <a:cubicBezTo>
                    <a:pt x="2915" y="5401"/>
                    <a:pt x="2727" y="5302"/>
                    <a:pt x="2568" y="5186"/>
                  </a:cubicBezTo>
                  <a:cubicBezTo>
                    <a:pt x="2425" y="5083"/>
                    <a:pt x="2296" y="4958"/>
                    <a:pt x="2200" y="4815"/>
                  </a:cubicBezTo>
                  <a:cubicBezTo>
                    <a:pt x="2365" y="4626"/>
                    <a:pt x="2495" y="4408"/>
                    <a:pt x="2571" y="4163"/>
                  </a:cubicBezTo>
                  <a:cubicBezTo>
                    <a:pt x="2591" y="4093"/>
                    <a:pt x="2614" y="4021"/>
                    <a:pt x="2614" y="3934"/>
                  </a:cubicBezTo>
                  <a:cubicBezTo>
                    <a:pt x="2611" y="3855"/>
                    <a:pt x="2597" y="3772"/>
                    <a:pt x="2538" y="3689"/>
                  </a:cubicBezTo>
                  <a:cubicBezTo>
                    <a:pt x="2508" y="3650"/>
                    <a:pt x="2452" y="3610"/>
                    <a:pt x="2395" y="3603"/>
                  </a:cubicBezTo>
                  <a:lnTo>
                    <a:pt x="2369" y="3603"/>
                  </a:lnTo>
                  <a:cubicBezTo>
                    <a:pt x="2322" y="3603"/>
                    <a:pt x="2276" y="3619"/>
                    <a:pt x="2243" y="3639"/>
                  </a:cubicBezTo>
                  <a:cubicBezTo>
                    <a:pt x="2174" y="3683"/>
                    <a:pt x="2114" y="3729"/>
                    <a:pt x="2064" y="3792"/>
                  </a:cubicBezTo>
                  <a:cubicBezTo>
                    <a:pt x="1868" y="4037"/>
                    <a:pt x="1836" y="4368"/>
                    <a:pt x="1935" y="4649"/>
                  </a:cubicBezTo>
                  <a:cubicBezTo>
                    <a:pt x="1955" y="4699"/>
                    <a:pt x="1972" y="4742"/>
                    <a:pt x="1998" y="4785"/>
                  </a:cubicBezTo>
                  <a:cubicBezTo>
                    <a:pt x="1822" y="4974"/>
                    <a:pt x="1604" y="5123"/>
                    <a:pt x="1365" y="5199"/>
                  </a:cubicBezTo>
                  <a:cubicBezTo>
                    <a:pt x="1276" y="5229"/>
                    <a:pt x="1186" y="5239"/>
                    <a:pt x="1093" y="5239"/>
                  </a:cubicBezTo>
                  <a:cubicBezTo>
                    <a:pt x="1061" y="5239"/>
                    <a:pt x="1027" y="5239"/>
                    <a:pt x="994" y="5236"/>
                  </a:cubicBezTo>
                  <a:cubicBezTo>
                    <a:pt x="872" y="5222"/>
                    <a:pt x="749" y="5173"/>
                    <a:pt x="640" y="5117"/>
                  </a:cubicBezTo>
                  <a:cubicBezTo>
                    <a:pt x="531" y="5050"/>
                    <a:pt x="438" y="4964"/>
                    <a:pt x="365" y="4858"/>
                  </a:cubicBezTo>
                  <a:cubicBezTo>
                    <a:pt x="296" y="4752"/>
                    <a:pt x="243" y="4633"/>
                    <a:pt x="207" y="4510"/>
                  </a:cubicBezTo>
                  <a:cubicBezTo>
                    <a:pt x="144" y="4279"/>
                    <a:pt x="127" y="4033"/>
                    <a:pt x="150" y="3789"/>
                  </a:cubicBezTo>
                  <a:cubicBezTo>
                    <a:pt x="150" y="3769"/>
                    <a:pt x="150" y="3746"/>
                    <a:pt x="153" y="3723"/>
                  </a:cubicBezTo>
                  <a:cubicBezTo>
                    <a:pt x="167" y="3616"/>
                    <a:pt x="187" y="3510"/>
                    <a:pt x="210" y="3405"/>
                  </a:cubicBezTo>
                  <a:cubicBezTo>
                    <a:pt x="246" y="3249"/>
                    <a:pt x="296" y="3096"/>
                    <a:pt x="349" y="2941"/>
                  </a:cubicBezTo>
                  <a:cubicBezTo>
                    <a:pt x="521" y="2427"/>
                    <a:pt x="760" y="1927"/>
                    <a:pt x="872" y="1384"/>
                  </a:cubicBezTo>
                  <a:cubicBezTo>
                    <a:pt x="928" y="1116"/>
                    <a:pt x="954" y="838"/>
                    <a:pt x="942" y="563"/>
                  </a:cubicBezTo>
                  <a:cubicBezTo>
                    <a:pt x="938" y="388"/>
                    <a:pt x="925" y="215"/>
                    <a:pt x="911" y="43"/>
                  </a:cubicBezTo>
                  <a:lnTo>
                    <a:pt x="911" y="33"/>
                  </a:lnTo>
                  <a:lnTo>
                    <a:pt x="911" y="30"/>
                  </a:lnTo>
                  <a:lnTo>
                    <a:pt x="911" y="7"/>
                  </a:lnTo>
                  <a:cubicBezTo>
                    <a:pt x="905" y="7"/>
                    <a:pt x="902" y="3"/>
                    <a:pt x="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2805250" y="1899000"/>
              <a:ext cx="43175" cy="63925"/>
            </a:xfrm>
            <a:custGeom>
              <a:avLst/>
              <a:gdLst/>
              <a:ahLst/>
              <a:cxnLst/>
              <a:rect l="l" t="t" r="r" b="b"/>
              <a:pathLst>
                <a:path w="1727" h="2557" extrusionOk="0">
                  <a:moveTo>
                    <a:pt x="673" y="0"/>
                  </a:moveTo>
                  <a:cubicBezTo>
                    <a:pt x="362" y="440"/>
                    <a:pt x="1" y="1083"/>
                    <a:pt x="1" y="1669"/>
                  </a:cubicBezTo>
                  <a:cubicBezTo>
                    <a:pt x="1" y="1914"/>
                    <a:pt x="64" y="2149"/>
                    <a:pt x="219" y="2354"/>
                  </a:cubicBezTo>
                  <a:cubicBezTo>
                    <a:pt x="326" y="2497"/>
                    <a:pt x="441" y="2556"/>
                    <a:pt x="568" y="2556"/>
                  </a:cubicBezTo>
                  <a:cubicBezTo>
                    <a:pt x="932" y="2556"/>
                    <a:pt x="1362" y="2033"/>
                    <a:pt x="1726" y="1447"/>
                  </a:cubicBezTo>
                  <a:cubicBezTo>
                    <a:pt x="1624" y="1275"/>
                    <a:pt x="1514" y="1110"/>
                    <a:pt x="1405" y="947"/>
                  </a:cubicBezTo>
                  <a:cubicBezTo>
                    <a:pt x="1190" y="636"/>
                    <a:pt x="965" y="324"/>
                    <a:pt x="746" y="10"/>
                  </a:cubicBezTo>
                  <a:cubicBezTo>
                    <a:pt x="723" y="7"/>
                    <a:pt x="696" y="3"/>
                    <a:pt x="673" y="0"/>
                  </a:cubicBezTo>
                  <a:close/>
                </a:path>
              </a:pathLst>
            </a:custGeom>
            <a:solidFill>
              <a:srgbClr val="E3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2699725" y="1616025"/>
              <a:ext cx="140825" cy="283225"/>
            </a:xfrm>
            <a:custGeom>
              <a:avLst/>
              <a:gdLst/>
              <a:ahLst/>
              <a:cxnLst/>
              <a:rect l="l" t="t" r="r" b="b"/>
              <a:pathLst>
                <a:path w="5633" h="11329" extrusionOk="0">
                  <a:moveTo>
                    <a:pt x="4417" y="1084"/>
                  </a:moveTo>
                  <a:lnTo>
                    <a:pt x="4417" y="1084"/>
                  </a:lnTo>
                  <a:cubicBezTo>
                    <a:pt x="4494" y="1130"/>
                    <a:pt x="4576" y="1153"/>
                    <a:pt x="4659" y="1153"/>
                  </a:cubicBezTo>
                  <a:lnTo>
                    <a:pt x="4676" y="1153"/>
                  </a:lnTo>
                  <a:cubicBezTo>
                    <a:pt x="4729" y="1153"/>
                    <a:pt x="4781" y="1143"/>
                    <a:pt x="4835" y="1126"/>
                  </a:cubicBezTo>
                  <a:lnTo>
                    <a:pt x="4835" y="1126"/>
                  </a:lnTo>
                  <a:cubicBezTo>
                    <a:pt x="4789" y="1133"/>
                    <a:pt x="4742" y="1136"/>
                    <a:pt x="4699" y="1136"/>
                  </a:cubicBezTo>
                  <a:cubicBezTo>
                    <a:pt x="4607" y="1136"/>
                    <a:pt x="4510" y="1119"/>
                    <a:pt x="4417" y="1084"/>
                  </a:cubicBezTo>
                  <a:close/>
                  <a:moveTo>
                    <a:pt x="3494" y="0"/>
                  </a:moveTo>
                  <a:cubicBezTo>
                    <a:pt x="3328" y="398"/>
                    <a:pt x="2583" y="2093"/>
                    <a:pt x="1420" y="3262"/>
                  </a:cubicBezTo>
                  <a:cubicBezTo>
                    <a:pt x="2073" y="2719"/>
                    <a:pt x="2536" y="1954"/>
                    <a:pt x="2953" y="1223"/>
                  </a:cubicBezTo>
                  <a:cubicBezTo>
                    <a:pt x="3159" y="855"/>
                    <a:pt x="3341" y="474"/>
                    <a:pt x="3503" y="86"/>
                  </a:cubicBezTo>
                  <a:cubicBezTo>
                    <a:pt x="3507" y="77"/>
                    <a:pt x="3510" y="66"/>
                    <a:pt x="3514" y="57"/>
                  </a:cubicBezTo>
                  <a:cubicBezTo>
                    <a:pt x="3507" y="40"/>
                    <a:pt x="3500" y="20"/>
                    <a:pt x="3494" y="0"/>
                  </a:cubicBezTo>
                  <a:close/>
                  <a:moveTo>
                    <a:pt x="3987" y="4047"/>
                  </a:moveTo>
                  <a:cubicBezTo>
                    <a:pt x="4150" y="4047"/>
                    <a:pt x="4282" y="4266"/>
                    <a:pt x="4282" y="4537"/>
                  </a:cubicBezTo>
                  <a:cubicBezTo>
                    <a:pt x="4285" y="4809"/>
                    <a:pt x="4153" y="5030"/>
                    <a:pt x="3991" y="5030"/>
                  </a:cubicBezTo>
                  <a:cubicBezTo>
                    <a:pt x="3828" y="5030"/>
                    <a:pt x="3696" y="4812"/>
                    <a:pt x="3696" y="4541"/>
                  </a:cubicBezTo>
                  <a:cubicBezTo>
                    <a:pt x="3693" y="4269"/>
                    <a:pt x="3821" y="4047"/>
                    <a:pt x="3983" y="4047"/>
                  </a:cubicBezTo>
                  <a:close/>
                  <a:moveTo>
                    <a:pt x="3404" y="5021"/>
                  </a:moveTo>
                  <a:cubicBezTo>
                    <a:pt x="3583" y="5021"/>
                    <a:pt x="3759" y="5087"/>
                    <a:pt x="3901" y="5216"/>
                  </a:cubicBezTo>
                  <a:cubicBezTo>
                    <a:pt x="4193" y="5490"/>
                    <a:pt x="4209" y="5951"/>
                    <a:pt x="3937" y="6242"/>
                  </a:cubicBezTo>
                  <a:cubicBezTo>
                    <a:pt x="3795" y="6398"/>
                    <a:pt x="3600" y="6474"/>
                    <a:pt x="3404" y="6474"/>
                  </a:cubicBezTo>
                  <a:cubicBezTo>
                    <a:pt x="3225" y="6474"/>
                    <a:pt x="3050" y="6412"/>
                    <a:pt x="2907" y="6282"/>
                  </a:cubicBezTo>
                  <a:cubicBezTo>
                    <a:pt x="2616" y="6007"/>
                    <a:pt x="2600" y="5547"/>
                    <a:pt x="2871" y="5252"/>
                  </a:cubicBezTo>
                  <a:cubicBezTo>
                    <a:pt x="3013" y="5100"/>
                    <a:pt x="3209" y="5021"/>
                    <a:pt x="3404" y="5021"/>
                  </a:cubicBezTo>
                  <a:close/>
                  <a:moveTo>
                    <a:pt x="3563" y="173"/>
                  </a:moveTo>
                  <a:cubicBezTo>
                    <a:pt x="3398" y="543"/>
                    <a:pt x="3212" y="905"/>
                    <a:pt x="3004" y="1255"/>
                  </a:cubicBezTo>
                  <a:cubicBezTo>
                    <a:pt x="2566" y="1981"/>
                    <a:pt x="2086" y="2733"/>
                    <a:pt x="1420" y="3262"/>
                  </a:cubicBezTo>
                  <a:cubicBezTo>
                    <a:pt x="1026" y="3659"/>
                    <a:pt x="586" y="3997"/>
                    <a:pt x="103" y="4199"/>
                  </a:cubicBezTo>
                  <a:lnTo>
                    <a:pt x="282" y="4414"/>
                  </a:lnTo>
                  <a:lnTo>
                    <a:pt x="533" y="4716"/>
                  </a:lnTo>
                  <a:lnTo>
                    <a:pt x="278" y="7153"/>
                  </a:lnTo>
                  <a:lnTo>
                    <a:pt x="228" y="7636"/>
                  </a:lnTo>
                  <a:cubicBezTo>
                    <a:pt x="149" y="7627"/>
                    <a:pt x="73" y="7616"/>
                    <a:pt x="0" y="7604"/>
                  </a:cubicBezTo>
                  <a:lnTo>
                    <a:pt x="0" y="7604"/>
                  </a:lnTo>
                  <a:cubicBezTo>
                    <a:pt x="96" y="7934"/>
                    <a:pt x="228" y="8256"/>
                    <a:pt x="398" y="8567"/>
                  </a:cubicBezTo>
                  <a:cubicBezTo>
                    <a:pt x="1136" y="9918"/>
                    <a:pt x="2477" y="10746"/>
                    <a:pt x="4070" y="11150"/>
                  </a:cubicBezTo>
                  <a:cubicBezTo>
                    <a:pt x="4116" y="11160"/>
                    <a:pt x="4159" y="11173"/>
                    <a:pt x="4209" y="11183"/>
                  </a:cubicBezTo>
                  <a:cubicBezTo>
                    <a:pt x="4434" y="11237"/>
                    <a:pt x="4659" y="11283"/>
                    <a:pt x="4894" y="11319"/>
                  </a:cubicBezTo>
                  <a:cubicBezTo>
                    <a:pt x="4917" y="11322"/>
                    <a:pt x="4944" y="11326"/>
                    <a:pt x="4967" y="11329"/>
                  </a:cubicBezTo>
                  <a:cubicBezTo>
                    <a:pt x="4951" y="11312"/>
                    <a:pt x="4940" y="11289"/>
                    <a:pt x="4924" y="11269"/>
                  </a:cubicBezTo>
                  <a:cubicBezTo>
                    <a:pt x="4795" y="11081"/>
                    <a:pt x="4666" y="10888"/>
                    <a:pt x="4547" y="10696"/>
                  </a:cubicBezTo>
                  <a:cubicBezTo>
                    <a:pt x="4411" y="10478"/>
                    <a:pt x="4289" y="10253"/>
                    <a:pt x="4179" y="10025"/>
                  </a:cubicBezTo>
                  <a:cubicBezTo>
                    <a:pt x="4026" y="9707"/>
                    <a:pt x="3911" y="9372"/>
                    <a:pt x="3838" y="9024"/>
                  </a:cubicBezTo>
                  <a:cubicBezTo>
                    <a:pt x="3484" y="7223"/>
                    <a:pt x="4510" y="5504"/>
                    <a:pt x="5106" y="3746"/>
                  </a:cubicBezTo>
                  <a:cubicBezTo>
                    <a:pt x="5156" y="3600"/>
                    <a:pt x="5206" y="3451"/>
                    <a:pt x="5246" y="3299"/>
                  </a:cubicBezTo>
                  <a:cubicBezTo>
                    <a:pt x="5467" y="2530"/>
                    <a:pt x="5576" y="1746"/>
                    <a:pt x="5620" y="951"/>
                  </a:cubicBezTo>
                  <a:cubicBezTo>
                    <a:pt x="5626" y="878"/>
                    <a:pt x="5629" y="805"/>
                    <a:pt x="5633" y="732"/>
                  </a:cubicBezTo>
                  <a:lnTo>
                    <a:pt x="5633" y="732"/>
                  </a:lnTo>
                  <a:cubicBezTo>
                    <a:pt x="5474" y="888"/>
                    <a:pt x="5308" y="1037"/>
                    <a:pt x="5110" y="1159"/>
                  </a:cubicBezTo>
                  <a:cubicBezTo>
                    <a:pt x="4984" y="1235"/>
                    <a:pt x="4838" y="1298"/>
                    <a:pt x="4679" y="1298"/>
                  </a:cubicBezTo>
                  <a:lnTo>
                    <a:pt x="4662" y="1298"/>
                  </a:lnTo>
                  <a:cubicBezTo>
                    <a:pt x="4507" y="1298"/>
                    <a:pt x="4358" y="1229"/>
                    <a:pt x="4249" y="1136"/>
                  </a:cubicBezTo>
                  <a:cubicBezTo>
                    <a:pt x="4020" y="940"/>
                    <a:pt x="3858" y="709"/>
                    <a:pt x="3709" y="460"/>
                  </a:cubicBezTo>
                  <a:cubicBezTo>
                    <a:pt x="3659" y="364"/>
                    <a:pt x="3606" y="269"/>
                    <a:pt x="3563" y="173"/>
                  </a:cubicBezTo>
                  <a:close/>
                </a:path>
              </a:pathLst>
            </a:custGeom>
            <a:solidFill>
              <a:srgbClr val="F59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2792025" y="1717200"/>
              <a:ext cx="14825" cy="24600"/>
            </a:xfrm>
            <a:custGeom>
              <a:avLst/>
              <a:gdLst/>
              <a:ahLst/>
              <a:cxnLst/>
              <a:rect l="l" t="t" r="r" b="b"/>
              <a:pathLst>
                <a:path w="593" h="984" extrusionOk="0">
                  <a:moveTo>
                    <a:pt x="291" y="0"/>
                  </a:moveTo>
                  <a:cubicBezTo>
                    <a:pt x="129" y="0"/>
                    <a:pt x="1" y="222"/>
                    <a:pt x="4" y="494"/>
                  </a:cubicBezTo>
                  <a:cubicBezTo>
                    <a:pt x="4" y="765"/>
                    <a:pt x="136" y="983"/>
                    <a:pt x="299" y="983"/>
                  </a:cubicBezTo>
                  <a:cubicBezTo>
                    <a:pt x="461" y="983"/>
                    <a:pt x="593" y="762"/>
                    <a:pt x="590" y="490"/>
                  </a:cubicBezTo>
                  <a:cubicBezTo>
                    <a:pt x="590" y="219"/>
                    <a:pt x="458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2764700" y="1741525"/>
              <a:ext cx="40275" cy="36375"/>
            </a:xfrm>
            <a:custGeom>
              <a:avLst/>
              <a:gdLst/>
              <a:ahLst/>
              <a:cxnLst/>
              <a:rect l="l" t="t" r="r" b="b"/>
              <a:pathLst>
                <a:path w="1611" h="1455" extrusionOk="0">
                  <a:moveTo>
                    <a:pt x="805" y="1"/>
                  </a:moveTo>
                  <a:cubicBezTo>
                    <a:pt x="610" y="1"/>
                    <a:pt x="414" y="80"/>
                    <a:pt x="272" y="232"/>
                  </a:cubicBezTo>
                  <a:cubicBezTo>
                    <a:pt x="1" y="527"/>
                    <a:pt x="17" y="987"/>
                    <a:pt x="308" y="1262"/>
                  </a:cubicBezTo>
                  <a:cubicBezTo>
                    <a:pt x="451" y="1392"/>
                    <a:pt x="626" y="1454"/>
                    <a:pt x="805" y="1454"/>
                  </a:cubicBezTo>
                  <a:cubicBezTo>
                    <a:pt x="1001" y="1454"/>
                    <a:pt x="1196" y="1378"/>
                    <a:pt x="1338" y="1222"/>
                  </a:cubicBezTo>
                  <a:cubicBezTo>
                    <a:pt x="1610" y="931"/>
                    <a:pt x="1594" y="470"/>
                    <a:pt x="1302" y="196"/>
                  </a:cubicBezTo>
                  <a:cubicBezTo>
                    <a:pt x="1160" y="67"/>
                    <a:pt x="984" y="1"/>
                    <a:pt x="805" y="1"/>
                  </a:cubicBezTo>
                  <a:close/>
                </a:path>
              </a:pathLst>
            </a:custGeom>
            <a:solidFill>
              <a:srgbClr val="E47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2697325" y="1531925"/>
              <a:ext cx="144225" cy="189075"/>
            </a:xfrm>
            <a:custGeom>
              <a:avLst/>
              <a:gdLst/>
              <a:ahLst/>
              <a:cxnLst/>
              <a:rect l="l" t="t" r="r" b="b"/>
              <a:pathLst>
                <a:path w="5769" h="7563" extrusionOk="0">
                  <a:moveTo>
                    <a:pt x="5507" y="821"/>
                  </a:moveTo>
                  <a:cubicBezTo>
                    <a:pt x="5540" y="821"/>
                    <a:pt x="5573" y="841"/>
                    <a:pt x="5573" y="884"/>
                  </a:cubicBezTo>
                  <a:lnTo>
                    <a:pt x="5573" y="1119"/>
                  </a:lnTo>
                  <a:cubicBezTo>
                    <a:pt x="5573" y="1159"/>
                    <a:pt x="5540" y="1182"/>
                    <a:pt x="5507" y="1182"/>
                  </a:cubicBezTo>
                  <a:cubicBezTo>
                    <a:pt x="5473" y="1182"/>
                    <a:pt x="5441" y="1159"/>
                    <a:pt x="5441" y="1119"/>
                  </a:cubicBezTo>
                  <a:lnTo>
                    <a:pt x="5441" y="884"/>
                  </a:lnTo>
                  <a:cubicBezTo>
                    <a:pt x="5441" y="841"/>
                    <a:pt x="5473" y="821"/>
                    <a:pt x="5507" y="821"/>
                  </a:cubicBezTo>
                  <a:close/>
                  <a:moveTo>
                    <a:pt x="5229" y="692"/>
                  </a:moveTo>
                  <a:cubicBezTo>
                    <a:pt x="5262" y="692"/>
                    <a:pt x="5295" y="712"/>
                    <a:pt x="5295" y="755"/>
                  </a:cubicBezTo>
                  <a:lnTo>
                    <a:pt x="5295" y="1159"/>
                  </a:lnTo>
                  <a:cubicBezTo>
                    <a:pt x="5295" y="1202"/>
                    <a:pt x="5262" y="1225"/>
                    <a:pt x="5229" y="1225"/>
                  </a:cubicBezTo>
                  <a:cubicBezTo>
                    <a:pt x="5195" y="1225"/>
                    <a:pt x="5163" y="1202"/>
                    <a:pt x="5163" y="1159"/>
                  </a:cubicBezTo>
                  <a:lnTo>
                    <a:pt x="5163" y="755"/>
                  </a:lnTo>
                  <a:cubicBezTo>
                    <a:pt x="5163" y="712"/>
                    <a:pt x="5195" y="692"/>
                    <a:pt x="5229" y="692"/>
                  </a:cubicBezTo>
                  <a:close/>
                  <a:moveTo>
                    <a:pt x="3769" y="2331"/>
                  </a:moveTo>
                  <a:cubicBezTo>
                    <a:pt x="3596" y="2487"/>
                    <a:pt x="3573" y="2765"/>
                    <a:pt x="3613" y="3003"/>
                  </a:cubicBezTo>
                  <a:cubicBezTo>
                    <a:pt x="3630" y="3086"/>
                    <a:pt x="3650" y="3169"/>
                    <a:pt x="3679" y="3251"/>
                  </a:cubicBezTo>
                  <a:cubicBezTo>
                    <a:pt x="3729" y="3123"/>
                    <a:pt x="3775" y="2993"/>
                    <a:pt x="3801" y="2858"/>
                  </a:cubicBezTo>
                  <a:cubicBezTo>
                    <a:pt x="3838" y="2679"/>
                    <a:pt x="3838" y="2493"/>
                    <a:pt x="3769" y="2331"/>
                  </a:cubicBezTo>
                  <a:close/>
                  <a:moveTo>
                    <a:pt x="2235" y="3162"/>
                  </a:moveTo>
                  <a:cubicBezTo>
                    <a:pt x="2268" y="3162"/>
                    <a:pt x="2298" y="3182"/>
                    <a:pt x="2294" y="3225"/>
                  </a:cubicBezTo>
                  <a:cubicBezTo>
                    <a:pt x="2285" y="3331"/>
                    <a:pt x="2279" y="3437"/>
                    <a:pt x="2268" y="3543"/>
                  </a:cubicBezTo>
                  <a:cubicBezTo>
                    <a:pt x="2265" y="3586"/>
                    <a:pt x="2232" y="3606"/>
                    <a:pt x="2199" y="3606"/>
                  </a:cubicBezTo>
                  <a:cubicBezTo>
                    <a:pt x="2166" y="3606"/>
                    <a:pt x="2132" y="3586"/>
                    <a:pt x="2139" y="3543"/>
                  </a:cubicBezTo>
                  <a:cubicBezTo>
                    <a:pt x="2146" y="3437"/>
                    <a:pt x="2155" y="3331"/>
                    <a:pt x="2163" y="3225"/>
                  </a:cubicBezTo>
                  <a:cubicBezTo>
                    <a:pt x="2166" y="3182"/>
                    <a:pt x="2202" y="3162"/>
                    <a:pt x="2235" y="3162"/>
                  </a:cubicBezTo>
                  <a:close/>
                  <a:moveTo>
                    <a:pt x="2527" y="3418"/>
                  </a:moveTo>
                  <a:cubicBezTo>
                    <a:pt x="2560" y="3418"/>
                    <a:pt x="2593" y="3437"/>
                    <a:pt x="2593" y="3480"/>
                  </a:cubicBezTo>
                  <a:lnTo>
                    <a:pt x="2593" y="3693"/>
                  </a:lnTo>
                  <a:cubicBezTo>
                    <a:pt x="2593" y="3735"/>
                    <a:pt x="2560" y="3758"/>
                    <a:pt x="2527" y="3758"/>
                  </a:cubicBezTo>
                  <a:cubicBezTo>
                    <a:pt x="2493" y="3758"/>
                    <a:pt x="2461" y="3735"/>
                    <a:pt x="2461" y="3693"/>
                  </a:cubicBezTo>
                  <a:lnTo>
                    <a:pt x="2461" y="3480"/>
                  </a:lnTo>
                  <a:cubicBezTo>
                    <a:pt x="2461" y="3437"/>
                    <a:pt x="2493" y="3418"/>
                    <a:pt x="2527" y="3418"/>
                  </a:cubicBezTo>
                  <a:close/>
                  <a:moveTo>
                    <a:pt x="5646" y="0"/>
                  </a:moveTo>
                  <a:cubicBezTo>
                    <a:pt x="460" y="1629"/>
                    <a:pt x="20" y="6109"/>
                    <a:pt x="0" y="7329"/>
                  </a:cubicBezTo>
                  <a:lnTo>
                    <a:pt x="49" y="7388"/>
                  </a:lnTo>
                  <a:lnTo>
                    <a:pt x="199" y="7563"/>
                  </a:lnTo>
                  <a:cubicBezTo>
                    <a:pt x="682" y="7361"/>
                    <a:pt x="1122" y="7023"/>
                    <a:pt x="1516" y="6626"/>
                  </a:cubicBezTo>
                  <a:cubicBezTo>
                    <a:pt x="2679" y="5457"/>
                    <a:pt x="3424" y="3762"/>
                    <a:pt x="3590" y="3364"/>
                  </a:cubicBezTo>
                  <a:cubicBezTo>
                    <a:pt x="3550" y="3255"/>
                    <a:pt x="3517" y="3139"/>
                    <a:pt x="3497" y="3020"/>
                  </a:cubicBezTo>
                  <a:cubicBezTo>
                    <a:pt x="3477" y="2878"/>
                    <a:pt x="3474" y="2728"/>
                    <a:pt x="3506" y="2580"/>
                  </a:cubicBezTo>
                  <a:cubicBezTo>
                    <a:pt x="3543" y="2434"/>
                    <a:pt x="3630" y="2291"/>
                    <a:pt x="3758" y="2206"/>
                  </a:cubicBezTo>
                  <a:lnTo>
                    <a:pt x="3808" y="2172"/>
                  </a:lnTo>
                  <a:lnTo>
                    <a:pt x="3835" y="2225"/>
                  </a:lnTo>
                  <a:cubicBezTo>
                    <a:pt x="3948" y="2430"/>
                    <a:pt x="3944" y="2669"/>
                    <a:pt x="3894" y="2878"/>
                  </a:cubicBezTo>
                  <a:cubicBezTo>
                    <a:pt x="3858" y="3053"/>
                    <a:pt x="3792" y="3219"/>
                    <a:pt x="3725" y="3378"/>
                  </a:cubicBezTo>
                  <a:cubicBezTo>
                    <a:pt x="3781" y="3510"/>
                    <a:pt x="3848" y="3636"/>
                    <a:pt x="3917" y="3758"/>
                  </a:cubicBezTo>
                  <a:cubicBezTo>
                    <a:pt x="4056" y="3994"/>
                    <a:pt x="4229" y="4222"/>
                    <a:pt x="4431" y="4391"/>
                  </a:cubicBezTo>
                  <a:cubicBezTo>
                    <a:pt x="4457" y="4411"/>
                    <a:pt x="4484" y="4431"/>
                    <a:pt x="4513" y="4448"/>
                  </a:cubicBezTo>
                  <a:cubicBezTo>
                    <a:pt x="4606" y="4483"/>
                    <a:pt x="4703" y="4500"/>
                    <a:pt x="4795" y="4500"/>
                  </a:cubicBezTo>
                  <a:cubicBezTo>
                    <a:pt x="4838" y="4500"/>
                    <a:pt x="4885" y="4497"/>
                    <a:pt x="4931" y="4490"/>
                  </a:cubicBezTo>
                  <a:cubicBezTo>
                    <a:pt x="4997" y="4467"/>
                    <a:pt x="5067" y="4434"/>
                    <a:pt x="5129" y="4397"/>
                  </a:cubicBezTo>
                  <a:cubicBezTo>
                    <a:pt x="5348" y="4258"/>
                    <a:pt x="5547" y="4063"/>
                    <a:pt x="5736" y="3871"/>
                  </a:cubicBezTo>
                  <a:cubicBezTo>
                    <a:pt x="5768" y="2821"/>
                    <a:pt x="5706" y="1755"/>
                    <a:pt x="5666" y="692"/>
                  </a:cubicBezTo>
                  <a:cubicBezTo>
                    <a:pt x="5659" y="549"/>
                    <a:pt x="5656" y="414"/>
                    <a:pt x="5652" y="275"/>
                  </a:cubicBezTo>
                  <a:cubicBezTo>
                    <a:pt x="5649" y="185"/>
                    <a:pt x="5646" y="96"/>
                    <a:pt x="5646" y="6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2735225" y="1586225"/>
              <a:ext cx="105500" cy="111350"/>
            </a:xfrm>
            <a:custGeom>
              <a:avLst/>
              <a:gdLst/>
              <a:ahLst/>
              <a:cxnLst/>
              <a:rect l="l" t="t" r="r" b="b"/>
              <a:pathLst>
                <a:path w="4220" h="4454" extrusionOk="0">
                  <a:moveTo>
                    <a:pt x="2253" y="159"/>
                  </a:moveTo>
                  <a:cubicBezTo>
                    <a:pt x="2322" y="321"/>
                    <a:pt x="2322" y="507"/>
                    <a:pt x="2285" y="686"/>
                  </a:cubicBezTo>
                  <a:cubicBezTo>
                    <a:pt x="2259" y="821"/>
                    <a:pt x="2213" y="951"/>
                    <a:pt x="2163" y="1079"/>
                  </a:cubicBezTo>
                  <a:cubicBezTo>
                    <a:pt x="2134" y="997"/>
                    <a:pt x="2114" y="914"/>
                    <a:pt x="2097" y="831"/>
                  </a:cubicBezTo>
                  <a:cubicBezTo>
                    <a:pt x="2057" y="593"/>
                    <a:pt x="2080" y="315"/>
                    <a:pt x="2253" y="159"/>
                  </a:cubicBezTo>
                  <a:close/>
                  <a:moveTo>
                    <a:pt x="2292" y="0"/>
                  </a:moveTo>
                  <a:lnTo>
                    <a:pt x="2242" y="34"/>
                  </a:lnTo>
                  <a:cubicBezTo>
                    <a:pt x="2114" y="119"/>
                    <a:pt x="2027" y="262"/>
                    <a:pt x="1990" y="408"/>
                  </a:cubicBezTo>
                  <a:cubicBezTo>
                    <a:pt x="1958" y="556"/>
                    <a:pt x="1961" y="706"/>
                    <a:pt x="1981" y="848"/>
                  </a:cubicBezTo>
                  <a:cubicBezTo>
                    <a:pt x="2001" y="967"/>
                    <a:pt x="2034" y="1083"/>
                    <a:pt x="2074" y="1192"/>
                  </a:cubicBezTo>
                  <a:cubicBezTo>
                    <a:pt x="2080" y="1212"/>
                    <a:pt x="2087" y="1232"/>
                    <a:pt x="2094" y="1249"/>
                  </a:cubicBezTo>
                  <a:cubicBezTo>
                    <a:pt x="2090" y="1258"/>
                    <a:pt x="2087" y="1269"/>
                    <a:pt x="2083" y="1278"/>
                  </a:cubicBezTo>
                  <a:cubicBezTo>
                    <a:pt x="1921" y="1666"/>
                    <a:pt x="1739" y="2047"/>
                    <a:pt x="1533" y="2415"/>
                  </a:cubicBezTo>
                  <a:cubicBezTo>
                    <a:pt x="1116" y="3146"/>
                    <a:pt x="653" y="3911"/>
                    <a:pt x="0" y="4454"/>
                  </a:cubicBezTo>
                  <a:cubicBezTo>
                    <a:pt x="666" y="3925"/>
                    <a:pt x="1146" y="3173"/>
                    <a:pt x="1584" y="2447"/>
                  </a:cubicBezTo>
                  <a:cubicBezTo>
                    <a:pt x="1792" y="2097"/>
                    <a:pt x="1978" y="1735"/>
                    <a:pt x="2143" y="1365"/>
                  </a:cubicBezTo>
                  <a:cubicBezTo>
                    <a:pt x="2186" y="1461"/>
                    <a:pt x="2239" y="1556"/>
                    <a:pt x="2289" y="1652"/>
                  </a:cubicBezTo>
                  <a:cubicBezTo>
                    <a:pt x="2438" y="1901"/>
                    <a:pt x="2600" y="2132"/>
                    <a:pt x="2829" y="2328"/>
                  </a:cubicBezTo>
                  <a:cubicBezTo>
                    <a:pt x="2938" y="2421"/>
                    <a:pt x="3087" y="2490"/>
                    <a:pt x="3242" y="2490"/>
                  </a:cubicBezTo>
                  <a:lnTo>
                    <a:pt x="3259" y="2490"/>
                  </a:lnTo>
                  <a:cubicBezTo>
                    <a:pt x="3418" y="2490"/>
                    <a:pt x="3564" y="2427"/>
                    <a:pt x="3690" y="2351"/>
                  </a:cubicBezTo>
                  <a:cubicBezTo>
                    <a:pt x="3888" y="2229"/>
                    <a:pt x="4054" y="2080"/>
                    <a:pt x="4213" y="1924"/>
                  </a:cubicBezTo>
                  <a:cubicBezTo>
                    <a:pt x="4216" y="1848"/>
                    <a:pt x="4216" y="1775"/>
                    <a:pt x="4220" y="1699"/>
                  </a:cubicBezTo>
                  <a:lnTo>
                    <a:pt x="4220" y="1699"/>
                  </a:lnTo>
                  <a:cubicBezTo>
                    <a:pt x="4031" y="1891"/>
                    <a:pt x="3832" y="2086"/>
                    <a:pt x="3613" y="2225"/>
                  </a:cubicBezTo>
                  <a:cubicBezTo>
                    <a:pt x="3551" y="2262"/>
                    <a:pt x="3481" y="2295"/>
                    <a:pt x="3415" y="2318"/>
                  </a:cubicBezTo>
                  <a:cubicBezTo>
                    <a:pt x="3361" y="2335"/>
                    <a:pt x="3309" y="2345"/>
                    <a:pt x="3256" y="2345"/>
                  </a:cubicBezTo>
                  <a:lnTo>
                    <a:pt x="3239" y="2345"/>
                  </a:lnTo>
                  <a:cubicBezTo>
                    <a:pt x="3156" y="2345"/>
                    <a:pt x="3074" y="2322"/>
                    <a:pt x="2997" y="2276"/>
                  </a:cubicBezTo>
                  <a:cubicBezTo>
                    <a:pt x="2968" y="2259"/>
                    <a:pt x="2941" y="2239"/>
                    <a:pt x="2915" y="2219"/>
                  </a:cubicBezTo>
                  <a:cubicBezTo>
                    <a:pt x="2713" y="2050"/>
                    <a:pt x="2540" y="1822"/>
                    <a:pt x="2401" y="1586"/>
                  </a:cubicBezTo>
                  <a:cubicBezTo>
                    <a:pt x="2332" y="1464"/>
                    <a:pt x="2265" y="1338"/>
                    <a:pt x="2209" y="1206"/>
                  </a:cubicBezTo>
                  <a:cubicBezTo>
                    <a:pt x="2276" y="1047"/>
                    <a:pt x="2342" y="881"/>
                    <a:pt x="2378" y="706"/>
                  </a:cubicBezTo>
                  <a:cubicBezTo>
                    <a:pt x="2428" y="497"/>
                    <a:pt x="2432" y="258"/>
                    <a:pt x="2319" y="53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826375" y="1549225"/>
              <a:ext cx="3325" cy="13325"/>
            </a:xfrm>
            <a:custGeom>
              <a:avLst/>
              <a:gdLst/>
              <a:ahLst/>
              <a:cxnLst/>
              <a:rect l="l" t="t" r="r" b="b"/>
              <a:pathLst>
                <a:path w="133" h="533" extrusionOk="0">
                  <a:moveTo>
                    <a:pt x="67" y="0"/>
                  </a:moveTo>
                  <a:cubicBezTo>
                    <a:pt x="33" y="0"/>
                    <a:pt x="1" y="20"/>
                    <a:pt x="1" y="63"/>
                  </a:cubicBezTo>
                  <a:lnTo>
                    <a:pt x="1" y="467"/>
                  </a:lnTo>
                  <a:cubicBezTo>
                    <a:pt x="1" y="510"/>
                    <a:pt x="33" y="533"/>
                    <a:pt x="67" y="533"/>
                  </a:cubicBezTo>
                  <a:cubicBezTo>
                    <a:pt x="100" y="533"/>
                    <a:pt x="133" y="510"/>
                    <a:pt x="133" y="467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833325" y="1552450"/>
              <a:ext cx="3325" cy="9025"/>
            </a:xfrm>
            <a:custGeom>
              <a:avLst/>
              <a:gdLst/>
              <a:ahLst/>
              <a:cxnLst/>
              <a:rect l="l" t="t" r="r" b="b"/>
              <a:pathLst>
                <a:path w="133" h="361" extrusionOk="0">
                  <a:moveTo>
                    <a:pt x="67" y="0"/>
                  </a:moveTo>
                  <a:cubicBezTo>
                    <a:pt x="33" y="0"/>
                    <a:pt x="1" y="20"/>
                    <a:pt x="1" y="63"/>
                  </a:cubicBezTo>
                  <a:lnTo>
                    <a:pt x="1" y="298"/>
                  </a:lnTo>
                  <a:cubicBezTo>
                    <a:pt x="1" y="338"/>
                    <a:pt x="33" y="361"/>
                    <a:pt x="67" y="361"/>
                  </a:cubicBezTo>
                  <a:cubicBezTo>
                    <a:pt x="100" y="361"/>
                    <a:pt x="133" y="338"/>
                    <a:pt x="133" y="298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750625" y="1610975"/>
              <a:ext cx="4175" cy="11100"/>
            </a:xfrm>
            <a:custGeom>
              <a:avLst/>
              <a:gdLst/>
              <a:ahLst/>
              <a:cxnLst/>
              <a:rect l="l" t="t" r="r" b="b"/>
              <a:pathLst>
                <a:path w="167" h="444" extrusionOk="0">
                  <a:moveTo>
                    <a:pt x="103" y="0"/>
                  </a:moveTo>
                  <a:cubicBezTo>
                    <a:pt x="70" y="0"/>
                    <a:pt x="34" y="20"/>
                    <a:pt x="31" y="63"/>
                  </a:cubicBezTo>
                  <a:cubicBezTo>
                    <a:pt x="23" y="169"/>
                    <a:pt x="14" y="275"/>
                    <a:pt x="7" y="381"/>
                  </a:cubicBezTo>
                  <a:cubicBezTo>
                    <a:pt x="0" y="424"/>
                    <a:pt x="34" y="444"/>
                    <a:pt x="67" y="444"/>
                  </a:cubicBezTo>
                  <a:cubicBezTo>
                    <a:pt x="100" y="444"/>
                    <a:pt x="133" y="424"/>
                    <a:pt x="136" y="381"/>
                  </a:cubicBezTo>
                  <a:cubicBezTo>
                    <a:pt x="147" y="275"/>
                    <a:pt x="153" y="169"/>
                    <a:pt x="162" y="63"/>
                  </a:cubicBezTo>
                  <a:cubicBezTo>
                    <a:pt x="166" y="20"/>
                    <a:pt x="136" y="0"/>
                    <a:pt x="103" y="0"/>
                  </a:cubicBezTo>
                  <a:close/>
                </a:path>
              </a:pathLst>
            </a:custGeom>
            <a:solidFill>
              <a:srgbClr val="E47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758825" y="1617350"/>
              <a:ext cx="3325" cy="8550"/>
            </a:xfrm>
            <a:custGeom>
              <a:avLst/>
              <a:gdLst/>
              <a:ahLst/>
              <a:cxnLst/>
              <a:rect l="l" t="t" r="r" b="b"/>
              <a:pathLst>
                <a:path w="133" h="342" extrusionOk="0">
                  <a:moveTo>
                    <a:pt x="67" y="1"/>
                  </a:moveTo>
                  <a:cubicBezTo>
                    <a:pt x="33" y="1"/>
                    <a:pt x="1" y="20"/>
                    <a:pt x="1" y="63"/>
                  </a:cubicBezTo>
                  <a:lnTo>
                    <a:pt x="1" y="276"/>
                  </a:lnTo>
                  <a:cubicBezTo>
                    <a:pt x="1" y="318"/>
                    <a:pt x="33" y="341"/>
                    <a:pt x="67" y="341"/>
                  </a:cubicBezTo>
                  <a:cubicBezTo>
                    <a:pt x="100" y="341"/>
                    <a:pt x="133" y="318"/>
                    <a:pt x="133" y="276"/>
                  </a:cubicBezTo>
                  <a:lnTo>
                    <a:pt x="133" y="63"/>
                  </a:lnTo>
                  <a:cubicBezTo>
                    <a:pt x="133" y="20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47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612700" y="1616350"/>
              <a:ext cx="100375" cy="190600"/>
            </a:xfrm>
            <a:custGeom>
              <a:avLst/>
              <a:gdLst/>
              <a:ahLst/>
              <a:cxnLst/>
              <a:rect l="l" t="t" r="r" b="b"/>
              <a:pathLst>
                <a:path w="4015" h="7624" extrusionOk="0">
                  <a:moveTo>
                    <a:pt x="723" y="1782"/>
                  </a:moveTo>
                  <a:cubicBezTo>
                    <a:pt x="1044" y="2044"/>
                    <a:pt x="1325" y="2352"/>
                    <a:pt x="1583" y="2676"/>
                  </a:cubicBezTo>
                  <a:cubicBezTo>
                    <a:pt x="1845" y="3001"/>
                    <a:pt x="2063" y="3359"/>
                    <a:pt x="2256" y="3729"/>
                  </a:cubicBezTo>
                  <a:cubicBezTo>
                    <a:pt x="2445" y="4100"/>
                    <a:pt x="2587" y="4498"/>
                    <a:pt x="2683" y="4905"/>
                  </a:cubicBezTo>
                  <a:cubicBezTo>
                    <a:pt x="2783" y="5312"/>
                    <a:pt x="2806" y="5733"/>
                    <a:pt x="2783" y="6143"/>
                  </a:cubicBezTo>
                  <a:cubicBezTo>
                    <a:pt x="2746" y="5938"/>
                    <a:pt x="2746" y="5733"/>
                    <a:pt x="2693" y="5534"/>
                  </a:cubicBezTo>
                  <a:cubicBezTo>
                    <a:pt x="2673" y="5435"/>
                    <a:pt x="2656" y="5332"/>
                    <a:pt x="2633" y="5233"/>
                  </a:cubicBezTo>
                  <a:lnTo>
                    <a:pt x="2551" y="4938"/>
                  </a:lnTo>
                  <a:cubicBezTo>
                    <a:pt x="2428" y="4551"/>
                    <a:pt x="2289" y="4170"/>
                    <a:pt x="2097" y="3808"/>
                  </a:cubicBezTo>
                  <a:cubicBezTo>
                    <a:pt x="1918" y="3444"/>
                    <a:pt x="1706" y="3093"/>
                    <a:pt x="1478" y="2755"/>
                  </a:cubicBezTo>
                  <a:cubicBezTo>
                    <a:pt x="1362" y="2587"/>
                    <a:pt x="1239" y="2422"/>
                    <a:pt x="1114" y="2259"/>
                  </a:cubicBezTo>
                  <a:cubicBezTo>
                    <a:pt x="990" y="2093"/>
                    <a:pt x="858" y="1938"/>
                    <a:pt x="723" y="1782"/>
                  </a:cubicBezTo>
                  <a:close/>
                  <a:moveTo>
                    <a:pt x="80" y="1"/>
                  </a:moveTo>
                  <a:cubicBezTo>
                    <a:pt x="80" y="1"/>
                    <a:pt x="1" y="597"/>
                    <a:pt x="1" y="1454"/>
                  </a:cubicBezTo>
                  <a:cubicBezTo>
                    <a:pt x="1" y="3209"/>
                    <a:pt x="325" y="6070"/>
                    <a:pt x="2306" y="7183"/>
                  </a:cubicBezTo>
                  <a:cubicBezTo>
                    <a:pt x="2309" y="7186"/>
                    <a:pt x="2312" y="7190"/>
                    <a:pt x="2318" y="7190"/>
                  </a:cubicBezTo>
                  <a:cubicBezTo>
                    <a:pt x="2656" y="7382"/>
                    <a:pt x="3041" y="7518"/>
                    <a:pt x="3481" y="7591"/>
                  </a:cubicBezTo>
                  <a:cubicBezTo>
                    <a:pt x="3554" y="7603"/>
                    <a:pt x="3630" y="7614"/>
                    <a:pt x="3709" y="7623"/>
                  </a:cubicBezTo>
                  <a:lnTo>
                    <a:pt x="3759" y="7140"/>
                  </a:lnTo>
                  <a:lnTo>
                    <a:pt x="4014" y="4703"/>
                  </a:lnTo>
                  <a:lnTo>
                    <a:pt x="3763" y="4401"/>
                  </a:lnTo>
                  <a:lnTo>
                    <a:pt x="3584" y="4186"/>
                  </a:lnTo>
                  <a:lnTo>
                    <a:pt x="3434" y="4011"/>
                  </a:lnTo>
                  <a:lnTo>
                    <a:pt x="3385" y="3952"/>
                  </a:lnTo>
                  <a:lnTo>
                    <a:pt x="1070" y="1190"/>
                  </a:lnTo>
                  <a:lnTo>
                    <a:pt x="1070" y="118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59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630750" y="1660875"/>
              <a:ext cx="52100" cy="109075"/>
            </a:xfrm>
            <a:custGeom>
              <a:avLst/>
              <a:gdLst/>
              <a:ahLst/>
              <a:cxnLst/>
              <a:rect l="l" t="t" r="r" b="b"/>
              <a:pathLst>
                <a:path w="2084" h="4363" extrusionOk="0">
                  <a:moveTo>
                    <a:pt x="1" y="1"/>
                  </a:moveTo>
                  <a:lnTo>
                    <a:pt x="1" y="1"/>
                  </a:lnTo>
                  <a:cubicBezTo>
                    <a:pt x="136" y="157"/>
                    <a:pt x="268" y="312"/>
                    <a:pt x="392" y="478"/>
                  </a:cubicBezTo>
                  <a:cubicBezTo>
                    <a:pt x="517" y="641"/>
                    <a:pt x="640" y="806"/>
                    <a:pt x="756" y="974"/>
                  </a:cubicBezTo>
                  <a:cubicBezTo>
                    <a:pt x="984" y="1312"/>
                    <a:pt x="1196" y="1663"/>
                    <a:pt x="1375" y="2027"/>
                  </a:cubicBezTo>
                  <a:cubicBezTo>
                    <a:pt x="1567" y="2389"/>
                    <a:pt x="1706" y="2770"/>
                    <a:pt x="1829" y="3157"/>
                  </a:cubicBezTo>
                  <a:lnTo>
                    <a:pt x="1911" y="3452"/>
                  </a:lnTo>
                  <a:cubicBezTo>
                    <a:pt x="1934" y="3551"/>
                    <a:pt x="1951" y="3654"/>
                    <a:pt x="1971" y="3753"/>
                  </a:cubicBezTo>
                  <a:cubicBezTo>
                    <a:pt x="2024" y="3952"/>
                    <a:pt x="2024" y="4157"/>
                    <a:pt x="2061" y="4362"/>
                  </a:cubicBezTo>
                  <a:cubicBezTo>
                    <a:pt x="2084" y="3952"/>
                    <a:pt x="2061" y="3531"/>
                    <a:pt x="1961" y="3124"/>
                  </a:cubicBezTo>
                  <a:cubicBezTo>
                    <a:pt x="1865" y="2717"/>
                    <a:pt x="1723" y="2319"/>
                    <a:pt x="1534" y="1948"/>
                  </a:cubicBezTo>
                  <a:cubicBezTo>
                    <a:pt x="1341" y="1578"/>
                    <a:pt x="1123" y="1220"/>
                    <a:pt x="861" y="895"/>
                  </a:cubicBezTo>
                  <a:cubicBezTo>
                    <a:pt x="603" y="571"/>
                    <a:pt x="322" y="263"/>
                    <a:pt x="1" y="1"/>
                  </a:cubicBezTo>
                  <a:close/>
                </a:path>
              </a:pathLst>
            </a:custGeom>
            <a:solidFill>
              <a:srgbClr val="E47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9" name="Google Shape;2899;p51"/>
          <p:cNvGrpSpPr/>
          <p:nvPr/>
        </p:nvGrpSpPr>
        <p:grpSpPr>
          <a:xfrm>
            <a:off x="2233166" y="2824648"/>
            <a:ext cx="860618" cy="869853"/>
            <a:chOff x="0" y="3094125"/>
            <a:chExt cx="659275" cy="666350"/>
          </a:xfrm>
        </p:grpSpPr>
        <p:sp>
          <p:nvSpPr>
            <p:cNvPr id="2900" name="Google Shape;2900;p51"/>
            <p:cNvSpPr/>
            <p:nvPr/>
          </p:nvSpPr>
          <p:spPr>
            <a:xfrm>
              <a:off x="159550" y="3094125"/>
              <a:ext cx="410475" cy="256150"/>
            </a:xfrm>
            <a:custGeom>
              <a:avLst/>
              <a:gdLst/>
              <a:ahLst/>
              <a:cxnLst/>
              <a:rect l="l" t="t" r="r" b="b"/>
              <a:pathLst>
                <a:path w="16419" h="10246" extrusionOk="0">
                  <a:moveTo>
                    <a:pt x="7997" y="0"/>
                  </a:moveTo>
                  <a:cubicBezTo>
                    <a:pt x="2255" y="63"/>
                    <a:pt x="385" y="3974"/>
                    <a:pt x="56" y="4789"/>
                  </a:cubicBezTo>
                  <a:cubicBezTo>
                    <a:pt x="21" y="4885"/>
                    <a:pt x="1" y="4937"/>
                    <a:pt x="1" y="4937"/>
                  </a:cubicBezTo>
                  <a:cubicBezTo>
                    <a:pt x="1" y="4937"/>
                    <a:pt x="772" y="5342"/>
                    <a:pt x="1948" y="5927"/>
                  </a:cubicBezTo>
                  <a:cubicBezTo>
                    <a:pt x="2527" y="6216"/>
                    <a:pt x="3206" y="6547"/>
                    <a:pt x="3941" y="6898"/>
                  </a:cubicBezTo>
                  <a:cubicBezTo>
                    <a:pt x="4226" y="7034"/>
                    <a:pt x="4520" y="7173"/>
                    <a:pt x="4818" y="7312"/>
                  </a:cubicBezTo>
                  <a:cubicBezTo>
                    <a:pt x="5428" y="7596"/>
                    <a:pt x="6061" y="7888"/>
                    <a:pt x="6696" y="8166"/>
                  </a:cubicBezTo>
                  <a:cubicBezTo>
                    <a:pt x="7997" y="8739"/>
                    <a:pt x="9302" y="9272"/>
                    <a:pt x="10428" y="9656"/>
                  </a:cubicBezTo>
                  <a:cubicBezTo>
                    <a:pt x="11037" y="9865"/>
                    <a:pt x="11594" y="10027"/>
                    <a:pt x="12067" y="10130"/>
                  </a:cubicBezTo>
                  <a:cubicBezTo>
                    <a:pt x="12104" y="10137"/>
                    <a:pt x="12144" y="10146"/>
                    <a:pt x="12180" y="10153"/>
                  </a:cubicBezTo>
                  <a:cubicBezTo>
                    <a:pt x="12484" y="10213"/>
                    <a:pt x="12751" y="10245"/>
                    <a:pt x="12974" y="10245"/>
                  </a:cubicBezTo>
                  <a:cubicBezTo>
                    <a:pt x="13296" y="10245"/>
                    <a:pt x="13525" y="10178"/>
                    <a:pt x="13637" y="10027"/>
                  </a:cubicBezTo>
                  <a:cubicBezTo>
                    <a:pt x="13810" y="9792"/>
                    <a:pt x="13929" y="9501"/>
                    <a:pt x="14001" y="9172"/>
                  </a:cubicBezTo>
                  <a:cubicBezTo>
                    <a:pt x="14170" y="8454"/>
                    <a:pt x="14137" y="7573"/>
                    <a:pt x="14038" y="6788"/>
                  </a:cubicBezTo>
                  <a:cubicBezTo>
                    <a:pt x="13998" y="6467"/>
                    <a:pt x="13949" y="6163"/>
                    <a:pt x="13899" y="5891"/>
                  </a:cubicBezTo>
                  <a:cubicBezTo>
                    <a:pt x="13845" y="5616"/>
                    <a:pt x="13793" y="5378"/>
                    <a:pt x="13746" y="5189"/>
                  </a:cubicBezTo>
                  <a:cubicBezTo>
                    <a:pt x="13730" y="5113"/>
                    <a:pt x="13710" y="5044"/>
                    <a:pt x="13697" y="4987"/>
                  </a:cubicBezTo>
                  <a:cubicBezTo>
                    <a:pt x="13686" y="4940"/>
                    <a:pt x="13677" y="4905"/>
                    <a:pt x="13666" y="4871"/>
                  </a:cubicBezTo>
                  <a:lnTo>
                    <a:pt x="13666" y="4868"/>
                  </a:lnTo>
                  <a:cubicBezTo>
                    <a:pt x="13647" y="4795"/>
                    <a:pt x="13637" y="4755"/>
                    <a:pt x="13637" y="4755"/>
                  </a:cubicBezTo>
                  <a:lnTo>
                    <a:pt x="13637" y="4755"/>
                  </a:lnTo>
                  <a:lnTo>
                    <a:pt x="13829" y="4865"/>
                  </a:lnTo>
                  <a:lnTo>
                    <a:pt x="14640" y="5312"/>
                  </a:lnTo>
                  <a:lnTo>
                    <a:pt x="16419" y="6291"/>
                  </a:lnTo>
                  <a:cubicBezTo>
                    <a:pt x="16419" y="6291"/>
                    <a:pt x="16326" y="6001"/>
                    <a:pt x="16117" y="5544"/>
                  </a:cubicBezTo>
                  <a:cubicBezTo>
                    <a:pt x="15372" y="3901"/>
                    <a:pt x="13140" y="126"/>
                    <a:pt x="8342" y="3"/>
                  </a:cubicBezTo>
                  <a:cubicBezTo>
                    <a:pt x="8230" y="0"/>
                    <a:pt x="8114" y="0"/>
                    <a:pt x="7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115100" y="3170425"/>
              <a:ext cx="402525" cy="271250"/>
            </a:xfrm>
            <a:custGeom>
              <a:avLst/>
              <a:gdLst/>
              <a:ahLst/>
              <a:cxnLst/>
              <a:rect l="l" t="t" r="r" b="b"/>
              <a:pathLst>
                <a:path w="16101" h="10850" extrusionOk="0">
                  <a:moveTo>
                    <a:pt x="7443" y="0"/>
                  </a:moveTo>
                  <a:cubicBezTo>
                    <a:pt x="6024" y="0"/>
                    <a:pt x="4708" y="335"/>
                    <a:pt x="3603" y="740"/>
                  </a:cubicBezTo>
                  <a:cubicBezTo>
                    <a:pt x="3553" y="756"/>
                    <a:pt x="3503" y="776"/>
                    <a:pt x="3454" y="796"/>
                  </a:cubicBezTo>
                  <a:cubicBezTo>
                    <a:pt x="3378" y="823"/>
                    <a:pt x="3305" y="852"/>
                    <a:pt x="3232" y="882"/>
                  </a:cubicBezTo>
                  <a:cubicBezTo>
                    <a:pt x="3199" y="895"/>
                    <a:pt x="3159" y="912"/>
                    <a:pt x="3123" y="925"/>
                  </a:cubicBezTo>
                  <a:cubicBezTo>
                    <a:pt x="3080" y="945"/>
                    <a:pt x="3037" y="968"/>
                    <a:pt x="2991" y="988"/>
                  </a:cubicBezTo>
                  <a:cubicBezTo>
                    <a:pt x="2633" y="1164"/>
                    <a:pt x="2222" y="1425"/>
                    <a:pt x="1834" y="1737"/>
                  </a:cubicBezTo>
                  <a:cubicBezTo>
                    <a:pt x="1123" y="2313"/>
                    <a:pt x="483" y="3051"/>
                    <a:pt x="371" y="3696"/>
                  </a:cubicBezTo>
                  <a:lnTo>
                    <a:pt x="258" y="4332"/>
                  </a:lnTo>
                  <a:lnTo>
                    <a:pt x="3" y="5787"/>
                  </a:lnTo>
                  <a:lnTo>
                    <a:pt x="0" y="5807"/>
                  </a:lnTo>
                  <a:lnTo>
                    <a:pt x="14" y="5810"/>
                  </a:lnTo>
                  <a:lnTo>
                    <a:pt x="17" y="5813"/>
                  </a:lnTo>
                  <a:lnTo>
                    <a:pt x="563" y="6061"/>
                  </a:lnTo>
                  <a:lnTo>
                    <a:pt x="1103" y="6303"/>
                  </a:lnTo>
                  <a:lnTo>
                    <a:pt x="1116" y="6310"/>
                  </a:lnTo>
                  <a:lnTo>
                    <a:pt x="2176" y="6786"/>
                  </a:lnTo>
                  <a:lnTo>
                    <a:pt x="4050" y="7634"/>
                  </a:lnTo>
                  <a:lnTo>
                    <a:pt x="4229" y="7714"/>
                  </a:lnTo>
                  <a:lnTo>
                    <a:pt x="6921" y="8932"/>
                  </a:lnTo>
                  <a:lnTo>
                    <a:pt x="7057" y="8992"/>
                  </a:lnTo>
                  <a:lnTo>
                    <a:pt x="7163" y="9041"/>
                  </a:lnTo>
                  <a:lnTo>
                    <a:pt x="8428" y="9611"/>
                  </a:lnTo>
                  <a:lnTo>
                    <a:pt x="9640" y="10158"/>
                  </a:lnTo>
                  <a:lnTo>
                    <a:pt x="10064" y="10349"/>
                  </a:lnTo>
                  <a:lnTo>
                    <a:pt x="11169" y="10849"/>
                  </a:lnTo>
                  <a:lnTo>
                    <a:pt x="12064" y="10635"/>
                  </a:lnTo>
                  <a:lnTo>
                    <a:pt x="12690" y="10485"/>
                  </a:lnTo>
                  <a:lnTo>
                    <a:pt x="12769" y="10469"/>
                  </a:lnTo>
                  <a:lnTo>
                    <a:pt x="12881" y="10439"/>
                  </a:lnTo>
                  <a:lnTo>
                    <a:pt x="13766" y="10227"/>
                  </a:lnTo>
                  <a:lnTo>
                    <a:pt x="14663" y="10012"/>
                  </a:lnTo>
                  <a:lnTo>
                    <a:pt x="15146" y="9896"/>
                  </a:lnTo>
                  <a:lnTo>
                    <a:pt x="15501" y="9813"/>
                  </a:lnTo>
                  <a:lnTo>
                    <a:pt x="15945" y="9707"/>
                  </a:lnTo>
                  <a:cubicBezTo>
                    <a:pt x="15945" y="9707"/>
                    <a:pt x="15961" y="9634"/>
                    <a:pt x="15985" y="9505"/>
                  </a:cubicBezTo>
                  <a:cubicBezTo>
                    <a:pt x="15998" y="9455"/>
                    <a:pt x="16005" y="9396"/>
                    <a:pt x="16014" y="9330"/>
                  </a:cubicBezTo>
                  <a:cubicBezTo>
                    <a:pt x="16044" y="9125"/>
                    <a:pt x="16074" y="8843"/>
                    <a:pt x="16080" y="8502"/>
                  </a:cubicBezTo>
                  <a:cubicBezTo>
                    <a:pt x="16100" y="7869"/>
                    <a:pt x="16044" y="7034"/>
                    <a:pt x="15779" y="6120"/>
                  </a:cubicBezTo>
                  <a:cubicBezTo>
                    <a:pt x="15359" y="4650"/>
                    <a:pt x="14402" y="2965"/>
                    <a:pt x="12352" y="1547"/>
                  </a:cubicBezTo>
                  <a:cubicBezTo>
                    <a:pt x="11309" y="832"/>
                    <a:pt x="10263" y="405"/>
                    <a:pt x="9242" y="187"/>
                  </a:cubicBezTo>
                  <a:cubicBezTo>
                    <a:pt x="9236" y="187"/>
                    <a:pt x="9229" y="184"/>
                    <a:pt x="9222" y="184"/>
                  </a:cubicBezTo>
                  <a:cubicBezTo>
                    <a:pt x="9176" y="173"/>
                    <a:pt x="9133" y="164"/>
                    <a:pt x="9086" y="153"/>
                  </a:cubicBezTo>
                  <a:cubicBezTo>
                    <a:pt x="9017" y="140"/>
                    <a:pt x="8944" y="127"/>
                    <a:pt x="8872" y="117"/>
                  </a:cubicBezTo>
                  <a:cubicBezTo>
                    <a:pt x="8822" y="107"/>
                    <a:pt x="8769" y="100"/>
                    <a:pt x="8719" y="94"/>
                  </a:cubicBezTo>
                  <a:cubicBezTo>
                    <a:pt x="8287" y="29"/>
                    <a:pt x="7860" y="0"/>
                    <a:pt x="74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489950" y="3178800"/>
              <a:ext cx="169325" cy="154425"/>
            </a:xfrm>
            <a:custGeom>
              <a:avLst/>
              <a:gdLst/>
              <a:ahLst/>
              <a:cxnLst/>
              <a:rect l="l" t="t" r="r" b="b"/>
              <a:pathLst>
                <a:path w="6773" h="6177" extrusionOk="0">
                  <a:moveTo>
                    <a:pt x="4290" y="0"/>
                  </a:moveTo>
                  <a:cubicBezTo>
                    <a:pt x="3583" y="0"/>
                    <a:pt x="2769" y="2537"/>
                    <a:pt x="2769" y="2537"/>
                  </a:cubicBezTo>
                  <a:cubicBezTo>
                    <a:pt x="2769" y="2537"/>
                    <a:pt x="1755" y="870"/>
                    <a:pt x="1054" y="870"/>
                  </a:cubicBezTo>
                  <a:cubicBezTo>
                    <a:pt x="1004" y="870"/>
                    <a:pt x="954" y="879"/>
                    <a:pt x="907" y="898"/>
                  </a:cubicBezTo>
                  <a:cubicBezTo>
                    <a:pt x="212" y="1173"/>
                    <a:pt x="2603" y="2872"/>
                    <a:pt x="2603" y="2872"/>
                  </a:cubicBezTo>
                  <a:cubicBezTo>
                    <a:pt x="2603" y="2872"/>
                    <a:pt x="1611" y="2495"/>
                    <a:pt x="872" y="2495"/>
                  </a:cubicBezTo>
                  <a:cubicBezTo>
                    <a:pt x="492" y="2495"/>
                    <a:pt x="179" y="2595"/>
                    <a:pt x="103" y="2898"/>
                  </a:cubicBezTo>
                  <a:cubicBezTo>
                    <a:pt x="0" y="3305"/>
                    <a:pt x="547" y="3415"/>
                    <a:pt x="1172" y="3415"/>
                  </a:cubicBezTo>
                  <a:cubicBezTo>
                    <a:pt x="1915" y="3415"/>
                    <a:pt x="2769" y="3259"/>
                    <a:pt x="2769" y="3259"/>
                  </a:cubicBezTo>
                  <a:lnTo>
                    <a:pt x="2769" y="3259"/>
                  </a:lnTo>
                  <a:cubicBezTo>
                    <a:pt x="2769" y="3259"/>
                    <a:pt x="768" y="4796"/>
                    <a:pt x="1159" y="5223"/>
                  </a:cubicBezTo>
                  <a:cubicBezTo>
                    <a:pt x="1197" y="5264"/>
                    <a:pt x="1243" y="5282"/>
                    <a:pt x="1297" y="5282"/>
                  </a:cubicBezTo>
                  <a:cubicBezTo>
                    <a:pt x="1804" y="5282"/>
                    <a:pt x="2954" y="3637"/>
                    <a:pt x="2954" y="3636"/>
                  </a:cubicBezTo>
                  <a:lnTo>
                    <a:pt x="2954" y="3636"/>
                  </a:lnTo>
                  <a:cubicBezTo>
                    <a:pt x="2954" y="3637"/>
                    <a:pt x="2603" y="6176"/>
                    <a:pt x="3160" y="6176"/>
                  </a:cubicBezTo>
                  <a:cubicBezTo>
                    <a:pt x="3692" y="6176"/>
                    <a:pt x="3512" y="4019"/>
                    <a:pt x="3496" y="3829"/>
                  </a:cubicBezTo>
                  <a:lnTo>
                    <a:pt x="3496" y="3829"/>
                  </a:lnTo>
                  <a:cubicBezTo>
                    <a:pt x="3512" y="4004"/>
                    <a:pt x="3702" y="5837"/>
                    <a:pt x="4455" y="5837"/>
                  </a:cubicBezTo>
                  <a:cubicBezTo>
                    <a:pt x="4533" y="5837"/>
                    <a:pt x="4618" y="5817"/>
                    <a:pt x="4710" y="5773"/>
                  </a:cubicBezTo>
                  <a:cubicBezTo>
                    <a:pt x="5716" y="5289"/>
                    <a:pt x="3825" y="3637"/>
                    <a:pt x="3825" y="3636"/>
                  </a:cubicBezTo>
                  <a:lnTo>
                    <a:pt x="3825" y="3636"/>
                  </a:lnTo>
                  <a:cubicBezTo>
                    <a:pt x="3825" y="3637"/>
                    <a:pt x="5387" y="4500"/>
                    <a:pt x="6116" y="4500"/>
                  </a:cubicBezTo>
                  <a:cubicBezTo>
                    <a:pt x="6268" y="4500"/>
                    <a:pt x="6384" y="4463"/>
                    <a:pt x="6441" y="4372"/>
                  </a:cubicBezTo>
                  <a:cubicBezTo>
                    <a:pt x="6773" y="3842"/>
                    <a:pt x="4051" y="3203"/>
                    <a:pt x="4051" y="3203"/>
                  </a:cubicBezTo>
                  <a:lnTo>
                    <a:pt x="4051" y="3203"/>
                  </a:lnTo>
                  <a:cubicBezTo>
                    <a:pt x="4051" y="3203"/>
                    <a:pt x="4166" y="3209"/>
                    <a:pt x="4340" y="3209"/>
                  </a:cubicBezTo>
                  <a:cubicBezTo>
                    <a:pt x="4878" y="3209"/>
                    <a:pt x="5981" y="3145"/>
                    <a:pt x="6024" y="2620"/>
                  </a:cubicBezTo>
                  <a:cubicBezTo>
                    <a:pt x="6042" y="2388"/>
                    <a:pt x="5803" y="2311"/>
                    <a:pt x="5478" y="2311"/>
                  </a:cubicBezTo>
                  <a:cubicBezTo>
                    <a:pt x="4826" y="2311"/>
                    <a:pt x="3825" y="2620"/>
                    <a:pt x="3825" y="2620"/>
                  </a:cubicBezTo>
                  <a:cubicBezTo>
                    <a:pt x="3825" y="2620"/>
                    <a:pt x="5077" y="173"/>
                    <a:pt x="4355" y="8"/>
                  </a:cubicBezTo>
                  <a:cubicBezTo>
                    <a:pt x="4334" y="3"/>
                    <a:pt x="4312" y="0"/>
                    <a:pt x="4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189850" y="3182475"/>
              <a:ext cx="3325" cy="24725"/>
            </a:xfrm>
            <a:custGeom>
              <a:avLst/>
              <a:gdLst/>
              <a:ahLst/>
              <a:cxnLst/>
              <a:rect l="l" t="t" r="r" b="b"/>
              <a:pathLst>
                <a:path w="133" h="989" extrusionOk="0">
                  <a:moveTo>
                    <a:pt x="67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926"/>
                  </a:lnTo>
                  <a:cubicBezTo>
                    <a:pt x="1" y="968"/>
                    <a:pt x="34" y="988"/>
                    <a:pt x="67" y="988"/>
                  </a:cubicBezTo>
                  <a:cubicBezTo>
                    <a:pt x="100" y="988"/>
                    <a:pt x="133" y="968"/>
                    <a:pt x="133" y="926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00025" y="3181775"/>
              <a:ext cx="6575" cy="15525"/>
            </a:xfrm>
            <a:custGeom>
              <a:avLst/>
              <a:gdLst/>
              <a:ahLst/>
              <a:cxnLst/>
              <a:rect l="l" t="t" r="r" b="b"/>
              <a:pathLst>
                <a:path w="263" h="621" extrusionOk="0">
                  <a:moveTo>
                    <a:pt x="181" y="0"/>
                  </a:moveTo>
                  <a:cubicBezTo>
                    <a:pt x="155" y="0"/>
                    <a:pt x="131" y="15"/>
                    <a:pt x="123" y="48"/>
                  </a:cubicBezTo>
                  <a:cubicBezTo>
                    <a:pt x="86" y="213"/>
                    <a:pt x="51" y="375"/>
                    <a:pt x="11" y="537"/>
                  </a:cubicBezTo>
                  <a:cubicBezTo>
                    <a:pt x="1" y="587"/>
                    <a:pt x="43" y="620"/>
                    <a:pt x="82" y="620"/>
                  </a:cubicBezTo>
                  <a:cubicBezTo>
                    <a:pt x="108" y="620"/>
                    <a:pt x="132" y="606"/>
                    <a:pt x="140" y="574"/>
                  </a:cubicBezTo>
                  <a:cubicBezTo>
                    <a:pt x="176" y="412"/>
                    <a:pt x="213" y="246"/>
                    <a:pt x="253" y="83"/>
                  </a:cubicBezTo>
                  <a:cubicBezTo>
                    <a:pt x="263" y="33"/>
                    <a:pt x="220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259250" y="3185975"/>
              <a:ext cx="6500" cy="14800"/>
            </a:xfrm>
            <a:custGeom>
              <a:avLst/>
              <a:gdLst/>
              <a:ahLst/>
              <a:cxnLst/>
              <a:rect l="l" t="t" r="r" b="b"/>
              <a:pathLst>
                <a:path w="260" h="592" extrusionOk="0">
                  <a:moveTo>
                    <a:pt x="179" y="0"/>
                  </a:moveTo>
                  <a:cubicBezTo>
                    <a:pt x="152" y="0"/>
                    <a:pt x="126" y="15"/>
                    <a:pt x="118" y="48"/>
                  </a:cubicBezTo>
                  <a:cubicBezTo>
                    <a:pt x="86" y="201"/>
                    <a:pt x="49" y="356"/>
                    <a:pt x="13" y="508"/>
                  </a:cubicBezTo>
                  <a:cubicBezTo>
                    <a:pt x="1" y="558"/>
                    <a:pt x="43" y="591"/>
                    <a:pt x="82" y="591"/>
                  </a:cubicBezTo>
                  <a:cubicBezTo>
                    <a:pt x="108" y="591"/>
                    <a:pt x="132" y="577"/>
                    <a:pt x="138" y="545"/>
                  </a:cubicBezTo>
                  <a:cubicBezTo>
                    <a:pt x="175" y="389"/>
                    <a:pt x="211" y="237"/>
                    <a:pt x="248" y="81"/>
                  </a:cubicBezTo>
                  <a:cubicBezTo>
                    <a:pt x="260" y="32"/>
                    <a:pt x="21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265125" y="3187075"/>
              <a:ext cx="8125" cy="16700"/>
            </a:xfrm>
            <a:custGeom>
              <a:avLst/>
              <a:gdLst/>
              <a:ahLst/>
              <a:cxnLst/>
              <a:rect l="l" t="t" r="r" b="b"/>
              <a:pathLst>
                <a:path w="325" h="668" extrusionOk="0">
                  <a:moveTo>
                    <a:pt x="245" y="1"/>
                  </a:moveTo>
                  <a:cubicBezTo>
                    <a:pt x="219" y="1"/>
                    <a:pt x="195" y="16"/>
                    <a:pt x="189" y="50"/>
                  </a:cubicBezTo>
                  <a:cubicBezTo>
                    <a:pt x="155" y="229"/>
                    <a:pt x="102" y="401"/>
                    <a:pt x="22" y="567"/>
                  </a:cubicBezTo>
                  <a:cubicBezTo>
                    <a:pt x="0" y="619"/>
                    <a:pt x="46" y="667"/>
                    <a:pt x="89" y="667"/>
                  </a:cubicBezTo>
                  <a:cubicBezTo>
                    <a:pt x="108" y="667"/>
                    <a:pt x="127" y="657"/>
                    <a:pt x="138" y="633"/>
                  </a:cubicBezTo>
                  <a:cubicBezTo>
                    <a:pt x="221" y="458"/>
                    <a:pt x="281" y="276"/>
                    <a:pt x="314" y="84"/>
                  </a:cubicBezTo>
                  <a:cubicBezTo>
                    <a:pt x="324" y="34"/>
                    <a:pt x="283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325275" y="3166125"/>
              <a:ext cx="17075" cy="19675"/>
            </a:xfrm>
            <a:custGeom>
              <a:avLst/>
              <a:gdLst/>
              <a:ahLst/>
              <a:cxnLst/>
              <a:rect l="l" t="t" r="r" b="b"/>
              <a:pathLst>
                <a:path w="683" h="787" extrusionOk="0">
                  <a:moveTo>
                    <a:pt x="584" y="0"/>
                  </a:moveTo>
                  <a:cubicBezTo>
                    <a:pt x="570" y="0"/>
                    <a:pt x="554" y="5"/>
                    <a:pt x="540" y="18"/>
                  </a:cubicBezTo>
                  <a:cubicBezTo>
                    <a:pt x="335" y="213"/>
                    <a:pt x="160" y="438"/>
                    <a:pt x="28" y="686"/>
                  </a:cubicBezTo>
                  <a:cubicBezTo>
                    <a:pt x="0" y="739"/>
                    <a:pt x="45" y="786"/>
                    <a:pt x="88" y="786"/>
                  </a:cubicBezTo>
                  <a:cubicBezTo>
                    <a:pt x="108" y="786"/>
                    <a:pt x="127" y="777"/>
                    <a:pt x="140" y="753"/>
                  </a:cubicBezTo>
                  <a:cubicBezTo>
                    <a:pt x="269" y="515"/>
                    <a:pt x="435" y="299"/>
                    <a:pt x="633" y="110"/>
                  </a:cubicBezTo>
                  <a:cubicBezTo>
                    <a:pt x="682" y="66"/>
                    <a:pt x="63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335525" y="3167225"/>
              <a:ext cx="17925" cy="16325"/>
            </a:xfrm>
            <a:custGeom>
              <a:avLst/>
              <a:gdLst/>
              <a:ahLst/>
              <a:cxnLst/>
              <a:rect l="l" t="t" r="r" b="b"/>
              <a:pathLst>
                <a:path w="717" h="653" extrusionOk="0">
                  <a:moveTo>
                    <a:pt x="615" y="1"/>
                  </a:moveTo>
                  <a:cubicBezTo>
                    <a:pt x="600" y="1"/>
                    <a:pt x="585" y="6"/>
                    <a:pt x="571" y="17"/>
                  </a:cubicBezTo>
                  <a:cubicBezTo>
                    <a:pt x="376" y="169"/>
                    <a:pt x="200" y="344"/>
                    <a:pt x="41" y="537"/>
                  </a:cubicBezTo>
                  <a:cubicBezTo>
                    <a:pt x="1" y="587"/>
                    <a:pt x="45" y="652"/>
                    <a:pt x="93" y="652"/>
                  </a:cubicBezTo>
                  <a:cubicBezTo>
                    <a:pt x="108" y="652"/>
                    <a:pt x="124" y="645"/>
                    <a:pt x="137" y="630"/>
                  </a:cubicBezTo>
                  <a:cubicBezTo>
                    <a:pt x="293" y="437"/>
                    <a:pt x="468" y="262"/>
                    <a:pt x="664" y="109"/>
                  </a:cubicBezTo>
                  <a:cubicBezTo>
                    <a:pt x="716" y="68"/>
                    <a:pt x="669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379500" y="3210400"/>
              <a:ext cx="9000" cy="13650"/>
            </a:xfrm>
            <a:custGeom>
              <a:avLst/>
              <a:gdLst/>
              <a:ahLst/>
              <a:cxnLst/>
              <a:rect l="l" t="t" r="r" b="b"/>
              <a:pathLst>
                <a:path w="360" h="546" extrusionOk="0">
                  <a:moveTo>
                    <a:pt x="280" y="0"/>
                  </a:moveTo>
                  <a:cubicBezTo>
                    <a:pt x="255" y="0"/>
                    <a:pt x="231" y="14"/>
                    <a:pt x="226" y="48"/>
                  </a:cubicBezTo>
                  <a:cubicBezTo>
                    <a:pt x="203" y="194"/>
                    <a:pt x="144" y="323"/>
                    <a:pt x="44" y="432"/>
                  </a:cubicBezTo>
                  <a:cubicBezTo>
                    <a:pt x="1" y="478"/>
                    <a:pt x="45" y="545"/>
                    <a:pt x="94" y="545"/>
                  </a:cubicBezTo>
                  <a:cubicBezTo>
                    <a:pt x="108" y="545"/>
                    <a:pt x="123" y="539"/>
                    <a:pt x="136" y="525"/>
                  </a:cubicBezTo>
                  <a:cubicBezTo>
                    <a:pt x="249" y="399"/>
                    <a:pt x="326" y="250"/>
                    <a:pt x="352" y="81"/>
                  </a:cubicBezTo>
                  <a:cubicBezTo>
                    <a:pt x="360" y="32"/>
                    <a:pt x="318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388350" y="3214550"/>
              <a:ext cx="6850" cy="13675"/>
            </a:xfrm>
            <a:custGeom>
              <a:avLst/>
              <a:gdLst/>
              <a:ahLst/>
              <a:cxnLst/>
              <a:rect l="l" t="t" r="r" b="b"/>
              <a:pathLst>
                <a:path w="274" h="547" extrusionOk="0">
                  <a:moveTo>
                    <a:pt x="192" y="0"/>
                  </a:moveTo>
                  <a:cubicBezTo>
                    <a:pt x="166" y="0"/>
                    <a:pt x="140" y="15"/>
                    <a:pt x="131" y="48"/>
                  </a:cubicBezTo>
                  <a:cubicBezTo>
                    <a:pt x="94" y="187"/>
                    <a:pt x="54" y="326"/>
                    <a:pt x="15" y="465"/>
                  </a:cubicBezTo>
                  <a:cubicBezTo>
                    <a:pt x="1" y="515"/>
                    <a:pt x="41" y="546"/>
                    <a:pt x="80" y="546"/>
                  </a:cubicBezTo>
                  <a:cubicBezTo>
                    <a:pt x="105" y="546"/>
                    <a:pt x="131" y="533"/>
                    <a:pt x="140" y="501"/>
                  </a:cubicBezTo>
                  <a:lnTo>
                    <a:pt x="259" y="80"/>
                  </a:lnTo>
                  <a:cubicBezTo>
                    <a:pt x="273" y="33"/>
                    <a:pt x="232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468125" y="3312200"/>
              <a:ext cx="11625" cy="8575"/>
            </a:xfrm>
            <a:custGeom>
              <a:avLst/>
              <a:gdLst/>
              <a:ahLst/>
              <a:cxnLst/>
              <a:rect l="l" t="t" r="r" b="b"/>
              <a:pathLst>
                <a:path w="465" h="343" extrusionOk="0">
                  <a:moveTo>
                    <a:pt x="375" y="0"/>
                  </a:moveTo>
                  <a:cubicBezTo>
                    <a:pt x="364" y="0"/>
                    <a:pt x="352" y="4"/>
                    <a:pt x="340" y="12"/>
                  </a:cubicBezTo>
                  <a:lnTo>
                    <a:pt x="56" y="218"/>
                  </a:lnTo>
                  <a:cubicBezTo>
                    <a:pt x="1" y="259"/>
                    <a:pt x="34" y="343"/>
                    <a:pt x="86" y="343"/>
                  </a:cubicBezTo>
                  <a:cubicBezTo>
                    <a:pt x="98" y="343"/>
                    <a:pt x="110" y="339"/>
                    <a:pt x="122" y="330"/>
                  </a:cubicBezTo>
                  <a:cubicBezTo>
                    <a:pt x="218" y="264"/>
                    <a:pt x="310" y="195"/>
                    <a:pt x="406" y="128"/>
                  </a:cubicBezTo>
                  <a:cubicBezTo>
                    <a:pt x="464" y="87"/>
                    <a:pt x="42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476125" y="3318850"/>
              <a:ext cx="16075" cy="9450"/>
            </a:xfrm>
            <a:custGeom>
              <a:avLst/>
              <a:gdLst/>
              <a:ahLst/>
              <a:cxnLst/>
              <a:rect l="l" t="t" r="r" b="b"/>
              <a:pathLst>
                <a:path w="643" h="378" extrusionOk="0">
                  <a:moveTo>
                    <a:pt x="543" y="0"/>
                  </a:moveTo>
                  <a:cubicBezTo>
                    <a:pt x="533" y="0"/>
                    <a:pt x="522" y="3"/>
                    <a:pt x="511" y="9"/>
                  </a:cubicBezTo>
                  <a:cubicBezTo>
                    <a:pt x="361" y="91"/>
                    <a:pt x="213" y="174"/>
                    <a:pt x="63" y="257"/>
                  </a:cubicBezTo>
                  <a:cubicBezTo>
                    <a:pt x="1" y="291"/>
                    <a:pt x="40" y="378"/>
                    <a:pt x="98" y="378"/>
                  </a:cubicBezTo>
                  <a:cubicBezTo>
                    <a:pt x="108" y="378"/>
                    <a:pt x="119" y="375"/>
                    <a:pt x="129" y="369"/>
                  </a:cubicBezTo>
                  <a:cubicBezTo>
                    <a:pt x="279" y="287"/>
                    <a:pt x="427" y="203"/>
                    <a:pt x="580" y="124"/>
                  </a:cubicBezTo>
                  <a:cubicBezTo>
                    <a:pt x="642" y="87"/>
                    <a:pt x="603" y="0"/>
                    <a:pt x="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459175" y="3191225"/>
              <a:ext cx="44025" cy="32650"/>
            </a:xfrm>
            <a:custGeom>
              <a:avLst/>
              <a:gdLst/>
              <a:ahLst/>
              <a:cxnLst/>
              <a:rect l="l" t="t" r="r" b="b"/>
              <a:pathLst>
                <a:path w="1761" h="1306" extrusionOk="0">
                  <a:moveTo>
                    <a:pt x="96" y="1"/>
                  </a:moveTo>
                  <a:cubicBezTo>
                    <a:pt x="39" y="1"/>
                    <a:pt x="1" y="86"/>
                    <a:pt x="63" y="123"/>
                  </a:cubicBezTo>
                  <a:cubicBezTo>
                    <a:pt x="655" y="480"/>
                    <a:pt x="1221" y="878"/>
                    <a:pt x="1761" y="1305"/>
                  </a:cubicBezTo>
                  <a:cubicBezTo>
                    <a:pt x="1745" y="1229"/>
                    <a:pt x="1725" y="1160"/>
                    <a:pt x="1712" y="1103"/>
                  </a:cubicBezTo>
                  <a:cubicBezTo>
                    <a:pt x="1205" y="709"/>
                    <a:pt x="678" y="345"/>
                    <a:pt x="129" y="10"/>
                  </a:cubicBezTo>
                  <a:cubicBezTo>
                    <a:pt x="117" y="4"/>
                    <a:pt x="106" y="1"/>
                    <a:pt x="96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472150" y="3182250"/>
              <a:ext cx="33150" cy="33600"/>
            </a:xfrm>
            <a:custGeom>
              <a:avLst/>
              <a:gdLst/>
              <a:ahLst/>
              <a:cxnLst/>
              <a:rect l="l" t="t" r="r" b="b"/>
              <a:pathLst>
                <a:path w="1326" h="1344" extrusionOk="0">
                  <a:moveTo>
                    <a:pt x="101" y="1"/>
                  </a:moveTo>
                  <a:cubicBezTo>
                    <a:pt x="49" y="1"/>
                    <a:pt x="1" y="67"/>
                    <a:pt x="50" y="111"/>
                  </a:cubicBezTo>
                  <a:cubicBezTo>
                    <a:pt x="454" y="486"/>
                    <a:pt x="812" y="915"/>
                    <a:pt x="1162" y="1343"/>
                  </a:cubicBezTo>
                  <a:cubicBezTo>
                    <a:pt x="1143" y="1270"/>
                    <a:pt x="1133" y="1230"/>
                    <a:pt x="1133" y="1230"/>
                  </a:cubicBezTo>
                  <a:lnTo>
                    <a:pt x="1133" y="1230"/>
                  </a:lnTo>
                  <a:lnTo>
                    <a:pt x="1325" y="1340"/>
                  </a:lnTo>
                  <a:cubicBezTo>
                    <a:pt x="951" y="883"/>
                    <a:pt x="577" y="419"/>
                    <a:pt x="143" y="18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430175" y="3382700"/>
              <a:ext cx="147100" cy="87025"/>
            </a:xfrm>
            <a:custGeom>
              <a:avLst/>
              <a:gdLst/>
              <a:ahLst/>
              <a:cxnLst/>
              <a:rect l="l" t="t" r="r" b="b"/>
              <a:pathLst>
                <a:path w="5884" h="3481" extrusionOk="0">
                  <a:moveTo>
                    <a:pt x="3718" y="0"/>
                  </a:moveTo>
                  <a:cubicBezTo>
                    <a:pt x="2301" y="0"/>
                    <a:pt x="501" y="1130"/>
                    <a:pt x="501" y="1130"/>
                  </a:cubicBezTo>
                  <a:lnTo>
                    <a:pt x="0" y="2965"/>
                  </a:lnTo>
                  <a:cubicBezTo>
                    <a:pt x="805" y="3324"/>
                    <a:pt x="1612" y="3481"/>
                    <a:pt x="2346" y="3481"/>
                  </a:cubicBezTo>
                  <a:cubicBezTo>
                    <a:pt x="4400" y="3481"/>
                    <a:pt x="5884" y="2253"/>
                    <a:pt x="5157" y="799"/>
                  </a:cubicBezTo>
                  <a:cubicBezTo>
                    <a:pt x="4862" y="207"/>
                    <a:pt x="4325" y="0"/>
                    <a:pt x="3718" y="0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46200" y="3263200"/>
              <a:ext cx="97375" cy="104725"/>
            </a:xfrm>
            <a:custGeom>
              <a:avLst/>
              <a:gdLst/>
              <a:ahLst/>
              <a:cxnLst/>
              <a:rect l="l" t="t" r="r" b="b"/>
              <a:pathLst>
                <a:path w="3895" h="4189" extrusionOk="0">
                  <a:moveTo>
                    <a:pt x="1788" y="0"/>
                  </a:moveTo>
                  <a:cubicBezTo>
                    <a:pt x="1650" y="0"/>
                    <a:pt x="1505" y="20"/>
                    <a:pt x="1352" y="62"/>
                  </a:cubicBezTo>
                  <a:cubicBezTo>
                    <a:pt x="1" y="433"/>
                    <a:pt x="127" y="2413"/>
                    <a:pt x="1491" y="3490"/>
                  </a:cubicBezTo>
                  <a:cubicBezTo>
                    <a:pt x="1495" y="3493"/>
                    <a:pt x="1501" y="3496"/>
                    <a:pt x="1507" y="3499"/>
                  </a:cubicBezTo>
                  <a:cubicBezTo>
                    <a:pt x="1515" y="3506"/>
                    <a:pt x="1518" y="3513"/>
                    <a:pt x="1524" y="3516"/>
                  </a:cubicBezTo>
                  <a:cubicBezTo>
                    <a:pt x="1964" y="3854"/>
                    <a:pt x="2534" y="4098"/>
                    <a:pt x="3216" y="4168"/>
                  </a:cubicBezTo>
                  <a:cubicBezTo>
                    <a:pt x="3323" y="4178"/>
                    <a:pt x="3432" y="4188"/>
                    <a:pt x="3548" y="4188"/>
                  </a:cubicBezTo>
                  <a:lnTo>
                    <a:pt x="3859" y="2592"/>
                  </a:lnTo>
                  <a:lnTo>
                    <a:pt x="3875" y="2502"/>
                  </a:lnTo>
                  <a:lnTo>
                    <a:pt x="3895" y="2400"/>
                  </a:lnTo>
                  <a:cubicBezTo>
                    <a:pt x="3895" y="2400"/>
                    <a:pt x="3892" y="2383"/>
                    <a:pt x="3885" y="2357"/>
                  </a:cubicBezTo>
                  <a:cubicBezTo>
                    <a:pt x="3859" y="2254"/>
                    <a:pt x="3776" y="1969"/>
                    <a:pt x="3630" y="1631"/>
                  </a:cubicBezTo>
                  <a:cubicBezTo>
                    <a:pt x="3597" y="1559"/>
                    <a:pt x="3564" y="1483"/>
                    <a:pt x="3525" y="1406"/>
                  </a:cubicBezTo>
                  <a:lnTo>
                    <a:pt x="3525" y="1403"/>
                  </a:lnTo>
                  <a:cubicBezTo>
                    <a:pt x="3521" y="1400"/>
                    <a:pt x="3521" y="1393"/>
                    <a:pt x="3517" y="1390"/>
                  </a:cubicBezTo>
                  <a:cubicBezTo>
                    <a:pt x="3389" y="1128"/>
                    <a:pt x="3219" y="857"/>
                    <a:pt x="3014" y="621"/>
                  </a:cubicBezTo>
                  <a:cubicBezTo>
                    <a:pt x="2701" y="267"/>
                    <a:pt x="2298" y="0"/>
                    <a:pt x="1788" y="0"/>
                  </a:cubicBezTo>
                  <a:close/>
                </a:path>
              </a:pathLst>
            </a:custGeom>
            <a:solidFill>
              <a:srgbClr val="EA9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476850" y="3400700"/>
              <a:ext cx="61550" cy="49175"/>
            </a:xfrm>
            <a:custGeom>
              <a:avLst/>
              <a:gdLst/>
              <a:ahLst/>
              <a:cxnLst/>
              <a:rect l="l" t="t" r="r" b="b"/>
              <a:pathLst>
                <a:path w="2462" h="1967" extrusionOk="0">
                  <a:moveTo>
                    <a:pt x="2264" y="1"/>
                  </a:moveTo>
                  <a:cubicBezTo>
                    <a:pt x="2045" y="1"/>
                    <a:pt x="1825" y="22"/>
                    <a:pt x="1614" y="96"/>
                  </a:cubicBezTo>
                  <a:cubicBezTo>
                    <a:pt x="1475" y="128"/>
                    <a:pt x="1346" y="205"/>
                    <a:pt x="1217" y="264"/>
                  </a:cubicBezTo>
                  <a:cubicBezTo>
                    <a:pt x="1094" y="340"/>
                    <a:pt x="968" y="417"/>
                    <a:pt x="859" y="513"/>
                  </a:cubicBezTo>
                  <a:cubicBezTo>
                    <a:pt x="641" y="701"/>
                    <a:pt x="452" y="927"/>
                    <a:pt x="309" y="1172"/>
                  </a:cubicBezTo>
                  <a:cubicBezTo>
                    <a:pt x="164" y="1420"/>
                    <a:pt x="54" y="1688"/>
                    <a:pt x="1" y="1967"/>
                  </a:cubicBezTo>
                  <a:cubicBezTo>
                    <a:pt x="120" y="1708"/>
                    <a:pt x="266" y="1473"/>
                    <a:pt x="422" y="1248"/>
                  </a:cubicBezTo>
                  <a:cubicBezTo>
                    <a:pt x="584" y="1026"/>
                    <a:pt x="766" y="820"/>
                    <a:pt x="974" y="649"/>
                  </a:cubicBezTo>
                  <a:cubicBezTo>
                    <a:pt x="1177" y="470"/>
                    <a:pt x="1412" y="331"/>
                    <a:pt x="1664" y="224"/>
                  </a:cubicBezTo>
                  <a:cubicBezTo>
                    <a:pt x="1912" y="112"/>
                    <a:pt x="2183" y="59"/>
                    <a:pt x="2461" y="6"/>
                  </a:cubicBezTo>
                  <a:cubicBezTo>
                    <a:pt x="2396" y="3"/>
                    <a:pt x="2330" y="1"/>
                    <a:pt x="2264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71800" y="3275750"/>
              <a:ext cx="38775" cy="59725"/>
            </a:xfrm>
            <a:custGeom>
              <a:avLst/>
              <a:gdLst/>
              <a:ahLst/>
              <a:cxnLst/>
              <a:rect l="l" t="t" r="r" b="b"/>
              <a:pathLst>
                <a:path w="1551" h="2389" extrusionOk="0">
                  <a:moveTo>
                    <a:pt x="0" y="0"/>
                  </a:moveTo>
                  <a:lnTo>
                    <a:pt x="0" y="0"/>
                  </a:lnTo>
                  <a:cubicBezTo>
                    <a:pt x="216" y="126"/>
                    <a:pt x="404" y="285"/>
                    <a:pt x="580" y="454"/>
                  </a:cubicBezTo>
                  <a:cubicBezTo>
                    <a:pt x="749" y="626"/>
                    <a:pt x="901" y="815"/>
                    <a:pt x="1027" y="1021"/>
                  </a:cubicBezTo>
                  <a:cubicBezTo>
                    <a:pt x="1087" y="1126"/>
                    <a:pt x="1153" y="1229"/>
                    <a:pt x="1199" y="1342"/>
                  </a:cubicBezTo>
                  <a:cubicBezTo>
                    <a:pt x="1222" y="1395"/>
                    <a:pt x="1252" y="1447"/>
                    <a:pt x="1275" y="1504"/>
                  </a:cubicBezTo>
                  <a:cubicBezTo>
                    <a:pt x="1295" y="1563"/>
                    <a:pt x="1318" y="1620"/>
                    <a:pt x="1338" y="1676"/>
                  </a:cubicBezTo>
                  <a:cubicBezTo>
                    <a:pt x="1388" y="1788"/>
                    <a:pt x="1411" y="1911"/>
                    <a:pt x="1454" y="2027"/>
                  </a:cubicBezTo>
                  <a:cubicBezTo>
                    <a:pt x="1490" y="2146"/>
                    <a:pt x="1510" y="2269"/>
                    <a:pt x="1547" y="2388"/>
                  </a:cubicBezTo>
                  <a:cubicBezTo>
                    <a:pt x="1550" y="2262"/>
                    <a:pt x="1547" y="2136"/>
                    <a:pt x="1536" y="2011"/>
                  </a:cubicBezTo>
                  <a:cubicBezTo>
                    <a:pt x="1517" y="1888"/>
                    <a:pt x="1510" y="1759"/>
                    <a:pt x="1471" y="1636"/>
                  </a:cubicBezTo>
                  <a:cubicBezTo>
                    <a:pt x="1414" y="1388"/>
                    <a:pt x="1305" y="1152"/>
                    <a:pt x="1176" y="928"/>
                  </a:cubicBezTo>
                  <a:cubicBezTo>
                    <a:pt x="1040" y="712"/>
                    <a:pt x="868" y="513"/>
                    <a:pt x="669" y="351"/>
                  </a:cubicBezTo>
                  <a:cubicBezTo>
                    <a:pt x="471" y="189"/>
                    <a:pt x="242" y="64"/>
                    <a:pt x="0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03325" y="3222175"/>
              <a:ext cx="372575" cy="330750"/>
            </a:xfrm>
            <a:custGeom>
              <a:avLst/>
              <a:gdLst/>
              <a:ahLst/>
              <a:cxnLst/>
              <a:rect l="l" t="t" r="r" b="b"/>
              <a:pathLst>
                <a:path w="14903" h="13230" extrusionOk="0">
                  <a:moveTo>
                    <a:pt x="7324" y="1"/>
                  </a:moveTo>
                  <a:cubicBezTo>
                    <a:pt x="7202" y="1"/>
                    <a:pt x="7081" y="4"/>
                    <a:pt x="6962" y="11"/>
                  </a:cubicBezTo>
                  <a:cubicBezTo>
                    <a:pt x="3431" y="220"/>
                    <a:pt x="1342" y="3280"/>
                    <a:pt x="1342" y="3280"/>
                  </a:cubicBezTo>
                  <a:cubicBezTo>
                    <a:pt x="1" y="5339"/>
                    <a:pt x="1766" y="11356"/>
                    <a:pt x="5627" y="12763"/>
                  </a:cubicBezTo>
                  <a:cubicBezTo>
                    <a:pt x="6499" y="13081"/>
                    <a:pt x="7344" y="13229"/>
                    <a:pt x="8143" y="13229"/>
                  </a:cubicBezTo>
                  <a:cubicBezTo>
                    <a:pt x="10090" y="13229"/>
                    <a:pt x="11768" y="12353"/>
                    <a:pt x="12903" y="10925"/>
                  </a:cubicBezTo>
                  <a:cubicBezTo>
                    <a:pt x="13366" y="10346"/>
                    <a:pt x="13740" y="9673"/>
                    <a:pt x="14002" y="8932"/>
                  </a:cubicBezTo>
                  <a:cubicBezTo>
                    <a:pt x="14902" y="6405"/>
                    <a:pt x="14581" y="3558"/>
                    <a:pt x="12174" y="1703"/>
                  </a:cubicBezTo>
                  <a:cubicBezTo>
                    <a:pt x="11929" y="1514"/>
                    <a:pt x="11664" y="1332"/>
                    <a:pt x="11373" y="1166"/>
                  </a:cubicBezTo>
                  <a:cubicBezTo>
                    <a:pt x="10783" y="825"/>
                    <a:pt x="10104" y="534"/>
                    <a:pt x="9323" y="299"/>
                  </a:cubicBezTo>
                  <a:cubicBezTo>
                    <a:pt x="8617" y="89"/>
                    <a:pt x="7948" y="1"/>
                    <a:pt x="7324" y="1"/>
                  </a:cubicBez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39200" y="3387325"/>
              <a:ext cx="258875" cy="145100"/>
            </a:xfrm>
            <a:custGeom>
              <a:avLst/>
              <a:gdLst/>
              <a:ahLst/>
              <a:cxnLst/>
              <a:rect l="l" t="t" r="r" b="b"/>
              <a:pathLst>
                <a:path w="10355" h="5804" extrusionOk="0">
                  <a:moveTo>
                    <a:pt x="779" y="0"/>
                  </a:moveTo>
                  <a:cubicBezTo>
                    <a:pt x="558" y="0"/>
                    <a:pt x="394" y="222"/>
                    <a:pt x="311" y="435"/>
                  </a:cubicBezTo>
                  <a:cubicBezTo>
                    <a:pt x="0" y="1227"/>
                    <a:pt x="254" y="2177"/>
                    <a:pt x="835" y="2800"/>
                  </a:cubicBezTo>
                  <a:cubicBezTo>
                    <a:pt x="1417" y="3422"/>
                    <a:pt x="2278" y="3737"/>
                    <a:pt x="3129" y="3776"/>
                  </a:cubicBezTo>
                  <a:cubicBezTo>
                    <a:pt x="3186" y="3779"/>
                    <a:pt x="3244" y="3780"/>
                    <a:pt x="3302" y="3780"/>
                  </a:cubicBezTo>
                  <a:cubicBezTo>
                    <a:pt x="3678" y="3780"/>
                    <a:pt x="4058" y="3720"/>
                    <a:pt x="4391" y="3548"/>
                  </a:cubicBezTo>
                  <a:cubicBezTo>
                    <a:pt x="5076" y="4826"/>
                    <a:pt x="6450" y="5707"/>
                    <a:pt x="7898" y="5797"/>
                  </a:cubicBezTo>
                  <a:cubicBezTo>
                    <a:pt x="7965" y="5801"/>
                    <a:pt x="8033" y="5803"/>
                    <a:pt x="8102" y="5803"/>
                  </a:cubicBezTo>
                  <a:cubicBezTo>
                    <a:pt x="8972" y="5803"/>
                    <a:pt x="9905" y="5449"/>
                    <a:pt x="10242" y="4657"/>
                  </a:cubicBezTo>
                  <a:cubicBezTo>
                    <a:pt x="10312" y="4492"/>
                    <a:pt x="10355" y="4306"/>
                    <a:pt x="10312" y="4131"/>
                  </a:cubicBezTo>
                  <a:cubicBezTo>
                    <a:pt x="10272" y="3955"/>
                    <a:pt x="10136" y="3796"/>
                    <a:pt x="9961" y="3767"/>
                  </a:cubicBezTo>
                  <a:cubicBezTo>
                    <a:pt x="9938" y="3763"/>
                    <a:pt x="9916" y="3761"/>
                    <a:pt x="9894" y="3761"/>
                  </a:cubicBezTo>
                  <a:cubicBezTo>
                    <a:pt x="9717" y="3761"/>
                    <a:pt x="9552" y="3870"/>
                    <a:pt x="9384" y="3932"/>
                  </a:cubicBezTo>
                  <a:cubicBezTo>
                    <a:pt x="9280" y="3970"/>
                    <a:pt x="9171" y="3988"/>
                    <a:pt x="9061" y="3988"/>
                  </a:cubicBezTo>
                  <a:cubicBezTo>
                    <a:pt x="8754" y="3988"/>
                    <a:pt x="8445" y="3848"/>
                    <a:pt x="8255" y="3604"/>
                  </a:cubicBezTo>
                  <a:cubicBezTo>
                    <a:pt x="8027" y="3306"/>
                    <a:pt x="7987" y="2908"/>
                    <a:pt x="7861" y="2551"/>
                  </a:cubicBezTo>
                  <a:cubicBezTo>
                    <a:pt x="7716" y="2127"/>
                    <a:pt x="7434" y="1740"/>
                    <a:pt x="7053" y="1502"/>
                  </a:cubicBezTo>
                  <a:cubicBezTo>
                    <a:pt x="6874" y="1391"/>
                    <a:pt x="6676" y="1344"/>
                    <a:pt x="6468" y="1344"/>
                  </a:cubicBezTo>
                  <a:cubicBezTo>
                    <a:pt x="6076" y="1344"/>
                    <a:pt x="5650" y="1512"/>
                    <a:pt x="5252" y="1743"/>
                  </a:cubicBezTo>
                  <a:cubicBezTo>
                    <a:pt x="4988" y="1076"/>
                    <a:pt x="4584" y="455"/>
                    <a:pt x="4015" y="455"/>
                  </a:cubicBezTo>
                  <a:cubicBezTo>
                    <a:pt x="3934" y="455"/>
                    <a:pt x="3850" y="468"/>
                    <a:pt x="3762" y="495"/>
                  </a:cubicBezTo>
                  <a:cubicBezTo>
                    <a:pt x="3341" y="623"/>
                    <a:pt x="3013" y="949"/>
                    <a:pt x="2623" y="1150"/>
                  </a:cubicBezTo>
                  <a:cubicBezTo>
                    <a:pt x="2442" y="1244"/>
                    <a:pt x="2227" y="1301"/>
                    <a:pt x="2022" y="1301"/>
                  </a:cubicBezTo>
                  <a:cubicBezTo>
                    <a:pt x="1783" y="1301"/>
                    <a:pt x="1559" y="1222"/>
                    <a:pt x="1423" y="1028"/>
                  </a:cubicBezTo>
                  <a:cubicBezTo>
                    <a:pt x="1301" y="856"/>
                    <a:pt x="1281" y="634"/>
                    <a:pt x="1218" y="432"/>
                  </a:cubicBezTo>
                  <a:cubicBezTo>
                    <a:pt x="1159" y="230"/>
                    <a:pt x="1020" y="18"/>
                    <a:pt x="808" y="1"/>
                  </a:cubicBezTo>
                  <a:cubicBezTo>
                    <a:pt x="798" y="0"/>
                    <a:pt x="789" y="0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232800" y="3449850"/>
              <a:ext cx="64100" cy="24050"/>
            </a:xfrm>
            <a:custGeom>
              <a:avLst/>
              <a:gdLst/>
              <a:ahLst/>
              <a:cxnLst/>
              <a:rect l="l" t="t" r="r" b="b"/>
              <a:pathLst>
                <a:path w="2564" h="96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233"/>
                    <a:pt x="233" y="444"/>
                    <a:pt x="432" y="600"/>
                  </a:cubicBezTo>
                  <a:cubicBezTo>
                    <a:pt x="627" y="762"/>
                    <a:pt x="866" y="868"/>
                    <a:pt x="1114" y="924"/>
                  </a:cubicBezTo>
                  <a:cubicBezTo>
                    <a:pt x="1236" y="950"/>
                    <a:pt x="1360" y="961"/>
                    <a:pt x="1484" y="961"/>
                  </a:cubicBezTo>
                  <a:cubicBezTo>
                    <a:pt x="1612" y="961"/>
                    <a:pt x="1739" y="950"/>
                    <a:pt x="1865" y="931"/>
                  </a:cubicBezTo>
                  <a:cubicBezTo>
                    <a:pt x="1988" y="911"/>
                    <a:pt x="2107" y="875"/>
                    <a:pt x="2223" y="845"/>
                  </a:cubicBezTo>
                  <a:cubicBezTo>
                    <a:pt x="2339" y="795"/>
                    <a:pt x="2455" y="756"/>
                    <a:pt x="2564" y="702"/>
                  </a:cubicBezTo>
                  <a:lnTo>
                    <a:pt x="2564" y="702"/>
                  </a:lnTo>
                  <a:cubicBezTo>
                    <a:pt x="2442" y="716"/>
                    <a:pt x="2326" y="742"/>
                    <a:pt x="2206" y="759"/>
                  </a:cubicBezTo>
                  <a:cubicBezTo>
                    <a:pt x="2084" y="772"/>
                    <a:pt x="1968" y="785"/>
                    <a:pt x="1849" y="795"/>
                  </a:cubicBezTo>
                  <a:cubicBezTo>
                    <a:pt x="1840" y="795"/>
                    <a:pt x="1830" y="795"/>
                    <a:pt x="1821" y="795"/>
                  </a:cubicBezTo>
                  <a:cubicBezTo>
                    <a:pt x="1747" y="795"/>
                    <a:pt x="1674" y="802"/>
                    <a:pt x="1601" y="802"/>
                  </a:cubicBezTo>
                  <a:cubicBezTo>
                    <a:pt x="1565" y="802"/>
                    <a:pt x="1529" y="800"/>
                    <a:pt x="1494" y="795"/>
                  </a:cubicBezTo>
                  <a:cubicBezTo>
                    <a:pt x="1438" y="789"/>
                    <a:pt x="1378" y="789"/>
                    <a:pt x="1323" y="782"/>
                  </a:cubicBezTo>
                  <a:lnTo>
                    <a:pt x="1150" y="752"/>
                  </a:lnTo>
                  <a:cubicBezTo>
                    <a:pt x="696" y="659"/>
                    <a:pt x="282" y="4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354775" y="3416700"/>
              <a:ext cx="13675" cy="19025"/>
            </a:xfrm>
            <a:custGeom>
              <a:avLst/>
              <a:gdLst/>
              <a:ahLst/>
              <a:cxnLst/>
              <a:rect l="l" t="t" r="r" b="b"/>
              <a:pathLst>
                <a:path w="547" h="761" extrusionOk="0">
                  <a:moveTo>
                    <a:pt x="331" y="1"/>
                  </a:moveTo>
                  <a:cubicBezTo>
                    <a:pt x="217" y="1"/>
                    <a:pt x="95" y="136"/>
                    <a:pt x="49" y="327"/>
                  </a:cubicBezTo>
                  <a:cubicBezTo>
                    <a:pt x="0" y="532"/>
                    <a:pt x="60" y="727"/>
                    <a:pt x="182" y="757"/>
                  </a:cubicBezTo>
                  <a:cubicBezTo>
                    <a:pt x="193" y="759"/>
                    <a:pt x="204" y="761"/>
                    <a:pt x="215" y="761"/>
                  </a:cubicBezTo>
                  <a:cubicBezTo>
                    <a:pt x="329" y="761"/>
                    <a:pt x="451" y="623"/>
                    <a:pt x="497" y="436"/>
                  </a:cubicBezTo>
                  <a:cubicBezTo>
                    <a:pt x="546" y="227"/>
                    <a:pt x="487" y="35"/>
                    <a:pt x="364" y="5"/>
                  </a:cubicBezTo>
                  <a:cubicBezTo>
                    <a:pt x="353" y="2"/>
                    <a:pt x="34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209125" y="3361075"/>
              <a:ext cx="13700" cy="19025"/>
            </a:xfrm>
            <a:custGeom>
              <a:avLst/>
              <a:gdLst/>
              <a:ahLst/>
              <a:cxnLst/>
              <a:rect l="l" t="t" r="r" b="b"/>
              <a:pathLst>
                <a:path w="548" h="761" extrusionOk="0">
                  <a:moveTo>
                    <a:pt x="333" y="1"/>
                  </a:moveTo>
                  <a:cubicBezTo>
                    <a:pt x="219" y="1"/>
                    <a:pt x="96" y="136"/>
                    <a:pt x="51" y="326"/>
                  </a:cubicBezTo>
                  <a:cubicBezTo>
                    <a:pt x="1" y="535"/>
                    <a:pt x="60" y="727"/>
                    <a:pt x="183" y="756"/>
                  </a:cubicBezTo>
                  <a:cubicBezTo>
                    <a:pt x="194" y="759"/>
                    <a:pt x="205" y="760"/>
                    <a:pt x="216" y="760"/>
                  </a:cubicBezTo>
                  <a:cubicBezTo>
                    <a:pt x="330" y="760"/>
                    <a:pt x="452" y="622"/>
                    <a:pt x="497" y="435"/>
                  </a:cubicBezTo>
                  <a:cubicBezTo>
                    <a:pt x="547" y="227"/>
                    <a:pt x="488" y="35"/>
                    <a:pt x="365" y="5"/>
                  </a:cubicBezTo>
                  <a:cubicBezTo>
                    <a:pt x="355" y="2"/>
                    <a:pt x="344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356575" y="34416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560" y="0"/>
                  </a:moveTo>
                  <a:cubicBezTo>
                    <a:pt x="252" y="0"/>
                    <a:pt x="0" y="252"/>
                    <a:pt x="0" y="561"/>
                  </a:cubicBezTo>
                  <a:cubicBezTo>
                    <a:pt x="0" y="871"/>
                    <a:pt x="252" y="1123"/>
                    <a:pt x="560" y="1123"/>
                  </a:cubicBezTo>
                  <a:cubicBezTo>
                    <a:pt x="871" y="1123"/>
                    <a:pt x="1123" y="871"/>
                    <a:pt x="1123" y="561"/>
                  </a:cubicBezTo>
                  <a:cubicBezTo>
                    <a:pt x="1123" y="252"/>
                    <a:pt x="871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181900" y="3373525"/>
              <a:ext cx="28000" cy="28100"/>
            </a:xfrm>
            <a:custGeom>
              <a:avLst/>
              <a:gdLst/>
              <a:ahLst/>
              <a:cxnLst/>
              <a:rect l="l" t="t" r="r" b="b"/>
              <a:pathLst>
                <a:path w="1120" h="1124" extrusionOk="0">
                  <a:moveTo>
                    <a:pt x="560" y="0"/>
                  </a:moveTo>
                  <a:cubicBezTo>
                    <a:pt x="252" y="0"/>
                    <a:pt x="1" y="252"/>
                    <a:pt x="1" y="560"/>
                  </a:cubicBezTo>
                  <a:cubicBezTo>
                    <a:pt x="1" y="871"/>
                    <a:pt x="252" y="1123"/>
                    <a:pt x="560" y="1123"/>
                  </a:cubicBezTo>
                  <a:cubicBezTo>
                    <a:pt x="871" y="1123"/>
                    <a:pt x="1120" y="871"/>
                    <a:pt x="1120" y="560"/>
                  </a:cubicBezTo>
                  <a:cubicBezTo>
                    <a:pt x="1120" y="252"/>
                    <a:pt x="871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180725" y="3295600"/>
              <a:ext cx="70975" cy="27550"/>
            </a:xfrm>
            <a:custGeom>
              <a:avLst/>
              <a:gdLst/>
              <a:ahLst/>
              <a:cxnLst/>
              <a:rect l="l" t="t" r="r" b="b"/>
              <a:pathLst>
                <a:path w="2839" h="1102" extrusionOk="0">
                  <a:moveTo>
                    <a:pt x="1735" y="0"/>
                  </a:moveTo>
                  <a:cubicBezTo>
                    <a:pt x="1687" y="0"/>
                    <a:pt x="1642" y="3"/>
                    <a:pt x="1601" y="8"/>
                  </a:cubicBezTo>
                  <a:cubicBezTo>
                    <a:pt x="1054" y="80"/>
                    <a:pt x="1" y="945"/>
                    <a:pt x="1064" y="1074"/>
                  </a:cubicBezTo>
                  <a:cubicBezTo>
                    <a:pt x="1220" y="1094"/>
                    <a:pt x="1377" y="1102"/>
                    <a:pt x="1531" y="1102"/>
                  </a:cubicBezTo>
                  <a:cubicBezTo>
                    <a:pt x="1560" y="1102"/>
                    <a:pt x="1589" y="1101"/>
                    <a:pt x="1617" y="1101"/>
                  </a:cubicBezTo>
                  <a:cubicBezTo>
                    <a:pt x="1845" y="1094"/>
                    <a:pt x="2078" y="1064"/>
                    <a:pt x="2279" y="962"/>
                  </a:cubicBezTo>
                  <a:cubicBezTo>
                    <a:pt x="2601" y="800"/>
                    <a:pt x="2839" y="445"/>
                    <a:pt x="2511" y="210"/>
                  </a:cubicBezTo>
                  <a:cubicBezTo>
                    <a:pt x="2323" y="76"/>
                    <a:pt x="1994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368825" y="3355725"/>
              <a:ext cx="62725" cy="38400"/>
            </a:xfrm>
            <a:custGeom>
              <a:avLst/>
              <a:gdLst/>
              <a:ahLst/>
              <a:cxnLst/>
              <a:rect l="l" t="t" r="r" b="b"/>
              <a:pathLst>
                <a:path w="2509" h="1536" extrusionOk="0">
                  <a:moveTo>
                    <a:pt x="579" y="0"/>
                  </a:moveTo>
                  <a:cubicBezTo>
                    <a:pt x="242" y="0"/>
                    <a:pt x="0" y="173"/>
                    <a:pt x="90" y="620"/>
                  </a:cubicBezTo>
                  <a:cubicBezTo>
                    <a:pt x="123" y="785"/>
                    <a:pt x="219" y="934"/>
                    <a:pt x="328" y="1063"/>
                  </a:cubicBezTo>
                  <a:cubicBezTo>
                    <a:pt x="498" y="1259"/>
                    <a:pt x="713" y="1424"/>
                    <a:pt x="961" y="1497"/>
                  </a:cubicBezTo>
                  <a:cubicBezTo>
                    <a:pt x="1048" y="1523"/>
                    <a:pt x="1140" y="1536"/>
                    <a:pt x="1232" y="1536"/>
                  </a:cubicBezTo>
                  <a:cubicBezTo>
                    <a:pt x="1401" y="1536"/>
                    <a:pt x="1569" y="1491"/>
                    <a:pt x="1706" y="1395"/>
                  </a:cubicBezTo>
                  <a:cubicBezTo>
                    <a:pt x="2508" y="822"/>
                    <a:pt x="1315" y="0"/>
                    <a:pt x="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268425" y="3222175"/>
              <a:ext cx="119225" cy="95000"/>
            </a:xfrm>
            <a:custGeom>
              <a:avLst/>
              <a:gdLst/>
              <a:ahLst/>
              <a:cxnLst/>
              <a:rect l="l" t="t" r="r" b="b"/>
              <a:pathLst>
                <a:path w="4769" h="3800" extrusionOk="0">
                  <a:moveTo>
                    <a:pt x="720" y="1"/>
                  </a:moveTo>
                  <a:cubicBezTo>
                    <a:pt x="598" y="1"/>
                    <a:pt x="477" y="4"/>
                    <a:pt x="358" y="11"/>
                  </a:cubicBezTo>
                  <a:cubicBezTo>
                    <a:pt x="0" y="709"/>
                    <a:pt x="222" y="1816"/>
                    <a:pt x="593" y="2438"/>
                  </a:cubicBezTo>
                  <a:cubicBezTo>
                    <a:pt x="1060" y="3226"/>
                    <a:pt x="1940" y="3756"/>
                    <a:pt x="2854" y="3799"/>
                  </a:cubicBezTo>
                  <a:cubicBezTo>
                    <a:pt x="2669" y="3574"/>
                    <a:pt x="2504" y="3335"/>
                    <a:pt x="2361" y="3081"/>
                  </a:cubicBezTo>
                  <a:cubicBezTo>
                    <a:pt x="2322" y="3011"/>
                    <a:pt x="2285" y="2935"/>
                    <a:pt x="2285" y="2855"/>
                  </a:cubicBezTo>
                  <a:cubicBezTo>
                    <a:pt x="2288" y="2594"/>
                    <a:pt x="2643" y="2534"/>
                    <a:pt x="2904" y="2525"/>
                  </a:cubicBezTo>
                  <a:cubicBezTo>
                    <a:pt x="3410" y="2505"/>
                    <a:pt x="3931" y="2358"/>
                    <a:pt x="4308" y="2017"/>
                  </a:cubicBezTo>
                  <a:cubicBezTo>
                    <a:pt x="4550" y="1799"/>
                    <a:pt x="4722" y="1487"/>
                    <a:pt x="4769" y="1166"/>
                  </a:cubicBezTo>
                  <a:cubicBezTo>
                    <a:pt x="4179" y="825"/>
                    <a:pt x="3500" y="534"/>
                    <a:pt x="2719" y="299"/>
                  </a:cubicBezTo>
                  <a:cubicBezTo>
                    <a:pt x="2013" y="89"/>
                    <a:pt x="1344" y="1"/>
                    <a:pt x="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356575" y="3264725"/>
              <a:ext cx="137200" cy="288050"/>
            </a:xfrm>
            <a:custGeom>
              <a:avLst/>
              <a:gdLst/>
              <a:ahLst/>
              <a:cxnLst/>
              <a:rect l="l" t="t" r="r" b="b"/>
              <a:pathLst>
                <a:path w="5488" h="11522" extrusionOk="0">
                  <a:moveTo>
                    <a:pt x="2044" y="1"/>
                  </a:moveTo>
                  <a:cubicBezTo>
                    <a:pt x="1948" y="1084"/>
                    <a:pt x="1998" y="3120"/>
                    <a:pt x="3610" y="3637"/>
                  </a:cubicBezTo>
                  <a:cubicBezTo>
                    <a:pt x="3610" y="3637"/>
                    <a:pt x="0" y="7959"/>
                    <a:pt x="5253" y="11522"/>
                  </a:cubicBezTo>
                  <a:cubicBezTo>
                    <a:pt x="5487" y="10323"/>
                    <a:pt x="5348" y="2035"/>
                    <a:pt x="2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0" y="3285850"/>
              <a:ext cx="489800" cy="473925"/>
            </a:xfrm>
            <a:custGeom>
              <a:avLst/>
              <a:gdLst/>
              <a:ahLst/>
              <a:cxnLst/>
              <a:rect l="l" t="t" r="r" b="b"/>
              <a:pathLst>
                <a:path w="19592" h="18957" extrusionOk="0">
                  <a:moveTo>
                    <a:pt x="5965" y="1"/>
                  </a:moveTo>
                  <a:cubicBezTo>
                    <a:pt x="5922" y="37"/>
                    <a:pt x="5876" y="70"/>
                    <a:pt x="5833" y="106"/>
                  </a:cubicBezTo>
                  <a:cubicBezTo>
                    <a:pt x="5730" y="189"/>
                    <a:pt x="5568" y="322"/>
                    <a:pt x="5373" y="497"/>
                  </a:cubicBezTo>
                  <a:cubicBezTo>
                    <a:pt x="5365" y="504"/>
                    <a:pt x="5359" y="507"/>
                    <a:pt x="5353" y="514"/>
                  </a:cubicBezTo>
                  <a:cubicBezTo>
                    <a:pt x="5310" y="550"/>
                    <a:pt x="5266" y="590"/>
                    <a:pt x="5223" y="629"/>
                  </a:cubicBezTo>
                  <a:cubicBezTo>
                    <a:pt x="5044" y="792"/>
                    <a:pt x="4839" y="981"/>
                    <a:pt x="4621" y="1196"/>
                  </a:cubicBezTo>
                  <a:cubicBezTo>
                    <a:pt x="4544" y="1275"/>
                    <a:pt x="4465" y="1355"/>
                    <a:pt x="4385" y="1438"/>
                  </a:cubicBezTo>
                  <a:cubicBezTo>
                    <a:pt x="4356" y="1468"/>
                    <a:pt x="4326" y="1497"/>
                    <a:pt x="4296" y="1530"/>
                  </a:cubicBezTo>
                  <a:cubicBezTo>
                    <a:pt x="4257" y="1567"/>
                    <a:pt x="4223" y="1603"/>
                    <a:pt x="4184" y="1647"/>
                  </a:cubicBezTo>
                  <a:cubicBezTo>
                    <a:pt x="3915" y="1931"/>
                    <a:pt x="3634" y="2249"/>
                    <a:pt x="3355" y="2593"/>
                  </a:cubicBezTo>
                  <a:cubicBezTo>
                    <a:pt x="2736" y="3368"/>
                    <a:pt x="2143" y="4269"/>
                    <a:pt x="1760" y="5229"/>
                  </a:cubicBezTo>
                  <a:cubicBezTo>
                    <a:pt x="832" y="7540"/>
                    <a:pt x="1" y="11332"/>
                    <a:pt x="2091" y="11389"/>
                  </a:cubicBezTo>
                  <a:lnTo>
                    <a:pt x="2154" y="11389"/>
                  </a:lnTo>
                  <a:cubicBezTo>
                    <a:pt x="2154" y="11389"/>
                    <a:pt x="2061" y="13246"/>
                    <a:pt x="2952" y="13677"/>
                  </a:cubicBezTo>
                  <a:cubicBezTo>
                    <a:pt x="3071" y="13735"/>
                    <a:pt x="3207" y="13768"/>
                    <a:pt x="3364" y="13768"/>
                  </a:cubicBezTo>
                  <a:cubicBezTo>
                    <a:pt x="3448" y="13768"/>
                    <a:pt x="3537" y="13759"/>
                    <a:pt x="3634" y="13740"/>
                  </a:cubicBezTo>
                  <a:cubicBezTo>
                    <a:pt x="3866" y="13687"/>
                    <a:pt x="4134" y="13574"/>
                    <a:pt x="4445" y="13379"/>
                  </a:cubicBezTo>
                  <a:cubicBezTo>
                    <a:pt x="4501" y="13345"/>
                    <a:pt x="4561" y="13306"/>
                    <a:pt x="4621" y="13266"/>
                  </a:cubicBezTo>
                  <a:cubicBezTo>
                    <a:pt x="4627" y="13263"/>
                    <a:pt x="4634" y="13256"/>
                    <a:pt x="4641" y="13253"/>
                  </a:cubicBezTo>
                  <a:lnTo>
                    <a:pt x="4641" y="13253"/>
                  </a:lnTo>
                  <a:cubicBezTo>
                    <a:pt x="4641" y="13253"/>
                    <a:pt x="4630" y="13290"/>
                    <a:pt x="4610" y="13352"/>
                  </a:cubicBezTo>
                  <a:cubicBezTo>
                    <a:pt x="4610" y="13362"/>
                    <a:pt x="4607" y="13369"/>
                    <a:pt x="4607" y="13376"/>
                  </a:cubicBezTo>
                  <a:cubicBezTo>
                    <a:pt x="4584" y="13465"/>
                    <a:pt x="4555" y="13597"/>
                    <a:pt x="4531" y="13759"/>
                  </a:cubicBezTo>
                  <a:lnTo>
                    <a:pt x="4531" y="13763"/>
                  </a:lnTo>
                  <a:cubicBezTo>
                    <a:pt x="4451" y="14253"/>
                    <a:pt x="4419" y="15002"/>
                    <a:pt x="4746" y="15591"/>
                  </a:cubicBezTo>
                  <a:cubicBezTo>
                    <a:pt x="5092" y="16208"/>
                    <a:pt x="5475" y="17115"/>
                    <a:pt x="6262" y="17115"/>
                  </a:cubicBezTo>
                  <a:cubicBezTo>
                    <a:pt x="6682" y="17115"/>
                    <a:pt x="7218" y="16855"/>
                    <a:pt x="7925" y="16154"/>
                  </a:cubicBezTo>
                  <a:cubicBezTo>
                    <a:pt x="7948" y="16131"/>
                    <a:pt x="7972" y="16107"/>
                    <a:pt x="7995" y="16084"/>
                  </a:cubicBezTo>
                  <a:lnTo>
                    <a:pt x="7995" y="16084"/>
                  </a:lnTo>
                  <a:cubicBezTo>
                    <a:pt x="7995" y="16084"/>
                    <a:pt x="7988" y="16154"/>
                    <a:pt x="7985" y="16270"/>
                  </a:cubicBezTo>
                  <a:cubicBezTo>
                    <a:pt x="7982" y="16498"/>
                    <a:pt x="8002" y="16909"/>
                    <a:pt x="8171" y="17310"/>
                  </a:cubicBezTo>
                  <a:cubicBezTo>
                    <a:pt x="8194" y="17359"/>
                    <a:pt x="8217" y="17409"/>
                    <a:pt x="8243" y="17458"/>
                  </a:cubicBezTo>
                  <a:cubicBezTo>
                    <a:pt x="8436" y="17823"/>
                    <a:pt x="8770" y="18161"/>
                    <a:pt x="9336" y="18320"/>
                  </a:cubicBezTo>
                  <a:cubicBezTo>
                    <a:pt x="9589" y="18392"/>
                    <a:pt x="9821" y="18422"/>
                    <a:pt x="10032" y="18422"/>
                  </a:cubicBezTo>
                  <a:cubicBezTo>
                    <a:pt x="10962" y="18422"/>
                    <a:pt x="11488" y="17833"/>
                    <a:pt x="11631" y="17647"/>
                  </a:cubicBezTo>
                  <a:cubicBezTo>
                    <a:pt x="11654" y="17614"/>
                    <a:pt x="11668" y="17594"/>
                    <a:pt x="11668" y="17594"/>
                  </a:cubicBezTo>
                  <a:cubicBezTo>
                    <a:pt x="11668" y="17594"/>
                    <a:pt x="11677" y="17617"/>
                    <a:pt x="11694" y="17661"/>
                  </a:cubicBezTo>
                  <a:cubicBezTo>
                    <a:pt x="11734" y="17760"/>
                    <a:pt x="11830" y="17959"/>
                    <a:pt x="11975" y="18173"/>
                  </a:cubicBezTo>
                  <a:cubicBezTo>
                    <a:pt x="11979" y="18173"/>
                    <a:pt x="11979" y="18177"/>
                    <a:pt x="11979" y="18177"/>
                  </a:cubicBezTo>
                  <a:cubicBezTo>
                    <a:pt x="11979" y="18177"/>
                    <a:pt x="11982" y="18177"/>
                    <a:pt x="11982" y="18181"/>
                  </a:cubicBezTo>
                  <a:cubicBezTo>
                    <a:pt x="12238" y="18551"/>
                    <a:pt x="12659" y="18956"/>
                    <a:pt x="13264" y="18956"/>
                  </a:cubicBezTo>
                  <a:cubicBezTo>
                    <a:pt x="13346" y="18956"/>
                    <a:pt x="13432" y="18949"/>
                    <a:pt x="13522" y="18932"/>
                  </a:cubicBezTo>
                  <a:cubicBezTo>
                    <a:pt x="14035" y="18839"/>
                    <a:pt x="14714" y="18704"/>
                    <a:pt x="15443" y="18336"/>
                  </a:cubicBezTo>
                  <a:cubicBezTo>
                    <a:pt x="16072" y="18018"/>
                    <a:pt x="16738" y="17531"/>
                    <a:pt x="17370" y="16753"/>
                  </a:cubicBezTo>
                  <a:cubicBezTo>
                    <a:pt x="17396" y="16727"/>
                    <a:pt x="17419" y="16697"/>
                    <a:pt x="17439" y="16667"/>
                  </a:cubicBezTo>
                  <a:cubicBezTo>
                    <a:pt x="17890" y="16098"/>
                    <a:pt x="18320" y="15376"/>
                    <a:pt x="18705" y="14458"/>
                  </a:cubicBezTo>
                  <a:cubicBezTo>
                    <a:pt x="18863" y="14074"/>
                    <a:pt x="18999" y="13693"/>
                    <a:pt x="19105" y="13313"/>
                  </a:cubicBezTo>
                  <a:cubicBezTo>
                    <a:pt x="19115" y="13283"/>
                    <a:pt x="19122" y="13253"/>
                    <a:pt x="19131" y="13226"/>
                  </a:cubicBezTo>
                  <a:cubicBezTo>
                    <a:pt x="19423" y="12193"/>
                    <a:pt x="19539" y="11180"/>
                    <a:pt x="19562" y="10270"/>
                  </a:cubicBezTo>
                  <a:cubicBezTo>
                    <a:pt x="19565" y="10262"/>
                    <a:pt x="19565" y="10256"/>
                    <a:pt x="19565" y="10253"/>
                  </a:cubicBezTo>
                  <a:cubicBezTo>
                    <a:pt x="19591" y="9064"/>
                    <a:pt x="19463" y="8044"/>
                    <a:pt x="19330" y="7349"/>
                  </a:cubicBezTo>
                  <a:cubicBezTo>
                    <a:pt x="19244" y="6901"/>
                    <a:pt x="19162" y="6590"/>
                    <a:pt x="19125" y="6458"/>
                  </a:cubicBezTo>
                  <a:cubicBezTo>
                    <a:pt x="19122" y="6438"/>
                    <a:pt x="19115" y="6418"/>
                    <a:pt x="19111" y="6408"/>
                  </a:cubicBezTo>
                  <a:cubicBezTo>
                    <a:pt x="19108" y="6395"/>
                    <a:pt x="19105" y="6391"/>
                    <a:pt x="19105" y="6391"/>
                  </a:cubicBezTo>
                  <a:lnTo>
                    <a:pt x="18158" y="6319"/>
                  </a:lnTo>
                  <a:lnTo>
                    <a:pt x="17366" y="6259"/>
                  </a:lnTo>
                  <a:lnTo>
                    <a:pt x="17032" y="6232"/>
                  </a:lnTo>
                  <a:cubicBezTo>
                    <a:pt x="17032" y="6232"/>
                    <a:pt x="16939" y="6547"/>
                    <a:pt x="16741" y="6975"/>
                  </a:cubicBezTo>
                  <a:cubicBezTo>
                    <a:pt x="16556" y="7378"/>
                    <a:pt x="16277" y="7885"/>
                    <a:pt x="15893" y="8315"/>
                  </a:cubicBezTo>
                  <a:cubicBezTo>
                    <a:pt x="15431" y="8841"/>
                    <a:pt x="14823" y="9258"/>
                    <a:pt x="14052" y="9258"/>
                  </a:cubicBezTo>
                  <a:cubicBezTo>
                    <a:pt x="13633" y="9258"/>
                    <a:pt x="13165" y="9135"/>
                    <a:pt x="12648" y="8839"/>
                  </a:cubicBezTo>
                  <a:cubicBezTo>
                    <a:pt x="9562" y="7080"/>
                    <a:pt x="6899" y="5948"/>
                    <a:pt x="6899" y="5948"/>
                  </a:cubicBezTo>
                  <a:cubicBezTo>
                    <a:pt x="6899" y="5948"/>
                    <a:pt x="6389" y="5342"/>
                    <a:pt x="6035" y="4222"/>
                  </a:cubicBezTo>
                  <a:cubicBezTo>
                    <a:pt x="6008" y="4140"/>
                    <a:pt x="5985" y="4054"/>
                    <a:pt x="5961" y="3964"/>
                  </a:cubicBezTo>
                  <a:cubicBezTo>
                    <a:pt x="5793" y="3342"/>
                    <a:pt x="5680" y="2580"/>
                    <a:pt x="5720" y="1693"/>
                  </a:cubicBezTo>
                  <a:cubicBezTo>
                    <a:pt x="5720" y="1659"/>
                    <a:pt x="5720" y="1627"/>
                    <a:pt x="5723" y="1596"/>
                  </a:cubicBezTo>
                  <a:cubicBezTo>
                    <a:pt x="5727" y="1547"/>
                    <a:pt x="5730" y="1500"/>
                    <a:pt x="5733" y="1451"/>
                  </a:cubicBezTo>
                  <a:cubicBezTo>
                    <a:pt x="5763" y="1046"/>
                    <a:pt x="5826" y="620"/>
                    <a:pt x="5926" y="166"/>
                  </a:cubicBezTo>
                  <a:cubicBezTo>
                    <a:pt x="5938" y="117"/>
                    <a:pt x="5949" y="63"/>
                    <a:pt x="5965" y="10"/>
                  </a:cubicBezTo>
                  <a:lnTo>
                    <a:pt x="59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17650" y="3277900"/>
              <a:ext cx="470575" cy="482575"/>
            </a:xfrm>
            <a:custGeom>
              <a:avLst/>
              <a:gdLst/>
              <a:ahLst/>
              <a:cxnLst/>
              <a:rect l="l" t="t" r="r" b="b"/>
              <a:pathLst>
                <a:path w="18823" h="19303" extrusionOk="0">
                  <a:moveTo>
                    <a:pt x="2613" y="9478"/>
                  </a:moveTo>
                  <a:cubicBezTo>
                    <a:pt x="2761" y="9478"/>
                    <a:pt x="2931" y="9533"/>
                    <a:pt x="3047" y="9627"/>
                  </a:cubicBezTo>
                  <a:cubicBezTo>
                    <a:pt x="3106" y="9680"/>
                    <a:pt x="3146" y="9746"/>
                    <a:pt x="3173" y="9819"/>
                  </a:cubicBezTo>
                  <a:cubicBezTo>
                    <a:pt x="3196" y="9892"/>
                    <a:pt x="3196" y="9975"/>
                    <a:pt x="3186" y="10054"/>
                  </a:cubicBezTo>
                  <a:cubicBezTo>
                    <a:pt x="3129" y="10382"/>
                    <a:pt x="2918" y="10677"/>
                    <a:pt x="2676" y="10918"/>
                  </a:cubicBezTo>
                  <a:cubicBezTo>
                    <a:pt x="2431" y="11160"/>
                    <a:pt x="2140" y="11359"/>
                    <a:pt x="1818" y="11488"/>
                  </a:cubicBezTo>
                  <a:cubicBezTo>
                    <a:pt x="1726" y="11525"/>
                    <a:pt x="1627" y="11554"/>
                    <a:pt x="1524" y="11577"/>
                  </a:cubicBezTo>
                  <a:cubicBezTo>
                    <a:pt x="1537" y="11418"/>
                    <a:pt x="1557" y="11259"/>
                    <a:pt x="1587" y="11104"/>
                  </a:cubicBezTo>
                  <a:cubicBezTo>
                    <a:pt x="1646" y="10762"/>
                    <a:pt x="1743" y="10425"/>
                    <a:pt x="1894" y="10117"/>
                  </a:cubicBezTo>
                  <a:cubicBezTo>
                    <a:pt x="1971" y="9961"/>
                    <a:pt x="2064" y="9816"/>
                    <a:pt x="2180" y="9697"/>
                  </a:cubicBezTo>
                  <a:cubicBezTo>
                    <a:pt x="2295" y="9577"/>
                    <a:pt x="2441" y="9488"/>
                    <a:pt x="2600" y="9478"/>
                  </a:cubicBezTo>
                  <a:cubicBezTo>
                    <a:pt x="2604" y="9478"/>
                    <a:pt x="2608" y="9478"/>
                    <a:pt x="2613" y="9478"/>
                  </a:cubicBezTo>
                  <a:close/>
                  <a:moveTo>
                    <a:pt x="4751" y="12012"/>
                  </a:moveTo>
                  <a:cubicBezTo>
                    <a:pt x="4772" y="12012"/>
                    <a:pt x="4794" y="12014"/>
                    <a:pt x="4818" y="12018"/>
                  </a:cubicBezTo>
                  <a:cubicBezTo>
                    <a:pt x="4891" y="12028"/>
                    <a:pt x="4957" y="12054"/>
                    <a:pt x="4984" y="12104"/>
                  </a:cubicBezTo>
                  <a:cubicBezTo>
                    <a:pt x="5011" y="12150"/>
                    <a:pt x="5011" y="12226"/>
                    <a:pt x="4988" y="12300"/>
                  </a:cubicBezTo>
                  <a:cubicBezTo>
                    <a:pt x="4965" y="12376"/>
                    <a:pt x="4931" y="12451"/>
                    <a:pt x="4888" y="12524"/>
                  </a:cubicBezTo>
                  <a:cubicBezTo>
                    <a:pt x="4743" y="12773"/>
                    <a:pt x="4540" y="12992"/>
                    <a:pt x="4318" y="13186"/>
                  </a:cubicBezTo>
                  <a:cubicBezTo>
                    <a:pt x="4279" y="13220"/>
                    <a:pt x="4242" y="13253"/>
                    <a:pt x="4202" y="13286"/>
                  </a:cubicBezTo>
                  <a:cubicBezTo>
                    <a:pt x="4113" y="13359"/>
                    <a:pt x="4020" y="13425"/>
                    <a:pt x="3924" y="13488"/>
                  </a:cubicBezTo>
                  <a:cubicBezTo>
                    <a:pt x="3958" y="13270"/>
                    <a:pt x="4004" y="13055"/>
                    <a:pt x="4067" y="12849"/>
                  </a:cubicBezTo>
                  <a:cubicBezTo>
                    <a:pt x="4120" y="12687"/>
                    <a:pt x="4179" y="12524"/>
                    <a:pt x="4266" y="12379"/>
                  </a:cubicBezTo>
                  <a:cubicBezTo>
                    <a:pt x="4352" y="12237"/>
                    <a:pt x="4461" y="12104"/>
                    <a:pt x="4600" y="12044"/>
                  </a:cubicBezTo>
                  <a:cubicBezTo>
                    <a:pt x="4636" y="12031"/>
                    <a:pt x="4673" y="12021"/>
                    <a:pt x="4709" y="12014"/>
                  </a:cubicBezTo>
                  <a:cubicBezTo>
                    <a:pt x="4723" y="12013"/>
                    <a:pt x="4737" y="12012"/>
                    <a:pt x="4751" y="12012"/>
                  </a:cubicBezTo>
                  <a:close/>
                  <a:moveTo>
                    <a:pt x="8401" y="13806"/>
                  </a:moveTo>
                  <a:cubicBezTo>
                    <a:pt x="8426" y="13806"/>
                    <a:pt x="8451" y="13809"/>
                    <a:pt x="8474" y="13816"/>
                  </a:cubicBezTo>
                  <a:cubicBezTo>
                    <a:pt x="8590" y="13846"/>
                    <a:pt x="8601" y="14031"/>
                    <a:pt x="8574" y="14190"/>
                  </a:cubicBezTo>
                  <a:cubicBezTo>
                    <a:pt x="8544" y="14352"/>
                    <a:pt x="8488" y="14515"/>
                    <a:pt x="8422" y="14673"/>
                  </a:cubicBezTo>
                  <a:cubicBezTo>
                    <a:pt x="8167" y="15257"/>
                    <a:pt x="7799" y="15793"/>
                    <a:pt x="7362" y="16260"/>
                  </a:cubicBezTo>
                  <a:cubicBezTo>
                    <a:pt x="7369" y="15610"/>
                    <a:pt x="7497" y="14948"/>
                    <a:pt x="7789" y="14369"/>
                  </a:cubicBezTo>
                  <a:cubicBezTo>
                    <a:pt x="7869" y="14220"/>
                    <a:pt x="7962" y="14074"/>
                    <a:pt x="8077" y="13961"/>
                  </a:cubicBezTo>
                  <a:cubicBezTo>
                    <a:pt x="8171" y="13868"/>
                    <a:pt x="8292" y="13806"/>
                    <a:pt x="8401" y="13806"/>
                  </a:cubicBezTo>
                  <a:close/>
                  <a:moveTo>
                    <a:pt x="11539" y="15273"/>
                  </a:moveTo>
                  <a:cubicBezTo>
                    <a:pt x="11554" y="15273"/>
                    <a:pt x="11569" y="15274"/>
                    <a:pt x="11584" y="15277"/>
                  </a:cubicBezTo>
                  <a:cubicBezTo>
                    <a:pt x="11730" y="15293"/>
                    <a:pt x="11806" y="15462"/>
                    <a:pt x="11819" y="15624"/>
                  </a:cubicBezTo>
                  <a:cubicBezTo>
                    <a:pt x="11842" y="15789"/>
                    <a:pt x="11822" y="15962"/>
                    <a:pt x="11792" y="16131"/>
                  </a:cubicBezTo>
                  <a:cubicBezTo>
                    <a:pt x="11730" y="16469"/>
                    <a:pt x="11607" y="16796"/>
                    <a:pt x="11445" y="17108"/>
                  </a:cubicBezTo>
                  <a:cubicBezTo>
                    <a:pt x="11315" y="17346"/>
                    <a:pt x="11167" y="17581"/>
                    <a:pt x="10988" y="17787"/>
                  </a:cubicBezTo>
                  <a:lnTo>
                    <a:pt x="10988" y="17780"/>
                  </a:lnTo>
                  <a:cubicBezTo>
                    <a:pt x="10965" y="17697"/>
                    <a:pt x="10955" y="17611"/>
                    <a:pt x="10945" y="17525"/>
                  </a:cubicBezTo>
                  <a:cubicBezTo>
                    <a:pt x="10932" y="17353"/>
                    <a:pt x="10925" y="17177"/>
                    <a:pt x="10925" y="17001"/>
                  </a:cubicBezTo>
                  <a:cubicBezTo>
                    <a:pt x="10925" y="16654"/>
                    <a:pt x="10948" y="16300"/>
                    <a:pt x="11025" y="15965"/>
                  </a:cubicBezTo>
                  <a:cubicBezTo>
                    <a:pt x="11061" y="15796"/>
                    <a:pt x="11117" y="15630"/>
                    <a:pt x="11203" y="15491"/>
                  </a:cubicBezTo>
                  <a:cubicBezTo>
                    <a:pt x="11281" y="15366"/>
                    <a:pt x="11406" y="15273"/>
                    <a:pt x="11539" y="15273"/>
                  </a:cubicBezTo>
                  <a:close/>
                  <a:moveTo>
                    <a:pt x="5686" y="1"/>
                  </a:moveTo>
                  <a:lnTo>
                    <a:pt x="5686" y="1"/>
                  </a:lnTo>
                  <a:cubicBezTo>
                    <a:pt x="5541" y="103"/>
                    <a:pt x="5402" y="212"/>
                    <a:pt x="5259" y="319"/>
                  </a:cubicBezTo>
                  <a:cubicBezTo>
                    <a:pt x="5216" y="355"/>
                    <a:pt x="5170" y="388"/>
                    <a:pt x="5127" y="424"/>
                  </a:cubicBezTo>
                  <a:cubicBezTo>
                    <a:pt x="4968" y="547"/>
                    <a:pt x="4812" y="673"/>
                    <a:pt x="4659" y="802"/>
                  </a:cubicBezTo>
                  <a:cubicBezTo>
                    <a:pt x="4454" y="974"/>
                    <a:pt x="4252" y="1153"/>
                    <a:pt x="4057" y="1335"/>
                  </a:cubicBezTo>
                  <a:cubicBezTo>
                    <a:pt x="4004" y="1384"/>
                    <a:pt x="3954" y="1438"/>
                    <a:pt x="3901" y="1488"/>
                  </a:cubicBezTo>
                  <a:cubicBezTo>
                    <a:pt x="3825" y="1560"/>
                    <a:pt x="3749" y="1636"/>
                    <a:pt x="3673" y="1713"/>
                  </a:cubicBezTo>
                  <a:cubicBezTo>
                    <a:pt x="3640" y="1746"/>
                    <a:pt x="3610" y="1779"/>
                    <a:pt x="3577" y="1812"/>
                  </a:cubicBezTo>
                  <a:cubicBezTo>
                    <a:pt x="3246" y="2156"/>
                    <a:pt x="2931" y="2524"/>
                    <a:pt x="2633" y="2902"/>
                  </a:cubicBezTo>
                  <a:cubicBezTo>
                    <a:pt x="1763" y="4011"/>
                    <a:pt x="1057" y="5256"/>
                    <a:pt x="593" y="6597"/>
                  </a:cubicBezTo>
                  <a:cubicBezTo>
                    <a:pt x="365" y="7266"/>
                    <a:pt x="193" y="7958"/>
                    <a:pt x="103" y="8660"/>
                  </a:cubicBezTo>
                  <a:cubicBezTo>
                    <a:pt x="24" y="9362"/>
                    <a:pt x="1" y="10084"/>
                    <a:pt x="183" y="10779"/>
                  </a:cubicBezTo>
                  <a:cubicBezTo>
                    <a:pt x="202" y="10866"/>
                    <a:pt x="239" y="10952"/>
                    <a:pt x="265" y="11037"/>
                  </a:cubicBezTo>
                  <a:cubicBezTo>
                    <a:pt x="302" y="11120"/>
                    <a:pt x="338" y="11204"/>
                    <a:pt x="384" y="11283"/>
                  </a:cubicBezTo>
                  <a:cubicBezTo>
                    <a:pt x="474" y="11438"/>
                    <a:pt x="610" y="11587"/>
                    <a:pt x="789" y="11657"/>
                  </a:cubicBezTo>
                  <a:cubicBezTo>
                    <a:pt x="922" y="11702"/>
                    <a:pt x="1059" y="11723"/>
                    <a:pt x="1195" y="11723"/>
                  </a:cubicBezTo>
                  <a:cubicBezTo>
                    <a:pt x="1259" y="11723"/>
                    <a:pt x="1322" y="11718"/>
                    <a:pt x="1385" y="11710"/>
                  </a:cubicBezTo>
                  <a:lnTo>
                    <a:pt x="1385" y="11710"/>
                  </a:lnTo>
                  <a:cubicBezTo>
                    <a:pt x="1375" y="11855"/>
                    <a:pt x="1375" y="12001"/>
                    <a:pt x="1378" y="12147"/>
                  </a:cubicBezTo>
                  <a:cubicBezTo>
                    <a:pt x="1388" y="12505"/>
                    <a:pt x="1434" y="12865"/>
                    <a:pt x="1560" y="13206"/>
                  </a:cubicBezTo>
                  <a:cubicBezTo>
                    <a:pt x="1619" y="13376"/>
                    <a:pt x="1706" y="13544"/>
                    <a:pt x="1825" y="13687"/>
                  </a:cubicBezTo>
                  <a:cubicBezTo>
                    <a:pt x="1931" y="13819"/>
                    <a:pt x="2080" y="13935"/>
                    <a:pt x="2246" y="13995"/>
                  </a:cubicBezTo>
                  <a:cubicBezTo>
                    <a:pt x="2259" y="14001"/>
                    <a:pt x="2269" y="14005"/>
                    <a:pt x="2282" y="14008"/>
                  </a:cubicBezTo>
                  <a:cubicBezTo>
                    <a:pt x="2421" y="14053"/>
                    <a:pt x="2562" y="14074"/>
                    <a:pt x="2704" y="14074"/>
                  </a:cubicBezTo>
                  <a:cubicBezTo>
                    <a:pt x="2778" y="14074"/>
                    <a:pt x="2853" y="14068"/>
                    <a:pt x="2928" y="14058"/>
                  </a:cubicBezTo>
                  <a:cubicBezTo>
                    <a:pt x="3077" y="14034"/>
                    <a:pt x="3226" y="13992"/>
                    <a:pt x="3365" y="13941"/>
                  </a:cubicBezTo>
                  <a:cubicBezTo>
                    <a:pt x="3491" y="13892"/>
                    <a:pt x="3613" y="13836"/>
                    <a:pt x="3733" y="13773"/>
                  </a:cubicBezTo>
                  <a:lnTo>
                    <a:pt x="3733" y="13773"/>
                  </a:lnTo>
                  <a:cubicBezTo>
                    <a:pt x="3730" y="13802"/>
                    <a:pt x="3726" y="13829"/>
                    <a:pt x="3726" y="13859"/>
                  </a:cubicBezTo>
                  <a:cubicBezTo>
                    <a:pt x="3716" y="13981"/>
                    <a:pt x="3713" y="14104"/>
                    <a:pt x="3713" y="14230"/>
                  </a:cubicBezTo>
                  <a:cubicBezTo>
                    <a:pt x="3706" y="14823"/>
                    <a:pt x="3782" y="15416"/>
                    <a:pt x="3977" y="15978"/>
                  </a:cubicBezTo>
                  <a:cubicBezTo>
                    <a:pt x="4094" y="16319"/>
                    <a:pt x="4269" y="16644"/>
                    <a:pt x="4511" y="16922"/>
                  </a:cubicBezTo>
                  <a:cubicBezTo>
                    <a:pt x="4636" y="17055"/>
                    <a:pt x="4772" y="17180"/>
                    <a:pt x="4938" y="17273"/>
                  </a:cubicBezTo>
                  <a:cubicBezTo>
                    <a:pt x="5093" y="17372"/>
                    <a:pt x="5279" y="17435"/>
                    <a:pt x="5468" y="17455"/>
                  </a:cubicBezTo>
                  <a:cubicBezTo>
                    <a:pt x="5507" y="17459"/>
                    <a:pt x="5546" y="17460"/>
                    <a:pt x="5584" y="17460"/>
                  </a:cubicBezTo>
                  <a:cubicBezTo>
                    <a:pt x="5923" y="17460"/>
                    <a:pt x="6245" y="17334"/>
                    <a:pt x="6524" y="17174"/>
                  </a:cubicBezTo>
                  <a:cubicBezTo>
                    <a:pt x="6782" y="17025"/>
                    <a:pt x="7017" y="16839"/>
                    <a:pt x="7230" y="16634"/>
                  </a:cubicBezTo>
                  <a:cubicBezTo>
                    <a:pt x="7253" y="16909"/>
                    <a:pt x="7306" y="17184"/>
                    <a:pt x="7395" y="17449"/>
                  </a:cubicBezTo>
                  <a:cubicBezTo>
                    <a:pt x="7415" y="17508"/>
                    <a:pt x="7438" y="17568"/>
                    <a:pt x="7465" y="17628"/>
                  </a:cubicBezTo>
                  <a:cubicBezTo>
                    <a:pt x="7488" y="17677"/>
                    <a:pt x="7511" y="17727"/>
                    <a:pt x="7537" y="17776"/>
                  </a:cubicBezTo>
                  <a:cubicBezTo>
                    <a:pt x="7564" y="17833"/>
                    <a:pt x="7594" y="17886"/>
                    <a:pt x="7627" y="17939"/>
                  </a:cubicBezTo>
                  <a:cubicBezTo>
                    <a:pt x="7730" y="18091"/>
                    <a:pt x="7838" y="18240"/>
                    <a:pt x="7981" y="18356"/>
                  </a:cubicBezTo>
                  <a:cubicBezTo>
                    <a:pt x="8256" y="18604"/>
                    <a:pt x="8620" y="18734"/>
                    <a:pt x="8975" y="18780"/>
                  </a:cubicBezTo>
                  <a:cubicBezTo>
                    <a:pt x="9067" y="18792"/>
                    <a:pt x="9161" y="18798"/>
                    <a:pt x="9254" y="18798"/>
                  </a:cubicBezTo>
                  <a:cubicBezTo>
                    <a:pt x="9525" y="18798"/>
                    <a:pt x="9797" y="18747"/>
                    <a:pt x="10048" y="18644"/>
                  </a:cubicBezTo>
                  <a:cubicBezTo>
                    <a:pt x="10386" y="18511"/>
                    <a:pt x="10684" y="18293"/>
                    <a:pt x="10935" y="18034"/>
                  </a:cubicBezTo>
                  <a:cubicBezTo>
                    <a:pt x="10938" y="18031"/>
                    <a:pt x="10938" y="18031"/>
                    <a:pt x="10942" y="18025"/>
                  </a:cubicBezTo>
                  <a:cubicBezTo>
                    <a:pt x="10945" y="18038"/>
                    <a:pt x="10948" y="18051"/>
                    <a:pt x="10955" y="18065"/>
                  </a:cubicBezTo>
                  <a:cubicBezTo>
                    <a:pt x="11008" y="18237"/>
                    <a:pt x="11091" y="18396"/>
                    <a:pt x="11187" y="18551"/>
                  </a:cubicBezTo>
                  <a:cubicBezTo>
                    <a:pt x="11292" y="18697"/>
                    <a:pt x="11408" y="18840"/>
                    <a:pt x="11558" y="18948"/>
                  </a:cubicBezTo>
                  <a:cubicBezTo>
                    <a:pt x="11842" y="19174"/>
                    <a:pt x="12206" y="19290"/>
                    <a:pt x="12567" y="19300"/>
                  </a:cubicBezTo>
                  <a:cubicBezTo>
                    <a:pt x="12602" y="19301"/>
                    <a:pt x="12636" y="19302"/>
                    <a:pt x="12671" y="19302"/>
                  </a:cubicBezTo>
                  <a:cubicBezTo>
                    <a:pt x="12997" y="19302"/>
                    <a:pt x="13318" y="19233"/>
                    <a:pt x="13620" y="19131"/>
                  </a:cubicBezTo>
                  <a:cubicBezTo>
                    <a:pt x="14008" y="19005"/>
                    <a:pt x="14382" y="18846"/>
                    <a:pt x="14737" y="18654"/>
                  </a:cubicBezTo>
                  <a:cubicBezTo>
                    <a:pt x="15005" y="18508"/>
                    <a:pt x="15263" y="18346"/>
                    <a:pt x="15508" y="18167"/>
                  </a:cubicBezTo>
                  <a:cubicBezTo>
                    <a:pt x="15942" y="17860"/>
                    <a:pt x="16322" y="17482"/>
                    <a:pt x="16664" y="17071"/>
                  </a:cubicBezTo>
                  <a:cubicBezTo>
                    <a:pt x="16690" y="17045"/>
                    <a:pt x="16713" y="17015"/>
                    <a:pt x="16733" y="16985"/>
                  </a:cubicBezTo>
                  <a:cubicBezTo>
                    <a:pt x="16823" y="16876"/>
                    <a:pt x="16909" y="16767"/>
                    <a:pt x="16992" y="16654"/>
                  </a:cubicBezTo>
                  <a:cubicBezTo>
                    <a:pt x="17406" y="16081"/>
                    <a:pt x="17750" y="15456"/>
                    <a:pt x="18008" y="14800"/>
                  </a:cubicBezTo>
                  <a:cubicBezTo>
                    <a:pt x="18157" y="14415"/>
                    <a:pt x="18289" y="14028"/>
                    <a:pt x="18399" y="13631"/>
                  </a:cubicBezTo>
                  <a:cubicBezTo>
                    <a:pt x="18409" y="13601"/>
                    <a:pt x="18416" y="13571"/>
                    <a:pt x="18425" y="13544"/>
                  </a:cubicBezTo>
                  <a:cubicBezTo>
                    <a:pt x="18495" y="13286"/>
                    <a:pt x="18552" y="13028"/>
                    <a:pt x="18601" y="12769"/>
                  </a:cubicBezTo>
                  <a:cubicBezTo>
                    <a:pt x="18711" y="12180"/>
                    <a:pt x="18780" y="11587"/>
                    <a:pt x="18810" y="10991"/>
                  </a:cubicBezTo>
                  <a:cubicBezTo>
                    <a:pt x="18816" y="10882"/>
                    <a:pt x="18820" y="10776"/>
                    <a:pt x="18823" y="10667"/>
                  </a:cubicBezTo>
                  <a:lnTo>
                    <a:pt x="18823" y="10667"/>
                  </a:lnTo>
                  <a:cubicBezTo>
                    <a:pt x="18820" y="10773"/>
                    <a:pt x="18813" y="10882"/>
                    <a:pt x="18806" y="10991"/>
                  </a:cubicBezTo>
                  <a:cubicBezTo>
                    <a:pt x="18770" y="11587"/>
                    <a:pt x="18694" y="12177"/>
                    <a:pt x="18581" y="12763"/>
                  </a:cubicBezTo>
                  <a:cubicBezTo>
                    <a:pt x="18445" y="13455"/>
                    <a:pt x="18234" y="14131"/>
                    <a:pt x="17968" y="14783"/>
                  </a:cubicBezTo>
                  <a:cubicBezTo>
                    <a:pt x="17707" y="15436"/>
                    <a:pt x="17360" y="16055"/>
                    <a:pt x="16938" y="16617"/>
                  </a:cubicBezTo>
                  <a:cubicBezTo>
                    <a:pt x="16518" y="17177"/>
                    <a:pt x="16035" y="17697"/>
                    <a:pt x="15458" y="18098"/>
                  </a:cubicBezTo>
                  <a:cubicBezTo>
                    <a:pt x="14889" y="18505"/>
                    <a:pt x="14263" y="18829"/>
                    <a:pt x="13594" y="19041"/>
                  </a:cubicBezTo>
                  <a:cubicBezTo>
                    <a:pt x="13292" y="19144"/>
                    <a:pt x="12980" y="19205"/>
                    <a:pt x="12665" y="19205"/>
                  </a:cubicBezTo>
                  <a:cubicBezTo>
                    <a:pt x="12634" y="19205"/>
                    <a:pt x="12602" y="19205"/>
                    <a:pt x="12571" y="19204"/>
                  </a:cubicBezTo>
                  <a:cubicBezTo>
                    <a:pt x="12229" y="19191"/>
                    <a:pt x="11888" y="19078"/>
                    <a:pt x="11617" y="18869"/>
                  </a:cubicBezTo>
                  <a:cubicBezTo>
                    <a:pt x="11482" y="18770"/>
                    <a:pt x="11375" y="18635"/>
                    <a:pt x="11276" y="18499"/>
                  </a:cubicBezTo>
                  <a:cubicBezTo>
                    <a:pt x="11276" y="18495"/>
                    <a:pt x="11273" y="18495"/>
                    <a:pt x="11273" y="18495"/>
                  </a:cubicBezTo>
                  <a:cubicBezTo>
                    <a:pt x="11273" y="18495"/>
                    <a:pt x="11273" y="18491"/>
                    <a:pt x="11269" y="18491"/>
                  </a:cubicBezTo>
                  <a:cubicBezTo>
                    <a:pt x="11187" y="18346"/>
                    <a:pt x="11104" y="18193"/>
                    <a:pt x="11054" y="18031"/>
                  </a:cubicBezTo>
                  <a:cubicBezTo>
                    <a:pt x="11044" y="18002"/>
                    <a:pt x="11034" y="17969"/>
                    <a:pt x="11028" y="17939"/>
                  </a:cubicBezTo>
                  <a:cubicBezTo>
                    <a:pt x="11236" y="17704"/>
                    <a:pt x="11408" y="17438"/>
                    <a:pt x="11558" y="17164"/>
                  </a:cubicBezTo>
                  <a:cubicBezTo>
                    <a:pt x="11720" y="16846"/>
                    <a:pt x="11846" y="16505"/>
                    <a:pt x="11912" y="16151"/>
                  </a:cubicBezTo>
                  <a:cubicBezTo>
                    <a:pt x="11942" y="15975"/>
                    <a:pt x="11962" y="15793"/>
                    <a:pt x="11939" y="15607"/>
                  </a:cubicBezTo>
                  <a:cubicBezTo>
                    <a:pt x="11928" y="15515"/>
                    <a:pt x="11902" y="15422"/>
                    <a:pt x="11852" y="15332"/>
                  </a:cubicBezTo>
                  <a:cubicBezTo>
                    <a:pt x="11806" y="15243"/>
                    <a:pt x="11703" y="15173"/>
                    <a:pt x="11601" y="15164"/>
                  </a:cubicBezTo>
                  <a:cubicBezTo>
                    <a:pt x="11580" y="15160"/>
                    <a:pt x="11559" y="15159"/>
                    <a:pt x="11538" y="15159"/>
                  </a:cubicBezTo>
                  <a:cubicBezTo>
                    <a:pt x="11457" y="15159"/>
                    <a:pt x="11377" y="15184"/>
                    <a:pt x="11309" y="15223"/>
                  </a:cubicBezTo>
                  <a:cubicBezTo>
                    <a:pt x="11223" y="15277"/>
                    <a:pt x="11156" y="15349"/>
                    <a:pt x="11107" y="15428"/>
                  </a:cubicBezTo>
                  <a:cubicBezTo>
                    <a:pt x="11008" y="15587"/>
                    <a:pt x="10955" y="15763"/>
                    <a:pt x="10912" y="15939"/>
                  </a:cubicBezTo>
                  <a:cubicBezTo>
                    <a:pt x="10835" y="16290"/>
                    <a:pt x="10816" y="16648"/>
                    <a:pt x="10816" y="17001"/>
                  </a:cubicBezTo>
                  <a:cubicBezTo>
                    <a:pt x="10816" y="17180"/>
                    <a:pt x="10823" y="17359"/>
                    <a:pt x="10839" y="17538"/>
                  </a:cubicBezTo>
                  <a:cubicBezTo>
                    <a:pt x="10849" y="17624"/>
                    <a:pt x="10862" y="17717"/>
                    <a:pt x="10882" y="17803"/>
                  </a:cubicBezTo>
                  <a:cubicBezTo>
                    <a:pt x="10889" y="17833"/>
                    <a:pt x="10895" y="17860"/>
                    <a:pt x="10902" y="17886"/>
                  </a:cubicBezTo>
                  <a:lnTo>
                    <a:pt x="10843" y="17945"/>
                  </a:lnTo>
                  <a:cubicBezTo>
                    <a:pt x="10600" y="18190"/>
                    <a:pt x="10319" y="18399"/>
                    <a:pt x="9998" y="18522"/>
                  </a:cubicBezTo>
                  <a:cubicBezTo>
                    <a:pt x="9765" y="18616"/>
                    <a:pt x="9516" y="18663"/>
                    <a:pt x="9265" y="18663"/>
                  </a:cubicBezTo>
                  <a:cubicBezTo>
                    <a:pt x="9174" y="18663"/>
                    <a:pt x="9082" y="18656"/>
                    <a:pt x="8991" y="18644"/>
                  </a:cubicBezTo>
                  <a:cubicBezTo>
                    <a:pt x="8657" y="18601"/>
                    <a:pt x="8326" y="18479"/>
                    <a:pt x="8074" y="18250"/>
                  </a:cubicBezTo>
                  <a:cubicBezTo>
                    <a:pt x="7942" y="18144"/>
                    <a:pt x="7838" y="18005"/>
                    <a:pt x="7746" y="17866"/>
                  </a:cubicBezTo>
                  <a:cubicBezTo>
                    <a:pt x="7660" y="17717"/>
                    <a:pt x="7580" y="17565"/>
                    <a:pt x="7531" y="17403"/>
                  </a:cubicBezTo>
                  <a:cubicBezTo>
                    <a:pt x="7431" y="17114"/>
                    <a:pt x="7381" y="16807"/>
                    <a:pt x="7369" y="16498"/>
                  </a:cubicBezTo>
                  <a:cubicBezTo>
                    <a:pt x="7865" y="15985"/>
                    <a:pt x="8279" y="15396"/>
                    <a:pt x="8567" y="14736"/>
                  </a:cubicBezTo>
                  <a:cubicBezTo>
                    <a:pt x="8637" y="14571"/>
                    <a:pt x="8697" y="14398"/>
                    <a:pt x="8729" y="14213"/>
                  </a:cubicBezTo>
                  <a:cubicBezTo>
                    <a:pt x="8743" y="14124"/>
                    <a:pt x="8752" y="14028"/>
                    <a:pt x="8732" y="13922"/>
                  </a:cubicBezTo>
                  <a:cubicBezTo>
                    <a:pt x="8723" y="13872"/>
                    <a:pt x="8706" y="13819"/>
                    <a:pt x="8670" y="13773"/>
                  </a:cubicBezTo>
                  <a:cubicBezTo>
                    <a:pt x="8633" y="13723"/>
                    <a:pt x="8581" y="13687"/>
                    <a:pt x="8524" y="13667"/>
                  </a:cubicBezTo>
                  <a:cubicBezTo>
                    <a:pt x="8483" y="13656"/>
                    <a:pt x="8442" y="13651"/>
                    <a:pt x="8402" y="13651"/>
                  </a:cubicBezTo>
                  <a:cubicBezTo>
                    <a:pt x="8232" y="13651"/>
                    <a:pt x="8079" y="13744"/>
                    <a:pt x="7971" y="13849"/>
                  </a:cubicBezTo>
                  <a:cubicBezTo>
                    <a:pt x="7835" y="13981"/>
                    <a:pt x="7739" y="14137"/>
                    <a:pt x="7653" y="14299"/>
                  </a:cubicBezTo>
                  <a:cubicBezTo>
                    <a:pt x="7485" y="14621"/>
                    <a:pt x="7381" y="14968"/>
                    <a:pt x="7309" y="15320"/>
                  </a:cubicBezTo>
                  <a:cubicBezTo>
                    <a:pt x="7239" y="15670"/>
                    <a:pt x="7210" y="16028"/>
                    <a:pt x="7216" y="16385"/>
                  </a:cubicBezTo>
                  <a:cubicBezTo>
                    <a:pt x="7216" y="16396"/>
                    <a:pt x="7216" y="16402"/>
                    <a:pt x="7219" y="16412"/>
                  </a:cubicBezTo>
                  <a:cubicBezTo>
                    <a:pt x="6984" y="16648"/>
                    <a:pt x="6726" y="16862"/>
                    <a:pt x="6438" y="17025"/>
                  </a:cubicBezTo>
                  <a:cubicBezTo>
                    <a:pt x="6180" y="17174"/>
                    <a:pt x="5887" y="17285"/>
                    <a:pt x="5596" y="17285"/>
                  </a:cubicBezTo>
                  <a:cubicBezTo>
                    <a:pt x="5559" y="17285"/>
                    <a:pt x="5522" y="17283"/>
                    <a:pt x="5484" y="17279"/>
                  </a:cubicBezTo>
                  <a:cubicBezTo>
                    <a:pt x="5156" y="17253"/>
                    <a:pt x="4865" y="17051"/>
                    <a:pt x="4636" y="16807"/>
                  </a:cubicBezTo>
                  <a:cubicBezTo>
                    <a:pt x="4415" y="16551"/>
                    <a:pt x="4249" y="16246"/>
                    <a:pt x="4133" y="15922"/>
                  </a:cubicBezTo>
                  <a:cubicBezTo>
                    <a:pt x="3921" y="15309"/>
                    <a:pt x="3849" y="14650"/>
                    <a:pt x="3881" y="13998"/>
                  </a:cubicBezTo>
                  <a:cubicBezTo>
                    <a:pt x="3881" y="13955"/>
                    <a:pt x="3884" y="13912"/>
                    <a:pt x="3888" y="13869"/>
                  </a:cubicBezTo>
                  <a:cubicBezTo>
                    <a:pt x="3892" y="13810"/>
                    <a:pt x="3895" y="13750"/>
                    <a:pt x="3901" y="13694"/>
                  </a:cubicBezTo>
                  <a:cubicBezTo>
                    <a:pt x="3901" y="13687"/>
                    <a:pt x="3901" y="13680"/>
                    <a:pt x="3904" y="13674"/>
                  </a:cubicBezTo>
                  <a:lnTo>
                    <a:pt x="3904" y="13670"/>
                  </a:lnTo>
                  <a:cubicBezTo>
                    <a:pt x="4001" y="13614"/>
                    <a:pt x="4090" y="13554"/>
                    <a:pt x="4179" y="13488"/>
                  </a:cubicBezTo>
                  <a:cubicBezTo>
                    <a:pt x="4216" y="13458"/>
                    <a:pt x="4256" y="13429"/>
                    <a:pt x="4295" y="13399"/>
                  </a:cubicBezTo>
                  <a:cubicBezTo>
                    <a:pt x="4570" y="13174"/>
                    <a:pt x="4829" y="12915"/>
                    <a:pt x="5017" y="12601"/>
                  </a:cubicBezTo>
                  <a:cubicBezTo>
                    <a:pt x="5064" y="12521"/>
                    <a:pt x="5104" y="12435"/>
                    <a:pt x="5133" y="12342"/>
                  </a:cubicBezTo>
                  <a:cubicBezTo>
                    <a:pt x="5160" y="12249"/>
                    <a:pt x="5173" y="12137"/>
                    <a:pt x="5116" y="12028"/>
                  </a:cubicBezTo>
                  <a:cubicBezTo>
                    <a:pt x="5054" y="11915"/>
                    <a:pt x="4934" y="11879"/>
                    <a:pt x="4838" y="11866"/>
                  </a:cubicBezTo>
                  <a:cubicBezTo>
                    <a:pt x="4817" y="11861"/>
                    <a:pt x="4795" y="11858"/>
                    <a:pt x="4774" y="11858"/>
                  </a:cubicBezTo>
                  <a:cubicBezTo>
                    <a:pt x="4766" y="11858"/>
                    <a:pt x="4757" y="11858"/>
                    <a:pt x="4749" y="11859"/>
                  </a:cubicBezTo>
                  <a:cubicBezTo>
                    <a:pt x="4679" y="11859"/>
                    <a:pt x="4604" y="11879"/>
                    <a:pt x="4537" y="11902"/>
                  </a:cubicBezTo>
                  <a:cubicBezTo>
                    <a:pt x="4352" y="11988"/>
                    <a:pt x="4229" y="12144"/>
                    <a:pt x="4133" y="12300"/>
                  </a:cubicBezTo>
                  <a:cubicBezTo>
                    <a:pt x="4037" y="12458"/>
                    <a:pt x="3974" y="12630"/>
                    <a:pt x="3918" y="12803"/>
                  </a:cubicBezTo>
                  <a:cubicBezTo>
                    <a:pt x="3835" y="13061"/>
                    <a:pt x="3782" y="13330"/>
                    <a:pt x="3753" y="13597"/>
                  </a:cubicBezTo>
                  <a:cubicBezTo>
                    <a:pt x="3610" y="13680"/>
                    <a:pt x="3464" y="13750"/>
                    <a:pt x="3312" y="13806"/>
                  </a:cubicBezTo>
                  <a:cubicBezTo>
                    <a:pt x="3113" y="13883"/>
                    <a:pt x="2900" y="13932"/>
                    <a:pt x="2691" y="13932"/>
                  </a:cubicBezTo>
                  <a:cubicBezTo>
                    <a:pt x="2567" y="13932"/>
                    <a:pt x="2444" y="13915"/>
                    <a:pt x="2325" y="13876"/>
                  </a:cubicBezTo>
                  <a:cubicBezTo>
                    <a:pt x="2010" y="13776"/>
                    <a:pt x="1798" y="13478"/>
                    <a:pt x="1686" y="13160"/>
                  </a:cubicBezTo>
                  <a:cubicBezTo>
                    <a:pt x="1567" y="12839"/>
                    <a:pt x="1520" y="12488"/>
                    <a:pt x="1507" y="12144"/>
                  </a:cubicBezTo>
                  <a:cubicBezTo>
                    <a:pt x="1504" y="11991"/>
                    <a:pt x="1507" y="11843"/>
                    <a:pt x="1517" y="11690"/>
                  </a:cubicBezTo>
                  <a:cubicBezTo>
                    <a:pt x="1636" y="11667"/>
                    <a:pt x="1749" y="11634"/>
                    <a:pt x="1858" y="11591"/>
                  </a:cubicBezTo>
                  <a:cubicBezTo>
                    <a:pt x="2196" y="11458"/>
                    <a:pt x="2498" y="11253"/>
                    <a:pt x="2756" y="10998"/>
                  </a:cubicBezTo>
                  <a:cubicBezTo>
                    <a:pt x="3007" y="10747"/>
                    <a:pt x="3236" y="10445"/>
                    <a:pt x="3302" y="10071"/>
                  </a:cubicBezTo>
                  <a:cubicBezTo>
                    <a:pt x="3312" y="9978"/>
                    <a:pt x="3315" y="9879"/>
                    <a:pt x="3285" y="9783"/>
                  </a:cubicBezTo>
                  <a:cubicBezTo>
                    <a:pt x="3253" y="9690"/>
                    <a:pt x="3199" y="9601"/>
                    <a:pt x="3123" y="9538"/>
                  </a:cubicBezTo>
                  <a:cubicBezTo>
                    <a:pt x="3047" y="9475"/>
                    <a:pt x="2964" y="9428"/>
                    <a:pt x="2875" y="9402"/>
                  </a:cubicBezTo>
                  <a:cubicBezTo>
                    <a:pt x="2828" y="9388"/>
                    <a:pt x="2785" y="9372"/>
                    <a:pt x="2736" y="9365"/>
                  </a:cubicBezTo>
                  <a:cubicBezTo>
                    <a:pt x="2703" y="9361"/>
                    <a:pt x="2669" y="9356"/>
                    <a:pt x="2634" y="9356"/>
                  </a:cubicBezTo>
                  <a:cubicBezTo>
                    <a:pt x="2619" y="9356"/>
                    <a:pt x="2605" y="9357"/>
                    <a:pt x="2590" y="9359"/>
                  </a:cubicBezTo>
                  <a:cubicBezTo>
                    <a:pt x="2394" y="9368"/>
                    <a:pt x="2219" y="9478"/>
                    <a:pt x="2090" y="9610"/>
                  </a:cubicBezTo>
                  <a:cubicBezTo>
                    <a:pt x="1961" y="9743"/>
                    <a:pt x="1865" y="9899"/>
                    <a:pt x="1782" y="10061"/>
                  </a:cubicBezTo>
                  <a:cubicBezTo>
                    <a:pt x="1623" y="10385"/>
                    <a:pt x="1524" y="10730"/>
                    <a:pt x="1460" y="11080"/>
                  </a:cubicBezTo>
                  <a:cubicBezTo>
                    <a:pt x="1428" y="11253"/>
                    <a:pt x="1405" y="11428"/>
                    <a:pt x="1391" y="11601"/>
                  </a:cubicBezTo>
                  <a:cubicBezTo>
                    <a:pt x="1322" y="11610"/>
                    <a:pt x="1252" y="11616"/>
                    <a:pt x="1183" y="11616"/>
                  </a:cubicBezTo>
                  <a:cubicBezTo>
                    <a:pt x="1060" y="11616"/>
                    <a:pt x="939" y="11599"/>
                    <a:pt x="825" y="11561"/>
                  </a:cubicBezTo>
                  <a:cubicBezTo>
                    <a:pt x="679" y="11502"/>
                    <a:pt x="557" y="11375"/>
                    <a:pt x="474" y="11230"/>
                  </a:cubicBezTo>
                  <a:cubicBezTo>
                    <a:pt x="427" y="11157"/>
                    <a:pt x="395" y="11077"/>
                    <a:pt x="361" y="10998"/>
                  </a:cubicBezTo>
                  <a:cubicBezTo>
                    <a:pt x="335" y="10915"/>
                    <a:pt x="299" y="10836"/>
                    <a:pt x="279" y="10753"/>
                  </a:cubicBezTo>
                  <a:cubicBezTo>
                    <a:pt x="100" y="10081"/>
                    <a:pt x="120" y="9365"/>
                    <a:pt x="199" y="8670"/>
                  </a:cubicBezTo>
                  <a:cubicBezTo>
                    <a:pt x="282" y="7974"/>
                    <a:pt x="451" y="7289"/>
                    <a:pt x="676" y="6623"/>
                  </a:cubicBezTo>
                  <a:cubicBezTo>
                    <a:pt x="1120" y="5292"/>
                    <a:pt x="1809" y="4040"/>
                    <a:pt x="2666" y="2928"/>
                  </a:cubicBezTo>
                  <a:cubicBezTo>
                    <a:pt x="2924" y="2593"/>
                    <a:pt x="3193" y="2272"/>
                    <a:pt x="3478" y="1965"/>
                  </a:cubicBezTo>
                  <a:cubicBezTo>
                    <a:pt x="3514" y="1921"/>
                    <a:pt x="3551" y="1885"/>
                    <a:pt x="3590" y="1845"/>
                  </a:cubicBezTo>
                  <a:cubicBezTo>
                    <a:pt x="3617" y="1812"/>
                    <a:pt x="3650" y="1779"/>
                    <a:pt x="3679" y="1749"/>
                  </a:cubicBezTo>
                  <a:cubicBezTo>
                    <a:pt x="3756" y="1670"/>
                    <a:pt x="3832" y="1590"/>
                    <a:pt x="3912" y="1511"/>
                  </a:cubicBezTo>
                  <a:cubicBezTo>
                    <a:pt x="3964" y="1457"/>
                    <a:pt x="4017" y="1404"/>
                    <a:pt x="4074" y="1352"/>
                  </a:cubicBezTo>
                  <a:cubicBezTo>
                    <a:pt x="4219" y="1213"/>
                    <a:pt x="4365" y="1077"/>
                    <a:pt x="4517" y="947"/>
                  </a:cubicBezTo>
                  <a:cubicBezTo>
                    <a:pt x="4560" y="908"/>
                    <a:pt x="4604" y="868"/>
                    <a:pt x="4647" y="832"/>
                  </a:cubicBezTo>
                  <a:cubicBezTo>
                    <a:pt x="4653" y="825"/>
                    <a:pt x="4659" y="822"/>
                    <a:pt x="4667" y="818"/>
                  </a:cubicBezTo>
                  <a:lnTo>
                    <a:pt x="4667" y="815"/>
                  </a:lnTo>
                  <a:cubicBezTo>
                    <a:pt x="4858" y="649"/>
                    <a:pt x="5057" y="484"/>
                    <a:pt x="5259" y="328"/>
                  </a:cubicBezTo>
                  <a:cubicBezTo>
                    <a:pt x="5402" y="216"/>
                    <a:pt x="5541" y="106"/>
                    <a:pt x="5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279350" y="3237025"/>
              <a:ext cx="13375" cy="26025"/>
            </a:xfrm>
            <a:custGeom>
              <a:avLst/>
              <a:gdLst/>
              <a:ahLst/>
              <a:cxnLst/>
              <a:rect l="l" t="t" r="r" b="b"/>
              <a:pathLst>
                <a:path w="535" h="1041" extrusionOk="0">
                  <a:moveTo>
                    <a:pt x="267" y="1"/>
                  </a:moveTo>
                  <a:cubicBezTo>
                    <a:pt x="246" y="1"/>
                    <a:pt x="226" y="10"/>
                    <a:pt x="212" y="33"/>
                  </a:cubicBezTo>
                  <a:cubicBezTo>
                    <a:pt x="0" y="364"/>
                    <a:pt x="92" y="804"/>
                    <a:pt x="410" y="1029"/>
                  </a:cubicBezTo>
                  <a:cubicBezTo>
                    <a:pt x="422" y="1037"/>
                    <a:pt x="433" y="1040"/>
                    <a:pt x="444" y="1040"/>
                  </a:cubicBezTo>
                  <a:cubicBezTo>
                    <a:pt x="498" y="1040"/>
                    <a:pt x="535" y="955"/>
                    <a:pt x="477" y="913"/>
                  </a:cubicBezTo>
                  <a:cubicBezTo>
                    <a:pt x="216" y="728"/>
                    <a:pt x="156" y="364"/>
                    <a:pt x="324" y="99"/>
                  </a:cubicBezTo>
                  <a:cubicBezTo>
                    <a:pt x="356" y="48"/>
                    <a:pt x="312" y="1"/>
                    <a:pt x="267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290775" y="3242700"/>
              <a:ext cx="14550" cy="23300"/>
            </a:xfrm>
            <a:custGeom>
              <a:avLst/>
              <a:gdLst/>
              <a:ahLst/>
              <a:cxnLst/>
              <a:rect l="l" t="t" r="r" b="b"/>
              <a:pathLst>
                <a:path w="582" h="932" extrusionOk="0">
                  <a:moveTo>
                    <a:pt x="126" y="1"/>
                  </a:moveTo>
                  <a:cubicBezTo>
                    <a:pt x="100" y="1"/>
                    <a:pt x="76" y="15"/>
                    <a:pt x="69" y="47"/>
                  </a:cubicBezTo>
                  <a:cubicBezTo>
                    <a:pt x="0" y="395"/>
                    <a:pt x="149" y="743"/>
                    <a:pt x="454" y="922"/>
                  </a:cubicBezTo>
                  <a:cubicBezTo>
                    <a:pt x="465" y="928"/>
                    <a:pt x="476" y="931"/>
                    <a:pt x="487" y="931"/>
                  </a:cubicBezTo>
                  <a:cubicBezTo>
                    <a:pt x="544" y="931"/>
                    <a:pt x="582" y="846"/>
                    <a:pt x="520" y="809"/>
                  </a:cubicBezTo>
                  <a:cubicBezTo>
                    <a:pt x="268" y="660"/>
                    <a:pt x="139" y="372"/>
                    <a:pt x="199" y="84"/>
                  </a:cubicBezTo>
                  <a:cubicBezTo>
                    <a:pt x="209" y="34"/>
                    <a:pt x="165" y="1"/>
                    <a:pt x="12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18000" y="3299375"/>
              <a:ext cx="4475" cy="16325"/>
            </a:xfrm>
            <a:custGeom>
              <a:avLst/>
              <a:gdLst/>
              <a:ahLst/>
              <a:cxnLst/>
              <a:rect l="l" t="t" r="r" b="b"/>
              <a:pathLst>
                <a:path w="179" h="653" extrusionOk="0">
                  <a:moveTo>
                    <a:pt x="94" y="1"/>
                  </a:moveTo>
                  <a:cubicBezTo>
                    <a:pt x="68" y="1"/>
                    <a:pt x="44" y="15"/>
                    <a:pt x="37" y="49"/>
                  </a:cubicBezTo>
                  <a:cubicBezTo>
                    <a:pt x="1" y="234"/>
                    <a:pt x="1" y="420"/>
                    <a:pt x="41" y="605"/>
                  </a:cubicBezTo>
                  <a:cubicBezTo>
                    <a:pt x="47" y="638"/>
                    <a:pt x="71" y="652"/>
                    <a:pt x="97" y="652"/>
                  </a:cubicBezTo>
                  <a:cubicBezTo>
                    <a:pt x="136" y="652"/>
                    <a:pt x="178" y="619"/>
                    <a:pt x="166" y="569"/>
                  </a:cubicBezTo>
                  <a:cubicBezTo>
                    <a:pt x="134" y="406"/>
                    <a:pt x="130" y="244"/>
                    <a:pt x="163" y="82"/>
                  </a:cubicBezTo>
                  <a:cubicBezTo>
                    <a:pt x="173" y="33"/>
                    <a:pt x="132" y="1"/>
                    <a:pt x="9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422725" y="3307200"/>
              <a:ext cx="8575" cy="18225"/>
            </a:xfrm>
            <a:custGeom>
              <a:avLst/>
              <a:gdLst/>
              <a:ahLst/>
              <a:cxnLst/>
              <a:rect l="l" t="t" r="r" b="b"/>
              <a:pathLst>
                <a:path w="343" h="729" extrusionOk="0">
                  <a:moveTo>
                    <a:pt x="88" y="0"/>
                  </a:moveTo>
                  <a:cubicBezTo>
                    <a:pt x="63" y="0"/>
                    <a:pt x="41" y="14"/>
                    <a:pt x="37" y="47"/>
                  </a:cubicBezTo>
                  <a:cubicBezTo>
                    <a:pt x="0" y="289"/>
                    <a:pt x="60" y="514"/>
                    <a:pt x="209" y="706"/>
                  </a:cubicBezTo>
                  <a:cubicBezTo>
                    <a:pt x="222" y="722"/>
                    <a:pt x="237" y="729"/>
                    <a:pt x="252" y="729"/>
                  </a:cubicBezTo>
                  <a:cubicBezTo>
                    <a:pt x="299" y="729"/>
                    <a:pt x="343" y="664"/>
                    <a:pt x="305" y="614"/>
                  </a:cubicBezTo>
                  <a:cubicBezTo>
                    <a:pt x="186" y="464"/>
                    <a:pt x="136" y="272"/>
                    <a:pt x="163" y="84"/>
                  </a:cubicBezTo>
                  <a:cubicBezTo>
                    <a:pt x="171" y="34"/>
                    <a:pt x="127" y="0"/>
                    <a:pt x="8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425950" y="3400875"/>
              <a:ext cx="9800" cy="20800"/>
            </a:xfrm>
            <a:custGeom>
              <a:avLst/>
              <a:gdLst/>
              <a:ahLst/>
              <a:cxnLst/>
              <a:rect l="l" t="t" r="r" b="b"/>
              <a:pathLst>
                <a:path w="392" h="832" extrusionOk="0">
                  <a:moveTo>
                    <a:pt x="301" y="1"/>
                  </a:moveTo>
                  <a:cubicBezTo>
                    <a:pt x="280" y="1"/>
                    <a:pt x="260" y="10"/>
                    <a:pt x="246" y="32"/>
                  </a:cubicBezTo>
                  <a:cubicBezTo>
                    <a:pt x="103" y="254"/>
                    <a:pt x="24" y="503"/>
                    <a:pt x="4" y="767"/>
                  </a:cubicBezTo>
                  <a:cubicBezTo>
                    <a:pt x="1" y="810"/>
                    <a:pt x="32" y="832"/>
                    <a:pt x="65" y="832"/>
                  </a:cubicBezTo>
                  <a:cubicBezTo>
                    <a:pt x="98" y="832"/>
                    <a:pt x="133" y="810"/>
                    <a:pt x="137" y="767"/>
                  </a:cubicBezTo>
                  <a:cubicBezTo>
                    <a:pt x="153" y="526"/>
                    <a:pt x="229" y="300"/>
                    <a:pt x="362" y="98"/>
                  </a:cubicBezTo>
                  <a:cubicBezTo>
                    <a:pt x="391" y="48"/>
                    <a:pt x="347" y="1"/>
                    <a:pt x="30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430925" y="3411225"/>
              <a:ext cx="7025" cy="21525"/>
            </a:xfrm>
            <a:custGeom>
              <a:avLst/>
              <a:gdLst/>
              <a:ahLst/>
              <a:cxnLst/>
              <a:rect l="l" t="t" r="r" b="b"/>
              <a:pathLst>
                <a:path w="281" h="861" extrusionOk="0">
                  <a:moveTo>
                    <a:pt x="200" y="1"/>
                  </a:moveTo>
                  <a:cubicBezTo>
                    <a:pt x="174" y="1"/>
                    <a:pt x="148" y="14"/>
                    <a:pt x="136" y="45"/>
                  </a:cubicBezTo>
                  <a:cubicBezTo>
                    <a:pt x="40" y="287"/>
                    <a:pt x="0" y="539"/>
                    <a:pt x="17" y="797"/>
                  </a:cubicBezTo>
                  <a:cubicBezTo>
                    <a:pt x="20" y="839"/>
                    <a:pt x="55" y="860"/>
                    <a:pt x="88" y="860"/>
                  </a:cubicBezTo>
                  <a:cubicBezTo>
                    <a:pt x="120" y="860"/>
                    <a:pt x="151" y="840"/>
                    <a:pt x="149" y="797"/>
                  </a:cubicBezTo>
                  <a:cubicBezTo>
                    <a:pt x="133" y="549"/>
                    <a:pt x="169" y="310"/>
                    <a:pt x="262" y="82"/>
                  </a:cubicBezTo>
                  <a:cubicBezTo>
                    <a:pt x="280" y="33"/>
                    <a:pt x="241" y="1"/>
                    <a:pt x="20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98950" y="3422375"/>
              <a:ext cx="6075" cy="7675"/>
            </a:xfrm>
            <a:custGeom>
              <a:avLst/>
              <a:gdLst/>
              <a:ahLst/>
              <a:cxnLst/>
              <a:rect l="l" t="t" r="r" b="b"/>
              <a:pathLst>
                <a:path w="243" h="307" extrusionOk="0">
                  <a:moveTo>
                    <a:pt x="161" y="0"/>
                  </a:moveTo>
                  <a:cubicBezTo>
                    <a:pt x="134" y="0"/>
                    <a:pt x="106" y="13"/>
                    <a:pt x="93" y="43"/>
                  </a:cubicBezTo>
                  <a:cubicBezTo>
                    <a:pt x="70" y="106"/>
                    <a:pt x="44" y="166"/>
                    <a:pt x="21" y="228"/>
                  </a:cubicBezTo>
                  <a:cubicBezTo>
                    <a:pt x="0" y="275"/>
                    <a:pt x="40" y="306"/>
                    <a:pt x="81" y="306"/>
                  </a:cubicBezTo>
                  <a:cubicBezTo>
                    <a:pt x="107" y="306"/>
                    <a:pt x="134" y="293"/>
                    <a:pt x="146" y="262"/>
                  </a:cubicBezTo>
                  <a:cubicBezTo>
                    <a:pt x="172" y="202"/>
                    <a:pt x="195" y="139"/>
                    <a:pt x="222" y="80"/>
                  </a:cubicBezTo>
                  <a:cubicBezTo>
                    <a:pt x="242" y="32"/>
                    <a:pt x="202" y="0"/>
                    <a:pt x="16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106800" y="3417825"/>
              <a:ext cx="11525" cy="16150"/>
            </a:xfrm>
            <a:custGeom>
              <a:avLst/>
              <a:gdLst/>
              <a:ahLst/>
              <a:cxnLst/>
              <a:rect l="l" t="t" r="r" b="b"/>
              <a:pathLst>
                <a:path w="461" h="646" extrusionOk="0">
                  <a:moveTo>
                    <a:pt x="368" y="0"/>
                  </a:moveTo>
                  <a:cubicBezTo>
                    <a:pt x="348" y="0"/>
                    <a:pt x="327" y="9"/>
                    <a:pt x="312" y="30"/>
                  </a:cubicBezTo>
                  <a:cubicBezTo>
                    <a:pt x="193" y="198"/>
                    <a:pt x="97" y="377"/>
                    <a:pt x="20" y="566"/>
                  </a:cubicBezTo>
                  <a:cubicBezTo>
                    <a:pt x="1" y="615"/>
                    <a:pt x="39" y="646"/>
                    <a:pt x="80" y="646"/>
                  </a:cubicBezTo>
                  <a:cubicBezTo>
                    <a:pt x="106" y="646"/>
                    <a:pt x="134" y="633"/>
                    <a:pt x="147" y="603"/>
                  </a:cubicBezTo>
                  <a:cubicBezTo>
                    <a:pt x="219" y="424"/>
                    <a:pt x="315" y="255"/>
                    <a:pt x="428" y="96"/>
                  </a:cubicBezTo>
                  <a:cubicBezTo>
                    <a:pt x="460" y="47"/>
                    <a:pt x="415" y="0"/>
                    <a:pt x="36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103850" y="3404200"/>
              <a:ext cx="13325" cy="13450"/>
            </a:xfrm>
            <a:custGeom>
              <a:avLst/>
              <a:gdLst/>
              <a:ahLst/>
              <a:cxnLst/>
              <a:rect l="l" t="t" r="r" b="b"/>
              <a:pathLst>
                <a:path w="533" h="538" extrusionOk="0">
                  <a:moveTo>
                    <a:pt x="440" y="1"/>
                  </a:moveTo>
                  <a:cubicBezTo>
                    <a:pt x="425" y="1"/>
                    <a:pt x="410" y="7"/>
                    <a:pt x="397" y="22"/>
                  </a:cubicBezTo>
                  <a:cubicBezTo>
                    <a:pt x="278" y="154"/>
                    <a:pt x="158" y="290"/>
                    <a:pt x="43" y="422"/>
                  </a:cubicBezTo>
                  <a:cubicBezTo>
                    <a:pt x="0" y="473"/>
                    <a:pt x="43" y="538"/>
                    <a:pt x="91" y="538"/>
                  </a:cubicBezTo>
                  <a:cubicBezTo>
                    <a:pt x="106" y="538"/>
                    <a:pt x="122" y="531"/>
                    <a:pt x="135" y="515"/>
                  </a:cubicBezTo>
                  <a:cubicBezTo>
                    <a:pt x="254" y="382"/>
                    <a:pt x="371" y="247"/>
                    <a:pt x="490" y="115"/>
                  </a:cubicBezTo>
                  <a:cubicBezTo>
                    <a:pt x="533" y="67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152850" y="3498425"/>
              <a:ext cx="14325" cy="16950"/>
            </a:xfrm>
            <a:custGeom>
              <a:avLst/>
              <a:gdLst/>
              <a:ahLst/>
              <a:cxnLst/>
              <a:rect l="l" t="t" r="r" b="b"/>
              <a:pathLst>
                <a:path w="573" h="678" extrusionOk="0">
                  <a:moveTo>
                    <a:pt x="478" y="1"/>
                  </a:moveTo>
                  <a:cubicBezTo>
                    <a:pt x="463" y="1"/>
                    <a:pt x="448" y="7"/>
                    <a:pt x="434" y="21"/>
                  </a:cubicBezTo>
                  <a:cubicBezTo>
                    <a:pt x="278" y="190"/>
                    <a:pt x="139" y="376"/>
                    <a:pt x="30" y="578"/>
                  </a:cubicBezTo>
                  <a:cubicBezTo>
                    <a:pt x="0" y="630"/>
                    <a:pt x="44" y="678"/>
                    <a:pt x="88" y="678"/>
                  </a:cubicBezTo>
                  <a:cubicBezTo>
                    <a:pt x="108" y="678"/>
                    <a:pt x="129" y="668"/>
                    <a:pt x="142" y="644"/>
                  </a:cubicBezTo>
                  <a:cubicBezTo>
                    <a:pt x="249" y="451"/>
                    <a:pt x="378" y="276"/>
                    <a:pt x="527" y="114"/>
                  </a:cubicBezTo>
                  <a:cubicBezTo>
                    <a:pt x="573" y="68"/>
                    <a:pt x="528" y="1"/>
                    <a:pt x="478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161975" y="3507125"/>
              <a:ext cx="13200" cy="14125"/>
            </a:xfrm>
            <a:custGeom>
              <a:avLst/>
              <a:gdLst/>
              <a:ahLst/>
              <a:cxnLst/>
              <a:rect l="l" t="t" r="r" b="b"/>
              <a:pathLst>
                <a:path w="528" h="565" extrusionOk="0">
                  <a:moveTo>
                    <a:pt x="432" y="0"/>
                  </a:moveTo>
                  <a:cubicBezTo>
                    <a:pt x="412" y="0"/>
                    <a:pt x="391" y="8"/>
                    <a:pt x="377" y="28"/>
                  </a:cubicBezTo>
                  <a:cubicBezTo>
                    <a:pt x="264" y="176"/>
                    <a:pt x="148" y="322"/>
                    <a:pt x="36" y="468"/>
                  </a:cubicBezTo>
                  <a:cubicBezTo>
                    <a:pt x="1" y="517"/>
                    <a:pt x="47" y="565"/>
                    <a:pt x="94" y="565"/>
                  </a:cubicBezTo>
                  <a:cubicBezTo>
                    <a:pt x="114" y="565"/>
                    <a:pt x="134" y="557"/>
                    <a:pt x="148" y="537"/>
                  </a:cubicBezTo>
                  <a:cubicBezTo>
                    <a:pt x="264" y="389"/>
                    <a:pt x="377" y="242"/>
                    <a:pt x="489" y="94"/>
                  </a:cubicBezTo>
                  <a:cubicBezTo>
                    <a:pt x="527" y="47"/>
                    <a:pt x="480" y="0"/>
                    <a:pt x="43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173775" y="3488650"/>
              <a:ext cx="12875" cy="13200"/>
            </a:xfrm>
            <a:custGeom>
              <a:avLst/>
              <a:gdLst/>
              <a:ahLst/>
              <a:cxnLst/>
              <a:rect l="l" t="t" r="r" b="b"/>
              <a:pathLst>
                <a:path w="515" h="528" extrusionOk="0">
                  <a:moveTo>
                    <a:pt x="422" y="0"/>
                  </a:moveTo>
                  <a:cubicBezTo>
                    <a:pt x="407" y="0"/>
                    <a:pt x="391" y="7"/>
                    <a:pt x="378" y="21"/>
                  </a:cubicBezTo>
                  <a:lnTo>
                    <a:pt x="40" y="412"/>
                  </a:lnTo>
                  <a:cubicBezTo>
                    <a:pt x="1" y="462"/>
                    <a:pt x="44" y="528"/>
                    <a:pt x="90" y="528"/>
                  </a:cubicBezTo>
                  <a:cubicBezTo>
                    <a:pt x="105" y="528"/>
                    <a:pt x="120" y="521"/>
                    <a:pt x="133" y="505"/>
                  </a:cubicBezTo>
                  <a:lnTo>
                    <a:pt x="471" y="114"/>
                  </a:lnTo>
                  <a:cubicBezTo>
                    <a:pt x="514" y="66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249375" y="3644150"/>
              <a:ext cx="8625" cy="13150"/>
            </a:xfrm>
            <a:custGeom>
              <a:avLst/>
              <a:gdLst/>
              <a:ahLst/>
              <a:cxnLst/>
              <a:rect l="l" t="t" r="r" b="b"/>
              <a:pathLst>
                <a:path w="345" h="526" extrusionOk="0">
                  <a:moveTo>
                    <a:pt x="254" y="1"/>
                  </a:moveTo>
                  <a:cubicBezTo>
                    <a:pt x="235" y="1"/>
                    <a:pt x="217" y="10"/>
                    <a:pt x="206" y="34"/>
                  </a:cubicBezTo>
                  <a:cubicBezTo>
                    <a:pt x="146" y="166"/>
                    <a:pt x="87" y="295"/>
                    <a:pt x="24" y="424"/>
                  </a:cubicBezTo>
                  <a:cubicBezTo>
                    <a:pt x="1" y="476"/>
                    <a:pt x="47" y="526"/>
                    <a:pt x="90" y="526"/>
                  </a:cubicBezTo>
                  <a:cubicBezTo>
                    <a:pt x="109" y="526"/>
                    <a:pt x="128" y="516"/>
                    <a:pt x="139" y="491"/>
                  </a:cubicBezTo>
                  <a:cubicBezTo>
                    <a:pt x="199" y="361"/>
                    <a:pt x="258" y="232"/>
                    <a:pt x="322" y="103"/>
                  </a:cubicBezTo>
                  <a:cubicBezTo>
                    <a:pt x="344" y="50"/>
                    <a:pt x="298" y="1"/>
                    <a:pt x="25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258175" y="3650150"/>
              <a:ext cx="8375" cy="11575"/>
            </a:xfrm>
            <a:custGeom>
              <a:avLst/>
              <a:gdLst/>
              <a:ahLst/>
              <a:cxnLst/>
              <a:rect l="l" t="t" r="r" b="b"/>
              <a:pathLst>
                <a:path w="335" h="463" extrusionOk="0">
                  <a:moveTo>
                    <a:pt x="256" y="1"/>
                  </a:moveTo>
                  <a:cubicBezTo>
                    <a:pt x="230" y="1"/>
                    <a:pt x="204" y="15"/>
                    <a:pt x="195" y="49"/>
                  </a:cubicBezTo>
                  <a:cubicBezTo>
                    <a:pt x="161" y="164"/>
                    <a:pt x="109" y="271"/>
                    <a:pt x="36" y="367"/>
                  </a:cubicBezTo>
                  <a:cubicBezTo>
                    <a:pt x="1" y="415"/>
                    <a:pt x="47" y="462"/>
                    <a:pt x="95" y="462"/>
                  </a:cubicBezTo>
                  <a:cubicBezTo>
                    <a:pt x="116" y="462"/>
                    <a:pt x="137" y="454"/>
                    <a:pt x="152" y="433"/>
                  </a:cubicBezTo>
                  <a:cubicBezTo>
                    <a:pt x="231" y="327"/>
                    <a:pt x="288" y="211"/>
                    <a:pt x="320" y="81"/>
                  </a:cubicBezTo>
                  <a:cubicBezTo>
                    <a:pt x="334" y="32"/>
                    <a:pt x="295" y="1"/>
                    <a:pt x="25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265600" y="3628625"/>
              <a:ext cx="10100" cy="12450"/>
            </a:xfrm>
            <a:custGeom>
              <a:avLst/>
              <a:gdLst/>
              <a:ahLst/>
              <a:cxnLst/>
              <a:rect l="l" t="t" r="r" b="b"/>
              <a:pathLst>
                <a:path w="404" h="498" extrusionOk="0">
                  <a:moveTo>
                    <a:pt x="312" y="0"/>
                  </a:moveTo>
                  <a:cubicBezTo>
                    <a:pt x="292" y="0"/>
                    <a:pt x="272" y="10"/>
                    <a:pt x="259" y="32"/>
                  </a:cubicBezTo>
                  <a:cubicBezTo>
                    <a:pt x="182" y="155"/>
                    <a:pt x="106" y="277"/>
                    <a:pt x="30" y="400"/>
                  </a:cubicBezTo>
                  <a:cubicBezTo>
                    <a:pt x="0" y="450"/>
                    <a:pt x="45" y="497"/>
                    <a:pt x="91" y="497"/>
                  </a:cubicBezTo>
                  <a:cubicBezTo>
                    <a:pt x="111" y="497"/>
                    <a:pt x="132" y="488"/>
                    <a:pt x="146" y="466"/>
                  </a:cubicBezTo>
                  <a:cubicBezTo>
                    <a:pt x="222" y="343"/>
                    <a:pt x="295" y="221"/>
                    <a:pt x="371" y="98"/>
                  </a:cubicBezTo>
                  <a:cubicBezTo>
                    <a:pt x="403" y="48"/>
                    <a:pt x="357" y="0"/>
                    <a:pt x="31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358725" y="3527175"/>
              <a:ext cx="6075" cy="14875"/>
            </a:xfrm>
            <a:custGeom>
              <a:avLst/>
              <a:gdLst/>
              <a:ahLst/>
              <a:cxnLst/>
              <a:rect l="l" t="t" r="r" b="b"/>
              <a:pathLst>
                <a:path w="243" h="595" extrusionOk="0">
                  <a:moveTo>
                    <a:pt x="162" y="0"/>
                  </a:moveTo>
                  <a:cubicBezTo>
                    <a:pt x="137" y="0"/>
                    <a:pt x="113" y="14"/>
                    <a:pt x="107" y="47"/>
                  </a:cubicBezTo>
                  <a:cubicBezTo>
                    <a:pt x="73" y="203"/>
                    <a:pt x="44" y="358"/>
                    <a:pt x="11" y="513"/>
                  </a:cubicBezTo>
                  <a:cubicBezTo>
                    <a:pt x="1" y="563"/>
                    <a:pt x="43" y="595"/>
                    <a:pt x="82" y="595"/>
                  </a:cubicBezTo>
                  <a:cubicBezTo>
                    <a:pt x="108" y="595"/>
                    <a:pt x="133" y="580"/>
                    <a:pt x="140" y="547"/>
                  </a:cubicBezTo>
                  <a:cubicBezTo>
                    <a:pt x="170" y="394"/>
                    <a:pt x="203" y="239"/>
                    <a:pt x="232" y="83"/>
                  </a:cubicBezTo>
                  <a:cubicBezTo>
                    <a:pt x="242" y="33"/>
                    <a:pt x="200" y="0"/>
                    <a:pt x="162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367600" y="3531700"/>
              <a:ext cx="9000" cy="15500"/>
            </a:xfrm>
            <a:custGeom>
              <a:avLst/>
              <a:gdLst/>
              <a:ahLst/>
              <a:cxnLst/>
              <a:rect l="l" t="t" r="r" b="b"/>
              <a:pathLst>
                <a:path w="360" h="620" extrusionOk="0">
                  <a:moveTo>
                    <a:pt x="271" y="1"/>
                  </a:moveTo>
                  <a:cubicBezTo>
                    <a:pt x="252" y="1"/>
                    <a:pt x="233" y="11"/>
                    <a:pt x="222" y="34"/>
                  </a:cubicBezTo>
                  <a:cubicBezTo>
                    <a:pt x="139" y="197"/>
                    <a:pt x="73" y="366"/>
                    <a:pt x="16" y="538"/>
                  </a:cubicBezTo>
                  <a:cubicBezTo>
                    <a:pt x="1" y="588"/>
                    <a:pt x="41" y="620"/>
                    <a:pt x="81" y="620"/>
                  </a:cubicBezTo>
                  <a:cubicBezTo>
                    <a:pt x="107" y="620"/>
                    <a:pt x="133" y="606"/>
                    <a:pt x="143" y="575"/>
                  </a:cubicBezTo>
                  <a:cubicBezTo>
                    <a:pt x="195" y="409"/>
                    <a:pt x="258" y="253"/>
                    <a:pt x="334" y="101"/>
                  </a:cubicBezTo>
                  <a:cubicBezTo>
                    <a:pt x="359" y="49"/>
                    <a:pt x="314" y="1"/>
                    <a:pt x="271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375950" y="3518025"/>
              <a:ext cx="8100" cy="13675"/>
            </a:xfrm>
            <a:custGeom>
              <a:avLst/>
              <a:gdLst/>
              <a:ahLst/>
              <a:cxnLst/>
              <a:rect l="l" t="t" r="r" b="b"/>
              <a:pathLst>
                <a:path w="324" h="547" extrusionOk="0">
                  <a:moveTo>
                    <a:pt x="258" y="0"/>
                  </a:moveTo>
                  <a:cubicBezTo>
                    <a:pt x="225" y="0"/>
                    <a:pt x="191" y="22"/>
                    <a:pt x="189" y="65"/>
                  </a:cubicBezTo>
                  <a:cubicBezTo>
                    <a:pt x="182" y="201"/>
                    <a:pt x="133" y="327"/>
                    <a:pt x="43" y="433"/>
                  </a:cubicBezTo>
                  <a:cubicBezTo>
                    <a:pt x="1" y="481"/>
                    <a:pt x="45" y="547"/>
                    <a:pt x="93" y="547"/>
                  </a:cubicBezTo>
                  <a:cubicBezTo>
                    <a:pt x="108" y="547"/>
                    <a:pt x="123" y="540"/>
                    <a:pt x="136" y="526"/>
                  </a:cubicBezTo>
                  <a:cubicBezTo>
                    <a:pt x="252" y="393"/>
                    <a:pt x="315" y="237"/>
                    <a:pt x="321" y="65"/>
                  </a:cubicBezTo>
                  <a:cubicBezTo>
                    <a:pt x="323" y="22"/>
                    <a:pt x="291" y="0"/>
                    <a:pt x="258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408825" y="3622150"/>
              <a:ext cx="5650" cy="13050"/>
            </a:xfrm>
            <a:custGeom>
              <a:avLst/>
              <a:gdLst/>
              <a:ahLst/>
              <a:cxnLst/>
              <a:rect l="l" t="t" r="r" b="b"/>
              <a:pathLst>
                <a:path w="226" h="522" extrusionOk="0">
                  <a:moveTo>
                    <a:pt x="159" y="1"/>
                  </a:moveTo>
                  <a:cubicBezTo>
                    <a:pt x="126" y="1"/>
                    <a:pt x="93" y="21"/>
                    <a:pt x="93" y="63"/>
                  </a:cubicBezTo>
                  <a:cubicBezTo>
                    <a:pt x="93" y="188"/>
                    <a:pt x="70" y="307"/>
                    <a:pt x="24" y="420"/>
                  </a:cubicBezTo>
                  <a:cubicBezTo>
                    <a:pt x="1" y="473"/>
                    <a:pt x="47" y="522"/>
                    <a:pt x="88" y="522"/>
                  </a:cubicBezTo>
                  <a:cubicBezTo>
                    <a:pt x="107" y="522"/>
                    <a:pt x="126" y="511"/>
                    <a:pt x="136" y="486"/>
                  </a:cubicBezTo>
                  <a:cubicBezTo>
                    <a:pt x="195" y="350"/>
                    <a:pt x="226" y="211"/>
                    <a:pt x="226" y="63"/>
                  </a:cubicBezTo>
                  <a:cubicBezTo>
                    <a:pt x="226" y="21"/>
                    <a:pt x="192" y="1"/>
                    <a:pt x="15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417075" y="3628025"/>
              <a:ext cx="6850" cy="11750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86" y="1"/>
                  </a:moveTo>
                  <a:cubicBezTo>
                    <a:pt x="153" y="1"/>
                    <a:pt x="122" y="22"/>
                    <a:pt x="127" y="63"/>
                  </a:cubicBezTo>
                  <a:cubicBezTo>
                    <a:pt x="137" y="172"/>
                    <a:pt x="111" y="271"/>
                    <a:pt x="41" y="354"/>
                  </a:cubicBezTo>
                  <a:cubicBezTo>
                    <a:pt x="1" y="404"/>
                    <a:pt x="44" y="469"/>
                    <a:pt x="91" y="469"/>
                  </a:cubicBezTo>
                  <a:cubicBezTo>
                    <a:pt x="106" y="469"/>
                    <a:pt x="121" y="463"/>
                    <a:pt x="134" y="447"/>
                  </a:cubicBezTo>
                  <a:cubicBezTo>
                    <a:pt x="226" y="338"/>
                    <a:pt x="273" y="205"/>
                    <a:pt x="256" y="63"/>
                  </a:cubicBezTo>
                  <a:cubicBezTo>
                    <a:pt x="253" y="22"/>
                    <a:pt x="218" y="1"/>
                    <a:pt x="186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423350" y="3613025"/>
              <a:ext cx="6925" cy="9575"/>
            </a:xfrm>
            <a:custGeom>
              <a:avLst/>
              <a:gdLst/>
              <a:ahLst/>
              <a:cxnLst/>
              <a:rect l="l" t="t" r="r" b="b"/>
              <a:pathLst>
                <a:path w="277" h="383" extrusionOk="0">
                  <a:moveTo>
                    <a:pt x="197" y="0"/>
                  </a:moveTo>
                  <a:cubicBezTo>
                    <a:pt x="172" y="0"/>
                    <a:pt x="148" y="14"/>
                    <a:pt x="141" y="47"/>
                  </a:cubicBezTo>
                  <a:cubicBezTo>
                    <a:pt x="125" y="136"/>
                    <a:pt x="88" y="215"/>
                    <a:pt x="35" y="289"/>
                  </a:cubicBezTo>
                  <a:cubicBezTo>
                    <a:pt x="0" y="337"/>
                    <a:pt x="47" y="383"/>
                    <a:pt x="95" y="383"/>
                  </a:cubicBezTo>
                  <a:cubicBezTo>
                    <a:pt x="115" y="383"/>
                    <a:pt x="136" y="374"/>
                    <a:pt x="151" y="354"/>
                  </a:cubicBezTo>
                  <a:cubicBezTo>
                    <a:pt x="210" y="272"/>
                    <a:pt x="250" y="183"/>
                    <a:pt x="267" y="83"/>
                  </a:cubicBezTo>
                  <a:cubicBezTo>
                    <a:pt x="277" y="33"/>
                    <a:pt x="235" y="0"/>
                    <a:pt x="19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253925" y="3367900"/>
              <a:ext cx="89350" cy="87775"/>
            </a:xfrm>
            <a:custGeom>
              <a:avLst/>
              <a:gdLst/>
              <a:ahLst/>
              <a:cxnLst/>
              <a:rect l="l" t="t" r="r" b="b"/>
              <a:pathLst>
                <a:path w="3574" h="3511" extrusionOk="0">
                  <a:moveTo>
                    <a:pt x="2209" y="0"/>
                  </a:moveTo>
                  <a:lnTo>
                    <a:pt x="1" y="3407"/>
                  </a:lnTo>
                  <a:lnTo>
                    <a:pt x="3573" y="3511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F9B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249850" y="3366525"/>
              <a:ext cx="67500" cy="93200"/>
            </a:xfrm>
            <a:custGeom>
              <a:avLst/>
              <a:gdLst/>
              <a:ahLst/>
              <a:cxnLst/>
              <a:rect l="l" t="t" r="r" b="b"/>
              <a:pathLst>
                <a:path w="2700" h="3728" extrusionOk="0">
                  <a:moveTo>
                    <a:pt x="2258" y="1"/>
                  </a:moveTo>
                  <a:cubicBezTo>
                    <a:pt x="2219" y="1"/>
                    <a:pt x="2180" y="18"/>
                    <a:pt x="2154" y="61"/>
                  </a:cubicBezTo>
                  <a:cubicBezTo>
                    <a:pt x="1451" y="1217"/>
                    <a:pt x="753" y="2373"/>
                    <a:pt x="51" y="3529"/>
                  </a:cubicBezTo>
                  <a:cubicBezTo>
                    <a:pt x="1" y="3615"/>
                    <a:pt x="68" y="3728"/>
                    <a:pt x="164" y="3728"/>
                  </a:cubicBezTo>
                  <a:cubicBezTo>
                    <a:pt x="951" y="3714"/>
                    <a:pt x="1740" y="3701"/>
                    <a:pt x="2528" y="3688"/>
                  </a:cubicBezTo>
                  <a:cubicBezTo>
                    <a:pt x="2695" y="3685"/>
                    <a:pt x="2700" y="3426"/>
                    <a:pt x="2532" y="3426"/>
                  </a:cubicBezTo>
                  <a:cubicBezTo>
                    <a:pt x="2531" y="3426"/>
                    <a:pt x="2529" y="3426"/>
                    <a:pt x="2528" y="3426"/>
                  </a:cubicBezTo>
                  <a:cubicBezTo>
                    <a:pt x="1819" y="3435"/>
                    <a:pt x="1110" y="3447"/>
                    <a:pt x="402" y="3458"/>
                  </a:cubicBezTo>
                  <a:lnTo>
                    <a:pt x="402" y="3458"/>
                  </a:lnTo>
                  <a:cubicBezTo>
                    <a:pt x="1060" y="2370"/>
                    <a:pt x="1721" y="1282"/>
                    <a:pt x="2379" y="194"/>
                  </a:cubicBezTo>
                  <a:cubicBezTo>
                    <a:pt x="2441" y="95"/>
                    <a:pt x="2349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160950" y="3094125"/>
              <a:ext cx="207400" cy="119725"/>
            </a:xfrm>
            <a:custGeom>
              <a:avLst/>
              <a:gdLst/>
              <a:ahLst/>
              <a:cxnLst/>
              <a:rect l="l" t="t" r="r" b="b"/>
              <a:pathLst>
                <a:path w="8296" h="4789" extrusionOk="0">
                  <a:moveTo>
                    <a:pt x="7941" y="0"/>
                  </a:moveTo>
                  <a:cubicBezTo>
                    <a:pt x="2199" y="63"/>
                    <a:pt x="329" y="3974"/>
                    <a:pt x="0" y="4789"/>
                  </a:cubicBezTo>
                  <a:cubicBezTo>
                    <a:pt x="388" y="4477"/>
                    <a:pt x="799" y="4216"/>
                    <a:pt x="1157" y="4040"/>
                  </a:cubicBezTo>
                  <a:lnTo>
                    <a:pt x="1157" y="3596"/>
                  </a:lnTo>
                  <a:cubicBezTo>
                    <a:pt x="1157" y="3554"/>
                    <a:pt x="1189" y="3534"/>
                    <a:pt x="1223" y="3534"/>
                  </a:cubicBezTo>
                  <a:cubicBezTo>
                    <a:pt x="1256" y="3534"/>
                    <a:pt x="1289" y="3554"/>
                    <a:pt x="1289" y="3596"/>
                  </a:cubicBezTo>
                  <a:lnTo>
                    <a:pt x="1289" y="3977"/>
                  </a:lnTo>
                  <a:cubicBezTo>
                    <a:pt x="1325" y="3964"/>
                    <a:pt x="1365" y="3947"/>
                    <a:pt x="1398" y="3934"/>
                  </a:cubicBezTo>
                  <a:cubicBezTo>
                    <a:pt x="1471" y="3904"/>
                    <a:pt x="1544" y="3875"/>
                    <a:pt x="1620" y="3848"/>
                  </a:cubicBezTo>
                  <a:cubicBezTo>
                    <a:pt x="1643" y="3752"/>
                    <a:pt x="1663" y="3653"/>
                    <a:pt x="1686" y="3554"/>
                  </a:cubicBezTo>
                  <a:cubicBezTo>
                    <a:pt x="1693" y="3520"/>
                    <a:pt x="1719" y="3507"/>
                    <a:pt x="1746" y="3507"/>
                  </a:cubicBezTo>
                  <a:cubicBezTo>
                    <a:pt x="1782" y="3507"/>
                    <a:pt x="1825" y="3540"/>
                    <a:pt x="1816" y="3589"/>
                  </a:cubicBezTo>
                  <a:cubicBezTo>
                    <a:pt x="1799" y="3656"/>
                    <a:pt x="1782" y="3725"/>
                    <a:pt x="1765" y="3792"/>
                  </a:cubicBezTo>
                  <a:lnTo>
                    <a:pt x="1769" y="3792"/>
                  </a:lnTo>
                  <a:cubicBezTo>
                    <a:pt x="2875" y="3387"/>
                    <a:pt x="4193" y="3053"/>
                    <a:pt x="5617" y="3053"/>
                  </a:cubicBezTo>
                  <a:cubicBezTo>
                    <a:pt x="6031" y="3053"/>
                    <a:pt x="6454" y="3080"/>
                    <a:pt x="6885" y="3143"/>
                  </a:cubicBezTo>
                  <a:cubicBezTo>
                    <a:pt x="6954" y="3057"/>
                    <a:pt x="7031" y="2973"/>
                    <a:pt x="7113" y="2898"/>
                  </a:cubicBezTo>
                  <a:cubicBezTo>
                    <a:pt x="7127" y="2884"/>
                    <a:pt x="7144" y="2881"/>
                    <a:pt x="7160" y="2881"/>
                  </a:cubicBezTo>
                  <a:cubicBezTo>
                    <a:pt x="7210" y="2881"/>
                    <a:pt x="7256" y="2947"/>
                    <a:pt x="7206" y="2990"/>
                  </a:cubicBezTo>
                  <a:cubicBezTo>
                    <a:pt x="7147" y="3046"/>
                    <a:pt x="7090" y="3106"/>
                    <a:pt x="7034" y="3169"/>
                  </a:cubicBezTo>
                  <a:lnTo>
                    <a:pt x="7038" y="3169"/>
                  </a:lnTo>
                  <a:cubicBezTo>
                    <a:pt x="7110" y="3179"/>
                    <a:pt x="7183" y="3192"/>
                    <a:pt x="7252" y="3205"/>
                  </a:cubicBezTo>
                  <a:cubicBezTo>
                    <a:pt x="7342" y="3120"/>
                    <a:pt x="7435" y="3037"/>
                    <a:pt x="7531" y="2957"/>
                  </a:cubicBezTo>
                  <a:cubicBezTo>
                    <a:pt x="7998" y="2013"/>
                    <a:pt x="8296" y="986"/>
                    <a:pt x="8286" y="3"/>
                  </a:cubicBezTo>
                  <a:cubicBezTo>
                    <a:pt x="8203" y="3"/>
                    <a:pt x="8120" y="0"/>
                    <a:pt x="8034" y="0"/>
                  </a:cubicBezTo>
                  <a:close/>
                </a:path>
              </a:pathLst>
            </a:custGeom>
            <a:solidFill>
              <a:srgbClr val="BB5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121550" y="3170425"/>
              <a:ext cx="223375" cy="127525"/>
            </a:xfrm>
            <a:custGeom>
              <a:avLst/>
              <a:gdLst/>
              <a:ahLst/>
              <a:cxnLst/>
              <a:rect l="l" t="t" r="r" b="b"/>
              <a:pathLst>
                <a:path w="8935" h="5101" extrusionOk="0">
                  <a:moveTo>
                    <a:pt x="5686" y="621"/>
                  </a:moveTo>
                  <a:cubicBezTo>
                    <a:pt x="5726" y="621"/>
                    <a:pt x="5765" y="653"/>
                    <a:pt x="5756" y="703"/>
                  </a:cubicBezTo>
                  <a:cubicBezTo>
                    <a:pt x="5719" y="859"/>
                    <a:pt x="5683" y="1011"/>
                    <a:pt x="5646" y="1167"/>
                  </a:cubicBezTo>
                  <a:cubicBezTo>
                    <a:pt x="5640" y="1200"/>
                    <a:pt x="5617" y="1213"/>
                    <a:pt x="5590" y="1213"/>
                  </a:cubicBezTo>
                  <a:cubicBezTo>
                    <a:pt x="5550" y="1213"/>
                    <a:pt x="5510" y="1180"/>
                    <a:pt x="5521" y="1130"/>
                  </a:cubicBezTo>
                  <a:cubicBezTo>
                    <a:pt x="5557" y="978"/>
                    <a:pt x="5594" y="823"/>
                    <a:pt x="5626" y="670"/>
                  </a:cubicBezTo>
                  <a:cubicBezTo>
                    <a:pt x="5637" y="637"/>
                    <a:pt x="5660" y="621"/>
                    <a:pt x="5686" y="621"/>
                  </a:cubicBezTo>
                  <a:close/>
                  <a:moveTo>
                    <a:pt x="5987" y="667"/>
                  </a:moveTo>
                  <a:cubicBezTo>
                    <a:pt x="6027" y="667"/>
                    <a:pt x="6067" y="700"/>
                    <a:pt x="6057" y="750"/>
                  </a:cubicBezTo>
                  <a:cubicBezTo>
                    <a:pt x="6024" y="942"/>
                    <a:pt x="5964" y="1124"/>
                    <a:pt x="5881" y="1299"/>
                  </a:cubicBezTo>
                  <a:cubicBezTo>
                    <a:pt x="5868" y="1323"/>
                    <a:pt x="5852" y="1332"/>
                    <a:pt x="5832" y="1332"/>
                  </a:cubicBezTo>
                  <a:cubicBezTo>
                    <a:pt x="5788" y="1332"/>
                    <a:pt x="5742" y="1286"/>
                    <a:pt x="5765" y="1233"/>
                  </a:cubicBezTo>
                  <a:cubicBezTo>
                    <a:pt x="5845" y="1067"/>
                    <a:pt x="5898" y="895"/>
                    <a:pt x="5932" y="716"/>
                  </a:cubicBezTo>
                  <a:cubicBezTo>
                    <a:pt x="5938" y="684"/>
                    <a:pt x="5961" y="667"/>
                    <a:pt x="5987" y="667"/>
                  </a:cubicBezTo>
                  <a:close/>
                  <a:moveTo>
                    <a:pt x="1528" y="4301"/>
                  </a:moveTo>
                  <a:lnTo>
                    <a:pt x="1528" y="4301"/>
                  </a:lnTo>
                  <a:cubicBezTo>
                    <a:pt x="1384" y="4406"/>
                    <a:pt x="1245" y="4516"/>
                    <a:pt x="1103" y="4627"/>
                  </a:cubicBezTo>
                  <a:cubicBezTo>
                    <a:pt x="1087" y="4680"/>
                    <a:pt x="1076" y="4734"/>
                    <a:pt x="1064" y="4783"/>
                  </a:cubicBezTo>
                  <a:lnTo>
                    <a:pt x="1064" y="4786"/>
                  </a:lnTo>
                  <a:cubicBezTo>
                    <a:pt x="1192" y="4641"/>
                    <a:pt x="1348" y="4476"/>
                    <a:pt x="1528" y="4301"/>
                  </a:cubicBezTo>
                  <a:close/>
                  <a:moveTo>
                    <a:pt x="7193" y="1"/>
                  </a:moveTo>
                  <a:cubicBezTo>
                    <a:pt x="5769" y="1"/>
                    <a:pt x="4451" y="335"/>
                    <a:pt x="3345" y="740"/>
                  </a:cubicBezTo>
                  <a:lnTo>
                    <a:pt x="3341" y="740"/>
                  </a:lnTo>
                  <a:cubicBezTo>
                    <a:pt x="3322" y="835"/>
                    <a:pt x="3299" y="932"/>
                    <a:pt x="3279" y="1028"/>
                  </a:cubicBezTo>
                  <a:cubicBezTo>
                    <a:pt x="3269" y="1061"/>
                    <a:pt x="3245" y="1074"/>
                    <a:pt x="3219" y="1074"/>
                  </a:cubicBezTo>
                  <a:cubicBezTo>
                    <a:pt x="3179" y="1074"/>
                    <a:pt x="3140" y="1041"/>
                    <a:pt x="3150" y="991"/>
                  </a:cubicBezTo>
                  <a:cubicBezTo>
                    <a:pt x="3166" y="928"/>
                    <a:pt x="3179" y="862"/>
                    <a:pt x="3196" y="796"/>
                  </a:cubicBezTo>
                  <a:lnTo>
                    <a:pt x="3196" y="796"/>
                  </a:lnTo>
                  <a:cubicBezTo>
                    <a:pt x="3120" y="823"/>
                    <a:pt x="3047" y="852"/>
                    <a:pt x="2974" y="882"/>
                  </a:cubicBezTo>
                  <a:cubicBezTo>
                    <a:pt x="2941" y="895"/>
                    <a:pt x="2901" y="912"/>
                    <a:pt x="2865" y="925"/>
                  </a:cubicBezTo>
                  <a:lnTo>
                    <a:pt x="2865" y="1408"/>
                  </a:lnTo>
                  <a:cubicBezTo>
                    <a:pt x="2865" y="1448"/>
                    <a:pt x="2832" y="1471"/>
                    <a:pt x="2799" y="1471"/>
                  </a:cubicBezTo>
                  <a:cubicBezTo>
                    <a:pt x="2765" y="1471"/>
                    <a:pt x="2733" y="1448"/>
                    <a:pt x="2733" y="1408"/>
                  </a:cubicBezTo>
                  <a:lnTo>
                    <a:pt x="2733" y="988"/>
                  </a:lnTo>
                  <a:cubicBezTo>
                    <a:pt x="2375" y="1164"/>
                    <a:pt x="1964" y="1425"/>
                    <a:pt x="1576" y="1737"/>
                  </a:cubicBezTo>
                  <a:cubicBezTo>
                    <a:pt x="865" y="2313"/>
                    <a:pt x="225" y="3051"/>
                    <a:pt x="113" y="3696"/>
                  </a:cubicBezTo>
                  <a:lnTo>
                    <a:pt x="0" y="4332"/>
                  </a:lnTo>
                  <a:cubicBezTo>
                    <a:pt x="205" y="4568"/>
                    <a:pt x="375" y="4839"/>
                    <a:pt x="503" y="5101"/>
                  </a:cubicBezTo>
                  <a:cubicBezTo>
                    <a:pt x="656" y="4972"/>
                    <a:pt x="812" y="4846"/>
                    <a:pt x="971" y="4723"/>
                  </a:cubicBezTo>
                  <a:cubicBezTo>
                    <a:pt x="1014" y="4687"/>
                    <a:pt x="1060" y="4654"/>
                    <a:pt x="1103" y="4618"/>
                  </a:cubicBezTo>
                  <a:cubicBezTo>
                    <a:pt x="1245" y="4512"/>
                    <a:pt x="1384" y="4403"/>
                    <a:pt x="1528" y="4301"/>
                  </a:cubicBezTo>
                  <a:lnTo>
                    <a:pt x="1528" y="4301"/>
                  </a:lnTo>
                  <a:cubicBezTo>
                    <a:pt x="1528" y="4301"/>
                    <a:pt x="1528" y="4301"/>
                    <a:pt x="1528" y="4301"/>
                  </a:cubicBezTo>
                  <a:lnTo>
                    <a:pt x="1528" y="4301"/>
                  </a:lnTo>
                  <a:cubicBezTo>
                    <a:pt x="1529" y="4301"/>
                    <a:pt x="1530" y="4300"/>
                    <a:pt x="1530" y="4300"/>
                  </a:cubicBezTo>
                  <a:lnTo>
                    <a:pt x="1530" y="4300"/>
                  </a:lnTo>
                  <a:cubicBezTo>
                    <a:pt x="1530" y="4300"/>
                    <a:pt x="1529" y="4301"/>
                    <a:pt x="1528" y="4301"/>
                  </a:cubicBezTo>
                  <a:lnTo>
                    <a:pt x="1528" y="4301"/>
                  </a:lnTo>
                  <a:cubicBezTo>
                    <a:pt x="2463" y="3394"/>
                    <a:pt x="4079" y="2209"/>
                    <a:pt x="6233" y="2081"/>
                  </a:cubicBezTo>
                  <a:cubicBezTo>
                    <a:pt x="6355" y="2074"/>
                    <a:pt x="6478" y="2071"/>
                    <a:pt x="6603" y="2071"/>
                  </a:cubicBezTo>
                  <a:cubicBezTo>
                    <a:pt x="6911" y="2071"/>
                    <a:pt x="7229" y="2094"/>
                    <a:pt x="7557" y="2140"/>
                  </a:cubicBezTo>
                  <a:cubicBezTo>
                    <a:pt x="8067" y="1601"/>
                    <a:pt x="8544" y="945"/>
                    <a:pt x="8935" y="236"/>
                  </a:cubicBezTo>
                  <a:lnTo>
                    <a:pt x="8935" y="236"/>
                  </a:lnTo>
                  <a:cubicBezTo>
                    <a:pt x="8848" y="319"/>
                    <a:pt x="8769" y="409"/>
                    <a:pt x="8696" y="502"/>
                  </a:cubicBezTo>
                  <a:cubicBezTo>
                    <a:pt x="8683" y="517"/>
                    <a:pt x="8666" y="525"/>
                    <a:pt x="8654" y="525"/>
                  </a:cubicBezTo>
                  <a:cubicBezTo>
                    <a:pt x="8607" y="525"/>
                    <a:pt x="8561" y="458"/>
                    <a:pt x="8600" y="409"/>
                  </a:cubicBezTo>
                  <a:cubicBezTo>
                    <a:pt x="8673" y="319"/>
                    <a:pt x="8749" y="233"/>
                    <a:pt x="8828" y="153"/>
                  </a:cubicBezTo>
                  <a:cubicBezTo>
                    <a:pt x="8759" y="140"/>
                    <a:pt x="8686" y="127"/>
                    <a:pt x="8614" y="117"/>
                  </a:cubicBezTo>
                  <a:lnTo>
                    <a:pt x="8610" y="117"/>
                  </a:lnTo>
                  <a:cubicBezTo>
                    <a:pt x="8487" y="259"/>
                    <a:pt x="8379" y="415"/>
                    <a:pt x="8289" y="581"/>
                  </a:cubicBezTo>
                  <a:cubicBezTo>
                    <a:pt x="8276" y="604"/>
                    <a:pt x="8256" y="614"/>
                    <a:pt x="8236" y="614"/>
                  </a:cubicBezTo>
                  <a:cubicBezTo>
                    <a:pt x="8193" y="614"/>
                    <a:pt x="8147" y="568"/>
                    <a:pt x="8177" y="514"/>
                  </a:cubicBezTo>
                  <a:cubicBezTo>
                    <a:pt x="8256" y="366"/>
                    <a:pt x="8352" y="223"/>
                    <a:pt x="8461" y="91"/>
                  </a:cubicBezTo>
                  <a:cubicBezTo>
                    <a:pt x="8030" y="28"/>
                    <a:pt x="7607" y="1"/>
                    <a:pt x="7193" y="1"/>
                  </a:cubicBezTo>
                  <a:close/>
                </a:path>
              </a:pathLst>
            </a:custGeom>
            <a:solidFill>
              <a:srgbClr val="BDC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189850" y="3182450"/>
              <a:ext cx="3325" cy="24775"/>
            </a:xfrm>
            <a:custGeom>
              <a:avLst/>
              <a:gdLst/>
              <a:ahLst/>
              <a:cxnLst/>
              <a:rect l="l" t="t" r="r" b="b"/>
              <a:pathLst>
                <a:path w="133" h="991" extrusionOk="0">
                  <a:moveTo>
                    <a:pt x="67" y="1"/>
                  </a:moveTo>
                  <a:cubicBezTo>
                    <a:pt x="33" y="1"/>
                    <a:pt x="1" y="21"/>
                    <a:pt x="1" y="63"/>
                  </a:cubicBezTo>
                  <a:lnTo>
                    <a:pt x="1" y="507"/>
                  </a:lnTo>
                  <a:lnTo>
                    <a:pt x="1" y="927"/>
                  </a:lnTo>
                  <a:cubicBezTo>
                    <a:pt x="1" y="967"/>
                    <a:pt x="33" y="990"/>
                    <a:pt x="67" y="990"/>
                  </a:cubicBezTo>
                  <a:cubicBezTo>
                    <a:pt x="100" y="990"/>
                    <a:pt x="133" y="967"/>
                    <a:pt x="133" y="927"/>
                  </a:cubicBezTo>
                  <a:lnTo>
                    <a:pt x="133" y="444"/>
                  </a:lnTo>
                  <a:lnTo>
                    <a:pt x="133" y="63"/>
                  </a:lnTo>
                  <a:cubicBezTo>
                    <a:pt x="133" y="2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200025" y="3181775"/>
              <a:ext cx="6575" cy="15500"/>
            </a:xfrm>
            <a:custGeom>
              <a:avLst/>
              <a:gdLst/>
              <a:ahLst/>
              <a:cxnLst/>
              <a:rect l="l" t="t" r="r" b="b"/>
              <a:pathLst>
                <a:path w="263" h="620" extrusionOk="0">
                  <a:moveTo>
                    <a:pt x="183" y="1"/>
                  </a:moveTo>
                  <a:cubicBezTo>
                    <a:pt x="156" y="1"/>
                    <a:pt x="130" y="14"/>
                    <a:pt x="123" y="48"/>
                  </a:cubicBezTo>
                  <a:cubicBezTo>
                    <a:pt x="100" y="147"/>
                    <a:pt x="80" y="246"/>
                    <a:pt x="57" y="342"/>
                  </a:cubicBezTo>
                  <a:cubicBezTo>
                    <a:pt x="40" y="408"/>
                    <a:pt x="27" y="474"/>
                    <a:pt x="11" y="537"/>
                  </a:cubicBezTo>
                  <a:cubicBezTo>
                    <a:pt x="1" y="587"/>
                    <a:pt x="40" y="620"/>
                    <a:pt x="80" y="620"/>
                  </a:cubicBezTo>
                  <a:cubicBezTo>
                    <a:pt x="106" y="620"/>
                    <a:pt x="130" y="607"/>
                    <a:pt x="140" y="574"/>
                  </a:cubicBezTo>
                  <a:cubicBezTo>
                    <a:pt x="160" y="478"/>
                    <a:pt x="183" y="381"/>
                    <a:pt x="202" y="286"/>
                  </a:cubicBezTo>
                  <a:cubicBezTo>
                    <a:pt x="219" y="219"/>
                    <a:pt x="236" y="150"/>
                    <a:pt x="253" y="83"/>
                  </a:cubicBezTo>
                  <a:cubicBezTo>
                    <a:pt x="262" y="34"/>
                    <a:pt x="219" y="1"/>
                    <a:pt x="183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259300" y="3185925"/>
              <a:ext cx="6400" cy="14825"/>
            </a:xfrm>
            <a:custGeom>
              <a:avLst/>
              <a:gdLst/>
              <a:ahLst/>
              <a:cxnLst/>
              <a:rect l="l" t="t" r="r" b="b"/>
              <a:pathLst>
                <a:path w="256" h="593" extrusionOk="0">
                  <a:moveTo>
                    <a:pt x="176" y="1"/>
                  </a:moveTo>
                  <a:cubicBezTo>
                    <a:pt x="150" y="1"/>
                    <a:pt x="127" y="17"/>
                    <a:pt x="116" y="50"/>
                  </a:cubicBezTo>
                  <a:cubicBezTo>
                    <a:pt x="84" y="203"/>
                    <a:pt x="47" y="358"/>
                    <a:pt x="11" y="510"/>
                  </a:cubicBezTo>
                  <a:cubicBezTo>
                    <a:pt x="0" y="560"/>
                    <a:pt x="40" y="593"/>
                    <a:pt x="80" y="593"/>
                  </a:cubicBezTo>
                  <a:cubicBezTo>
                    <a:pt x="107" y="593"/>
                    <a:pt x="130" y="580"/>
                    <a:pt x="136" y="547"/>
                  </a:cubicBezTo>
                  <a:cubicBezTo>
                    <a:pt x="173" y="391"/>
                    <a:pt x="209" y="239"/>
                    <a:pt x="246" y="83"/>
                  </a:cubicBezTo>
                  <a:cubicBezTo>
                    <a:pt x="255" y="33"/>
                    <a:pt x="216" y="1"/>
                    <a:pt x="176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265100" y="3187075"/>
              <a:ext cx="8125" cy="16675"/>
            </a:xfrm>
            <a:custGeom>
              <a:avLst/>
              <a:gdLst/>
              <a:ahLst/>
              <a:cxnLst/>
              <a:rect l="l" t="t" r="r" b="b"/>
              <a:pathLst>
                <a:path w="325" h="667" extrusionOk="0">
                  <a:moveTo>
                    <a:pt x="245" y="1"/>
                  </a:moveTo>
                  <a:cubicBezTo>
                    <a:pt x="219" y="1"/>
                    <a:pt x="196" y="18"/>
                    <a:pt x="190" y="50"/>
                  </a:cubicBezTo>
                  <a:cubicBezTo>
                    <a:pt x="156" y="229"/>
                    <a:pt x="103" y="401"/>
                    <a:pt x="23" y="567"/>
                  </a:cubicBezTo>
                  <a:cubicBezTo>
                    <a:pt x="0" y="620"/>
                    <a:pt x="46" y="666"/>
                    <a:pt x="90" y="666"/>
                  </a:cubicBezTo>
                  <a:cubicBezTo>
                    <a:pt x="110" y="666"/>
                    <a:pt x="126" y="657"/>
                    <a:pt x="139" y="633"/>
                  </a:cubicBezTo>
                  <a:cubicBezTo>
                    <a:pt x="222" y="458"/>
                    <a:pt x="282" y="276"/>
                    <a:pt x="315" y="84"/>
                  </a:cubicBezTo>
                  <a:cubicBezTo>
                    <a:pt x="325" y="34"/>
                    <a:pt x="285" y="1"/>
                    <a:pt x="245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325200" y="3166150"/>
              <a:ext cx="17175" cy="19625"/>
            </a:xfrm>
            <a:custGeom>
              <a:avLst/>
              <a:gdLst/>
              <a:ahLst/>
              <a:cxnLst/>
              <a:rect l="l" t="t" r="r" b="b"/>
              <a:pathLst>
                <a:path w="687" h="785" extrusionOk="0">
                  <a:moveTo>
                    <a:pt x="590" y="0"/>
                  </a:moveTo>
                  <a:cubicBezTo>
                    <a:pt x="574" y="0"/>
                    <a:pt x="557" y="3"/>
                    <a:pt x="543" y="17"/>
                  </a:cubicBezTo>
                  <a:cubicBezTo>
                    <a:pt x="461" y="92"/>
                    <a:pt x="384" y="176"/>
                    <a:pt x="315" y="262"/>
                  </a:cubicBezTo>
                  <a:cubicBezTo>
                    <a:pt x="206" y="394"/>
                    <a:pt x="110" y="537"/>
                    <a:pt x="31" y="685"/>
                  </a:cubicBezTo>
                  <a:cubicBezTo>
                    <a:pt x="1" y="739"/>
                    <a:pt x="47" y="785"/>
                    <a:pt x="90" y="785"/>
                  </a:cubicBezTo>
                  <a:cubicBezTo>
                    <a:pt x="110" y="785"/>
                    <a:pt x="130" y="775"/>
                    <a:pt x="143" y="752"/>
                  </a:cubicBezTo>
                  <a:cubicBezTo>
                    <a:pt x="233" y="586"/>
                    <a:pt x="341" y="430"/>
                    <a:pt x="464" y="288"/>
                  </a:cubicBezTo>
                  <a:cubicBezTo>
                    <a:pt x="520" y="225"/>
                    <a:pt x="577" y="165"/>
                    <a:pt x="636" y="109"/>
                  </a:cubicBezTo>
                  <a:cubicBezTo>
                    <a:pt x="686" y="66"/>
                    <a:pt x="640" y="0"/>
                    <a:pt x="590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335550" y="3168050"/>
              <a:ext cx="13675" cy="15500"/>
            </a:xfrm>
            <a:custGeom>
              <a:avLst/>
              <a:gdLst/>
              <a:ahLst/>
              <a:cxnLst/>
              <a:rect l="l" t="t" r="r" b="b"/>
              <a:pathLst>
                <a:path w="547" h="620" extrusionOk="0">
                  <a:moveTo>
                    <a:pt x="547" y="0"/>
                  </a:moveTo>
                  <a:cubicBezTo>
                    <a:pt x="451" y="80"/>
                    <a:pt x="358" y="163"/>
                    <a:pt x="268" y="248"/>
                  </a:cubicBezTo>
                  <a:cubicBezTo>
                    <a:pt x="189" y="328"/>
                    <a:pt x="113" y="414"/>
                    <a:pt x="40" y="504"/>
                  </a:cubicBezTo>
                  <a:cubicBezTo>
                    <a:pt x="1" y="553"/>
                    <a:pt x="47" y="620"/>
                    <a:pt x="94" y="620"/>
                  </a:cubicBezTo>
                  <a:cubicBezTo>
                    <a:pt x="106" y="620"/>
                    <a:pt x="123" y="612"/>
                    <a:pt x="136" y="597"/>
                  </a:cubicBezTo>
                  <a:cubicBezTo>
                    <a:pt x="209" y="504"/>
                    <a:pt x="288" y="414"/>
                    <a:pt x="375" y="331"/>
                  </a:cubicBezTo>
                  <a:cubicBezTo>
                    <a:pt x="384" y="314"/>
                    <a:pt x="395" y="295"/>
                    <a:pt x="404" y="279"/>
                  </a:cubicBezTo>
                  <a:cubicBezTo>
                    <a:pt x="451" y="189"/>
                    <a:pt x="500" y="96"/>
                    <a:pt x="547" y="4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56125" y="3263150"/>
              <a:ext cx="78025" cy="87300"/>
            </a:xfrm>
            <a:custGeom>
              <a:avLst/>
              <a:gdLst/>
              <a:ahLst/>
              <a:cxnLst/>
              <a:rect l="l" t="t" r="r" b="b"/>
              <a:pathLst>
                <a:path w="3121" h="3492" extrusionOk="0">
                  <a:moveTo>
                    <a:pt x="1389" y="1"/>
                  </a:moveTo>
                  <a:cubicBezTo>
                    <a:pt x="1253" y="1"/>
                    <a:pt x="1107" y="21"/>
                    <a:pt x="955" y="64"/>
                  </a:cubicBezTo>
                  <a:cubicBezTo>
                    <a:pt x="313" y="239"/>
                    <a:pt x="5" y="782"/>
                    <a:pt x="5" y="1415"/>
                  </a:cubicBezTo>
                  <a:cubicBezTo>
                    <a:pt x="1" y="2113"/>
                    <a:pt x="378" y="2925"/>
                    <a:pt x="1094" y="3492"/>
                  </a:cubicBezTo>
                  <a:cubicBezTo>
                    <a:pt x="1392" y="3114"/>
                    <a:pt x="1707" y="2746"/>
                    <a:pt x="2038" y="2402"/>
                  </a:cubicBezTo>
                  <a:lnTo>
                    <a:pt x="2041" y="2402"/>
                  </a:lnTo>
                  <a:cubicBezTo>
                    <a:pt x="2018" y="2326"/>
                    <a:pt x="1998" y="2253"/>
                    <a:pt x="1965" y="2180"/>
                  </a:cubicBezTo>
                  <a:cubicBezTo>
                    <a:pt x="1945" y="2124"/>
                    <a:pt x="1922" y="2067"/>
                    <a:pt x="1902" y="2008"/>
                  </a:cubicBezTo>
                  <a:cubicBezTo>
                    <a:pt x="1879" y="1951"/>
                    <a:pt x="1849" y="1899"/>
                    <a:pt x="1826" y="1846"/>
                  </a:cubicBezTo>
                  <a:cubicBezTo>
                    <a:pt x="1780" y="1733"/>
                    <a:pt x="1714" y="1630"/>
                    <a:pt x="1654" y="1525"/>
                  </a:cubicBezTo>
                  <a:cubicBezTo>
                    <a:pt x="1528" y="1319"/>
                    <a:pt x="1376" y="1130"/>
                    <a:pt x="1207" y="958"/>
                  </a:cubicBezTo>
                  <a:cubicBezTo>
                    <a:pt x="1031" y="789"/>
                    <a:pt x="843" y="630"/>
                    <a:pt x="627" y="504"/>
                  </a:cubicBezTo>
                  <a:lnTo>
                    <a:pt x="627" y="504"/>
                  </a:lnTo>
                  <a:cubicBezTo>
                    <a:pt x="869" y="568"/>
                    <a:pt x="1098" y="693"/>
                    <a:pt x="1296" y="855"/>
                  </a:cubicBezTo>
                  <a:cubicBezTo>
                    <a:pt x="1495" y="1017"/>
                    <a:pt x="1667" y="1216"/>
                    <a:pt x="1803" y="1432"/>
                  </a:cubicBezTo>
                  <a:cubicBezTo>
                    <a:pt x="1932" y="1656"/>
                    <a:pt x="2041" y="1892"/>
                    <a:pt x="2098" y="2140"/>
                  </a:cubicBezTo>
                  <a:cubicBezTo>
                    <a:pt x="2114" y="2193"/>
                    <a:pt x="2124" y="2249"/>
                    <a:pt x="2134" y="2303"/>
                  </a:cubicBezTo>
                  <a:cubicBezTo>
                    <a:pt x="2210" y="2226"/>
                    <a:pt x="2286" y="2150"/>
                    <a:pt x="2362" y="2078"/>
                  </a:cubicBezTo>
                  <a:cubicBezTo>
                    <a:pt x="2415" y="2028"/>
                    <a:pt x="2465" y="1974"/>
                    <a:pt x="2518" y="1925"/>
                  </a:cubicBezTo>
                  <a:cubicBezTo>
                    <a:pt x="2713" y="1743"/>
                    <a:pt x="2915" y="1564"/>
                    <a:pt x="3120" y="1392"/>
                  </a:cubicBezTo>
                  <a:cubicBezTo>
                    <a:pt x="2992" y="1130"/>
                    <a:pt x="2822" y="859"/>
                    <a:pt x="2617" y="623"/>
                  </a:cubicBezTo>
                  <a:cubicBezTo>
                    <a:pt x="2303" y="270"/>
                    <a:pt x="1899" y="1"/>
                    <a:pt x="1389" y="1"/>
                  </a:cubicBezTo>
                  <a:close/>
                </a:path>
              </a:pathLst>
            </a:custGeom>
            <a:solidFill>
              <a:srgbClr val="BD8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1800" y="3275750"/>
              <a:ext cx="37700" cy="47450"/>
            </a:xfrm>
            <a:custGeom>
              <a:avLst/>
              <a:gdLst/>
              <a:ahLst/>
              <a:cxnLst/>
              <a:rect l="l" t="t" r="r" b="b"/>
              <a:pathLst>
                <a:path w="1508" h="1898" extrusionOk="0">
                  <a:moveTo>
                    <a:pt x="0" y="0"/>
                  </a:moveTo>
                  <a:lnTo>
                    <a:pt x="0" y="0"/>
                  </a:lnTo>
                  <a:cubicBezTo>
                    <a:pt x="216" y="126"/>
                    <a:pt x="404" y="285"/>
                    <a:pt x="580" y="454"/>
                  </a:cubicBezTo>
                  <a:cubicBezTo>
                    <a:pt x="749" y="626"/>
                    <a:pt x="901" y="815"/>
                    <a:pt x="1027" y="1021"/>
                  </a:cubicBezTo>
                  <a:cubicBezTo>
                    <a:pt x="1087" y="1126"/>
                    <a:pt x="1153" y="1229"/>
                    <a:pt x="1199" y="1342"/>
                  </a:cubicBezTo>
                  <a:cubicBezTo>
                    <a:pt x="1222" y="1395"/>
                    <a:pt x="1252" y="1447"/>
                    <a:pt x="1275" y="1504"/>
                  </a:cubicBezTo>
                  <a:cubicBezTo>
                    <a:pt x="1295" y="1563"/>
                    <a:pt x="1318" y="1620"/>
                    <a:pt x="1338" y="1676"/>
                  </a:cubicBezTo>
                  <a:cubicBezTo>
                    <a:pt x="1371" y="1749"/>
                    <a:pt x="1391" y="1822"/>
                    <a:pt x="1414" y="1898"/>
                  </a:cubicBezTo>
                  <a:cubicBezTo>
                    <a:pt x="1444" y="1865"/>
                    <a:pt x="1477" y="1832"/>
                    <a:pt x="1507" y="1799"/>
                  </a:cubicBezTo>
                  <a:cubicBezTo>
                    <a:pt x="1497" y="1745"/>
                    <a:pt x="1487" y="1689"/>
                    <a:pt x="1471" y="1636"/>
                  </a:cubicBezTo>
                  <a:cubicBezTo>
                    <a:pt x="1414" y="1388"/>
                    <a:pt x="1305" y="1152"/>
                    <a:pt x="1176" y="928"/>
                  </a:cubicBezTo>
                  <a:cubicBezTo>
                    <a:pt x="1040" y="712"/>
                    <a:pt x="868" y="513"/>
                    <a:pt x="669" y="351"/>
                  </a:cubicBezTo>
                  <a:cubicBezTo>
                    <a:pt x="471" y="189"/>
                    <a:pt x="242" y="64"/>
                    <a:pt x="0" y="0"/>
                  </a:cubicBezTo>
                  <a:close/>
                </a:path>
              </a:pathLst>
            </a:custGeom>
            <a:solidFill>
              <a:srgbClr val="BC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142000" y="3222425"/>
              <a:ext cx="135375" cy="162550"/>
            </a:xfrm>
            <a:custGeom>
              <a:avLst/>
              <a:gdLst/>
              <a:ahLst/>
              <a:cxnLst/>
              <a:rect l="l" t="t" r="r" b="b"/>
              <a:pathLst>
                <a:path w="5415" h="6502" extrusionOk="0">
                  <a:moveTo>
                    <a:pt x="5415" y="1"/>
                  </a:moveTo>
                  <a:lnTo>
                    <a:pt x="5415" y="1"/>
                  </a:lnTo>
                  <a:cubicBezTo>
                    <a:pt x="2845" y="153"/>
                    <a:pt x="1040" y="1812"/>
                    <a:pt x="246" y="2706"/>
                  </a:cubicBezTo>
                  <a:cubicBezTo>
                    <a:pt x="146" y="3157"/>
                    <a:pt x="83" y="3583"/>
                    <a:pt x="53" y="3988"/>
                  </a:cubicBezTo>
                  <a:cubicBezTo>
                    <a:pt x="50" y="4037"/>
                    <a:pt x="47" y="4084"/>
                    <a:pt x="43" y="4133"/>
                  </a:cubicBezTo>
                  <a:cubicBezTo>
                    <a:pt x="40" y="4164"/>
                    <a:pt x="40" y="4196"/>
                    <a:pt x="40" y="4230"/>
                  </a:cubicBezTo>
                  <a:cubicBezTo>
                    <a:pt x="0" y="5117"/>
                    <a:pt x="113" y="5879"/>
                    <a:pt x="281" y="6501"/>
                  </a:cubicBezTo>
                  <a:cubicBezTo>
                    <a:pt x="318" y="6316"/>
                    <a:pt x="368" y="6134"/>
                    <a:pt x="431" y="5955"/>
                  </a:cubicBezTo>
                  <a:cubicBezTo>
                    <a:pt x="583" y="5504"/>
                    <a:pt x="818" y="5090"/>
                    <a:pt x="1100" y="4706"/>
                  </a:cubicBezTo>
                  <a:cubicBezTo>
                    <a:pt x="1262" y="4488"/>
                    <a:pt x="1438" y="4279"/>
                    <a:pt x="1626" y="4080"/>
                  </a:cubicBezTo>
                  <a:cubicBezTo>
                    <a:pt x="1818" y="3878"/>
                    <a:pt x="2020" y="3690"/>
                    <a:pt x="2229" y="3511"/>
                  </a:cubicBezTo>
                  <a:lnTo>
                    <a:pt x="2233" y="3508"/>
                  </a:lnTo>
                  <a:cubicBezTo>
                    <a:pt x="2345" y="3342"/>
                    <a:pt x="2566" y="3170"/>
                    <a:pt x="2792" y="3057"/>
                  </a:cubicBezTo>
                  <a:cubicBezTo>
                    <a:pt x="2792" y="3057"/>
                    <a:pt x="2792" y="3054"/>
                    <a:pt x="2795" y="3054"/>
                  </a:cubicBezTo>
                  <a:cubicBezTo>
                    <a:pt x="3388" y="2600"/>
                    <a:pt x="4021" y="2189"/>
                    <a:pt x="4643" y="1766"/>
                  </a:cubicBezTo>
                  <a:cubicBezTo>
                    <a:pt x="4855" y="1620"/>
                    <a:pt x="5063" y="1474"/>
                    <a:pt x="5272" y="1322"/>
                  </a:cubicBezTo>
                  <a:cubicBezTo>
                    <a:pt x="5199" y="855"/>
                    <a:pt x="5226" y="372"/>
                    <a:pt x="5415" y="1"/>
                  </a:cubicBezTo>
                  <a:close/>
                </a:path>
              </a:pathLst>
            </a:custGeom>
            <a:solidFill>
              <a:srgbClr val="C9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104575" y="3301575"/>
              <a:ext cx="26025" cy="25450"/>
            </a:xfrm>
            <a:custGeom>
              <a:avLst/>
              <a:gdLst/>
              <a:ahLst/>
              <a:cxnLst/>
              <a:rect l="l" t="t" r="r" b="b"/>
              <a:pathLst>
                <a:path w="1041" h="1018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888" y="130"/>
                    <a:pt x="742" y="266"/>
                    <a:pt x="597" y="405"/>
                  </a:cubicBezTo>
                  <a:cubicBezTo>
                    <a:pt x="540" y="457"/>
                    <a:pt x="487" y="510"/>
                    <a:pt x="435" y="564"/>
                  </a:cubicBezTo>
                  <a:cubicBezTo>
                    <a:pt x="355" y="643"/>
                    <a:pt x="279" y="723"/>
                    <a:pt x="202" y="802"/>
                  </a:cubicBezTo>
                  <a:lnTo>
                    <a:pt x="202" y="805"/>
                  </a:lnTo>
                  <a:cubicBezTo>
                    <a:pt x="282" y="723"/>
                    <a:pt x="361" y="646"/>
                    <a:pt x="438" y="567"/>
                  </a:cubicBezTo>
                  <a:cubicBezTo>
                    <a:pt x="656" y="352"/>
                    <a:pt x="861" y="163"/>
                    <a:pt x="1040" y="0"/>
                  </a:cubicBezTo>
                  <a:close/>
                  <a:moveTo>
                    <a:pt x="113" y="898"/>
                  </a:moveTo>
                  <a:cubicBezTo>
                    <a:pt x="74" y="938"/>
                    <a:pt x="37" y="974"/>
                    <a:pt x="1" y="1018"/>
                  </a:cubicBezTo>
                  <a:cubicBezTo>
                    <a:pt x="40" y="974"/>
                    <a:pt x="74" y="938"/>
                    <a:pt x="113" y="901"/>
                  </a:cubicBezTo>
                  <a:lnTo>
                    <a:pt x="113" y="898"/>
                  </a:lnTo>
                  <a:close/>
                </a:path>
              </a:pathLst>
            </a:custGeom>
            <a:solidFill>
              <a:srgbClr val="BD8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107400" y="3321625"/>
              <a:ext cx="2250" cy="2425"/>
            </a:xfrm>
            <a:custGeom>
              <a:avLst/>
              <a:gdLst/>
              <a:ahLst/>
              <a:cxnLst/>
              <a:rect l="l" t="t" r="r" b="b"/>
              <a:pathLst>
                <a:path w="90" h="97" extrusionOk="0">
                  <a:moveTo>
                    <a:pt x="89" y="0"/>
                  </a:moveTo>
                  <a:cubicBezTo>
                    <a:pt x="60" y="30"/>
                    <a:pt x="27" y="63"/>
                    <a:pt x="0" y="96"/>
                  </a:cubicBezTo>
                  <a:lnTo>
                    <a:pt x="89" y="7"/>
                  </a:lnTo>
                  <a:lnTo>
                    <a:pt x="8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C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115175" y="3619725"/>
              <a:ext cx="100" cy="52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3" y="1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197800" y="3298850"/>
              <a:ext cx="14025" cy="11275"/>
            </a:xfrm>
            <a:custGeom>
              <a:avLst/>
              <a:gdLst/>
              <a:ahLst/>
              <a:cxnLst/>
              <a:rect l="l" t="t" r="r" b="b"/>
              <a:pathLst>
                <a:path w="561" h="451" extrusionOk="0">
                  <a:moveTo>
                    <a:pt x="560" y="0"/>
                  </a:moveTo>
                  <a:cubicBezTo>
                    <a:pt x="334" y="113"/>
                    <a:pt x="113" y="285"/>
                    <a:pt x="1" y="451"/>
                  </a:cubicBezTo>
                  <a:cubicBezTo>
                    <a:pt x="183" y="295"/>
                    <a:pt x="368" y="143"/>
                    <a:pt x="560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0" name="Google Shape;2970;p51"/>
            <p:cNvSpPr/>
            <p:nvPr/>
          </p:nvSpPr>
          <p:spPr>
            <a:xfrm>
              <a:off x="271975" y="3222200"/>
              <a:ext cx="38500" cy="33300"/>
            </a:xfrm>
            <a:custGeom>
              <a:avLst/>
              <a:gdLst/>
              <a:ahLst/>
              <a:cxnLst/>
              <a:rect l="l" t="t" r="r" b="b"/>
              <a:pathLst>
                <a:path w="1540" h="1332" extrusionOk="0">
                  <a:moveTo>
                    <a:pt x="586" y="0"/>
                  </a:moveTo>
                  <a:cubicBezTo>
                    <a:pt x="461" y="0"/>
                    <a:pt x="338" y="3"/>
                    <a:pt x="216" y="10"/>
                  </a:cubicBezTo>
                  <a:cubicBezTo>
                    <a:pt x="27" y="381"/>
                    <a:pt x="0" y="864"/>
                    <a:pt x="73" y="1331"/>
                  </a:cubicBezTo>
                  <a:cubicBezTo>
                    <a:pt x="182" y="1252"/>
                    <a:pt x="288" y="1172"/>
                    <a:pt x="398" y="1089"/>
                  </a:cubicBezTo>
                  <a:cubicBezTo>
                    <a:pt x="381" y="930"/>
                    <a:pt x="414" y="768"/>
                    <a:pt x="507" y="626"/>
                  </a:cubicBezTo>
                  <a:cubicBezTo>
                    <a:pt x="520" y="603"/>
                    <a:pt x="540" y="596"/>
                    <a:pt x="560" y="596"/>
                  </a:cubicBezTo>
                  <a:cubicBezTo>
                    <a:pt x="606" y="596"/>
                    <a:pt x="653" y="642"/>
                    <a:pt x="619" y="692"/>
                  </a:cubicBezTo>
                  <a:cubicBezTo>
                    <a:pt x="563" y="781"/>
                    <a:pt x="530" y="884"/>
                    <a:pt x="527" y="986"/>
                  </a:cubicBezTo>
                  <a:cubicBezTo>
                    <a:pt x="778" y="788"/>
                    <a:pt x="1023" y="576"/>
                    <a:pt x="1258" y="354"/>
                  </a:cubicBezTo>
                  <a:cubicBezTo>
                    <a:pt x="1351" y="265"/>
                    <a:pt x="1448" y="169"/>
                    <a:pt x="1540" y="69"/>
                  </a:cubicBezTo>
                  <a:cubicBezTo>
                    <a:pt x="1212" y="23"/>
                    <a:pt x="894" y="0"/>
                    <a:pt x="586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" name="Google Shape;2971;p51"/>
            <p:cNvSpPr/>
            <p:nvPr/>
          </p:nvSpPr>
          <p:spPr>
            <a:xfrm>
              <a:off x="20125" y="3286100"/>
              <a:ext cx="129025" cy="344000"/>
            </a:xfrm>
            <a:custGeom>
              <a:avLst/>
              <a:gdLst/>
              <a:ahLst/>
              <a:cxnLst/>
              <a:rect l="l" t="t" r="r" b="b"/>
              <a:pathLst>
                <a:path w="5161" h="13760" extrusionOk="0">
                  <a:moveTo>
                    <a:pt x="3789" y="4723"/>
                  </a:moveTo>
                  <a:cubicBezTo>
                    <a:pt x="3836" y="4723"/>
                    <a:pt x="3882" y="4789"/>
                    <a:pt x="3839" y="4839"/>
                  </a:cubicBezTo>
                  <a:cubicBezTo>
                    <a:pt x="3720" y="4971"/>
                    <a:pt x="3603" y="5106"/>
                    <a:pt x="3484" y="5239"/>
                  </a:cubicBezTo>
                  <a:cubicBezTo>
                    <a:pt x="3472" y="5256"/>
                    <a:pt x="3455" y="5262"/>
                    <a:pt x="3441" y="5262"/>
                  </a:cubicBezTo>
                  <a:cubicBezTo>
                    <a:pt x="3392" y="5262"/>
                    <a:pt x="3348" y="5196"/>
                    <a:pt x="3392" y="5146"/>
                  </a:cubicBezTo>
                  <a:cubicBezTo>
                    <a:pt x="3507" y="5014"/>
                    <a:pt x="3627" y="4878"/>
                    <a:pt x="3746" y="4746"/>
                  </a:cubicBezTo>
                  <a:cubicBezTo>
                    <a:pt x="3759" y="4729"/>
                    <a:pt x="3773" y="4723"/>
                    <a:pt x="3789" y="4723"/>
                  </a:cubicBezTo>
                  <a:close/>
                  <a:moveTo>
                    <a:pt x="3316" y="5451"/>
                  </a:moveTo>
                  <a:cubicBezTo>
                    <a:pt x="3356" y="5451"/>
                    <a:pt x="3395" y="5484"/>
                    <a:pt x="3375" y="5531"/>
                  </a:cubicBezTo>
                  <a:cubicBezTo>
                    <a:pt x="3348" y="5590"/>
                    <a:pt x="3325" y="5653"/>
                    <a:pt x="3299" y="5713"/>
                  </a:cubicBezTo>
                  <a:cubicBezTo>
                    <a:pt x="3286" y="5745"/>
                    <a:pt x="3259" y="5759"/>
                    <a:pt x="3233" y="5759"/>
                  </a:cubicBezTo>
                  <a:cubicBezTo>
                    <a:pt x="3193" y="5759"/>
                    <a:pt x="3154" y="5726"/>
                    <a:pt x="3174" y="5679"/>
                  </a:cubicBezTo>
                  <a:cubicBezTo>
                    <a:pt x="3197" y="5617"/>
                    <a:pt x="3223" y="5557"/>
                    <a:pt x="3246" y="5494"/>
                  </a:cubicBezTo>
                  <a:cubicBezTo>
                    <a:pt x="3259" y="5464"/>
                    <a:pt x="3289" y="5451"/>
                    <a:pt x="3316" y="5451"/>
                  </a:cubicBezTo>
                  <a:close/>
                  <a:moveTo>
                    <a:pt x="3836" y="5269"/>
                  </a:moveTo>
                  <a:cubicBezTo>
                    <a:pt x="3882" y="5269"/>
                    <a:pt x="3929" y="5319"/>
                    <a:pt x="3895" y="5365"/>
                  </a:cubicBezTo>
                  <a:cubicBezTo>
                    <a:pt x="3782" y="5524"/>
                    <a:pt x="3686" y="5693"/>
                    <a:pt x="3614" y="5872"/>
                  </a:cubicBezTo>
                  <a:cubicBezTo>
                    <a:pt x="3600" y="5901"/>
                    <a:pt x="3574" y="5915"/>
                    <a:pt x="3547" y="5915"/>
                  </a:cubicBezTo>
                  <a:cubicBezTo>
                    <a:pt x="3507" y="5915"/>
                    <a:pt x="3468" y="5884"/>
                    <a:pt x="3487" y="5835"/>
                  </a:cubicBezTo>
                  <a:cubicBezTo>
                    <a:pt x="3564" y="5646"/>
                    <a:pt x="3660" y="5467"/>
                    <a:pt x="3779" y="5299"/>
                  </a:cubicBezTo>
                  <a:cubicBezTo>
                    <a:pt x="3796" y="5279"/>
                    <a:pt x="3816" y="5269"/>
                    <a:pt x="3836" y="5269"/>
                  </a:cubicBezTo>
                  <a:close/>
                  <a:moveTo>
                    <a:pt x="2501" y="9150"/>
                  </a:moveTo>
                  <a:cubicBezTo>
                    <a:pt x="2342" y="9160"/>
                    <a:pt x="2196" y="9249"/>
                    <a:pt x="2081" y="9369"/>
                  </a:cubicBezTo>
                  <a:cubicBezTo>
                    <a:pt x="1965" y="9488"/>
                    <a:pt x="1872" y="9633"/>
                    <a:pt x="1795" y="9789"/>
                  </a:cubicBezTo>
                  <a:cubicBezTo>
                    <a:pt x="1644" y="10097"/>
                    <a:pt x="1547" y="10434"/>
                    <a:pt x="1488" y="10776"/>
                  </a:cubicBezTo>
                  <a:cubicBezTo>
                    <a:pt x="1458" y="10931"/>
                    <a:pt x="1438" y="11090"/>
                    <a:pt x="1425" y="11249"/>
                  </a:cubicBezTo>
                  <a:cubicBezTo>
                    <a:pt x="1528" y="11226"/>
                    <a:pt x="1627" y="11197"/>
                    <a:pt x="1719" y="11160"/>
                  </a:cubicBezTo>
                  <a:cubicBezTo>
                    <a:pt x="2041" y="11031"/>
                    <a:pt x="2332" y="10832"/>
                    <a:pt x="2577" y="10590"/>
                  </a:cubicBezTo>
                  <a:cubicBezTo>
                    <a:pt x="2819" y="10349"/>
                    <a:pt x="3030" y="10054"/>
                    <a:pt x="3087" y="9726"/>
                  </a:cubicBezTo>
                  <a:cubicBezTo>
                    <a:pt x="3097" y="9647"/>
                    <a:pt x="3097" y="9564"/>
                    <a:pt x="3074" y="9491"/>
                  </a:cubicBezTo>
                  <a:cubicBezTo>
                    <a:pt x="3047" y="9418"/>
                    <a:pt x="3007" y="9352"/>
                    <a:pt x="2948" y="9299"/>
                  </a:cubicBezTo>
                  <a:cubicBezTo>
                    <a:pt x="2832" y="9207"/>
                    <a:pt x="2670" y="9150"/>
                    <a:pt x="2521" y="9150"/>
                  </a:cubicBezTo>
                  <a:close/>
                  <a:moveTo>
                    <a:pt x="4610" y="11686"/>
                  </a:moveTo>
                  <a:lnTo>
                    <a:pt x="4610" y="11686"/>
                  </a:lnTo>
                  <a:cubicBezTo>
                    <a:pt x="4574" y="11693"/>
                    <a:pt x="4537" y="11703"/>
                    <a:pt x="4501" y="11716"/>
                  </a:cubicBezTo>
                  <a:cubicBezTo>
                    <a:pt x="4362" y="11776"/>
                    <a:pt x="4253" y="11909"/>
                    <a:pt x="4167" y="12051"/>
                  </a:cubicBezTo>
                  <a:cubicBezTo>
                    <a:pt x="4080" y="12196"/>
                    <a:pt x="4021" y="12359"/>
                    <a:pt x="3968" y="12521"/>
                  </a:cubicBezTo>
                  <a:cubicBezTo>
                    <a:pt x="3905" y="12727"/>
                    <a:pt x="3859" y="12942"/>
                    <a:pt x="3825" y="13160"/>
                  </a:cubicBezTo>
                  <a:cubicBezTo>
                    <a:pt x="3921" y="13097"/>
                    <a:pt x="4014" y="13031"/>
                    <a:pt x="4103" y="12958"/>
                  </a:cubicBezTo>
                  <a:cubicBezTo>
                    <a:pt x="4143" y="12925"/>
                    <a:pt x="4180" y="12892"/>
                    <a:pt x="4219" y="12858"/>
                  </a:cubicBezTo>
                  <a:cubicBezTo>
                    <a:pt x="4332" y="12594"/>
                    <a:pt x="4428" y="12319"/>
                    <a:pt x="4508" y="12048"/>
                  </a:cubicBezTo>
                  <a:cubicBezTo>
                    <a:pt x="4544" y="11929"/>
                    <a:pt x="4580" y="11805"/>
                    <a:pt x="4610" y="11686"/>
                  </a:cubicBezTo>
                  <a:close/>
                  <a:moveTo>
                    <a:pt x="5160" y="0"/>
                  </a:moveTo>
                  <a:cubicBezTo>
                    <a:pt x="4958" y="156"/>
                    <a:pt x="4759" y="321"/>
                    <a:pt x="4568" y="487"/>
                  </a:cubicBezTo>
                  <a:lnTo>
                    <a:pt x="4568" y="490"/>
                  </a:lnTo>
                  <a:cubicBezTo>
                    <a:pt x="4560" y="494"/>
                    <a:pt x="4554" y="497"/>
                    <a:pt x="4548" y="504"/>
                  </a:cubicBezTo>
                  <a:cubicBezTo>
                    <a:pt x="4505" y="540"/>
                    <a:pt x="4461" y="580"/>
                    <a:pt x="4418" y="619"/>
                  </a:cubicBezTo>
                  <a:cubicBezTo>
                    <a:pt x="4239" y="782"/>
                    <a:pt x="4034" y="971"/>
                    <a:pt x="3816" y="1186"/>
                  </a:cubicBezTo>
                  <a:cubicBezTo>
                    <a:pt x="3739" y="1265"/>
                    <a:pt x="3660" y="1342"/>
                    <a:pt x="3580" y="1424"/>
                  </a:cubicBezTo>
                  <a:lnTo>
                    <a:pt x="3580" y="1428"/>
                  </a:lnTo>
                  <a:lnTo>
                    <a:pt x="3491" y="1517"/>
                  </a:lnTo>
                  <a:lnTo>
                    <a:pt x="3491" y="1520"/>
                  </a:lnTo>
                  <a:cubicBezTo>
                    <a:pt x="3452" y="1557"/>
                    <a:pt x="3418" y="1593"/>
                    <a:pt x="3379" y="1637"/>
                  </a:cubicBezTo>
                  <a:cubicBezTo>
                    <a:pt x="3094" y="1944"/>
                    <a:pt x="2825" y="2265"/>
                    <a:pt x="2567" y="2600"/>
                  </a:cubicBezTo>
                  <a:cubicBezTo>
                    <a:pt x="1710" y="3712"/>
                    <a:pt x="1021" y="4964"/>
                    <a:pt x="577" y="6295"/>
                  </a:cubicBezTo>
                  <a:cubicBezTo>
                    <a:pt x="352" y="6961"/>
                    <a:pt x="183" y="7646"/>
                    <a:pt x="100" y="8342"/>
                  </a:cubicBezTo>
                  <a:cubicBezTo>
                    <a:pt x="21" y="9037"/>
                    <a:pt x="1" y="9753"/>
                    <a:pt x="180" y="10425"/>
                  </a:cubicBezTo>
                  <a:cubicBezTo>
                    <a:pt x="200" y="10508"/>
                    <a:pt x="236" y="10587"/>
                    <a:pt x="262" y="10670"/>
                  </a:cubicBezTo>
                  <a:cubicBezTo>
                    <a:pt x="296" y="10749"/>
                    <a:pt x="328" y="10829"/>
                    <a:pt x="375" y="10902"/>
                  </a:cubicBezTo>
                  <a:cubicBezTo>
                    <a:pt x="458" y="11047"/>
                    <a:pt x="580" y="11174"/>
                    <a:pt x="726" y="11233"/>
                  </a:cubicBezTo>
                  <a:cubicBezTo>
                    <a:pt x="842" y="11269"/>
                    <a:pt x="964" y="11286"/>
                    <a:pt x="1087" y="11286"/>
                  </a:cubicBezTo>
                  <a:cubicBezTo>
                    <a:pt x="1156" y="11286"/>
                    <a:pt x="1226" y="11282"/>
                    <a:pt x="1292" y="11273"/>
                  </a:cubicBezTo>
                  <a:cubicBezTo>
                    <a:pt x="1306" y="11100"/>
                    <a:pt x="1329" y="10925"/>
                    <a:pt x="1361" y="10752"/>
                  </a:cubicBezTo>
                  <a:cubicBezTo>
                    <a:pt x="1425" y="10402"/>
                    <a:pt x="1524" y="10057"/>
                    <a:pt x="1683" y="9733"/>
                  </a:cubicBezTo>
                  <a:cubicBezTo>
                    <a:pt x="1766" y="9571"/>
                    <a:pt x="1862" y="9415"/>
                    <a:pt x="1991" y="9282"/>
                  </a:cubicBezTo>
                  <a:cubicBezTo>
                    <a:pt x="2120" y="9150"/>
                    <a:pt x="2295" y="9040"/>
                    <a:pt x="2491" y="9031"/>
                  </a:cubicBezTo>
                  <a:cubicBezTo>
                    <a:pt x="2508" y="9028"/>
                    <a:pt x="2524" y="9028"/>
                    <a:pt x="2541" y="9028"/>
                  </a:cubicBezTo>
                  <a:cubicBezTo>
                    <a:pt x="2573" y="9028"/>
                    <a:pt x="2604" y="9031"/>
                    <a:pt x="2637" y="9037"/>
                  </a:cubicBezTo>
                  <a:cubicBezTo>
                    <a:pt x="2686" y="9044"/>
                    <a:pt x="2729" y="9060"/>
                    <a:pt x="2776" y="9074"/>
                  </a:cubicBezTo>
                  <a:cubicBezTo>
                    <a:pt x="2865" y="9100"/>
                    <a:pt x="2948" y="9147"/>
                    <a:pt x="3024" y="9210"/>
                  </a:cubicBezTo>
                  <a:cubicBezTo>
                    <a:pt x="3100" y="9273"/>
                    <a:pt x="3154" y="9362"/>
                    <a:pt x="3186" y="9455"/>
                  </a:cubicBezTo>
                  <a:cubicBezTo>
                    <a:pt x="3216" y="9551"/>
                    <a:pt x="3213" y="9650"/>
                    <a:pt x="3203" y="9743"/>
                  </a:cubicBezTo>
                  <a:cubicBezTo>
                    <a:pt x="3137" y="10117"/>
                    <a:pt x="2908" y="10419"/>
                    <a:pt x="2657" y="10670"/>
                  </a:cubicBezTo>
                  <a:cubicBezTo>
                    <a:pt x="2399" y="10925"/>
                    <a:pt x="2097" y="11130"/>
                    <a:pt x="1759" y="11263"/>
                  </a:cubicBezTo>
                  <a:cubicBezTo>
                    <a:pt x="1650" y="11306"/>
                    <a:pt x="1537" y="11339"/>
                    <a:pt x="1418" y="11362"/>
                  </a:cubicBezTo>
                  <a:cubicBezTo>
                    <a:pt x="1408" y="11515"/>
                    <a:pt x="1405" y="11663"/>
                    <a:pt x="1408" y="11816"/>
                  </a:cubicBezTo>
                  <a:cubicBezTo>
                    <a:pt x="1421" y="12160"/>
                    <a:pt x="1468" y="12511"/>
                    <a:pt x="1587" y="12832"/>
                  </a:cubicBezTo>
                  <a:cubicBezTo>
                    <a:pt x="1699" y="13150"/>
                    <a:pt x="1911" y="13448"/>
                    <a:pt x="2226" y="13548"/>
                  </a:cubicBezTo>
                  <a:cubicBezTo>
                    <a:pt x="2342" y="13587"/>
                    <a:pt x="2465" y="13604"/>
                    <a:pt x="2590" y="13604"/>
                  </a:cubicBezTo>
                  <a:cubicBezTo>
                    <a:pt x="2799" y="13604"/>
                    <a:pt x="3015" y="13554"/>
                    <a:pt x="3213" y="13478"/>
                  </a:cubicBezTo>
                  <a:cubicBezTo>
                    <a:pt x="3365" y="13422"/>
                    <a:pt x="3511" y="13352"/>
                    <a:pt x="3654" y="13269"/>
                  </a:cubicBezTo>
                  <a:cubicBezTo>
                    <a:pt x="3683" y="13002"/>
                    <a:pt x="3736" y="12733"/>
                    <a:pt x="3819" y="12475"/>
                  </a:cubicBezTo>
                  <a:cubicBezTo>
                    <a:pt x="3875" y="12302"/>
                    <a:pt x="3938" y="12130"/>
                    <a:pt x="4034" y="11972"/>
                  </a:cubicBezTo>
                  <a:cubicBezTo>
                    <a:pt x="4130" y="11816"/>
                    <a:pt x="4253" y="11660"/>
                    <a:pt x="4438" y="11574"/>
                  </a:cubicBezTo>
                  <a:cubicBezTo>
                    <a:pt x="4505" y="11551"/>
                    <a:pt x="4580" y="11531"/>
                    <a:pt x="4650" y="11531"/>
                  </a:cubicBezTo>
                  <a:cubicBezTo>
                    <a:pt x="5057" y="9895"/>
                    <a:pt x="5101" y="8183"/>
                    <a:pt x="5054" y="6494"/>
                  </a:cubicBezTo>
                  <a:cubicBezTo>
                    <a:pt x="5051" y="6375"/>
                    <a:pt x="5048" y="6259"/>
                    <a:pt x="5044" y="6143"/>
                  </a:cubicBezTo>
                  <a:cubicBezTo>
                    <a:pt x="5041" y="6047"/>
                    <a:pt x="5037" y="5954"/>
                    <a:pt x="5034" y="5858"/>
                  </a:cubicBezTo>
                  <a:cubicBezTo>
                    <a:pt x="5025" y="5398"/>
                    <a:pt x="5025" y="4935"/>
                    <a:pt x="5074" y="4478"/>
                  </a:cubicBezTo>
                  <a:cubicBezTo>
                    <a:pt x="5094" y="4302"/>
                    <a:pt x="5121" y="4126"/>
                    <a:pt x="5156" y="3954"/>
                  </a:cubicBezTo>
                  <a:cubicBezTo>
                    <a:pt x="4988" y="3332"/>
                    <a:pt x="4875" y="2570"/>
                    <a:pt x="4915" y="1683"/>
                  </a:cubicBezTo>
                  <a:cubicBezTo>
                    <a:pt x="4915" y="1649"/>
                    <a:pt x="4915" y="1617"/>
                    <a:pt x="4918" y="1586"/>
                  </a:cubicBezTo>
                  <a:cubicBezTo>
                    <a:pt x="4922" y="1537"/>
                    <a:pt x="4925" y="1490"/>
                    <a:pt x="4928" y="1441"/>
                  </a:cubicBezTo>
                  <a:cubicBezTo>
                    <a:pt x="4958" y="1036"/>
                    <a:pt x="5021" y="610"/>
                    <a:pt x="5121" y="159"/>
                  </a:cubicBezTo>
                  <a:lnTo>
                    <a:pt x="5121" y="156"/>
                  </a:lnTo>
                  <a:cubicBezTo>
                    <a:pt x="5133" y="107"/>
                    <a:pt x="5144" y="53"/>
                    <a:pt x="5160" y="0"/>
                  </a:cubicBezTo>
                  <a:close/>
                  <a:moveTo>
                    <a:pt x="4080" y="13160"/>
                  </a:moveTo>
                  <a:lnTo>
                    <a:pt x="4080" y="13160"/>
                  </a:lnTo>
                  <a:cubicBezTo>
                    <a:pt x="3991" y="13226"/>
                    <a:pt x="3902" y="13286"/>
                    <a:pt x="3805" y="13342"/>
                  </a:cubicBezTo>
                  <a:lnTo>
                    <a:pt x="3805" y="13346"/>
                  </a:lnTo>
                  <a:cubicBezTo>
                    <a:pt x="3805" y="13352"/>
                    <a:pt x="3802" y="13359"/>
                    <a:pt x="3802" y="13366"/>
                  </a:cubicBezTo>
                  <a:cubicBezTo>
                    <a:pt x="3796" y="13422"/>
                    <a:pt x="3793" y="13482"/>
                    <a:pt x="3789" y="13541"/>
                  </a:cubicBezTo>
                  <a:cubicBezTo>
                    <a:pt x="3785" y="13584"/>
                    <a:pt x="3782" y="13627"/>
                    <a:pt x="3782" y="13670"/>
                  </a:cubicBezTo>
                  <a:cubicBezTo>
                    <a:pt x="3892" y="13508"/>
                    <a:pt x="3991" y="13335"/>
                    <a:pt x="4080" y="13160"/>
                  </a:cubicBezTo>
                  <a:close/>
                  <a:moveTo>
                    <a:pt x="2147" y="13667"/>
                  </a:moveTo>
                  <a:cubicBezTo>
                    <a:pt x="2266" y="13726"/>
                    <a:pt x="2402" y="13760"/>
                    <a:pt x="2558" y="13760"/>
                  </a:cubicBezTo>
                  <a:cubicBezTo>
                    <a:pt x="2640" y="13760"/>
                    <a:pt x="2732" y="13749"/>
                    <a:pt x="2829" y="13730"/>
                  </a:cubicBezTo>
                  <a:lnTo>
                    <a:pt x="2829" y="13730"/>
                  </a:lnTo>
                  <a:cubicBezTo>
                    <a:pt x="2752" y="13740"/>
                    <a:pt x="2673" y="13746"/>
                    <a:pt x="2597" y="13746"/>
                  </a:cubicBezTo>
                  <a:cubicBezTo>
                    <a:pt x="2458" y="13746"/>
                    <a:pt x="2319" y="13726"/>
                    <a:pt x="2183" y="13680"/>
                  </a:cubicBezTo>
                  <a:cubicBezTo>
                    <a:pt x="2170" y="13677"/>
                    <a:pt x="2160" y="13673"/>
                    <a:pt x="2147" y="13667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" name="Google Shape;2972;p51"/>
            <p:cNvSpPr/>
            <p:nvPr/>
          </p:nvSpPr>
          <p:spPr>
            <a:xfrm>
              <a:off x="18725" y="3277900"/>
              <a:ext cx="141100" cy="355750"/>
            </a:xfrm>
            <a:custGeom>
              <a:avLst/>
              <a:gdLst/>
              <a:ahLst/>
              <a:cxnLst/>
              <a:rect l="l" t="t" r="r" b="b"/>
              <a:pathLst>
                <a:path w="5644" h="14230" extrusionOk="0">
                  <a:moveTo>
                    <a:pt x="2577" y="9478"/>
                  </a:moveTo>
                  <a:cubicBezTo>
                    <a:pt x="2726" y="9478"/>
                    <a:pt x="2888" y="9535"/>
                    <a:pt x="3004" y="9627"/>
                  </a:cubicBezTo>
                  <a:cubicBezTo>
                    <a:pt x="3063" y="9680"/>
                    <a:pt x="3103" y="9746"/>
                    <a:pt x="3130" y="9819"/>
                  </a:cubicBezTo>
                  <a:cubicBezTo>
                    <a:pt x="3153" y="9892"/>
                    <a:pt x="3153" y="9975"/>
                    <a:pt x="3143" y="10054"/>
                  </a:cubicBezTo>
                  <a:cubicBezTo>
                    <a:pt x="3086" y="10382"/>
                    <a:pt x="2875" y="10677"/>
                    <a:pt x="2633" y="10918"/>
                  </a:cubicBezTo>
                  <a:cubicBezTo>
                    <a:pt x="2388" y="11160"/>
                    <a:pt x="2097" y="11359"/>
                    <a:pt x="1775" y="11488"/>
                  </a:cubicBezTo>
                  <a:cubicBezTo>
                    <a:pt x="1683" y="11525"/>
                    <a:pt x="1584" y="11554"/>
                    <a:pt x="1481" y="11577"/>
                  </a:cubicBezTo>
                  <a:cubicBezTo>
                    <a:pt x="1494" y="11418"/>
                    <a:pt x="1514" y="11259"/>
                    <a:pt x="1544" y="11104"/>
                  </a:cubicBezTo>
                  <a:cubicBezTo>
                    <a:pt x="1603" y="10762"/>
                    <a:pt x="1700" y="10425"/>
                    <a:pt x="1851" y="10117"/>
                  </a:cubicBezTo>
                  <a:cubicBezTo>
                    <a:pt x="1928" y="9961"/>
                    <a:pt x="2021" y="9816"/>
                    <a:pt x="2137" y="9697"/>
                  </a:cubicBezTo>
                  <a:cubicBezTo>
                    <a:pt x="2252" y="9577"/>
                    <a:pt x="2398" y="9488"/>
                    <a:pt x="2557" y="9478"/>
                  </a:cubicBezTo>
                  <a:close/>
                  <a:moveTo>
                    <a:pt x="5643" y="1"/>
                  </a:moveTo>
                  <a:lnTo>
                    <a:pt x="5643" y="1"/>
                  </a:lnTo>
                  <a:cubicBezTo>
                    <a:pt x="5498" y="103"/>
                    <a:pt x="5359" y="212"/>
                    <a:pt x="5216" y="319"/>
                  </a:cubicBezTo>
                  <a:cubicBezTo>
                    <a:pt x="5173" y="355"/>
                    <a:pt x="5127" y="388"/>
                    <a:pt x="5084" y="424"/>
                  </a:cubicBezTo>
                  <a:cubicBezTo>
                    <a:pt x="4925" y="547"/>
                    <a:pt x="4769" y="673"/>
                    <a:pt x="4616" y="802"/>
                  </a:cubicBezTo>
                  <a:cubicBezTo>
                    <a:pt x="4411" y="974"/>
                    <a:pt x="4209" y="1153"/>
                    <a:pt x="4014" y="1335"/>
                  </a:cubicBezTo>
                  <a:cubicBezTo>
                    <a:pt x="3961" y="1384"/>
                    <a:pt x="3911" y="1438"/>
                    <a:pt x="3858" y="1488"/>
                  </a:cubicBezTo>
                  <a:cubicBezTo>
                    <a:pt x="3782" y="1560"/>
                    <a:pt x="3706" y="1636"/>
                    <a:pt x="3630" y="1713"/>
                  </a:cubicBezTo>
                  <a:cubicBezTo>
                    <a:pt x="3600" y="1746"/>
                    <a:pt x="3567" y="1779"/>
                    <a:pt x="3537" y="1812"/>
                  </a:cubicBezTo>
                  <a:lnTo>
                    <a:pt x="3534" y="1812"/>
                  </a:lnTo>
                  <a:cubicBezTo>
                    <a:pt x="3203" y="2156"/>
                    <a:pt x="2888" y="2524"/>
                    <a:pt x="2590" y="2902"/>
                  </a:cubicBezTo>
                  <a:cubicBezTo>
                    <a:pt x="1720" y="4011"/>
                    <a:pt x="1014" y="5256"/>
                    <a:pt x="550" y="6597"/>
                  </a:cubicBezTo>
                  <a:cubicBezTo>
                    <a:pt x="322" y="7266"/>
                    <a:pt x="150" y="7958"/>
                    <a:pt x="60" y="8660"/>
                  </a:cubicBezTo>
                  <a:cubicBezTo>
                    <a:pt x="27" y="8971"/>
                    <a:pt x="0" y="9289"/>
                    <a:pt x="0" y="9604"/>
                  </a:cubicBezTo>
                  <a:cubicBezTo>
                    <a:pt x="0" y="10001"/>
                    <a:pt x="37" y="10395"/>
                    <a:pt x="140" y="10779"/>
                  </a:cubicBezTo>
                  <a:cubicBezTo>
                    <a:pt x="159" y="10866"/>
                    <a:pt x="196" y="10952"/>
                    <a:pt x="222" y="11037"/>
                  </a:cubicBezTo>
                  <a:cubicBezTo>
                    <a:pt x="259" y="11120"/>
                    <a:pt x="295" y="11204"/>
                    <a:pt x="341" y="11283"/>
                  </a:cubicBezTo>
                  <a:cubicBezTo>
                    <a:pt x="431" y="11438"/>
                    <a:pt x="567" y="11587"/>
                    <a:pt x="746" y="11657"/>
                  </a:cubicBezTo>
                  <a:cubicBezTo>
                    <a:pt x="749" y="11661"/>
                    <a:pt x="749" y="11661"/>
                    <a:pt x="752" y="11661"/>
                  </a:cubicBezTo>
                  <a:lnTo>
                    <a:pt x="755" y="11661"/>
                  </a:lnTo>
                  <a:cubicBezTo>
                    <a:pt x="755" y="11664"/>
                    <a:pt x="759" y="11664"/>
                    <a:pt x="759" y="11664"/>
                  </a:cubicBezTo>
                  <a:lnTo>
                    <a:pt x="762" y="11664"/>
                  </a:lnTo>
                  <a:cubicBezTo>
                    <a:pt x="766" y="11667"/>
                    <a:pt x="769" y="11667"/>
                    <a:pt x="772" y="11667"/>
                  </a:cubicBezTo>
                  <a:cubicBezTo>
                    <a:pt x="901" y="11707"/>
                    <a:pt x="1027" y="11723"/>
                    <a:pt x="1156" y="11723"/>
                  </a:cubicBezTo>
                  <a:cubicBezTo>
                    <a:pt x="1219" y="11723"/>
                    <a:pt x="1282" y="11720"/>
                    <a:pt x="1342" y="11710"/>
                  </a:cubicBezTo>
                  <a:lnTo>
                    <a:pt x="1342" y="11710"/>
                  </a:lnTo>
                  <a:cubicBezTo>
                    <a:pt x="1335" y="11812"/>
                    <a:pt x="1332" y="11915"/>
                    <a:pt x="1332" y="12018"/>
                  </a:cubicBezTo>
                  <a:cubicBezTo>
                    <a:pt x="1332" y="12061"/>
                    <a:pt x="1332" y="12104"/>
                    <a:pt x="1335" y="12147"/>
                  </a:cubicBezTo>
                  <a:cubicBezTo>
                    <a:pt x="1345" y="12505"/>
                    <a:pt x="1391" y="12865"/>
                    <a:pt x="1517" y="13206"/>
                  </a:cubicBezTo>
                  <a:cubicBezTo>
                    <a:pt x="1576" y="13376"/>
                    <a:pt x="1663" y="13544"/>
                    <a:pt x="1782" y="13687"/>
                  </a:cubicBezTo>
                  <a:cubicBezTo>
                    <a:pt x="1888" y="13819"/>
                    <a:pt x="2037" y="13935"/>
                    <a:pt x="2203" y="13995"/>
                  </a:cubicBezTo>
                  <a:cubicBezTo>
                    <a:pt x="2216" y="14001"/>
                    <a:pt x="2226" y="14005"/>
                    <a:pt x="2239" y="14008"/>
                  </a:cubicBezTo>
                  <a:cubicBezTo>
                    <a:pt x="2375" y="14054"/>
                    <a:pt x="2514" y="14074"/>
                    <a:pt x="2653" y="14074"/>
                  </a:cubicBezTo>
                  <a:cubicBezTo>
                    <a:pt x="2729" y="14074"/>
                    <a:pt x="2808" y="14068"/>
                    <a:pt x="2885" y="14058"/>
                  </a:cubicBezTo>
                  <a:cubicBezTo>
                    <a:pt x="3034" y="14034"/>
                    <a:pt x="3183" y="13992"/>
                    <a:pt x="3322" y="13941"/>
                  </a:cubicBezTo>
                  <a:cubicBezTo>
                    <a:pt x="3448" y="13892"/>
                    <a:pt x="3570" y="13836"/>
                    <a:pt x="3690" y="13773"/>
                  </a:cubicBezTo>
                  <a:lnTo>
                    <a:pt x="3690" y="13773"/>
                  </a:lnTo>
                  <a:cubicBezTo>
                    <a:pt x="3687" y="13802"/>
                    <a:pt x="3683" y="13829"/>
                    <a:pt x="3683" y="13859"/>
                  </a:cubicBezTo>
                  <a:cubicBezTo>
                    <a:pt x="3673" y="13981"/>
                    <a:pt x="3670" y="14104"/>
                    <a:pt x="3670" y="14230"/>
                  </a:cubicBezTo>
                  <a:cubicBezTo>
                    <a:pt x="3706" y="14180"/>
                    <a:pt x="3742" y="14131"/>
                    <a:pt x="3782" y="14081"/>
                  </a:cubicBezTo>
                  <a:lnTo>
                    <a:pt x="3782" y="14077"/>
                  </a:lnTo>
                  <a:cubicBezTo>
                    <a:pt x="3799" y="14051"/>
                    <a:pt x="3818" y="14028"/>
                    <a:pt x="3838" y="13998"/>
                  </a:cubicBezTo>
                  <a:cubicBezTo>
                    <a:pt x="3838" y="13955"/>
                    <a:pt x="3841" y="13912"/>
                    <a:pt x="3845" y="13869"/>
                  </a:cubicBezTo>
                  <a:cubicBezTo>
                    <a:pt x="3849" y="13810"/>
                    <a:pt x="3852" y="13750"/>
                    <a:pt x="3858" y="13694"/>
                  </a:cubicBezTo>
                  <a:cubicBezTo>
                    <a:pt x="3858" y="13687"/>
                    <a:pt x="3858" y="13680"/>
                    <a:pt x="3861" y="13674"/>
                  </a:cubicBezTo>
                  <a:lnTo>
                    <a:pt x="3861" y="13670"/>
                  </a:lnTo>
                  <a:cubicBezTo>
                    <a:pt x="3958" y="13614"/>
                    <a:pt x="4047" y="13554"/>
                    <a:pt x="4136" y="13488"/>
                  </a:cubicBezTo>
                  <a:cubicBezTo>
                    <a:pt x="4186" y="13389"/>
                    <a:pt x="4233" y="13286"/>
                    <a:pt x="4275" y="13186"/>
                  </a:cubicBezTo>
                  <a:lnTo>
                    <a:pt x="4275" y="13186"/>
                  </a:lnTo>
                  <a:cubicBezTo>
                    <a:pt x="4236" y="13220"/>
                    <a:pt x="4199" y="13253"/>
                    <a:pt x="4159" y="13286"/>
                  </a:cubicBezTo>
                  <a:cubicBezTo>
                    <a:pt x="4070" y="13359"/>
                    <a:pt x="3977" y="13425"/>
                    <a:pt x="3881" y="13488"/>
                  </a:cubicBezTo>
                  <a:cubicBezTo>
                    <a:pt x="3915" y="13270"/>
                    <a:pt x="3961" y="13055"/>
                    <a:pt x="4024" y="12849"/>
                  </a:cubicBezTo>
                  <a:cubicBezTo>
                    <a:pt x="4077" y="12687"/>
                    <a:pt x="4136" y="12524"/>
                    <a:pt x="4223" y="12379"/>
                  </a:cubicBezTo>
                  <a:cubicBezTo>
                    <a:pt x="4309" y="12237"/>
                    <a:pt x="4418" y="12104"/>
                    <a:pt x="4557" y="12044"/>
                  </a:cubicBezTo>
                  <a:cubicBezTo>
                    <a:pt x="4593" y="12031"/>
                    <a:pt x="4630" y="12021"/>
                    <a:pt x="4666" y="12014"/>
                  </a:cubicBezTo>
                  <a:cubicBezTo>
                    <a:pt x="4680" y="11962"/>
                    <a:pt x="4693" y="11909"/>
                    <a:pt x="4706" y="11859"/>
                  </a:cubicBezTo>
                  <a:cubicBezTo>
                    <a:pt x="4636" y="11859"/>
                    <a:pt x="4561" y="11879"/>
                    <a:pt x="4494" y="11902"/>
                  </a:cubicBezTo>
                  <a:cubicBezTo>
                    <a:pt x="4309" y="11988"/>
                    <a:pt x="4186" y="12144"/>
                    <a:pt x="4090" y="12300"/>
                  </a:cubicBezTo>
                  <a:cubicBezTo>
                    <a:pt x="3994" y="12458"/>
                    <a:pt x="3931" y="12630"/>
                    <a:pt x="3875" y="12803"/>
                  </a:cubicBezTo>
                  <a:cubicBezTo>
                    <a:pt x="3792" y="13061"/>
                    <a:pt x="3739" y="13330"/>
                    <a:pt x="3710" y="13597"/>
                  </a:cubicBezTo>
                  <a:cubicBezTo>
                    <a:pt x="3567" y="13680"/>
                    <a:pt x="3421" y="13750"/>
                    <a:pt x="3269" y="13806"/>
                  </a:cubicBezTo>
                  <a:cubicBezTo>
                    <a:pt x="3071" y="13882"/>
                    <a:pt x="2855" y="13932"/>
                    <a:pt x="2646" y="13932"/>
                  </a:cubicBezTo>
                  <a:cubicBezTo>
                    <a:pt x="2521" y="13932"/>
                    <a:pt x="2398" y="13915"/>
                    <a:pt x="2282" y="13876"/>
                  </a:cubicBezTo>
                  <a:cubicBezTo>
                    <a:pt x="1967" y="13776"/>
                    <a:pt x="1755" y="13478"/>
                    <a:pt x="1643" y="13160"/>
                  </a:cubicBezTo>
                  <a:cubicBezTo>
                    <a:pt x="1524" y="12839"/>
                    <a:pt x="1477" y="12488"/>
                    <a:pt x="1464" y="12144"/>
                  </a:cubicBezTo>
                  <a:cubicBezTo>
                    <a:pt x="1461" y="11991"/>
                    <a:pt x="1464" y="11843"/>
                    <a:pt x="1474" y="11690"/>
                  </a:cubicBezTo>
                  <a:cubicBezTo>
                    <a:pt x="1593" y="11667"/>
                    <a:pt x="1706" y="11634"/>
                    <a:pt x="1815" y="11591"/>
                  </a:cubicBezTo>
                  <a:cubicBezTo>
                    <a:pt x="2153" y="11458"/>
                    <a:pt x="2455" y="11253"/>
                    <a:pt x="2713" y="10998"/>
                  </a:cubicBezTo>
                  <a:cubicBezTo>
                    <a:pt x="2964" y="10747"/>
                    <a:pt x="3193" y="10445"/>
                    <a:pt x="3259" y="10071"/>
                  </a:cubicBezTo>
                  <a:cubicBezTo>
                    <a:pt x="3269" y="9978"/>
                    <a:pt x="3272" y="9879"/>
                    <a:pt x="3242" y="9783"/>
                  </a:cubicBezTo>
                  <a:cubicBezTo>
                    <a:pt x="3210" y="9690"/>
                    <a:pt x="3156" y="9601"/>
                    <a:pt x="3080" y="9538"/>
                  </a:cubicBezTo>
                  <a:cubicBezTo>
                    <a:pt x="3004" y="9475"/>
                    <a:pt x="2921" y="9428"/>
                    <a:pt x="2832" y="9402"/>
                  </a:cubicBezTo>
                  <a:cubicBezTo>
                    <a:pt x="2785" y="9388"/>
                    <a:pt x="2742" y="9372"/>
                    <a:pt x="2693" y="9365"/>
                  </a:cubicBezTo>
                  <a:cubicBezTo>
                    <a:pt x="2660" y="9359"/>
                    <a:pt x="2629" y="9356"/>
                    <a:pt x="2597" y="9356"/>
                  </a:cubicBezTo>
                  <a:cubicBezTo>
                    <a:pt x="2580" y="9356"/>
                    <a:pt x="2564" y="9356"/>
                    <a:pt x="2547" y="9359"/>
                  </a:cubicBezTo>
                  <a:cubicBezTo>
                    <a:pt x="2351" y="9368"/>
                    <a:pt x="2176" y="9478"/>
                    <a:pt x="2047" y="9610"/>
                  </a:cubicBezTo>
                  <a:cubicBezTo>
                    <a:pt x="1918" y="9743"/>
                    <a:pt x="1822" y="9899"/>
                    <a:pt x="1739" y="10061"/>
                  </a:cubicBezTo>
                  <a:cubicBezTo>
                    <a:pt x="1580" y="10385"/>
                    <a:pt x="1481" y="10730"/>
                    <a:pt x="1417" y="11080"/>
                  </a:cubicBezTo>
                  <a:cubicBezTo>
                    <a:pt x="1385" y="11253"/>
                    <a:pt x="1362" y="11428"/>
                    <a:pt x="1348" y="11601"/>
                  </a:cubicBezTo>
                  <a:cubicBezTo>
                    <a:pt x="1282" y="11610"/>
                    <a:pt x="1212" y="11614"/>
                    <a:pt x="1143" y="11614"/>
                  </a:cubicBezTo>
                  <a:cubicBezTo>
                    <a:pt x="1020" y="11614"/>
                    <a:pt x="898" y="11597"/>
                    <a:pt x="782" y="11561"/>
                  </a:cubicBezTo>
                  <a:cubicBezTo>
                    <a:pt x="636" y="11502"/>
                    <a:pt x="514" y="11375"/>
                    <a:pt x="431" y="11230"/>
                  </a:cubicBezTo>
                  <a:cubicBezTo>
                    <a:pt x="384" y="11157"/>
                    <a:pt x="352" y="11077"/>
                    <a:pt x="318" y="10998"/>
                  </a:cubicBezTo>
                  <a:cubicBezTo>
                    <a:pt x="292" y="10915"/>
                    <a:pt x="256" y="10836"/>
                    <a:pt x="236" y="10753"/>
                  </a:cubicBezTo>
                  <a:cubicBezTo>
                    <a:pt x="57" y="10081"/>
                    <a:pt x="77" y="9365"/>
                    <a:pt x="156" y="8670"/>
                  </a:cubicBezTo>
                  <a:cubicBezTo>
                    <a:pt x="239" y="7974"/>
                    <a:pt x="408" y="7289"/>
                    <a:pt x="633" y="6623"/>
                  </a:cubicBezTo>
                  <a:cubicBezTo>
                    <a:pt x="1077" y="5292"/>
                    <a:pt x="1766" y="4040"/>
                    <a:pt x="2623" y="2928"/>
                  </a:cubicBezTo>
                  <a:cubicBezTo>
                    <a:pt x="2881" y="2593"/>
                    <a:pt x="3150" y="2272"/>
                    <a:pt x="3435" y="1965"/>
                  </a:cubicBezTo>
                  <a:cubicBezTo>
                    <a:pt x="3471" y="1921"/>
                    <a:pt x="3508" y="1885"/>
                    <a:pt x="3547" y="1845"/>
                  </a:cubicBezTo>
                  <a:cubicBezTo>
                    <a:pt x="3574" y="1812"/>
                    <a:pt x="3607" y="1779"/>
                    <a:pt x="3636" y="1749"/>
                  </a:cubicBezTo>
                  <a:cubicBezTo>
                    <a:pt x="3713" y="1670"/>
                    <a:pt x="3789" y="1590"/>
                    <a:pt x="3869" y="1511"/>
                  </a:cubicBezTo>
                  <a:cubicBezTo>
                    <a:pt x="3921" y="1457"/>
                    <a:pt x="3974" y="1404"/>
                    <a:pt x="4031" y="1352"/>
                  </a:cubicBezTo>
                  <a:cubicBezTo>
                    <a:pt x="4176" y="1213"/>
                    <a:pt x="4322" y="1077"/>
                    <a:pt x="4474" y="947"/>
                  </a:cubicBezTo>
                  <a:cubicBezTo>
                    <a:pt x="4517" y="908"/>
                    <a:pt x="4561" y="868"/>
                    <a:pt x="4604" y="832"/>
                  </a:cubicBezTo>
                  <a:cubicBezTo>
                    <a:pt x="4610" y="825"/>
                    <a:pt x="4616" y="822"/>
                    <a:pt x="4624" y="818"/>
                  </a:cubicBezTo>
                  <a:lnTo>
                    <a:pt x="4624" y="815"/>
                  </a:lnTo>
                  <a:cubicBezTo>
                    <a:pt x="4815" y="649"/>
                    <a:pt x="5014" y="484"/>
                    <a:pt x="5216" y="328"/>
                  </a:cubicBezTo>
                  <a:cubicBezTo>
                    <a:pt x="5359" y="216"/>
                    <a:pt x="5498" y="106"/>
                    <a:pt x="5643" y="1"/>
                  </a:cubicBezTo>
                  <a:close/>
                </a:path>
              </a:pathLst>
            </a:custGeom>
            <a:solidFill>
              <a:srgbClr val="BDC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3" name="Google Shape;2973;p51"/>
            <p:cNvSpPr/>
            <p:nvPr/>
          </p:nvSpPr>
          <p:spPr>
            <a:xfrm>
              <a:off x="281500" y="3237100"/>
              <a:ext cx="6800" cy="12350"/>
            </a:xfrm>
            <a:custGeom>
              <a:avLst/>
              <a:gdLst/>
              <a:ahLst/>
              <a:cxnLst/>
              <a:rect l="l" t="t" r="r" b="b"/>
              <a:pathLst>
                <a:path w="272" h="494" extrusionOk="0">
                  <a:moveTo>
                    <a:pt x="179" y="0"/>
                  </a:moveTo>
                  <a:cubicBezTo>
                    <a:pt x="159" y="0"/>
                    <a:pt x="139" y="7"/>
                    <a:pt x="126" y="30"/>
                  </a:cubicBezTo>
                  <a:cubicBezTo>
                    <a:pt x="33" y="172"/>
                    <a:pt x="0" y="334"/>
                    <a:pt x="17" y="493"/>
                  </a:cubicBezTo>
                  <a:cubicBezTo>
                    <a:pt x="60" y="457"/>
                    <a:pt x="103" y="424"/>
                    <a:pt x="146" y="390"/>
                  </a:cubicBezTo>
                  <a:cubicBezTo>
                    <a:pt x="149" y="288"/>
                    <a:pt x="182" y="185"/>
                    <a:pt x="238" y="96"/>
                  </a:cubicBezTo>
                  <a:cubicBezTo>
                    <a:pt x="272" y="46"/>
                    <a:pt x="225" y="0"/>
                    <a:pt x="179" y="0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4" name="Google Shape;2974;p51"/>
            <p:cNvSpPr/>
            <p:nvPr/>
          </p:nvSpPr>
          <p:spPr>
            <a:xfrm>
              <a:off x="98950" y="3422375"/>
              <a:ext cx="6075" cy="7700"/>
            </a:xfrm>
            <a:custGeom>
              <a:avLst/>
              <a:gdLst/>
              <a:ahLst/>
              <a:cxnLst/>
              <a:rect l="l" t="t" r="r" b="b"/>
              <a:pathLst>
                <a:path w="243" h="308" extrusionOk="0">
                  <a:moveTo>
                    <a:pt x="163" y="0"/>
                  </a:moveTo>
                  <a:cubicBezTo>
                    <a:pt x="136" y="0"/>
                    <a:pt x="106" y="13"/>
                    <a:pt x="93" y="43"/>
                  </a:cubicBezTo>
                  <a:cubicBezTo>
                    <a:pt x="70" y="106"/>
                    <a:pt x="44" y="166"/>
                    <a:pt x="21" y="228"/>
                  </a:cubicBezTo>
                  <a:cubicBezTo>
                    <a:pt x="1" y="275"/>
                    <a:pt x="40" y="308"/>
                    <a:pt x="80" y="308"/>
                  </a:cubicBezTo>
                  <a:cubicBezTo>
                    <a:pt x="106" y="308"/>
                    <a:pt x="133" y="294"/>
                    <a:pt x="146" y="262"/>
                  </a:cubicBezTo>
                  <a:cubicBezTo>
                    <a:pt x="172" y="202"/>
                    <a:pt x="195" y="139"/>
                    <a:pt x="222" y="80"/>
                  </a:cubicBezTo>
                  <a:cubicBezTo>
                    <a:pt x="242" y="33"/>
                    <a:pt x="203" y="0"/>
                    <a:pt x="163" y="0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5" name="Google Shape;2975;p51"/>
            <p:cNvSpPr/>
            <p:nvPr/>
          </p:nvSpPr>
          <p:spPr>
            <a:xfrm>
              <a:off x="106800" y="3417800"/>
              <a:ext cx="11550" cy="16175"/>
            </a:xfrm>
            <a:custGeom>
              <a:avLst/>
              <a:gdLst/>
              <a:ahLst/>
              <a:cxnLst/>
              <a:rect l="l" t="t" r="r" b="b"/>
              <a:pathLst>
                <a:path w="462" h="647" extrusionOk="0">
                  <a:moveTo>
                    <a:pt x="369" y="1"/>
                  </a:moveTo>
                  <a:cubicBezTo>
                    <a:pt x="349" y="1"/>
                    <a:pt x="329" y="11"/>
                    <a:pt x="312" y="31"/>
                  </a:cubicBezTo>
                  <a:cubicBezTo>
                    <a:pt x="193" y="199"/>
                    <a:pt x="97" y="378"/>
                    <a:pt x="20" y="567"/>
                  </a:cubicBezTo>
                  <a:cubicBezTo>
                    <a:pt x="1" y="616"/>
                    <a:pt x="40" y="647"/>
                    <a:pt x="80" y="647"/>
                  </a:cubicBezTo>
                  <a:cubicBezTo>
                    <a:pt x="107" y="647"/>
                    <a:pt x="133" y="633"/>
                    <a:pt x="147" y="604"/>
                  </a:cubicBezTo>
                  <a:cubicBezTo>
                    <a:pt x="219" y="425"/>
                    <a:pt x="315" y="256"/>
                    <a:pt x="428" y="97"/>
                  </a:cubicBezTo>
                  <a:cubicBezTo>
                    <a:pt x="462" y="51"/>
                    <a:pt x="415" y="1"/>
                    <a:pt x="369" y="1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6" name="Google Shape;2976;p51"/>
            <p:cNvSpPr/>
            <p:nvPr/>
          </p:nvSpPr>
          <p:spPr>
            <a:xfrm>
              <a:off x="103825" y="3404150"/>
              <a:ext cx="13350" cy="13525"/>
            </a:xfrm>
            <a:custGeom>
              <a:avLst/>
              <a:gdLst/>
              <a:ahLst/>
              <a:cxnLst/>
              <a:rect l="l" t="t" r="r" b="b"/>
              <a:pathLst>
                <a:path w="534" h="541" extrusionOk="0">
                  <a:moveTo>
                    <a:pt x="441" y="1"/>
                  </a:moveTo>
                  <a:cubicBezTo>
                    <a:pt x="425" y="1"/>
                    <a:pt x="411" y="7"/>
                    <a:pt x="398" y="24"/>
                  </a:cubicBezTo>
                  <a:cubicBezTo>
                    <a:pt x="279" y="156"/>
                    <a:pt x="159" y="292"/>
                    <a:pt x="44" y="424"/>
                  </a:cubicBezTo>
                  <a:cubicBezTo>
                    <a:pt x="0" y="474"/>
                    <a:pt x="44" y="540"/>
                    <a:pt x="93" y="540"/>
                  </a:cubicBezTo>
                  <a:cubicBezTo>
                    <a:pt x="107" y="540"/>
                    <a:pt x="124" y="534"/>
                    <a:pt x="136" y="517"/>
                  </a:cubicBezTo>
                  <a:cubicBezTo>
                    <a:pt x="255" y="384"/>
                    <a:pt x="372" y="249"/>
                    <a:pt x="491" y="117"/>
                  </a:cubicBezTo>
                  <a:cubicBezTo>
                    <a:pt x="534" y="67"/>
                    <a:pt x="488" y="1"/>
                    <a:pt x="441" y="1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77" name="Google Shape;2977;p51"/>
          <p:cNvGrpSpPr/>
          <p:nvPr/>
        </p:nvGrpSpPr>
        <p:grpSpPr>
          <a:xfrm>
            <a:off x="5987421" y="2743988"/>
            <a:ext cx="982203" cy="944560"/>
            <a:chOff x="5989428" y="2757360"/>
            <a:chExt cx="982203" cy="944560"/>
          </a:xfrm>
        </p:grpSpPr>
        <p:sp>
          <p:nvSpPr>
            <p:cNvPr id="2978" name="Google Shape;2978;p51"/>
            <p:cNvSpPr/>
            <p:nvPr/>
          </p:nvSpPr>
          <p:spPr>
            <a:xfrm>
              <a:off x="6122672" y="3348312"/>
              <a:ext cx="661328" cy="350476"/>
            </a:xfrm>
            <a:custGeom>
              <a:avLst/>
              <a:gdLst/>
              <a:ahLst/>
              <a:cxnLst/>
              <a:rect l="l" t="t" r="r" b="b"/>
              <a:pathLst>
                <a:path w="16890" h="8951" extrusionOk="0">
                  <a:moveTo>
                    <a:pt x="1237" y="0"/>
                  </a:moveTo>
                  <a:cubicBezTo>
                    <a:pt x="1237" y="0"/>
                    <a:pt x="1" y="3077"/>
                    <a:pt x="1124" y="5348"/>
                  </a:cubicBezTo>
                  <a:cubicBezTo>
                    <a:pt x="1233" y="5570"/>
                    <a:pt x="1366" y="5785"/>
                    <a:pt x="1521" y="5987"/>
                  </a:cubicBezTo>
                  <a:cubicBezTo>
                    <a:pt x="1737" y="6262"/>
                    <a:pt x="1995" y="6514"/>
                    <a:pt x="2310" y="6739"/>
                  </a:cubicBezTo>
                  <a:cubicBezTo>
                    <a:pt x="2683" y="7004"/>
                    <a:pt x="3100" y="7252"/>
                    <a:pt x="3551" y="7477"/>
                  </a:cubicBezTo>
                  <a:cubicBezTo>
                    <a:pt x="3740" y="7573"/>
                    <a:pt x="3932" y="7663"/>
                    <a:pt x="4130" y="7749"/>
                  </a:cubicBezTo>
                  <a:cubicBezTo>
                    <a:pt x="4611" y="7964"/>
                    <a:pt x="5127" y="8149"/>
                    <a:pt x="5664" y="8312"/>
                  </a:cubicBezTo>
                  <a:cubicBezTo>
                    <a:pt x="5859" y="8371"/>
                    <a:pt x="6055" y="8428"/>
                    <a:pt x="6256" y="8478"/>
                  </a:cubicBezTo>
                  <a:cubicBezTo>
                    <a:pt x="6806" y="8617"/>
                    <a:pt x="7372" y="8729"/>
                    <a:pt x="7948" y="8812"/>
                  </a:cubicBezTo>
                  <a:cubicBezTo>
                    <a:pt x="8151" y="8838"/>
                    <a:pt x="8353" y="8862"/>
                    <a:pt x="8555" y="8885"/>
                  </a:cubicBezTo>
                  <a:cubicBezTo>
                    <a:pt x="9014" y="8928"/>
                    <a:pt x="9475" y="8950"/>
                    <a:pt x="9936" y="8950"/>
                  </a:cubicBezTo>
                  <a:cubicBezTo>
                    <a:pt x="10253" y="8950"/>
                    <a:pt x="10570" y="8940"/>
                    <a:pt x="10886" y="8918"/>
                  </a:cubicBezTo>
                  <a:cubicBezTo>
                    <a:pt x="11092" y="8904"/>
                    <a:pt x="11294" y="8885"/>
                    <a:pt x="11495" y="8862"/>
                  </a:cubicBezTo>
                  <a:cubicBezTo>
                    <a:pt x="12065" y="8792"/>
                    <a:pt x="12625" y="8683"/>
                    <a:pt x="13164" y="8530"/>
                  </a:cubicBezTo>
                  <a:cubicBezTo>
                    <a:pt x="13369" y="8474"/>
                    <a:pt x="13568" y="8415"/>
                    <a:pt x="13767" y="8342"/>
                  </a:cubicBezTo>
                  <a:cubicBezTo>
                    <a:pt x="14078" y="8232"/>
                    <a:pt x="14386" y="8107"/>
                    <a:pt x="14681" y="7964"/>
                  </a:cubicBezTo>
                  <a:cubicBezTo>
                    <a:pt x="15078" y="7769"/>
                    <a:pt x="15413" y="7557"/>
                    <a:pt x="15685" y="7325"/>
                  </a:cubicBezTo>
                  <a:cubicBezTo>
                    <a:pt x="15886" y="7156"/>
                    <a:pt x="16055" y="6984"/>
                    <a:pt x="16198" y="6798"/>
                  </a:cubicBezTo>
                  <a:cubicBezTo>
                    <a:pt x="16357" y="6603"/>
                    <a:pt x="16479" y="6398"/>
                    <a:pt x="16576" y="6193"/>
                  </a:cubicBezTo>
                  <a:cubicBezTo>
                    <a:pt x="16817" y="5683"/>
                    <a:pt x="16889" y="5149"/>
                    <a:pt x="16874" y="4649"/>
                  </a:cubicBezTo>
                  <a:cubicBezTo>
                    <a:pt x="16854" y="4146"/>
                    <a:pt x="16741" y="3673"/>
                    <a:pt x="16611" y="3275"/>
                  </a:cubicBezTo>
                  <a:cubicBezTo>
                    <a:pt x="16390" y="2613"/>
                    <a:pt x="16111" y="2166"/>
                    <a:pt x="16111" y="2166"/>
                  </a:cubicBezTo>
                  <a:lnTo>
                    <a:pt x="3528" y="335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9" name="Google Shape;2979;p51"/>
            <p:cNvSpPr/>
            <p:nvPr/>
          </p:nvSpPr>
          <p:spPr>
            <a:xfrm>
              <a:off x="6516493" y="3540328"/>
              <a:ext cx="60573" cy="157168"/>
            </a:xfrm>
            <a:custGeom>
              <a:avLst/>
              <a:gdLst/>
              <a:ahLst/>
              <a:cxnLst/>
              <a:rect l="l" t="t" r="r" b="b"/>
              <a:pathLst>
                <a:path w="1547" h="4014" extrusionOk="0">
                  <a:moveTo>
                    <a:pt x="411" y="0"/>
                  </a:moveTo>
                  <a:cubicBezTo>
                    <a:pt x="210" y="0"/>
                    <a:pt x="0" y="219"/>
                    <a:pt x="126" y="457"/>
                  </a:cubicBezTo>
                  <a:cubicBezTo>
                    <a:pt x="719" y="1584"/>
                    <a:pt x="950" y="2796"/>
                    <a:pt x="828" y="4014"/>
                  </a:cubicBezTo>
                  <a:cubicBezTo>
                    <a:pt x="1034" y="4000"/>
                    <a:pt x="1236" y="3981"/>
                    <a:pt x="1437" y="3958"/>
                  </a:cubicBezTo>
                  <a:cubicBezTo>
                    <a:pt x="1546" y="2653"/>
                    <a:pt x="1275" y="1355"/>
                    <a:pt x="646" y="149"/>
                  </a:cubicBezTo>
                  <a:cubicBezTo>
                    <a:pt x="590" y="44"/>
                    <a:pt x="501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0" name="Google Shape;2980;p51"/>
            <p:cNvSpPr/>
            <p:nvPr/>
          </p:nvSpPr>
          <p:spPr>
            <a:xfrm>
              <a:off x="6589360" y="3525292"/>
              <a:ext cx="73416" cy="157051"/>
            </a:xfrm>
            <a:custGeom>
              <a:avLst/>
              <a:gdLst/>
              <a:ahLst/>
              <a:cxnLst/>
              <a:rect l="l" t="t" r="r" b="b"/>
              <a:pathLst>
                <a:path w="1875" h="4011" extrusionOk="0">
                  <a:moveTo>
                    <a:pt x="420" y="1"/>
                  </a:moveTo>
                  <a:cubicBezTo>
                    <a:pt x="201" y="1"/>
                    <a:pt x="0" y="302"/>
                    <a:pt x="192" y="527"/>
                  </a:cubicBezTo>
                  <a:cubicBezTo>
                    <a:pt x="1047" y="1527"/>
                    <a:pt x="1311" y="2755"/>
                    <a:pt x="1245" y="4010"/>
                  </a:cubicBezTo>
                  <a:cubicBezTo>
                    <a:pt x="1450" y="3954"/>
                    <a:pt x="1649" y="3895"/>
                    <a:pt x="1848" y="3822"/>
                  </a:cubicBezTo>
                  <a:cubicBezTo>
                    <a:pt x="1875" y="2471"/>
                    <a:pt x="1547" y="1189"/>
                    <a:pt x="619" y="100"/>
                  </a:cubicBezTo>
                  <a:cubicBezTo>
                    <a:pt x="559" y="30"/>
                    <a:pt x="489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1" name="Google Shape;2981;p51"/>
            <p:cNvSpPr/>
            <p:nvPr/>
          </p:nvSpPr>
          <p:spPr>
            <a:xfrm>
              <a:off x="6671547" y="3494360"/>
              <a:ext cx="85358" cy="140801"/>
            </a:xfrm>
            <a:custGeom>
              <a:avLst/>
              <a:gdLst/>
              <a:ahLst/>
              <a:cxnLst/>
              <a:rect l="l" t="t" r="r" b="b"/>
              <a:pathLst>
                <a:path w="2180" h="3596" extrusionOk="0">
                  <a:moveTo>
                    <a:pt x="416" y="0"/>
                  </a:moveTo>
                  <a:cubicBezTo>
                    <a:pt x="200" y="0"/>
                    <a:pt x="1" y="301"/>
                    <a:pt x="189" y="525"/>
                  </a:cubicBezTo>
                  <a:cubicBezTo>
                    <a:pt x="948" y="1436"/>
                    <a:pt x="1494" y="2463"/>
                    <a:pt x="1667" y="3595"/>
                  </a:cubicBezTo>
                  <a:cubicBezTo>
                    <a:pt x="1868" y="3426"/>
                    <a:pt x="2037" y="3254"/>
                    <a:pt x="2180" y="3068"/>
                  </a:cubicBezTo>
                  <a:cubicBezTo>
                    <a:pt x="1925" y="1983"/>
                    <a:pt x="1352" y="985"/>
                    <a:pt x="614" y="102"/>
                  </a:cubicBezTo>
                  <a:cubicBezTo>
                    <a:pt x="554" y="30"/>
                    <a:pt x="484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2" name="Google Shape;2982;p51"/>
            <p:cNvSpPr/>
            <p:nvPr/>
          </p:nvSpPr>
          <p:spPr>
            <a:xfrm>
              <a:off x="6706943" y="3434335"/>
              <a:ext cx="76431" cy="96047"/>
            </a:xfrm>
            <a:custGeom>
              <a:avLst/>
              <a:gdLst/>
              <a:ahLst/>
              <a:cxnLst/>
              <a:rect l="l" t="t" r="r" b="b"/>
              <a:pathLst>
                <a:path w="1952" h="2453" extrusionOk="0">
                  <a:moveTo>
                    <a:pt x="466" y="1"/>
                  </a:moveTo>
                  <a:cubicBezTo>
                    <a:pt x="219" y="1"/>
                    <a:pt x="1" y="306"/>
                    <a:pt x="236" y="502"/>
                  </a:cubicBezTo>
                  <a:cubicBezTo>
                    <a:pt x="842" y="1008"/>
                    <a:pt x="1501" y="1688"/>
                    <a:pt x="1952" y="2452"/>
                  </a:cubicBezTo>
                  <a:cubicBezTo>
                    <a:pt x="1932" y="1949"/>
                    <a:pt x="1819" y="1476"/>
                    <a:pt x="1689" y="1078"/>
                  </a:cubicBezTo>
                  <a:cubicBezTo>
                    <a:pt x="1362" y="704"/>
                    <a:pt x="1011" y="366"/>
                    <a:pt x="663" y="74"/>
                  </a:cubicBezTo>
                  <a:cubicBezTo>
                    <a:pt x="601" y="23"/>
                    <a:pt x="533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3" name="Google Shape;2983;p51"/>
            <p:cNvSpPr/>
            <p:nvPr/>
          </p:nvSpPr>
          <p:spPr>
            <a:xfrm>
              <a:off x="6433876" y="3511706"/>
              <a:ext cx="46673" cy="184498"/>
            </a:xfrm>
            <a:custGeom>
              <a:avLst/>
              <a:gdLst/>
              <a:ahLst/>
              <a:cxnLst/>
              <a:rect l="l" t="t" r="r" b="b"/>
              <a:pathLst>
                <a:path w="1192" h="4712" extrusionOk="0">
                  <a:moveTo>
                    <a:pt x="891" y="0"/>
                  </a:moveTo>
                  <a:cubicBezTo>
                    <a:pt x="740" y="0"/>
                    <a:pt x="589" y="97"/>
                    <a:pt x="587" y="291"/>
                  </a:cubicBezTo>
                  <a:cubicBezTo>
                    <a:pt x="577" y="1774"/>
                    <a:pt x="382" y="3221"/>
                    <a:pt x="0" y="4639"/>
                  </a:cubicBezTo>
                  <a:cubicBezTo>
                    <a:pt x="203" y="4665"/>
                    <a:pt x="405" y="4689"/>
                    <a:pt x="607" y="4712"/>
                  </a:cubicBezTo>
                  <a:cubicBezTo>
                    <a:pt x="988" y="3271"/>
                    <a:pt x="1180" y="1794"/>
                    <a:pt x="1189" y="291"/>
                  </a:cubicBezTo>
                  <a:cubicBezTo>
                    <a:pt x="1191" y="97"/>
                    <a:pt x="1041" y="0"/>
                    <a:pt x="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4" name="Google Shape;2984;p51"/>
            <p:cNvSpPr/>
            <p:nvPr/>
          </p:nvSpPr>
          <p:spPr>
            <a:xfrm>
              <a:off x="6344407" y="3513233"/>
              <a:ext cx="66916" cy="167035"/>
            </a:xfrm>
            <a:custGeom>
              <a:avLst/>
              <a:gdLst/>
              <a:ahLst/>
              <a:cxnLst/>
              <a:rect l="l" t="t" r="r" b="b"/>
              <a:pathLst>
                <a:path w="1709" h="4266" extrusionOk="0">
                  <a:moveTo>
                    <a:pt x="1343" y="0"/>
                  </a:moveTo>
                  <a:cubicBezTo>
                    <a:pt x="1221" y="0"/>
                    <a:pt x="1097" y="61"/>
                    <a:pt x="1041" y="202"/>
                  </a:cubicBezTo>
                  <a:cubicBezTo>
                    <a:pt x="531" y="1481"/>
                    <a:pt x="60" y="2765"/>
                    <a:pt x="1" y="4100"/>
                  </a:cubicBezTo>
                  <a:cubicBezTo>
                    <a:pt x="196" y="4159"/>
                    <a:pt x="392" y="4216"/>
                    <a:pt x="593" y="4266"/>
                  </a:cubicBezTo>
                  <a:cubicBezTo>
                    <a:pt x="616" y="2921"/>
                    <a:pt x="1113" y="1629"/>
                    <a:pt x="1620" y="361"/>
                  </a:cubicBezTo>
                  <a:cubicBezTo>
                    <a:pt x="1708" y="144"/>
                    <a:pt x="1529" y="0"/>
                    <a:pt x="1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5" name="Google Shape;2985;p51"/>
            <p:cNvSpPr/>
            <p:nvPr/>
          </p:nvSpPr>
          <p:spPr>
            <a:xfrm>
              <a:off x="6261711" y="3487704"/>
              <a:ext cx="89782" cy="164020"/>
            </a:xfrm>
            <a:custGeom>
              <a:avLst/>
              <a:gdLst/>
              <a:ahLst/>
              <a:cxnLst/>
              <a:rect l="l" t="t" r="r" b="b"/>
              <a:pathLst>
                <a:path w="2293" h="4189" extrusionOk="0">
                  <a:moveTo>
                    <a:pt x="1856" y="0"/>
                  </a:moveTo>
                  <a:cubicBezTo>
                    <a:pt x="1788" y="0"/>
                    <a:pt x="1718" y="27"/>
                    <a:pt x="1656" y="90"/>
                  </a:cubicBezTo>
                  <a:cubicBezTo>
                    <a:pt x="613" y="1159"/>
                    <a:pt x="153" y="2500"/>
                    <a:pt x="0" y="3917"/>
                  </a:cubicBezTo>
                  <a:cubicBezTo>
                    <a:pt x="189" y="4013"/>
                    <a:pt x="381" y="4103"/>
                    <a:pt x="579" y="4189"/>
                  </a:cubicBezTo>
                  <a:cubicBezTo>
                    <a:pt x="686" y="2831"/>
                    <a:pt x="1079" y="1543"/>
                    <a:pt x="2083" y="516"/>
                  </a:cubicBezTo>
                  <a:cubicBezTo>
                    <a:pt x="2293" y="302"/>
                    <a:pt x="2086" y="0"/>
                    <a:pt x="1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6" name="Google Shape;2986;p51"/>
            <p:cNvSpPr/>
            <p:nvPr/>
          </p:nvSpPr>
          <p:spPr>
            <a:xfrm>
              <a:off x="6166643" y="3465777"/>
              <a:ext cx="99649" cy="116956"/>
            </a:xfrm>
            <a:custGeom>
              <a:avLst/>
              <a:gdLst/>
              <a:ahLst/>
              <a:cxnLst/>
              <a:rect l="l" t="t" r="r" b="b"/>
              <a:pathLst>
                <a:path w="2545" h="2987" extrusionOk="0">
                  <a:moveTo>
                    <a:pt x="2124" y="0"/>
                  </a:moveTo>
                  <a:cubicBezTo>
                    <a:pt x="2075" y="0"/>
                    <a:pt x="2022" y="15"/>
                    <a:pt x="1968" y="50"/>
                  </a:cubicBezTo>
                  <a:cubicBezTo>
                    <a:pt x="1028" y="669"/>
                    <a:pt x="385" y="1444"/>
                    <a:pt x="1" y="2348"/>
                  </a:cubicBezTo>
                  <a:cubicBezTo>
                    <a:pt x="110" y="2570"/>
                    <a:pt x="243" y="2785"/>
                    <a:pt x="398" y="2987"/>
                  </a:cubicBezTo>
                  <a:cubicBezTo>
                    <a:pt x="710" y="2027"/>
                    <a:pt x="1302" y="1209"/>
                    <a:pt x="2272" y="573"/>
                  </a:cubicBezTo>
                  <a:cubicBezTo>
                    <a:pt x="2544" y="393"/>
                    <a:pt x="2378" y="0"/>
                    <a:pt x="2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7" name="Google Shape;2987;p51"/>
            <p:cNvSpPr/>
            <p:nvPr/>
          </p:nvSpPr>
          <p:spPr>
            <a:xfrm>
              <a:off x="6148240" y="3351914"/>
              <a:ext cx="623465" cy="346913"/>
            </a:xfrm>
            <a:custGeom>
              <a:avLst/>
              <a:gdLst/>
              <a:ahLst/>
              <a:cxnLst/>
              <a:rect l="l" t="t" r="r" b="b"/>
              <a:pathLst>
                <a:path w="15923" h="8860" extrusionOk="0">
                  <a:moveTo>
                    <a:pt x="550" y="1"/>
                  </a:moveTo>
                  <a:cubicBezTo>
                    <a:pt x="425" y="342"/>
                    <a:pt x="0" y="1607"/>
                    <a:pt x="0" y="3011"/>
                  </a:cubicBezTo>
                  <a:cubicBezTo>
                    <a:pt x="0" y="3759"/>
                    <a:pt x="120" y="4548"/>
                    <a:pt x="471" y="5256"/>
                  </a:cubicBezTo>
                  <a:cubicBezTo>
                    <a:pt x="792" y="4501"/>
                    <a:pt x="1292" y="3836"/>
                    <a:pt x="1994" y="3279"/>
                  </a:cubicBezTo>
                  <a:cubicBezTo>
                    <a:pt x="1487" y="2766"/>
                    <a:pt x="1090" y="2164"/>
                    <a:pt x="842" y="1468"/>
                  </a:cubicBezTo>
                  <a:cubicBezTo>
                    <a:pt x="670" y="987"/>
                    <a:pt x="580" y="495"/>
                    <a:pt x="550" y="1"/>
                  </a:cubicBezTo>
                  <a:close/>
                  <a:moveTo>
                    <a:pt x="2447" y="3686"/>
                  </a:moveTo>
                  <a:cubicBezTo>
                    <a:pt x="1650" y="4293"/>
                    <a:pt x="1146" y="5037"/>
                    <a:pt x="868" y="5895"/>
                  </a:cubicBezTo>
                  <a:cubicBezTo>
                    <a:pt x="882" y="5912"/>
                    <a:pt x="891" y="5925"/>
                    <a:pt x="905" y="5939"/>
                  </a:cubicBezTo>
                  <a:cubicBezTo>
                    <a:pt x="1249" y="5415"/>
                    <a:pt x="1845" y="5068"/>
                    <a:pt x="2521" y="5068"/>
                  </a:cubicBezTo>
                  <a:cubicBezTo>
                    <a:pt x="2845" y="5068"/>
                    <a:pt x="3147" y="5147"/>
                    <a:pt x="3415" y="5286"/>
                  </a:cubicBezTo>
                  <a:cubicBezTo>
                    <a:pt x="3520" y="5031"/>
                    <a:pt x="3647" y="4782"/>
                    <a:pt x="3792" y="4544"/>
                  </a:cubicBezTo>
                  <a:cubicBezTo>
                    <a:pt x="3302" y="4302"/>
                    <a:pt x="2849" y="4018"/>
                    <a:pt x="2447" y="3686"/>
                  </a:cubicBezTo>
                  <a:close/>
                  <a:moveTo>
                    <a:pt x="15923" y="6101"/>
                  </a:moveTo>
                  <a:lnTo>
                    <a:pt x="15923" y="6101"/>
                  </a:lnTo>
                  <a:cubicBezTo>
                    <a:pt x="15747" y="6121"/>
                    <a:pt x="15571" y="6150"/>
                    <a:pt x="15399" y="6187"/>
                  </a:cubicBezTo>
                  <a:cubicBezTo>
                    <a:pt x="15455" y="6359"/>
                    <a:pt x="15505" y="6531"/>
                    <a:pt x="15545" y="6706"/>
                  </a:cubicBezTo>
                  <a:cubicBezTo>
                    <a:pt x="15704" y="6511"/>
                    <a:pt x="15826" y="6306"/>
                    <a:pt x="15923" y="6101"/>
                  </a:cubicBezTo>
                  <a:close/>
                  <a:moveTo>
                    <a:pt x="4342" y="4796"/>
                  </a:moveTo>
                  <a:cubicBezTo>
                    <a:pt x="4170" y="5071"/>
                    <a:pt x="4024" y="5358"/>
                    <a:pt x="3908" y="5656"/>
                  </a:cubicBezTo>
                  <a:cubicBezTo>
                    <a:pt x="3945" y="5690"/>
                    <a:pt x="3974" y="5726"/>
                    <a:pt x="4008" y="5766"/>
                  </a:cubicBezTo>
                  <a:cubicBezTo>
                    <a:pt x="4286" y="6101"/>
                    <a:pt x="4454" y="6535"/>
                    <a:pt x="4454" y="7004"/>
                  </a:cubicBezTo>
                  <a:cubicBezTo>
                    <a:pt x="4454" y="7349"/>
                    <a:pt x="4365" y="7670"/>
                    <a:pt x="4206" y="7952"/>
                  </a:cubicBezTo>
                  <a:cubicBezTo>
                    <a:pt x="4468" y="8048"/>
                    <a:pt x="4736" y="8137"/>
                    <a:pt x="5011" y="8220"/>
                  </a:cubicBezTo>
                  <a:cubicBezTo>
                    <a:pt x="5057" y="7203"/>
                    <a:pt x="5339" y="6217"/>
                    <a:pt x="5696" y="5243"/>
                  </a:cubicBezTo>
                  <a:cubicBezTo>
                    <a:pt x="5226" y="5120"/>
                    <a:pt x="4772" y="4971"/>
                    <a:pt x="4342" y="4796"/>
                  </a:cubicBezTo>
                  <a:close/>
                  <a:moveTo>
                    <a:pt x="14810" y="6326"/>
                  </a:moveTo>
                  <a:cubicBezTo>
                    <a:pt x="14512" y="6405"/>
                    <a:pt x="14217" y="6491"/>
                    <a:pt x="13919" y="6570"/>
                  </a:cubicBezTo>
                  <a:cubicBezTo>
                    <a:pt x="13611" y="6654"/>
                    <a:pt x="13300" y="6729"/>
                    <a:pt x="12985" y="6786"/>
                  </a:cubicBezTo>
                  <a:cubicBezTo>
                    <a:pt x="13084" y="7259"/>
                    <a:pt x="13124" y="7750"/>
                    <a:pt x="13114" y="8250"/>
                  </a:cubicBezTo>
                  <a:cubicBezTo>
                    <a:pt x="13425" y="8140"/>
                    <a:pt x="13733" y="8015"/>
                    <a:pt x="14028" y="7872"/>
                  </a:cubicBezTo>
                  <a:cubicBezTo>
                    <a:pt x="14425" y="7677"/>
                    <a:pt x="14760" y="7465"/>
                    <a:pt x="15032" y="7233"/>
                  </a:cubicBezTo>
                  <a:cubicBezTo>
                    <a:pt x="14985" y="6925"/>
                    <a:pt x="14909" y="6621"/>
                    <a:pt x="14810" y="6326"/>
                  </a:cubicBezTo>
                  <a:close/>
                  <a:moveTo>
                    <a:pt x="6282" y="5375"/>
                  </a:moveTo>
                  <a:cubicBezTo>
                    <a:pt x="5918" y="6356"/>
                    <a:pt x="5620" y="7356"/>
                    <a:pt x="5603" y="8386"/>
                  </a:cubicBezTo>
                  <a:cubicBezTo>
                    <a:pt x="6153" y="8525"/>
                    <a:pt x="6719" y="8637"/>
                    <a:pt x="7295" y="8720"/>
                  </a:cubicBezTo>
                  <a:cubicBezTo>
                    <a:pt x="7570" y="7693"/>
                    <a:pt x="7749" y="6654"/>
                    <a:pt x="7832" y="5594"/>
                  </a:cubicBezTo>
                  <a:cubicBezTo>
                    <a:pt x="7309" y="5551"/>
                    <a:pt x="6789" y="5478"/>
                    <a:pt x="6282" y="5375"/>
                  </a:cubicBezTo>
                  <a:close/>
                  <a:moveTo>
                    <a:pt x="10657" y="6535"/>
                  </a:moveTo>
                  <a:cubicBezTo>
                    <a:pt x="10842" y="7266"/>
                    <a:pt x="10905" y="8015"/>
                    <a:pt x="10842" y="8770"/>
                  </a:cubicBezTo>
                  <a:cubicBezTo>
                    <a:pt x="11412" y="8700"/>
                    <a:pt x="11972" y="8591"/>
                    <a:pt x="12511" y="8438"/>
                  </a:cubicBezTo>
                  <a:cubicBezTo>
                    <a:pt x="12541" y="7902"/>
                    <a:pt x="12508" y="7369"/>
                    <a:pt x="12395" y="6859"/>
                  </a:cubicBezTo>
                  <a:cubicBezTo>
                    <a:pt x="12296" y="6865"/>
                    <a:pt x="12197" y="6868"/>
                    <a:pt x="12101" y="6868"/>
                  </a:cubicBezTo>
                  <a:cubicBezTo>
                    <a:pt x="11912" y="6868"/>
                    <a:pt x="11723" y="6856"/>
                    <a:pt x="11538" y="6826"/>
                  </a:cubicBezTo>
                  <a:cubicBezTo>
                    <a:pt x="11237" y="6779"/>
                    <a:pt x="10931" y="6683"/>
                    <a:pt x="10657" y="6535"/>
                  </a:cubicBezTo>
                  <a:close/>
                  <a:moveTo>
                    <a:pt x="9704" y="5621"/>
                  </a:moveTo>
                  <a:cubicBezTo>
                    <a:pt x="9461" y="5633"/>
                    <a:pt x="9216" y="5641"/>
                    <a:pt x="8975" y="5641"/>
                  </a:cubicBezTo>
                  <a:cubicBezTo>
                    <a:pt x="8793" y="5641"/>
                    <a:pt x="8614" y="5637"/>
                    <a:pt x="8435" y="5630"/>
                  </a:cubicBezTo>
                  <a:cubicBezTo>
                    <a:pt x="8352" y="6700"/>
                    <a:pt x="8177" y="7753"/>
                    <a:pt x="7902" y="8793"/>
                  </a:cubicBezTo>
                  <a:cubicBezTo>
                    <a:pt x="8365" y="8835"/>
                    <a:pt x="8833" y="8859"/>
                    <a:pt x="9299" y="8859"/>
                  </a:cubicBezTo>
                  <a:cubicBezTo>
                    <a:pt x="9611" y="8859"/>
                    <a:pt x="9922" y="8849"/>
                    <a:pt x="10233" y="8826"/>
                  </a:cubicBezTo>
                  <a:cubicBezTo>
                    <a:pt x="10346" y="7733"/>
                    <a:pt x="10167" y="6647"/>
                    <a:pt x="9704" y="5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8" name="Google Shape;2988;p51"/>
            <p:cNvSpPr/>
            <p:nvPr/>
          </p:nvSpPr>
          <p:spPr>
            <a:xfrm>
              <a:off x="6528161" y="3571691"/>
              <a:ext cx="47103" cy="125805"/>
            </a:xfrm>
            <a:custGeom>
              <a:avLst/>
              <a:gdLst/>
              <a:ahLst/>
              <a:cxnLst/>
              <a:rect l="l" t="t" r="r" b="b"/>
              <a:pathLst>
                <a:path w="1203" h="3213" extrusionOk="0">
                  <a:moveTo>
                    <a:pt x="96" y="1"/>
                  </a:moveTo>
                  <a:cubicBezTo>
                    <a:pt x="63" y="4"/>
                    <a:pt x="33" y="8"/>
                    <a:pt x="1" y="8"/>
                  </a:cubicBezTo>
                  <a:cubicBezTo>
                    <a:pt x="464" y="1034"/>
                    <a:pt x="643" y="2120"/>
                    <a:pt x="530" y="3213"/>
                  </a:cubicBezTo>
                  <a:cubicBezTo>
                    <a:pt x="736" y="3199"/>
                    <a:pt x="938" y="3180"/>
                    <a:pt x="1139" y="3157"/>
                  </a:cubicBezTo>
                  <a:cubicBezTo>
                    <a:pt x="1202" y="2402"/>
                    <a:pt x="1139" y="1653"/>
                    <a:pt x="954" y="922"/>
                  </a:cubicBezTo>
                  <a:cubicBezTo>
                    <a:pt x="676" y="775"/>
                    <a:pt x="431" y="580"/>
                    <a:pt x="242" y="335"/>
                  </a:cubicBezTo>
                  <a:cubicBezTo>
                    <a:pt x="172" y="246"/>
                    <a:pt x="136" y="123"/>
                    <a:pt x="96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9" name="Google Shape;2989;p51"/>
            <p:cNvSpPr/>
            <p:nvPr/>
          </p:nvSpPr>
          <p:spPr>
            <a:xfrm>
              <a:off x="6633566" y="3617581"/>
              <a:ext cx="28583" cy="64762"/>
            </a:xfrm>
            <a:custGeom>
              <a:avLst/>
              <a:gdLst/>
              <a:ahLst/>
              <a:cxnLst/>
              <a:rect l="l" t="t" r="r" b="b"/>
              <a:pathLst>
                <a:path w="730" h="1654" extrusionOk="0">
                  <a:moveTo>
                    <a:pt x="590" y="1"/>
                  </a:moveTo>
                  <a:cubicBezTo>
                    <a:pt x="395" y="34"/>
                    <a:pt x="196" y="60"/>
                    <a:pt x="0" y="74"/>
                  </a:cubicBezTo>
                  <a:cubicBezTo>
                    <a:pt x="113" y="584"/>
                    <a:pt x="146" y="1117"/>
                    <a:pt x="116" y="1653"/>
                  </a:cubicBezTo>
                  <a:cubicBezTo>
                    <a:pt x="321" y="1597"/>
                    <a:pt x="520" y="1538"/>
                    <a:pt x="719" y="1465"/>
                  </a:cubicBezTo>
                  <a:cubicBezTo>
                    <a:pt x="729" y="965"/>
                    <a:pt x="689" y="474"/>
                    <a:pt x="590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0" name="Google Shape;2990;p51"/>
            <p:cNvSpPr/>
            <p:nvPr/>
          </p:nvSpPr>
          <p:spPr>
            <a:xfrm>
              <a:off x="6728087" y="3594127"/>
              <a:ext cx="28818" cy="41034"/>
            </a:xfrm>
            <a:custGeom>
              <a:avLst/>
              <a:gdLst/>
              <a:ahLst/>
              <a:cxnLst/>
              <a:rect l="l" t="t" r="r" b="b"/>
              <a:pathLst>
                <a:path w="736" h="1048" extrusionOk="0">
                  <a:moveTo>
                    <a:pt x="590" y="1"/>
                  </a:moveTo>
                  <a:cubicBezTo>
                    <a:pt x="391" y="40"/>
                    <a:pt x="196" y="90"/>
                    <a:pt x="1" y="140"/>
                  </a:cubicBezTo>
                  <a:cubicBezTo>
                    <a:pt x="100" y="435"/>
                    <a:pt x="176" y="739"/>
                    <a:pt x="223" y="1047"/>
                  </a:cubicBezTo>
                  <a:cubicBezTo>
                    <a:pt x="424" y="878"/>
                    <a:pt x="593" y="706"/>
                    <a:pt x="736" y="520"/>
                  </a:cubicBezTo>
                  <a:cubicBezTo>
                    <a:pt x="696" y="345"/>
                    <a:pt x="646" y="173"/>
                    <a:pt x="590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1" name="Google Shape;2991;p51"/>
            <p:cNvSpPr/>
            <p:nvPr/>
          </p:nvSpPr>
          <p:spPr>
            <a:xfrm>
              <a:off x="6433876" y="3570908"/>
              <a:ext cx="44676" cy="125296"/>
            </a:xfrm>
            <a:custGeom>
              <a:avLst/>
              <a:gdLst/>
              <a:ahLst/>
              <a:cxnLst/>
              <a:rect l="l" t="t" r="r" b="b"/>
              <a:pathLst>
                <a:path w="1141" h="3200" extrusionOk="0">
                  <a:moveTo>
                    <a:pt x="537" y="1"/>
                  </a:moveTo>
                  <a:cubicBezTo>
                    <a:pt x="454" y="1061"/>
                    <a:pt x="275" y="2100"/>
                    <a:pt x="0" y="3127"/>
                  </a:cubicBezTo>
                  <a:cubicBezTo>
                    <a:pt x="203" y="3153"/>
                    <a:pt x="405" y="3177"/>
                    <a:pt x="607" y="3200"/>
                  </a:cubicBezTo>
                  <a:cubicBezTo>
                    <a:pt x="882" y="2160"/>
                    <a:pt x="1057" y="1107"/>
                    <a:pt x="1140" y="37"/>
                  </a:cubicBezTo>
                  <a:cubicBezTo>
                    <a:pt x="938" y="28"/>
                    <a:pt x="736" y="17"/>
                    <a:pt x="537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2" name="Google Shape;2992;p51"/>
            <p:cNvSpPr/>
            <p:nvPr/>
          </p:nvSpPr>
          <p:spPr>
            <a:xfrm>
              <a:off x="6344407" y="3557204"/>
              <a:ext cx="49844" cy="123064"/>
            </a:xfrm>
            <a:custGeom>
              <a:avLst/>
              <a:gdLst/>
              <a:ahLst/>
              <a:cxnLst/>
              <a:rect l="l" t="t" r="r" b="b"/>
              <a:pathLst>
                <a:path w="1273" h="3143" extrusionOk="0">
                  <a:moveTo>
                    <a:pt x="686" y="0"/>
                  </a:moveTo>
                  <a:cubicBezTo>
                    <a:pt x="329" y="974"/>
                    <a:pt x="47" y="1960"/>
                    <a:pt x="1" y="2977"/>
                  </a:cubicBezTo>
                  <a:cubicBezTo>
                    <a:pt x="196" y="3036"/>
                    <a:pt x="392" y="3093"/>
                    <a:pt x="593" y="3143"/>
                  </a:cubicBezTo>
                  <a:cubicBezTo>
                    <a:pt x="610" y="2113"/>
                    <a:pt x="908" y="1113"/>
                    <a:pt x="1272" y="132"/>
                  </a:cubicBezTo>
                  <a:cubicBezTo>
                    <a:pt x="1073" y="92"/>
                    <a:pt x="879" y="49"/>
                    <a:pt x="686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3" name="Google Shape;2993;p51"/>
            <p:cNvSpPr/>
            <p:nvPr/>
          </p:nvSpPr>
          <p:spPr>
            <a:xfrm>
              <a:off x="6281915" y="3529795"/>
              <a:ext cx="36375" cy="43619"/>
            </a:xfrm>
            <a:custGeom>
              <a:avLst/>
              <a:gdLst/>
              <a:ahLst/>
              <a:cxnLst/>
              <a:rect l="l" t="t" r="r" b="b"/>
              <a:pathLst>
                <a:path w="929" h="1114" extrusionOk="0">
                  <a:moveTo>
                    <a:pt x="378" y="1"/>
                  </a:moveTo>
                  <a:cubicBezTo>
                    <a:pt x="233" y="239"/>
                    <a:pt x="106" y="488"/>
                    <a:pt x="1" y="743"/>
                  </a:cubicBezTo>
                  <a:cubicBezTo>
                    <a:pt x="186" y="839"/>
                    <a:pt x="352" y="965"/>
                    <a:pt x="494" y="1113"/>
                  </a:cubicBezTo>
                  <a:cubicBezTo>
                    <a:pt x="610" y="815"/>
                    <a:pt x="756" y="528"/>
                    <a:pt x="928" y="253"/>
                  </a:cubicBezTo>
                  <a:cubicBezTo>
                    <a:pt x="739" y="173"/>
                    <a:pt x="557" y="91"/>
                    <a:pt x="378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4" name="Google Shape;2994;p51"/>
            <p:cNvSpPr/>
            <p:nvPr/>
          </p:nvSpPr>
          <p:spPr>
            <a:xfrm>
              <a:off x="6166643" y="3480303"/>
              <a:ext cx="77449" cy="102429"/>
            </a:xfrm>
            <a:custGeom>
              <a:avLst/>
              <a:gdLst/>
              <a:ahLst/>
              <a:cxnLst/>
              <a:rect l="l" t="t" r="r" b="b"/>
              <a:pathLst>
                <a:path w="1978" h="2616" extrusionOk="0">
                  <a:moveTo>
                    <a:pt x="1524" y="0"/>
                  </a:moveTo>
                  <a:cubicBezTo>
                    <a:pt x="822" y="557"/>
                    <a:pt x="322" y="1222"/>
                    <a:pt x="1" y="1977"/>
                  </a:cubicBezTo>
                  <a:cubicBezTo>
                    <a:pt x="110" y="2199"/>
                    <a:pt x="243" y="2414"/>
                    <a:pt x="398" y="2616"/>
                  </a:cubicBezTo>
                  <a:cubicBezTo>
                    <a:pt x="676" y="1758"/>
                    <a:pt x="1180" y="1014"/>
                    <a:pt x="1977" y="407"/>
                  </a:cubicBezTo>
                  <a:cubicBezTo>
                    <a:pt x="1819" y="279"/>
                    <a:pt x="1667" y="143"/>
                    <a:pt x="1524" y="0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5" name="Google Shape;2995;p51"/>
            <p:cNvSpPr/>
            <p:nvPr/>
          </p:nvSpPr>
          <p:spPr>
            <a:xfrm>
              <a:off x="6171068" y="3550312"/>
              <a:ext cx="151608" cy="151608"/>
            </a:xfrm>
            <a:custGeom>
              <a:avLst/>
              <a:gdLst/>
              <a:ahLst/>
              <a:cxnLst/>
              <a:rect l="l" t="t" r="r" b="b"/>
              <a:pathLst>
                <a:path w="3872" h="3872" extrusionOk="0">
                  <a:moveTo>
                    <a:pt x="1938" y="1"/>
                  </a:moveTo>
                  <a:cubicBezTo>
                    <a:pt x="868" y="1"/>
                    <a:pt x="1" y="868"/>
                    <a:pt x="1" y="1937"/>
                  </a:cubicBezTo>
                  <a:cubicBezTo>
                    <a:pt x="1" y="2812"/>
                    <a:pt x="580" y="3550"/>
                    <a:pt x="1378" y="3792"/>
                  </a:cubicBezTo>
                  <a:cubicBezTo>
                    <a:pt x="1554" y="3845"/>
                    <a:pt x="1742" y="3872"/>
                    <a:pt x="1938" y="3872"/>
                  </a:cubicBezTo>
                  <a:cubicBezTo>
                    <a:pt x="3007" y="3872"/>
                    <a:pt x="3871" y="3004"/>
                    <a:pt x="3871" y="1937"/>
                  </a:cubicBezTo>
                  <a:cubicBezTo>
                    <a:pt x="3871" y="1468"/>
                    <a:pt x="3703" y="1034"/>
                    <a:pt x="3425" y="699"/>
                  </a:cubicBezTo>
                  <a:cubicBezTo>
                    <a:pt x="3070" y="272"/>
                    <a:pt x="2537" y="1"/>
                    <a:pt x="1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6" name="Google Shape;2996;p51"/>
            <p:cNvSpPr/>
            <p:nvPr/>
          </p:nvSpPr>
          <p:spPr>
            <a:xfrm>
              <a:off x="6198045" y="3562764"/>
              <a:ext cx="88569" cy="99610"/>
            </a:xfrm>
            <a:custGeom>
              <a:avLst/>
              <a:gdLst/>
              <a:ahLst/>
              <a:cxnLst/>
              <a:rect l="l" t="t" r="r" b="b"/>
              <a:pathLst>
                <a:path w="2262" h="2544" extrusionOk="0">
                  <a:moveTo>
                    <a:pt x="186" y="0"/>
                  </a:moveTo>
                  <a:lnTo>
                    <a:pt x="23" y="120"/>
                  </a:lnTo>
                  <a:cubicBezTo>
                    <a:pt x="0" y="527"/>
                    <a:pt x="202" y="987"/>
                    <a:pt x="424" y="1318"/>
                  </a:cubicBezTo>
                  <a:cubicBezTo>
                    <a:pt x="354" y="1401"/>
                    <a:pt x="312" y="1503"/>
                    <a:pt x="312" y="1619"/>
                  </a:cubicBezTo>
                  <a:cubicBezTo>
                    <a:pt x="312" y="1878"/>
                    <a:pt x="524" y="2087"/>
                    <a:pt x="782" y="2087"/>
                  </a:cubicBezTo>
                  <a:cubicBezTo>
                    <a:pt x="868" y="2087"/>
                    <a:pt x="947" y="2060"/>
                    <a:pt x="1017" y="2020"/>
                  </a:cubicBezTo>
                  <a:cubicBezTo>
                    <a:pt x="1334" y="2315"/>
                    <a:pt x="1712" y="2527"/>
                    <a:pt x="2166" y="2544"/>
                  </a:cubicBezTo>
                  <a:cubicBezTo>
                    <a:pt x="2167" y="2544"/>
                    <a:pt x="2168" y="2544"/>
                    <a:pt x="2169" y="2544"/>
                  </a:cubicBezTo>
                  <a:cubicBezTo>
                    <a:pt x="2262" y="2544"/>
                    <a:pt x="2261" y="2397"/>
                    <a:pt x="2166" y="2394"/>
                  </a:cubicBezTo>
                  <a:cubicBezTo>
                    <a:pt x="1748" y="2378"/>
                    <a:pt x="1421" y="2179"/>
                    <a:pt x="1140" y="1917"/>
                  </a:cubicBezTo>
                  <a:cubicBezTo>
                    <a:pt x="1206" y="1835"/>
                    <a:pt x="1249" y="1732"/>
                    <a:pt x="1249" y="1619"/>
                  </a:cubicBezTo>
                  <a:cubicBezTo>
                    <a:pt x="1249" y="1358"/>
                    <a:pt x="1036" y="1150"/>
                    <a:pt x="782" y="1150"/>
                  </a:cubicBezTo>
                  <a:cubicBezTo>
                    <a:pt x="695" y="1150"/>
                    <a:pt x="613" y="1176"/>
                    <a:pt x="544" y="1216"/>
                  </a:cubicBezTo>
                  <a:cubicBezTo>
                    <a:pt x="315" y="861"/>
                    <a:pt x="103" y="384"/>
                    <a:pt x="186" y="0"/>
                  </a:cubicBezTo>
                  <a:close/>
                </a:path>
              </a:pathLst>
            </a:custGeom>
            <a:solidFill>
              <a:srgbClr val="544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7" name="Google Shape;2997;p51"/>
            <p:cNvSpPr/>
            <p:nvPr/>
          </p:nvSpPr>
          <p:spPr>
            <a:xfrm>
              <a:off x="6171068" y="3550312"/>
              <a:ext cx="134106" cy="148515"/>
            </a:xfrm>
            <a:custGeom>
              <a:avLst/>
              <a:gdLst/>
              <a:ahLst/>
              <a:cxnLst/>
              <a:rect l="l" t="t" r="r" b="b"/>
              <a:pathLst>
                <a:path w="3425" h="3793" extrusionOk="0">
                  <a:moveTo>
                    <a:pt x="1938" y="1"/>
                  </a:moveTo>
                  <a:cubicBezTo>
                    <a:pt x="868" y="1"/>
                    <a:pt x="1" y="868"/>
                    <a:pt x="1" y="1937"/>
                  </a:cubicBezTo>
                  <a:cubicBezTo>
                    <a:pt x="1" y="2812"/>
                    <a:pt x="580" y="3550"/>
                    <a:pt x="1378" y="3792"/>
                  </a:cubicBezTo>
                  <a:cubicBezTo>
                    <a:pt x="1481" y="3530"/>
                    <a:pt x="1424" y="3212"/>
                    <a:pt x="1418" y="2921"/>
                  </a:cubicBezTo>
                  <a:cubicBezTo>
                    <a:pt x="1415" y="2749"/>
                    <a:pt x="1435" y="2573"/>
                    <a:pt x="1471" y="2405"/>
                  </a:cubicBezTo>
                  <a:cubicBezTo>
                    <a:pt x="1213" y="2405"/>
                    <a:pt x="1001" y="2196"/>
                    <a:pt x="1001" y="1937"/>
                  </a:cubicBezTo>
                  <a:cubicBezTo>
                    <a:pt x="1001" y="1821"/>
                    <a:pt x="1043" y="1719"/>
                    <a:pt x="1113" y="1636"/>
                  </a:cubicBezTo>
                  <a:cubicBezTo>
                    <a:pt x="891" y="1305"/>
                    <a:pt x="689" y="845"/>
                    <a:pt x="712" y="438"/>
                  </a:cubicBezTo>
                  <a:lnTo>
                    <a:pt x="875" y="318"/>
                  </a:lnTo>
                  <a:lnTo>
                    <a:pt x="875" y="318"/>
                  </a:lnTo>
                  <a:cubicBezTo>
                    <a:pt x="792" y="702"/>
                    <a:pt x="1004" y="1179"/>
                    <a:pt x="1233" y="1534"/>
                  </a:cubicBezTo>
                  <a:cubicBezTo>
                    <a:pt x="1302" y="1494"/>
                    <a:pt x="1384" y="1468"/>
                    <a:pt x="1471" y="1468"/>
                  </a:cubicBezTo>
                  <a:cubicBezTo>
                    <a:pt x="1606" y="1468"/>
                    <a:pt x="1729" y="1527"/>
                    <a:pt x="1815" y="1619"/>
                  </a:cubicBezTo>
                  <a:cubicBezTo>
                    <a:pt x="1908" y="1491"/>
                    <a:pt x="2014" y="1368"/>
                    <a:pt x="2130" y="1259"/>
                  </a:cubicBezTo>
                  <a:cubicBezTo>
                    <a:pt x="2484" y="938"/>
                    <a:pt x="2945" y="742"/>
                    <a:pt x="3418" y="699"/>
                  </a:cubicBezTo>
                  <a:lnTo>
                    <a:pt x="3425" y="699"/>
                  </a:lnTo>
                  <a:cubicBezTo>
                    <a:pt x="3391" y="659"/>
                    <a:pt x="3362" y="623"/>
                    <a:pt x="3325" y="589"/>
                  </a:cubicBezTo>
                  <a:cubicBezTo>
                    <a:pt x="3183" y="441"/>
                    <a:pt x="3017" y="315"/>
                    <a:pt x="2832" y="219"/>
                  </a:cubicBezTo>
                  <a:cubicBezTo>
                    <a:pt x="2564" y="80"/>
                    <a:pt x="2262" y="1"/>
                    <a:pt x="1938" y="1"/>
                  </a:cubicBezTo>
                  <a:close/>
                </a:path>
              </a:pathLst>
            </a:custGeom>
            <a:solidFill>
              <a:srgbClr val="FBB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8" name="Google Shape;2998;p51"/>
            <p:cNvSpPr/>
            <p:nvPr/>
          </p:nvSpPr>
          <p:spPr>
            <a:xfrm>
              <a:off x="6198045" y="3562764"/>
              <a:ext cx="44128" cy="81716"/>
            </a:xfrm>
            <a:custGeom>
              <a:avLst/>
              <a:gdLst/>
              <a:ahLst/>
              <a:cxnLst/>
              <a:rect l="l" t="t" r="r" b="b"/>
              <a:pathLst>
                <a:path w="1127" h="2087" extrusionOk="0">
                  <a:moveTo>
                    <a:pt x="186" y="0"/>
                  </a:moveTo>
                  <a:lnTo>
                    <a:pt x="23" y="120"/>
                  </a:lnTo>
                  <a:cubicBezTo>
                    <a:pt x="0" y="527"/>
                    <a:pt x="202" y="987"/>
                    <a:pt x="424" y="1318"/>
                  </a:cubicBezTo>
                  <a:cubicBezTo>
                    <a:pt x="354" y="1401"/>
                    <a:pt x="312" y="1503"/>
                    <a:pt x="312" y="1619"/>
                  </a:cubicBezTo>
                  <a:cubicBezTo>
                    <a:pt x="312" y="1878"/>
                    <a:pt x="524" y="2087"/>
                    <a:pt x="782" y="2087"/>
                  </a:cubicBezTo>
                  <a:cubicBezTo>
                    <a:pt x="845" y="1805"/>
                    <a:pt x="964" y="1540"/>
                    <a:pt x="1126" y="1301"/>
                  </a:cubicBezTo>
                  <a:cubicBezTo>
                    <a:pt x="1040" y="1209"/>
                    <a:pt x="917" y="1150"/>
                    <a:pt x="782" y="1150"/>
                  </a:cubicBezTo>
                  <a:cubicBezTo>
                    <a:pt x="695" y="1150"/>
                    <a:pt x="613" y="1176"/>
                    <a:pt x="544" y="1216"/>
                  </a:cubicBezTo>
                  <a:cubicBezTo>
                    <a:pt x="315" y="861"/>
                    <a:pt x="103" y="384"/>
                    <a:pt x="186" y="0"/>
                  </a:cubicBezTo>
                  <a:close/>
                </a:path>
              </a:pathLst>
            </a:custGeom>
            <a:solidFill>
              <a:srgbClr val="544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9" name="Google Shape;2999;p51"/>
            <p:cNvSpPr/>
            <p:nvPr/>
          </p:nvSpPr>
          <p:spPr>
            <a:xfrm>
              <a:off x="6299770" y="3597494"/>
              <a:ext cx="13548" cy="40721"/>
            </a:xfrm>
            <a:custGeom>
              <a:avLst/>
              <a:gdLst/>
              <a:ahLst/>
              <a:cxnLst/>
              <a:rect l="l" t="t" r="r" b="b"/>
              <a:pathLst>
                <a:path w="346" h="1040" extrusionOk="0">
                  <a:moveTo>
                    <a:pt x="102" y="0"/>
                  </a:moveTo>
                  <a:cubicBezTo>
                    <a:pt x="53" y="0"/>
                    <a:pt x="1" y="55"/>
                    <a:pt x="28" y="116"/>
                  </a:cubicBezTo>
                  <a:cubicBezTo>
                    <a:pt x="157" y="378"/>
                    <a:pt x="191" y="660"/>
                    <a:pt x="127" y="945"/>
                  </a:cubicBezTo>
                  <a:cubicBezTo>
                    <a:pt x="115" y="1002"/>
                    <a:pt x="163" y="1040"/>
                    <a:pt x="208" y="1040"/>
                  </a:cubicBezTo>
                  <a:cubicBezTo>
                    <a:pt x="237" y="1040"/>
                    <a:pt x="266" y="1023"/>
                    <a:pt x="273" y="984"/>
                  </a:cubicBezTo>
                  <a:cubicBezTo>
                    <a:pt x="346" y="660"/>
                    <a:pt x="306" y="338"/>
                    <a:pt x="161" y="40"/>
                  </a:cubicBezTo>
                  <a:cubicBezTo>
                    <a:pt x="147" y="12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0" name="Google Shape;3000;p51"/>
            <p:cNvSpPr/>
            <p:nvPr/>
          </p:nvSpPr>
          <p:spPr>
            <a:xfrm>
              <a:off x="5989428" y="3022268"/>
              <a:ext cx="333248" cy="172047"/>
            </a:xfrm>
            <a:custGeom>
              <a:avLst/>
              <a:gdLst/>
              <a:ahLst/>
              <a:cxnLst/>
              <a:rect l="l" t="t" r="r" b="b"/>
              <a:pathLst>
                <a:path w="8511" h="4394" extrusionOk="0">
                  <a:moveTo>
                    <a:pt x="5573" y="0"/>
                  </a:moveTo>
                  <a:cubicBezTo>
                    <a:pt x="3910" y="0"/>
                    <a:pt x="1808" y="644"/>
                    <a:pt x="3" y="3194"/>
                  </a:cubicBezTo>
                  <a:lnTo>
                    <a:pt x="0" y="3194"/>
                  </a:lnTo>
                  <a:cubicBezTo>
                    <a:pt x="0" y="3194"/>
                    <a:pt x="1575" y="4393"/>
                    <a:pt x="3543" y="4393"/>
                  </a:cubicBezTo>
                  <a:cubicBezTo>
                    <a:pt x="5152" y="4393"/>
                    <a:pt x="7024" y="3590"/>
                    <a:pt x="8510" y="671"/>
                  </a:cubicBezTo>
                  <a:cubicBezTo>
                    <a:pt x="8510" y="671"/>
                    <a:pt x="7270" y="0"/>
                    <a:pt x="5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1" name="Google Shape;3001;p51"/>
            <p:cNvSpPr/>
            <p:nvPr/>
          </p:nvSpPr>
          <p:spPr>
            <a:xfrm>
              <a:off x="5989428" y="3047366"/>
              <a:ext cx="333248" cy="146949"/>
            </a:xfrm>
            <a:custGeom>
              <a:avLst/>
              <a:gdLst/>
              <a:ahLst/>
              <a:cxnLst/>
              <a:rect l="l" t="t" r="r" b="b"/>
              <a:pathLst>
                <a:path w="8511" h="3753" extrusionOk="0">
                  <a:moveTo>
                    <a:pt x="7720" y="1"/>
                  </a:moveTo>
                  <a:cubicBezTo>
                    <a:pt x="3511" y="1"/>
                    <a:pt x="109" y="2476"/>
                    <a:pt x="3" y="2553"/>
                  </a:cubicBezTo>
                  <a:lnTo>
                    <a:pt x="0" y="2553"/>
                  </a:lnTo>
                  <a:cubicBezTo>
                    <a:pt x="0" y="2553"/>
                    <a:pt x="1575" y="3752"/>
                    <a:pt x="3543" y="3752"/>
                  </a:cubicBezTo>
                  <a:cubicBezTo>
                    <a:pt x="5152" y="3752"/>
                    <a:pt x="7024" y="2949"/>
                    <a:pt x="8510" y="30"/>
                  </a:cubicBezTo>
                  <a:cubicBezTo>
                    <a:pt x="8244" y="10"/>
                    <a:pt x="7981" y="1"/>
                    <a:pt x="7720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2" name="Google Shape;3002;p51"/>
            <p:cNvSpPr/>
            <p:nvPr/>
          </p:nvSpPr>
          <p:spPr>
            <a:xfrm>
              <a:off x="6717711" y="3103436"/>
              <a:ext cx="253920" cy="208031"/>
            </a:xfrm>
            <a:custGeom>
              <a:avLst/>
              <a:gdLst/>
              <a:ahLst/>
              <a:cxnLst/>
              <a:rect l="l" t="t" r="r" b="b"/>
              <a:pathLst>
                <a:path w="6485" h="5313" extrusionOk="0">
                  <a:moveTo>
                    <a:pt x="201" y="1"/>
                  </a:moveTo>
                  <a:cubicBezTo>
                    <a:pt x="72" y="1"/>
                    <a:pt x="0" y="6"/>
                    <a:pt x="0" y="6"/>
                  </a:cubicBezTo>
                  <a:cubicBezTo>
                    <a:pt x="11" y="121"/>
                    <a:pt x="27" y="237"/>
                    <a:pt x="40" y="350"/>
                  </a:cubicBezTo>
                  <a:cubicBezTo>
                    <a:pt x="634" y="4641"/>
                    <a:pt x="3452" y="5313"/>
                    <a:pt x="5159" y="5313"/>
                  </a:cubicBezTo>
                  <a:cubicBezTo>
                    <a:pt x="5645" y="5313"/>
                    <a:pt x="6040" y="5259"/>
                    <a:pt x="6269" y="5218"/>
                  </a:cubicBezTo>
                  <a:cubicBezTo>
                    <a:pt x="6405" y="5195"/>
                    <a:pt x="6485" y="5175"/>
                    <a:pt x="6485" y="5175"/>
                  </a:cubicBezTo>
                  <a:cubicBezTo>
                    <a:pt x="5371" y="287"/>
                    <a:pt x="1171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3" name="Google Shape;3003;p51"/>
            <p:cNvSpPr/>
            <p:nvPr/>
          </p:nvSpPr>
          <p:spPr>
            <a:xfrm>
              <a:off x="6722644" y="3116593"/>
              <a:ext cx="243936" cy="194483"/>
            </a:xfrm>
            <a:custGeom>
              <a:avLst/>
              <a:gdLst/>
              <a:ahLst/>
              <a:cxnLst/>
              <a:rect l="l" t="t" r="r" b="b"/>
              <a:pathLst>
                <a:path w="6230" h="4967" extrusionOk="0">
                  <a:moveTo>
                    <a:pt x="1" y="0"/>
                  </a:moveTo>
                  <a:cubicBezTo>
                    <a:pt x="594" y="4293"/>
                    <a:pt x="3416" y="4967"/>
                    <a:pt x="5122" y="4967"/>
                  </a:cubicBezTo>
                  <a:cubicBezTo>
                    <a:pt x="5607" y="4967"/>
                    <a:pt x="6001" y="4912"/>
                    <a:pt x="6229" y="4871"/>
                  </a:cubicBezTo>
                  <a:cubicBezTo>
                    <a:pt x="4246" y="1772"/>
                    <a:pt x="981" y="368"/>
                    <a:pt x="1" y="0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4" name="Google Shape;3004;p51"/>
            <p:cNvSpPr/>
            <p:nvPr/>
          </p:nvSpPr>
          <p:spPr>
            <a:xfrm>
              <a:off x="6132304" y="2981508"/>
              <a:ext cx="683881" cy="591162"/>
            </a:xfrm>
            <a:custGeom>
              <a:avLst/>
              <a:gdLst/>
              <a:ahLst/>
              <a:cxnLst/>
              <a:rect l="l" t="t" r="r" b="b"/>
              <a:pathLst>
                <a:path w="17466" h="15098" extrusionOk="0">
                  <a:moveTo>
                    <a:pt x="8957" y="1"/>
                  </a:moveTo>
                  <a:cubicBezTo>
                    <a:pt x="7422" y="1"/>
                    <a:pt x="5923" y="438"/>
                    <a:pt x="4693" y="1417"/>
                  </a:cubicBezTo>
                  <a:cubicBezTo>
                    <a:pt x="4643" y="1457"/>
                    <a:pt x="4590" y="1500"/>
                    <a:pt x="4540" y="1543"/>
                  </a:cubicBezTo>
                  <a:cubicBezTo>
                    <a:pt x="3951" y="2040"/>
                    <a:pt x="3451" y="2632"/>
                    <a:pt x="3027" y="3275"/>
                  </a:cubicBezTo>
                  <a:cubicBezTo>
                    <a:pt x="3027" y="3275"/>
                    <a:pt x="1" y="7447"/>
                    <a:pt x="1249" y="10928"/>
                  </a:cubicBezTo>
                  <a:cubicBezTo>
                    <a:pt x="2276" y="13806"/>
                    <a:pt x="5858" y="15098"/>
                    <a:pt x="9374" y="15098"/>
                  </a:cubicBezTo>
                  <a:cubicBezTo>
                    <a:pt x="9652" y="15098"/>
                    <a:pt x="9930" y="15090"/>
                    <a:pt x="10206" y="15074"/>
                  </a:cubicBezTo>
                  <a:cubicBezTo>
                    <a:pt x="10667" y="15051"/>
                    <a:pt x="11124" y="14997"/>
                    <a:pt x="11571" y="14928"/>
                  </a:cubicBezTo>
                  <a:cubicBezTo>
                    <a:pt x="15657" y="14282"/>
                    <a:pt x="17465" y="11699"/>
                    <a:pt x="16988" y="9186"/>
                  </a:cubicBezTo>
                  <a:cubicBezTo>
                    <a:pt x="16594" y="7086"/>
                    <a:pt x="16124" y="4868"/>
                    <a:pt x="15038" y="2993"/>
                  </a:cubicBezTo>
                  <a:cubicBezTo>
                    <a:pt x="14942" y="2828"/>
                    <a:pt x="14843" y="2666"/>
                    <a:pt x="14736" y="2510"/>
                  </a:cubicBezTo>
                  <a:cubicBezTo>
                    <a:pt x="13842" y="1156"/>
                    <a:pt x="12475" y="526"/>
                    <a:pt x="10974" y="222"/>
                  </a:cubicBezTo>
                  <a:cubicBezTo>
                    <a:pt x="10617" y="149"/>
                    <a:pt x="10250" y="92"/>
                    <a:pt x="9882" y="53"/>
                  </a:cubicBezTo>
                  <a:cubicBezTo>
                    <a:pt x="9573" y="18"/>
                    <a:pt x="9265" y="1"/>
                    <a:pt x="8957" y="1"/>
                  </a:cubicBezTo>
                  <a:close/>
                </a:path>
              </a:pathLst>
            </a:custGeom>
            <a:solidFill>
              <a:srgbClr val="F7D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5" name="Google Shape;3005;p51"/>
            <p:cNvSpPr/>
            <p:nvPr/>
          </p:nvSpPr>
          <p:spPr>
            <a:xfrm>
              <a:off x="6614381" y="3232961"/>
              <a:ext cx="23650" cy="34809"/>
            </a:xfrm>
            <a:custGeom>
              <a:avLst/>
              <a:gdLst/>
              <a:ahLst/>
              <a:cxnLst/>
              <a:rect l="l" t="t" r="r" b="b"/>
              <a:pathLst>
                <a:path w="604" h="889" extrusionOk="0">
                  <a:moveTo>
                    <a:pt x="346" y="0"/>
                  </a:moveTo>
                  <a:cubicBezTo>
                    <a:pt x="209" y="0"/>
                    <a:pt x="74" y="172"/>
                    <a:pt x="37" y="403"/>
                  </a:cubicBezTo>
                  <a:cubicBezTo>
                    <a:pt x="0" y="648"/>
                    <a:pt x="87" y="863"/>
                    <a:pt x="232" y="886"/>
                  </a:cubicBezTo>
                  <a:cubicBezTo>
                    <a:pt x="241" y="887"/>
                    <a:pt x="250" y="888"/>
                    <a:pt x="258" y="888"/>
                  </a:cubicBezTo>
                  <a:cubicBezTo>
                    <a:pt x="395" y="888"/>
                    <a:pt x="529" y="716"/>
                    <a:pt x="567" y="485"/>
                  </a:cubicBezTo>
                  <a:cubicBezTo>
                    <a:pt x="603" y="241"/>
                    <a:pt x="517" y="25"/>
                    <a:pt x="371" y="2"/>
                  </a:cubicBezTo>
                  <a:cubicBezTo>
                    <a:pt x="363" y="1"/>
                    <a:pt x="354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6" name="Google Shape;3006;p51"/>
            <p:cNvSpPr/>
            <p:nvPr/>
          </p:nvSpPr>
          <p:spPr>
            <a:xfrm>
              <a:off x="6356349" y="3201441"/>
              <a:ext cx="23650" cy="34926"/>
            </a:xfrm>
            <a:custGeom>
              <a:avLst/>
              <a:gdLst/>
              <a:ahLst/>
              <a:cxnLst/>
              <a:rect l="l" t="t" r="r" b="b"/>
              <a:pathLst>
                <a:path w="604" h="892" extrusionOk="0">
                  <a:moveTo>
                    <a:pt x="346" y="0"/>
                  </a:moveTo>
                  <a:cubicBezTo>
                    <a:pt x="209" y="0"/>
                    <a:pt x="75" y="175"/>
                    <a:pt x="37" y="407"/>
                  </a:cubicBezTo>
                  <a:cubicBezTo>
                    <a:pt x="1" y="648"/>
                    <a:pt x="87" y="867"/>
                    <a:pt x="232" y="890"/>
                  </a:cubicBezTo>
                  <a:cubicBezTo>
                    <a:pt x="240" y="891"/>
                    <a:pt x="249" y="892"/>
                    <a:pt x="257" y="892"/>
                  </a:cubicBezTo>
                  <a:cubicBezTo>
                    <a:pt x="395" y="892"/>
                    <a:pt x="529" y="717"/>
                    <a:pt x="567" y="486"/>
                  </a:cubicBezTo>
                  <a:cubicBezTo>
                    <a:pt x="603" y="245"/>
                    <a:pt x="517" y="26"/>
                    <a:pt x="371" y="2"/>
                  </a:cubicBezTo>
                  <a:cubicBezTo>
                    <a:pt x="363" y="1"/>
                    <a:pt x="354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7" name="Google Shape;3007;p51"/>
            <p:cNvSpPr/>
            <p:nvPr/>
          </p:nvSpPr>
          <p:spPr>
            <a:xfrm>
              <a:off x="6446484" y="3270354"/>
              <a:ext cx="102195" cy="52154"/>
            </a:xfrm>
            <a:custGeom>
              <a:avLst/>
              <a:gdLst/>
              <a:ahLst/>
              <a:cxnLst/>
              <a:rect l="l" t="t" r="r" b="b"/>
              <a:pathLst>
                <a:path w="2610" h="1332" extrusionOk="0">
                  <a:moveTo>
                    <a:pt x="1454" y="1"/>
                  </a:moveTo>
                  <a:lnTo>
                    <a:pt x="1351" y="1114"/>
                  </a:lnTo>
                  <a:cubicBezTo>
                    <a:pt x="1301" y="1103"/>
                    <a:pt x="1248" y="1091"/>
                    <a:pt x="1196" y="1077"/>
                  </a:cubicBezTo>
                  <a:cubicBezTo>
                    <a:pt x="742" y="958"/>
                    <a:pt x="344" y="670"/>
                    <a:pt x="0" y="312"/>
                  </a:cubicBezTo>
                  <a:lnTo>
                    <a:pt x="0" y="312"/>
                  </a:lnTo>
                  <a:cubicBezTo>
                    <a:pt x="106" y="541"/>
                    <a:pt x="268" y="742"/>
                    <a:pt x="464" y="909"/>
                  </a:cubicBezTo>
                  <a:cubicBezTo>
                    <a:pt x="656" y="1077"/>
                    <a:pt x="890" y="1199"/>
                    <a:pt x="1142" y="1269"/>
                  </a:cubicBezTo>
                  <a:cubicBezTo>
                    <a:pt x="1291" y="1308"/>
                    <a:pt x="1445" y="1331"/>
                    <a:pt x="1598" y="1331"/>
                  </a:cubicBezTo>
                  <a:cubicBezTo>
                    <a:pt x="1705" y="1331"/>
                    <a:pt x="1811" y="1320"/>
                    <a:pt x="1914" y="1296"/>
                  </a:cubicBezTo>
                  <a:cubicBezTo>
                    <a:pt x="2040" y="1279"/>
                    <a:pt x="2159" y="1226"/>
                    <a:pt x="2278" y="1183"/>
                  </a:cubicBezTo>
                  <a:cubicBezTo>
                    <a:pt x="2394" y="1133"/>
                    <a:pt x="2504" y="1068"/>
                    <a:pt x="2610" y="1001"/>
                  </a:cubicBezTo>
                  <a:lnTo>
                    <a:pt x="2610" y="1001"/>
                  </a:lnTo>
                  <a:cubicBezTo>
                    <a:pt x="2484" y="1028"/>
                    <a:pt x="2368" y="1068"/>
                    <a:pt x="2249" y="1091"/>
                  </a:cubicBezTo>
                  <a:cubicBezTo>
                    <a:pt x="2129" y="1107"/>
                    <a:pt x="2010" y="1140"/>
                    <a:pt x="1891" y="1140"/>
                  </a:cubicBezTo>
                  <a:cubicBezTo>
                    <a:pt x="1834" y="1146"/>
                    <a:pt x="1776" y="1149"/>
                    <a:pt x="1719" y="1149"/>
                  </a:cubicBezTo>
                  <a:cubicBezTo>
                    <a:pt x="1646" y="1149"/>
                    <a:pt x="1574" y="1144"/>
                    <a:pt x="1503" y="1137"/>
                  </a:cubicBezTo>
                  <a:lnTo>
                    <a:pt x="1606" y="1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8" name="Google Shape;3008;p51"/>
            <p:cNvSpPr/>
            <p:nvPr/>
          </p:nvSpPr>
          <p:spPr>
            <a:xfrm>
              <a:off x="6316137" y="3239774"/>
              <a:ext cx="58654" cy="58654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0" y="1"/>
                  </a:moveTo>
                  <a:cubicBezTo>
                    <a:pt x="336" y="1"/>
                    <a:pt x="1" y="334"/>
                    <a:pt x="1" y="749"/>
                  </a:cubicBezTo>
                  <a:cubicBezTo>
                    <a:pt x="1" y="1163"/>
                    <a:pt x="336" y="1497"/>
                    <a:pt x="750" y="1497"/>
                  </a:cubicBezTo>
                  <a:cubicBezTo>
                    <a:pt x="1164" y="1497"/>
                    <a:pt x="1497" y="1163"/>
                    <a:pt x="1497" y="749"/>
                  </a:cubicBezTo>
                  <a:cubicBezTo>
                    <a:pt x="1497" y="334"/>
                    <a:pt x="1164" y="1"/>
                    <a:pt x="750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9" name="Google Shape;3009;p51"/>
            <p:cNvSpPr/>
            <p:nvPr/>
          </p:nvSpPr>
          <p:spPr>
            <a:xfrm>
              <a:off x="6609956" y="3277363"/>
              <a:ext cx="58654" cy="58654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49" y="1"/>
                  </a:moveTo>
                  <a:cubicBezTo>
                    <a:pt x="336" y="1"/>
                    <a:pt x="1" y="335"/>
                    <a:pt x="1" y="749"/>
                  </a:cubicBezTo>
                  <a:cubicBezTo>
                    <a:pt x="1" y="1163"/>
                    <a:pt x="336" y="1497"/>
                    <a:pt x="749" y="1497"/>
                  </a:cubicBezTo>
                  <a:cubicBezTo>
                    <a:pt x="1160" y="1497"/>
                    <a:pt x="1497" y="1163"/>
                    <a:pt x="1497" y="749"/>
                  </a:cubicBezTo>
                  <a:cubicBezTo>
                    <a:pt x="1497" y="335"/>
                    <a:pt x="1160" y="1"/>
                    <a:pt x="749" y="1"/>
                  </a:cubicBezTo>
                  <a:close/>
                </a:path>
              </a:pathLst>
            </a:custGeom>
            <a:solidFill>
              <a:srgbClr val="E88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0" name="Google Shape;3010;p51"/>
            <p:cNvSpPr/>
            <p:nvPr/>
          </p:nvSpPr>
          <p:spPr>
            <a:xfrm>
              <a:off x="6310068" y="2981508"/>
              <a:ext cx="411088" cy="277609"/>
            </a:xfrm>
            <a:custGeom>
              <a:avLst/>
              <a:gdLst/>
              <a:ahLst/>
              <a:cxnLst/>
              <a:rect l="l" t="t" r="r" b="b"/>
              <a:pathLst>
                <a:path w="10499" h="7090" extrusionOk="0">
                  <a:moveTo>
                    <a:pt x="4416" y="1"/>
                  </a:moveTo>
                  <a:cubicBezTo>
                    <a:pt x="2880" y="1"/>
                    <a:pt x="1383" y="438"/>
                    <a:pt x="153" y="1417"/>
                  </a:cubicBezTo>
                  <a:cubicBezTo>
                    <a:pt x="103" y="1457"/>
                    <a:pt x="50" y="1500"/>
                    <a:pt x="0" y="1543"/>
                  </a:cubicBezTo>
                  <a:cubicBezTo>
                    <a:pt x="387" y="1469"/>
                    <a:pt x="826" y="1413"/>
                    <a:pt x="1276" y="1413"/>
                  </a:cubicBezTo>
                  <a:cubicBezTo>
                    <a:pt x="2089" y="1413"/>
                    <a:pt x="2937" y="1596"/>
                    <a:pt x="3564" y="2182"/>
                  </a:cubicBezTo>
                  <a:cubicBezTo>
                    <a:pt x="5239" y="3745"/>
                    <a:pt x="4464" y="6865"/>
                    <a:pt x="4464" y="6865"/>
                  </a:cubicBezTo>
                  <a:lnTo>
                    <a:pt x="5908" y="7089"/>
                  </a:lnTo>
                  <a:cubicBezTo>
                    <a:pt x="5908" y="7089"/>
                    <a:pt x="6721" y="2910"/>
                    <a:pt x="9736" y="2910"/>
                  </a:cubicBezTo>
                  <a:cubicBezTo>
                    <a:pt x="9976" y="2910"/>
                    <a:pt x="10230" y="2936"/>
                    <a:pt x="10498" y="2993"/>
                  </a:cubicBezTo>
                  <a:cubicBezTo>
                    <a:pt x="10402" y="2828"/>
                    <a:pt x="10303" y="2669"/>
                    <a:pt x="10196" y="2510"/>
                  </a:cubicBezTo>
                  <a:cubicBezTo>
                    <a:pt x="9087" y="831"/>
                    <a:pt x="7255" y="265"/>
                    <a:pt x="5342" y="53"/>
                  </a:cubicBezTo>
                  <a:cubicBezTo>
                    <a:pt x="5033" y="18"/>
                    <a:pt x="4724" y="1"/>
                    <a:pt x="4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1" name="Google Shape;3011;p51"/>
            <p:cNvSpPr/>
            <p:nvPr/>
          </p:nvSpPr>
          <p:spPr>
            <a:xfrm>
              <a:off x="6497268" y="3104689"/>
              <a:ext cx="10963" cy="22279"/>
            </a:xfrm>
            <a:custGeom>
              <a:avLst/>
              <a:gdLst/>
              <a:ahLst/>
              <a:cxnLst/>
              <a:rect l="l" t="t" r="r" b="b"/>
              <a:pathLst>
                <a:path w="280" h="569" extrusionOk="0">
                  <a:moveTo>
                    <a:pt x="93" y="0"/>
                  </a:moveTo>
                  <a:cubicBezTo>
                    <a:pt x="48" y="0"/>
                    <a:pt x="0" y="37"/>
                    <a:pt x="15" y="93"/>
                  </a:cubicBezTo>
                  <a:cubicBezTo>
                    <a:pt x="50" y="232"/>
                    <a:pt x="84" y="374"/>
                    <a:pt x="120" y="513"/>
                  </a:cubicBezTo>
                  <a:cubicBezTo>
                    <a:pt x="130" y="552"/>
                    <a:pt x="159" y="569"/>
                    <a:pt x="188" y="569"/>
                  </a:cubicBezTo>
                  <a:cubicBezTo>
                    <a:pt x="233" y="569"/>
                    <a:pt x="280" y="531"/>
                    <a:pt x="266" y="474"/>
                  </a:cubicBezTo>
                  <a:cubicBezTo>
                    <a:pt x="229" y="334"/>
                    <a:pt x="197" y="192"/>
                    <a:pt x="160" y="53"/>
                  </a:cubicBezTo>
                  <a:cubicBezTo>
                    <a:pt x="151" y="16"/>
                    <a:pt x="122" y="0"/>
                    <a:pt x="93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2" name="Google Shape;3012;p51"/>
            <p:cNvSpPr/>
            <p:nvPr/>
          </p:nvSpPr>
          <p:spPr>
            <a:xfrm>
              <a:off x="6503298" y="3170039"/>
              <a:ext cx="7126" cy="29288"/>
            </a:xfrm>
            <a:custGeom>
              <a:avLst/>
              <a:gdLst/>
              <a:ahLst/>
              <a:cxnLst/>
              <a:rect l="l" t="t" r="r" b="b"/>
              <a:pathLst>
                <a:path w="182" h="748" extrusionOk="0">
                  <a:moveTo>
                    <a:pt x="101" y="1"/>
                  </a:moveTo>
                  <a:cubicBezTo>
                    <a:pt x="63" y="1"/>
                    <a:pt x="26" y="25"/>
                    <a:pt x="26" y="73"/>
                  </a:cubicBezTo>
                  <a:cubicBezTo>
                    <a:pt x="29" y="275"/>
                    <a:pt x="23" y="477"/>
                    <a:pt x="6" y="675"/>
                  </a:cubicBezTo>
                  <a:cubicBezTo>
                    <a:pt x="1" y="723"/>
                    <a:pt x="37" y="748"/>
                    <a:pt x="74" y="748"/>
                  </a:cubicBezTo>
                  <a:cubicBezTo>
                    <a:pt x="112" y="748"/>
                    <a:pt x="152" y="723"/>
                    <a:pt x="155" y="675"/>
                  </a:cubicBezTo>
                  <a:cubicBezTo>
                    <a:pt x="175" y="477"/>
                    <a:pt x="182" y="275"/>
                    <a:pt x="179" y="73"/>
                  </a:cubicBezTo>
                  <a:cubicBezTo>
                    <a:pt x="177" y="25"/>
                    <a:pt x="138" y="1"/>
                    <a:pt x="101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3" name="Google Shape;3013;p51"/>
            <p:cNvSpPr/>
            <p:nvPr/>
          </p:nvSpPr>
          <p:spPr>
            <a:xfrm>
              <a:off x="6520526" y="3147956"/>
              <a:ext cx="8810" cy="23885"/>
            </a:xfrm>
            <a:custGeom>
              <a:avLst/>
              <a:gdLst/>
              <a:ahLst/>
              <a:cxnLst/>
              <a:rect l="l" t="t" r="r" b="b"/>
              <a:pathLst>
                <a:path w="225" h="610" extrusionOk="0">
                  <a:moveTo>
                    <a:pt x="142" y="0"/>
                  </a:moveTo>
                  <a:cubicBezTo>
                    <a:pt x="104" y="0"/>
                    <a:pt x="68" y="24"/>
                    <a:pt x="69" y="73"/>
                  </a:cubicBezTo>
                  <a:cubicBezTo>
                    <a:pt x="76" y="226"/>
                    <a:pt x="60" y="372"/>
                    <a:pt x="17" y="518"/>
                  </a:cubicBezTo>
                  <a:cubicBezTo>
                    <a:pt x="0" y="573"/>
                    <a:pt x="47" y="610"/>
                    <a:pt x="93" y="610"/>
                  </a:cubicBezTo>
                  <a:cubicBezTo>
                    <a:pt x="122" y="610"/>
                    <a:pt x="152" y="594"/>
                    <a:pt x="162" y="557"/>
                  </a:cubicBezTo>
                  <a:cubicBezTo>
                    <a:pt x="205" y="399"/>
                    <a:pt x="225" y="236"/>
                    <a:pt x="222" y="73"/>
                  </a:cubicBezTo>
                  <a:cubicBezTo>
                    <a:pt x="220" y="25"/>
                    <a:pt x="181" y="0"/>
                    <a:pt x="14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4" name="Google Shape;3014;p51"/>
            <p:cNvSpPr/>
            <p:nvPr/>
          </p:nvSpPr>
          <p:spPr>
            <a:xfrm>
              <a:off x="6542218" y="3156648"/>
              <a:ext cx="13743" cy="25255"/>
            </a:xfrm>
            <a:custGeom>
              <a:avLst/>
              <a:gdLst/>
              <a:ahLst/>
              <a:cxnLst/>
              <a:rect l="l" t="t" r="r" b="b"/>
              <a:pathLst>
                <a:path w="351" h="645" extrusionOk="0">
                  <a:moveTo>
                    <a:pt x="260" y="1"/>
                  </a:moveTo>
                  <a:cubicBezTo>
                    <a:pt x="230" y="1"/>
                    <a:pt x="201" y="17"/>
                    <a:pt x="191" y="53"/>
                  </a:cubicBezTo>
                  <a:cubicBezTo>
                    <a:pt x="141" y="223"/>
                    <a:pt x="85" y="391"/>
                    <a:pt x="22" y="554"/>
                  </a:cubicBezTo>
                  <a:cubicBezTo>
                    <a:pt x="0" y="609"/>
                    <a:pt x="44" y="645"/>
                    <a:pt x="90" y="645"/>
                  </a:cubicBezTo>
                  <a:cubicBezTo>
                    <a:pt x="120" y="645"/>
                    <a:pt x="151" y="629"/>
                    <a:pt x="165" y="594"/>
                  </a:cubicBezTo>
                  <a:cubicBezTo>
                    <a:pt x="230" y="431"/>
                    <a:pt x="287" y="266"/>
                    <a:pt x="337" y="93"/>
                  </a:cubicBezTo>
                  <a:cubicBezTo>
                    <a:pt x="351" y="37"/>
                    <a:pt x="305" y="1"/>
                    <a:pt x="260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5" name="Google Shape;3015;p51"/>
            <p:cNvSpPr/>
            <p:nvPr/>
          </p:nvSpPr>
          <p:spPr>
            <a:xfrm>
              <a:off x="6541356" y="3120312"/>
              <a:ext cx="11590" cy="14527"/>
            </a:xfrm>
            <a:custGeom>
              <a:avLst/>
              <a:gdLst/>
              <a:ahLst/>
              <a:cxnLst/>
              <a:rect l="l" t="t" r="r" b="b"/>
              <a:pathLst>
                <a:path w="296" h="371" extrusionOk="0">
                  <a:moveTo>
                    <a:pt x="194" y="0"/>
                  </a:moveTo>
                  <a:cubicBezTo>
                    <a:pt x="172" y="0"/>
                    <a:pt x="150" y="11"/>
                    <a:pt x="136" y="38"/>
                  </a:cubicBezTo>
                  <a:cubicBezTo>
                    <a:pt x="101" y="111"/>
                    <a:pt x="64" y="183"/>
                    <a:pt x="28" y="257"/>
                  </a:cubicBezTo>
                  <a:cubicBezTo>
                    <a:pt x="0" y="316"/>
                    <a:pt x="53" y="370"/>
                    <a:pt x="103" y="370"/>
                  </a:cubicBezTo>
                  <a:cubicBezTo>
                    <a:pt x="125" y="370"/>
                    <a:pt x="147" y="359"/>
                    <a:pt x="160" y="333"/>
                  </a:cubicBezTo>
                  <a:cubicBezTo>
                    <a:pt x="196" y="260"/>
                    <a:pt x="229" y="187"/>
                    <a:pt x="266" y="114"/>
                  </a:cubicBezTo>
                  <a:cubicBezTo>
                    <a:pt x="296" y="55"/>
                    <a:pt x="244" y="0"/>
                    <a:pt x="194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6" name="Google Shape;3016;p51"/>
            <p:cNvSpPr/>
            <p:nvPr/>
          </p:nvSpPr>
          <p:spPr>
            <a:xfrm>
              <a:off x="6564145" y="3116279"/>
              <a:ext cx="15466" cy="20126"/>
            </a:xfrm>
            <a:custGeom>
              <a:avLst/>
              <a:gdLst/>
              <a:ahLst/>
              <a:cxnLst/>
              <a:rect l="l" t="t" r="r" b="b"/>
              <a:pathLst>
                <a:path w="395" h="514" extrusionOk="0">
                  <a:moveTo>
                    <a:pt x="292" y="0"/>
                  </a:moveTo>
                  <a:cubicBezTo>
                    <a:pt x="269" y="0"/>
                    <a:pt x="246" y="12"/>
                    <a:pt x="230" y="38"/>
                  </a:cubicBezTo>
                  <a:cubicBezTo>
                    <a:pt x="164" y="158"/>
                    <a:pt x="98" y="280"/>
                    <a:pt x="35" y="399"/>
                  </a:cubicBezTo>
                  <a:cubicBezTo>
                    <a:pt x="1" y="459"/>
                    <a:pt x="53" y="513"/>
                    <a:pt x="104" y="513"/>
                  </a:cubicBezTo>
                  <a:cubicBezTo>
                    <a:pt x="127" y="513"/>
                    <a:pt x="150" y="502"/>
                    <a:pt x="164" y="476"/>
                  </a:cubicBezTo>
                  <a:cubicBezTo>
                    <a:pt x="230" y="356"/>
                    <a:pt x="297" y="234"/>
                    <a:pt x="363" y="115"/>
                  </a:cubicBezTo>
                  <a:cubicBezTo>
                    <a:pt x="394" y="55"/>
                    <a:pt x="343" y="0"/>
                    <a:pt x="29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7" name="Google Shape;3017;p51"/>
            <p:cNvSpPr/>
            <p:nvPr/>
          </p:nvSpPr>
          <p:spPr>
            <a:xfrm>
              <a:off x="6525264" y="3096663"/>
              <a:ext cx="7205" cy="20008"/>
            </a:xfrm>
            <a:custGeom>
              <a:avLst/>
              <a:gdLst/>
              <a:ahLst/>
              <a:cxnLst/>
              <a:rect l="l" t="t" r="r" b="b"/>
              <a:pathLst>
                <a:path w="184" h="511" extrusionOk="0">
                  <a:moveTo>
                    <a:pt x="102" y="1"/>
                  </a:moveTo>
                  <a:cubicBezTo>
                    <a:pt x="64" y="1"/>
                    <a:pt x="28" y="26"/>
                    <a:pt x="31" y="75"/>
                  </a:cubicBezTo>
                  <a:cubicBezTo>
                    <a:pt x="35" y="188"/>
                    <a:pt x="28" y="304"/>
                    <a:pt x="8" y="417"/>
                  </a:cubicBezTo>
                  <a:cubicBezTo>
                    <a:pt x="0" y="473"/>
                    <a:pt x="49" y="511"/>
                    <a:pt x="93" y="511"/>
                  </a:cubicBezTo>
                  <a:cubicBezTo>
                    <a:pt x="121" y="511"/>
                    <a:pt x="147" y="494"/>
                    <a:pt x="154" y="457"/>
                  </a:cubicBezTo>
                  <a:cubicBezTo>
                    <a:pt x="177" y="330"/>
                    <a:pt x="183" y="202"/>
                    <a:pt x="180" y="75"/>
                  </a:cubicBezTo>
                  <a:cubicBezTo>
                    <a:pt x="179" y="26"/>
                    <a:pt x="140" y="1"/>
                    <a:pt x="102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8" name="Google Shape;3018;p51"/>
            <p:cNvSpPr/>
            <p:nvPr/>
          </p:nvSpPr>
          <p:spPr>
            <a:xfrm>
              <a:off x="6460541" y="3058017"/>
              <a:ext cx="18755" cy="18207"/>
            </a:xfrm>
            <a:custGeom>
              <a:avLst/>
              <a:gdLst/>
              <a:ahLst/>
              <a:cxnLst/>
              <a:rect l="l" t="t" r="r" b="b"/>
              <a:pathLst>
                <a:path w="479" h="465" extrusionOk="0">
                  <a:moveTo>
                    <a:pt x="110" y="0"/>
                  </a:moveTo>
                  <a:cubicBezTo>
                    <a:pt x="52" y="0"/>
                    <a:pt x="1" y="75"/>
                    <a:pt x="51" y="128"/>
                  </a:cubicBezTo>
                  <a:cubicBezTo>
                    <a:pt x="148" y="221"/>
                    <a:pt x="230" y="324"/>
                    <a:pt x="310" y="430"/>
                  </a:cubicBezTo>
                  <a:cubicBezTo>
                    <a:pt x="327" y="454"/>
                    <a:pt x="350" y="464"/>
                    <a:pt x="373" y="464"/>
                  </a:cubicBezTo>
                  <a:cubicBezTo>
                    <a:pt x="427" y="464"/>
                    <a:pt x="479" y="410"/>
                    <a:pt x="439" y="354"/>
                  </a:cubicBezTo>
                  <a:cubicBezTo>
                    <a:pt x="353" y="238"/>
                    <a:pt x="260" y="125"/>
                    <a:pt x="161" y="23"/>
                  </a:cubicBezTo>
                  <a:cubicBezTo>
                    <a:pt x="145" y="7"/>
                    <a:pt x="127" y="0"/>
                    <a:pt x="11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9" name="Google Shape;3019;p51"/>
            <p:cNvSpPr/>
            <p:nvPr/>
          </p:nvSpPr>
          <p:spPr>
            <a:xfrm>
              <a:off x="6485874" y="3047092"/>
              <a:ext cx="16602" cy="18442"/>
            </a:xfrm>
            <a:custGeom>
              <a:avLst/>
              <a:gdLst/>
              <a:ahLst/>
              <a:cxnLst/>
              <a:rect l="l" t="t" r="r" b="b"/>
              <a:pathLst>
                <a:path w="424" h="471" extrusionOk="0">
                  <a:moveTo>
                    <a:pt x="108" y="0"/>
                  </a:moveTo>
                  <a:cubicBezTo>
                    <a:pt x="54" y="0"/>
                    <a:pt x="1" y="54"/>
                    <a:pt x="40" y="109"/>
                  </a:cubicBezTo>
                  <a:cubicBezTo>
                    <a:pt x="110" y="219"/>
                    <a:pt x="182" y="328"/>
                    <a:pt x="256" y="435"/>
                  </a:cubicBezTo>
                  <a:cubicBezTo>
                    <a:pt x="272" y="460"/>
                    <a:pt x="295" y="470"/>
                    <a:pt x="319" y="470"/>
                  </a:cubicBezTo>
                  <a:cubicBezTo>
                    <a:pt x="372" y="470"/>
                    <a:pt x="424" y="416"/>
                    <a:pt x="385" y="358"/>
                  </a:cubicBezTo>
                  <a:cubicBezTo>
                    <a:pt x="312" y="253"/>
                    <a:pt x="242" y="143"/>
                    <a:pt x="170" y="34"/>
                  </a:cubicBezTo>
                  <a:cubicBezTo>
                    <a:pt x="154" y="10"/>
                    <a:pt x="131" y="0"/>
                    <a:pt x="108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0" name="Google Shape;3020;p51"/>
            <p:cNvSpPr/>
            <p:nvPr/>
          </p:nvSpPr>
          <p:spPr>
            <a:xfrm>
              <a:off x="6525890" y="3038322"/>
              <a:ext cx="9945" cy="26312"/>
            </a:xfrm>
            <a:custGeom>
              <a:avLst/>
              <a:gdLst/>
              <a:ahLst/>
              <a:cxnLst/>
              <a:rect l="l" t="t" r="r" b="b"/>
              <a:pathLst>
                <a:path w="254" h="672" extrusionOk="0">
                  <a:moveTo>
                    <a:pt x="167" y="1"/>
                  </a:moveTo>
                  <a:cubicBezTo>
                    <a:pt x="129" y="1"/>
                    <a:pt x="93" y="25"/>
                    <a:pt x="94" y="75"/>
                  </a:cubicBezTo>
                  <a:cubicBezTo>
                    <a:pt x="101" y="248"/>
                    <a:pt x="78" y="413"/>
                    <a:pt x="19" y="579"/>
                  </a:cubicBezTo>
                  <a:cubicBezTo>
                    <a:pt x="1" y="635"/>
                    <a:pt x="46" y="671"/>
                    <a:pt x="92" y="671"/>
                  </a:cubicBezTo>
                  <a:cubicBezTo>
                    <a:pt x="122" y="671"/>
                    <a:pt x="152" y="655"/>
                    <a:pt x="164" y="619"/>
                  </a:cubicBezTo>
                  <a:cubicBezTo>
                    <a:pt x="227" y="443"/>
                    <a:pt x="253" y="261"/>
                    <a:pt x="244" y="75"/>
                  </a:cubicBezTo>
                  <a:cubicBezTo>
                    <a:pt x="242" y="25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1" name="Google Shape;3021;p51"/>
            <p:cNvSpPr/>
            <p:nvPr/>
          </p:nvSpPr>
          <p:spPr>
            <a:xfrm>
              <a:off x="6551889" y="3044586"/>
              <a:ext cx="18442" cy="27369"/>
            </a:xfrm>
            <a:custGeom>
              <a:avLst/>
              <a:gdLst/>
              <a:ahLst/>
              <a:cxnLst/>
              <a:rect l="l" t="t" r="r" b="b"/>
              <a:pathLst>
                <a:path w="471" h="699" extrusionOk="0">
                  <a:moveTo>
                    <a:pt x="368" y="0"/>
                  </a:moveTo>
                  <a:cubicBezTo>
                    <a:pt x="345" y="0"/>
                    <a:pt x="323" y="11"/>
                    <a:pt x="309" y="38"/>
                  </a:cubicBezTo>
                  <a:cubicBezTo>
                    <a:pt x="216" y="220"/>
                    <a:pt x="123" y="402"/>
                    <a:pt x="30" y="584"/>
                  </a:cubicBezTo>
                  <a:cubicBezTo>
                    <a:pt x="0" y="644"/>
                    <a:pt x="53" y="698"/>
                    <a:pt x="102" y="698"/>
                  </a:cubicBezTo>
                  <a:cubicBezTo>
                    <a:pt x="124" y="698"/>
                    <a:pt x="146" y="687"/>
                    <a:pt x="159" y="661"/>
                  </a:cubicBezTo>
                  <a:cubicBezTo>
                    <a:pt x="252" y="479"/>
                    <a:pt x="344" y="297"/>
                    <a:pt x="440" y="114"/>
                  </a:cubicBezTo>
                  <a:cubicBezTo>
                    <a:pt x="470" y="55"/>
                    <a:pt x="418" y="0"/>
                    <a:pt x="368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2" name="Google Shape;3022;p51"/>
            <p:cNvSpPr/>
            <p:nvPr/>
          </p:nvSpPr>
          <p:spPr>
            <a:xfrm>
              <a:off x="6574795" y="3057234"/>
              <a:ext cx="29836" cy="24824"/>
            </a:xfrm>
            <a:custGeom>
              <a:avLst/>
              <a:gdLst/>
              <a:ahLst/>
              <a:cxnLst/>
              <a:rect l="l" t="t" r="r" b="b"/>
              <a:pathLst>
                <a:path w="762" h="634" extrusionOk="0">
                  <a:moveTo>
                    <a:pt x="647" y="1"/>
                  </a:moveTo>
                  <a:cubicBezTo>
                    <a:pt x="630" y="1"/>
                    <a:pt x="613" y="6"/>
                    <a:pt x="598" y="20"/>
                  </a:cubicBezTo>
                  <a:lnTo>
                    <a:pt x="57" y="506"/>
                  </a:lnTo>
                  <a:cubicBezTo>
                    <a:pt x="1" y="556"/>
                    <a:pt x="53" y="633"/>
                    <a:pt x="113" y="633"/>
                  </a:cubicBezTo>
                  <a:cubicBezTo>
                    <a:pt x="130" y="633"/>
                    <a:pt x="148" y="627"/>
                    <a:pt x="164" y="613"/>
                  </a:cubicBezTo>
                  <a:lnTo>
                    <a:pt x="707" y="129"/>
                  </a:lnTo>
                  <a:cubicBezTo>
                    <a:pt x="762" y="77"/>
                    <a:pt x="708" y="1"/>
                    <a:pt x="647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3" name="Google Shape;3023;p51"/>
            <p:cNvSpPr/>
            <p:nvPr/>
          </p:nvSpPr>
          <p:spPr>
            <a:xfrm>
              <a:off x="6597935" y="3074070"/>
              <a:ext cx="28348" cy="17620"/>
            </a:xfrm>
            <a:custGeom>
              <a:avLst/>
              <a:gdLst/>
              <a:ahLst/>
              <a:cxnLst/>
              <a:rect l="l" t="t" r="r" b="b"/>
              <a:pathLst>
                <a:path w="724" h="450" extrusionOk="0">
                  <a:moveTo>
                    <a:pt x="601" y="1"/>
                  </a:moveTo>
                  <a:cubicBezTo>
                    <a:pt x="591" y="1"/>
                    <a:pt x="580" y="3"/>
                    <a:pt x="569" y="7"/>
                  </a:cubicBezTo>
                  <a:cubicBezTo>
                    <a:pt x="387" y="86"/>
                    <a:pt x="218" y="186"/>
                    <a:pt x="62" y="305"/>
                  </a:cubicBezTo>
                  <a:cubicBezTo>
                    <a:pt x="1" y="354"/>
                    <a:pt x="40" y="449"/>
                    <a:pt x="98" y="449"/>
                  </a:cubicBezTo>
                  <a:cubicBezTo>
                    <a:pt x="111" y="449"/>
                    <a:pt x="125" y="445"/>
                    <a:pt x="139" y="434"/>
                  </a:cubicBezTo>
                  <a:cubicBezTo>
                    <a:pt x="294" y="315"/>
                    <a:pt x="464" y="215"/>
                    <a:pt x="646" y="140"/>
                  </a:cubicBezTo>
                  <a:cubicBezTo>
                    <a:pt x="724" y="105"/>
                    <a:pt x="675" y="1"/>
                    <a:pt x="601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4" name="Google Shape;3024;p51"/>
            <p:cNvSpPr/>
            <p:nvPr/>
          </p:nvSpPr>
          <p:spPr>
            <a:xfrm>
              <a:off x="6623269" y="3047014"/>
              <a:ext cx="27996" cy="14996"/>
            </a:xfrm>
            <a:custGeom>
              <a:avLst/>
              <a:gdLst/>
              <a:ahLst/>
              <a:cxnLst/>
              <a:rect l="l" t="t" r="r" b="b"/>
              <a:pathLst>
                <a:path w="715" h="383" extrusionOk="0">
                  <a:moveTo>
                    <a:pt x="600" y="0"/>
                  </a:moveTo>
                  <a:cubicBezTo>
                    <a:pt x="588" y="0"/>
                    <a:pt x="577" y="3"/>
                    <a:pt x="565" y="9"/>
                  </a:cubicBezTo>
                  <a:cubicBezTo>
                    <a:pt x="402" y="85"/>
                    <a:pt x="240" y="165"/>
                    <a:pt x="78" y="244"/>
                  </a:cubicBezTo>
                  <a:cubicBezTo>
                    <a:pt x="1" y="278"/>
                    <a:pt x="47" y="382"/>
                    <a:pt x="119" y="382"/>
                  </a:cubicBezTo>
                  <a:cubicBezTo>
                    <a:pt x="130" y="382"/>
                    <a:pt x="142" y="380"/>
                    <a:pt x="155" y="374"/>
                  </a:cubicBezTo>
                  <a:cubicBezTo>
                    <a:pt x="317" y="294"/>
                    <a:pt x="479" y="218"/>
                    <a:pt x="641" y="138"/>
                  </a:cubicBezTo>
                  <a:cubicBezTo>
                    <a:pt x="715" y="102"/>
                    <a:pt x="669" y="0"/>
                    <a:pt x="60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5" name="Google Shape;3025;p51"/>
            <p:cNvSpPr/>
            <p:nvPr/>
          </p:nvSpPr>
          <p:spPr>
            <a:xfrm>
              <a:off x="6606197" y="3031861"/>
              <a:ext cx="20439" cy="13665"/>
            </a:xfrm>
            <a:custGeom>
              <a:avLst/>
              <a:gdLst/>
              <a:ahLst/>
              <a:cxnLst/>
              <a:rect l="l" t="t" r="r" b="b"/>
              <a:pathLst>
                <a:path w="522" h="349" extrusionOk="0">
                  <a:moveTo>
                    <a:pt x="413" y="1"/>
                  </a:moveTo>
                  <a:cubicBezTo>
                    <a:pt x="401" y="1"/>
                    <a:pt x="388" y="4"/>
                    <a:pt x="375" y="12"/>
                  </a:cubicBezTo>
                  <a:cubicBezTo>
                    <a:pt x="269" y="72"/>
                    <a:pt x="166" y="138"/>
                    <a:pt x="67" y="204"/>
                  </a:cubicBezTo>
                  <a:cubicBezTo>
                    <a:pt x="0" y="251"/>
                    <a:pt x="43" y="349"/>
                    <a:pt x="105" y="349"/>
                  </a:cubicBezTo>
                  <a:cubicBezTo>
                    <a:pt x="117" y="349"/>
                    <a:pt x="130" y="345"/>
                    <a:pt x="143" y="336"/>
                  </a:cubicBezTo>
                  <a:cubicBezTo>
                    <a:pt x="242" y="267"/>
                    <a:pt x="345" y="204"/>
                    <a:pt x="451" y="141"/>
                  </a:cubicBezTo>
                  <a:cubicBezTo>
                    <a:pt x="521" y="102"/>
                    <a:pt x="480" y="1"/>
                    <a:pt x="413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6" name="Google Shape;3026;p51"/>
            <p:cNvSpPr/>
            <p:nvPr/>
          </p:nvSpPr>
          <p:spPr>
            <a:xfrm>
              <a:off x="6582626" y="3014515"/>
              <a:ext cx="13391" cy="18794"/>
            </a:xfrm>
            <a:custGeom>
              <a:avLst/>
              <a:gdLst/>
              <a:ahLst/>
              <a:cxnLst/>
              <a:rect l="l" t="t" r="r" b="b"/>
              <a:pathLst>
                <a:path w="342" h="480" extrusionOk="0">
                  <a:moveTo>
                    <a:pt x="240" y="0"/>
                  </a:moveTo>
                  <a:cubicBezTo>
                    <a:pt x="217" y="0"/>
                    <a:pt x="196" y="11"/>
                    <a:pt x="182" y="38"/>
                  </a:cubicBezTo>
                  <a:cubicBezTo>
                    <a:pt x="132" y="147"/>
                    <a:pt x="80" y="256"/>
                    <a:pt x="30" y="365"/>
                  </a:cubicBezTo>
                  <a:cubicBezTo>
                    <a:pt x="0" y="425"/>
                    <a:pt x="52" y="480"/>
                    <a:pt x="102" y="480"/>
                  </a:cubicBezTo>
                  <a:cubicBezTo>
                    <a:pt x="124" y="480"/>
                    <a:pt x="146" y="469"/>
                    <a:pt x="159" y="442"/>
                  </a:cubicBezTo>
                  <a:cubicBezTo>
                    <a:pt x="209" y="333"/>
                    <a:pt x="262" y="223"/>
                    <a:pt x="314" y="114"/>
                  </a:cubicBezTo>
                  <a:cubicBezTo>
                    <a:pt x="342" y="54"/>
                    <a:pt x="289" y="0"/>
                    <a:pt x="240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7" name="Google Shape;3027;p51"/>
            <p:cNvSpPr/>
            <p:nvPr/>
          </p:nvSpPr>
          <p:spPr>
            <a:xfrm>
              <a:off x="6553181" y="3003709"/>
              <a:ext cx="7048" cy="19225"/>
            </a:xfrm>
            <a:custGeom>
              <a:avLst/>
              <a:gdLst/>
              <a:ahLst/>
              <a:cxnLst/>
              <a:rect l="l" t="t" r="r" b="b"/>
              <a:pathLst>
                <a:path w="180" h="491" extrusionOk="0">
                  <a:moveTo>
                    <a:pt x="88" y="0"/>
                  </a:moveTo>
                  <a:cubicBezTo>
                    <a:pt x="51" y="0"/>
                    <a:pt x="15" y="24"/>
                    <a:pt x="20" y="72"/>
                  </a:cubicBezTo>
                  <a:cubicBezTo>
                    <a:pt x="27" y="181"/>
                    <a:pt x="27" y="288"/>
                    <a:pt x="10" y="396"/>
                  </a:cubicBezTo>
                  <a:cubicBezTo>
                    <a:pt x="0" y="453"/>
                    <a:pt x="49" y="491"/>
                    <a:pt x="93" y="491"/>
                  </a:cubicBezTo>
                  <a:cubicBezTo>
                    <a:pt x="121" y="491"/>
                    <a:pt x="147" y="474"/>
                    <a:pt x="152" y="436"/>
                  </a:cubicBezTo>
                  <a:cubicBezTo>
                    <a:pt x="172" y="314"/>
                    <a:pt x="179" y="195"/>
                    <a:pt x="169" y="72"/>
                  </a:cubicBezTo>
                  <a:cubicBezTo>
                    <a:pt x="166" y="24"/>
                    <a:pt x="126" y="0"/>
                    <a:pt x="88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8" name="Google Shape;3028;p51"/>
            <p:cNvSpPr/>
            <p:nvPr/>
          </p:nvSpPr>
          <p:spPr>
            <a:xfrm>
              <a:off x="6524011" y="2998932"/>
              <a:ext cx="5991" cy="26273"/>
            </a:xfrm>
            <a:custGeom>
              <a:avLst/>
              <a:gdLst/>
              <a:ahLst/>
              <a:cxnLst/>
              <a:rect l="l" t="t" r="r" b="b"/>
              <a:pathLst>
                <a:path w="153" h="67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598"/>
                  </a:lnTo>
                  <a:cubicBezTo>
                    <a:pt x="0" y="646"/>
                    <a:pt x="38" y="670"/>
                    <a:pt x="76" y="670"/>
                  </a:cubicBezTo>
                  <a:cubicBezTo>
                    <a:pt x="115" y="670"/>
                    <a:pt x="153" y="646"/>
                    <a:pt x="153" y="59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6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9" name="Google Shape;3029;p51"/>
            <p:cNvSpPr/>
            <p:nvPr/>
          </p:nvSpPr>
          <p:spPr>
            <a:xfrm>
              <a:off x="6482428" y="2995564"/>
              <a:ext cx="17463" cy="26390"/>
            </a:xfrm>
            <a:custGeom>
              <a:avLst/>
              <a:gdLst/>
              <a:ahLst/>
              <a:cxnLst/>
              <a:rect l="l" t="t" r="r" b="b"/>
              <a:pathLst>
                <a:path w="446" h="674" extrusionOk="0">
                  <a:moveTo>
                    <a:pt x="102" y="0"/>
                  </a:moveTo>
                  <a:cubicBezTo>
                    <a:pt x="52" y="0"/>
                    <a:pt x="0" y="55"/>
                    <a:pt x="32" y="114"/>
                  </a:cubicBezTo>
                  <a:cubicBezTo>
                    <a:pt x="122" y="280"/>
                    <a:pt x="205" y="449"/>
                    <a:pt x="278" y="624"/>
                  </a:cubicBezTo>
                  <a:cubicBezTo>
                    <a:pt x="292" y="658"/>
                    <a:pt x="324" y="673"/>
                    <a:pt x="354" y="673"/>
                  </a:cubicBezTo>
                  <a:cubicBezTo>
                    <a:pt x="401" y="673"/>
                    <a:pt x="445" y="639"/>
                    <a:pt x="423" y="585"/>
                  </a:cubicBezTo>
                  <a:cubicBezTo>
                    <a:pt x="344" y="399"/>
                    <a:pt x="258" y="217"/>
                    <a:pt x="162" y="39"/>
                  </a:cubicBezTo>
                  <a:cubicBezTo>
                    <a:pt x="147" y="12"/>
                    <a:pt x="125" y="0"/>
                    <a:pt x="102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0" name="Google Shape;3030;p51"/>
            <p:cNvSpPr/>
            <p:nvPr/>
          </p:nvSpPr>
          <p:spPr>
            <a:xfrm>
              <a:off x="6439162" y="3000459"/>
              <a:ext cx="26547" cy="21809"/>
            </a:xfrm>
            <a:custGeom>
              <a:avLst/>
              <a:gdLst/>
              <a:ahLst/>
              <a:cxnLst/>
              <a:rect l="l" t="t" r="r" b="b"/>
              <a:pathLst>
                <a:path w="678" h="557" extrusionOk="0">
                  <a:moveTo>
                    <a:pt x="114" y="0"/>
                  </a:moveTo>
                  <a:cubicBezTo>
                    <a:pt x="54" y="0"/>
                    <a:pt x="0" y="76"/>
                    <a:pt x="58" y="125"/>
                  </a:cubicBezTo>
                  <a:cubicBezTo>
                    <a:pt x="210" y="264"/>
                    <a:pt x="362" y="400"/>
                    <a:pt x="515" y="536"/>
                  </a:cubicBezTo>
                  <a:cubicBezTo>
                    <a:pt x="531" y="551"/>
                    <a:pt x="549" y="557"/>
                    <a:pt x="566" y="557"/>
                  </a:cubicBezTo>
                  <a:cubicBezTo>
                    <a:pt x="626" y="557"/>
                    <a:pt x="677" y="481"/>
                    <a:pt x="620" y="430"/>
                  </a:cubicBezTo>
                  <a:cubicBezTo>
                    <a:pt x="469" y="294"/>
                    <a:pt x="316" y="158"/>
                    <a:pt x="163" y="19"/>
                  </a:cubicBezTo>
                  <a:cubicBezTo>
                    <a:pt x="148" y="6"/>
                    <a:pt x="131" y="0"/>
                    <a:pt x="114" y="0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1" name="Google Shape;3031;p51"/>
            <p:cNvSpPr/>
            <p:nvPr/>
          </p:nvSpPr>
          <p:spPr>
            <a:xfrm>
              <a:off x="6418057" y="3013732"/>
              <a:ext cx="31441" cy="20126"/>
            </a:xfrm>
            <a:custGeom>
              <a:avLst/>
              <a:gdLst/>
              <a:ahLst/>
              <a:cxnLst/>
              <a:rect l="l" t="t" r="r" b="b"/>
              <a:pathLst>
                <a:path w="803" h="514" extrusionOk="0">
                  <a:moveTo>
                    <a:pt x="101" y="1"/>
                  </a:moveTo>
                  <a:cubicBezTo>
                    <a:pt x="42" y="1"/>
                    <a:pt x="0" y="97"/>
                    <a:pt x="64" y="144"/>
                  </a:cubicBezTo>
                  <a:cubicBezTo>
                    <a:pt x="253" y="280"/>
                    <a:pt x="444" y="402"/>
                    <a:pt x="650" y="504"/>
                  </a:cubicBezTo>
                  <a:cubicBezTo>
                    <a:pt x="663" y="511"/>
                    <a:pt x="675" y="513"/>
                    <a:pt x="687" y="513"/>
                  </a:cubicBezTo>
                  <a:cubicBezTo>
                    <a:pt x="757" y="513"/>
                    <a:pt x="803" y="413"/>
                    <a:pt x="726" y="376"/>
                  </a:cubicBezTo>
                  <a:cubicBezTo>
                    <a:pt x="520" y="270"/>
                    <a:pt x="325" y="151"/>
                    <a:pt x="140" y="15"/>
                  </a:cubicBez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2" name="Google Shape;3032;p51"/>
            <p:cNvSpPr/>
            <p:nvPr/>
          </p:nvSpPr>
          <p:spPr>
            <a:xfrm>
              <a:off x="6402669" y="3027672"/>
              <a:ext cx="34026" cy="17620"/>
            </a:xfrm>
            <a:custGeom>
              <a:avLst/>
              <a:gdLst/>
              <a:ahLst/>
              <a:cxnLst/>
              <a:rect l="l" t="t" r="r" b="b"/>
              <a:pathLst>
                <a:path w="869" h="450" extrusionOk="0">
                  <a:moveTo>
                    <a:pt x="104" y="1"/>
                  </a:moveTo>
                  <a:cubicBezTo>
                    <a:pt x="42" y="1"/>
                    <a:pt x="0" y="101"/>
                    <a:pt x="69" y="145"/>
                  </a:cubicBezTo>
                  <a:cubicBezTo>
                    <a:pt x="278" y="278"/>
                    <a:pt x="503" y="381"/>
                    <a:pt x="742" y="447"/>
                  </a:cubicBezTo>
                  <a:cubicBezTo>
                    <a:pt x="750" y="449"/>
                    <a:pt x="758" y="450"/>
                    <a:pt x="765" y="450"/>
                  </a:cubicBezTo>
                  <a:cubicBezTo>
                    <a:pt x="843" y="450"/>
                    <a:pt x="869" y="329"/>
                    <a:pt x="782" y="304"/>
                  </a:cubicBezTo>
                  <a:cubicBezTo>
                    <a:pt x="556" y="238"/>
                    <a:pt x="344" y="142"/>
                    <a:pt x="142" y="13"/>
                  </a:cubicBezTo>
                  <a:cubicBezTo>
                    <a:pt x="129" y="5"/>
                    <a:pt x="116" y="1"/>
                    <a:pt x="104" y="1"/>
                  </a:cubicBezTo>
                  <a:close/>
                </a:path>
              </a:pathLst>
            </a:custGeom>
            <a:solidFill>
              <a:srgbClr val="FCC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3" name="Google Shape;3033;p51"/>
            <p:cNvSpPr/>
            <p:nvPr/>
          </p:nvSpPr>
          <p:spPr>
            <a:xfrm>
              <a:off x="6169384" y="3036873"/>
              <a:ext cx="362536" cy="535914"/>
            </a:xfrm>
            <a:custGeom>
              <a:avLst/>
              <a:gdLst/>
              <a:ahLst/>
              <a:cxnLst/>
              <a:rect l="l" t="t" r="r" b="b"/>
              <a:pathLst>
                <a:path w="9259" h="13687" extrusionOk="0">
                  <a:moveTo>
                    <a:pt x="4872" y="0"/>
                  </a:moveTo>
                  <a:cubicBezTo>
                    <a:pt x="4421" y="0"/>
                    <a:pt x="3981" y="57"/>
                    <a:pt x="3593" y="129"/>
                  </a:cubicBezTo>
                  <a:cubicBezTo>
                    <a:pt x="3537" y="179"/>
                    <a:pt x="3481" y="225"/>
                    <a:pt x="3428" y="275"/>
                  </a:cubicBezTo>
                  <a:cubicBezTo>
                    <a:pt x="2908" y="738"/>
                    <a:pt x="2464" y="1281"/>
                    <a:pt x="2080" y="1861"/>
                  </a:cubicBezTo>
                  <a:cubicBezTo>
                    <a:pt x="2080" y="1861"/>
                    <a:pt x="1623" y="2487"/>
                    <a:pt x="1140" y="3457"/>
                  </a:cubicBezTo>
                  <a:cubicBezTo>
                    <a:pt x="590" y="4563"/>
                    <a:pt x="0" y="6113"/>
                    <a:pt x="0" y="7693"/>
                  </a:cubicBezTo>
                  <a:cubicBezTo>
                    <a:pt x="0" y="8305"/>
                    <a:pt x="90" y="8921"/>
                    <a:pt x="302" y="9514"/>
                  </a:cubicBezTo>
                  <a:cubicBezTo>
                    <a:pt x="1331" y="12391"/>
                    <a:pt x="4915" y="13687"/>
                    <a:pt x="8435" y="13687"/>
                  </a:cubicBezTo>
                  <a:cubicBezTo>
                    <a:pt x="8710" y="13687"/>
                    <a:pt x="8988" y="13676"/>
                    <a:pt x="9259" y="13660"/>
                  </a:cubicBezTo>
                  <a:cubicBezTo>
                    <a:pt x="9219" y="13435"/>
                    <a:pt x="9153" y="13196"/>
                    <a:pt x="9057" y="12947"/>
                  </a:cubicBezTo>
                  <a:cubicBezTo>
                    <a:pt x="8126" y="10527"/>
                    <a:pt x="1918" y="9590"/>
                    <a:pt x="3445" y="4520"/>
                  </a:cubicBezTo>
                  <a:cubicBezTo>
                    <a:pt x="4033" y="2550"/>
                    <a:pt x="5265" y="1229"/>
                    <a:pt x="6547" y="347"/>
                  </a:cubicBezTo>
                  <a:cubicBezTo>
                    <a:pt x="6031" y="89"/>
                    <a:pt x="5444" y="0"/>
                    <a:pt x="4872" y="0"/>
                  </a:cubicBezTo>
                  <a:close/>
                </a:path>
              </a:pathLst>
            </a:custGeom>
            <a:solidFill>
              <a:srgbClr val="F5B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4" name="Google Shape;3034;p51"/>
            <p:cNvSpPr/>
            <p:nvPr/>
          </p:nvSpPr>
          <p:spPr>
            <a:xfrm>
              <a:off x="6310068" y="2981508"/>
              <a:ext cx="251962" cy="68991"/>
            </a:xfrm>
            <a:custGeom>
              <a:avLst/>
              <a:gdLst/>
              <a:ahLst/>
              <a:cxnLst/>
              <a:rect l="l" t="t" r="r" b="b"/>
              <a:pathLst>
                <a:path w="6435" h="1762" extrusionOk="0">
                  <a:moveTo>
                    <a:pt x="3411" y="483"/>
                  </a:moveTo>
                  <a:cubicBezTo>
                    <a:pt x="3428" y="483"/>
                    <a:pt x="3445" y="490"/>
                    <a:pt x="3460" y="503"/>
                  </a:cubicBezTo>
                  <a:cubicBezTo>
                    <a:pt x="3613" y="642"/>
                    <a:pt x="3766" y="778"/>
                    <a:pt x="3917" y="914"/>
                  </a:cubicBezTo>
                  <a:cubicBezTo>
                    <a:pt x="3974" y="963"/>
                    <a:pt x="3921" y="1040"/>
                    <a:pt x="3862" y="1040"/>
                  </a:cubicBezTo>
                  <a:cubicBezTo>
                    <a:pt x="3845" y="1040"/>
                    <a:pt x="3828" y="1037"/>
                    <a:pt x="3812" y="1020"/>
                  </a:cubicBezTo>
                  <a:cubicBezTo>
                    <a:pt x="3659" y="884"/>
                    <a:pt x="3507" y="748"/>
                    <a:pt x="3355" y="609"/>
                  </a:cubicBezTo>
                  <a:cubicBezTo>
                    <a:pt x="3298" y="560"/>
                    <a:pt x="3352" y="483"/>
                    <a:pt x="3411" y="483"/>
                  </a:cubicBezTo>
                  <a:close/>
                  <a:moveTo>
                    <a:pt x="2858" y="824"/>
                  </a:moveTo>
                  <a:cubicBezTo>
                    <a:pt x="2872" y="824"/>
                    <a:pt x="2884" y="828"/>
                    <a:pt x="2898" y="838"/>
                  </a:cubicBezTo>
                  <a:cubicBezTo>
                    <a:pt x="3083" y="974"/>
                    <a:pt x="3278" y="1093"/>
                    <a:pt x="3484" y="1199"/>
                  </a:cubicBezTo>
                  <a:cubicBezTo>
                    <a:pt x="3560" y="1235"/>
                    <a:pt x="3514" y="1338"/>
                    <a:pt x="3445" y="1338"/>
                  </a:cubicBezTo>
                  <a:cubicBezTo>
                    <a:pt x="3434" y="1338"/>
                    <a:pt x="3421" y="1335"/>
                    <a:pt x="3408" y="1327"/>
                  </a:cubicBezTo>
                  <a:cubicBezTo>
                    <a:pt x="3202" y="1225"/>
                    <a:pt x="3011" y="1103"/>
                    <a:pt x="2822" y="967"/>
                  </a:cubicBezTo>
                  <a:cubicBezTo>
                    <a:pt x="2759" y="921"/>
                    <a:pt x="2798" y="824"/>
                    <a:pt x="2858" y="824"/>
                  </a:cubicBezTo>
                  <a:close/>
                  <a:moveTo>
                    <a:pt x="2471" y="1182"/>
                  </a:moveTo>
                  <a:cubicBezTo>
                    <a:pt x="2481" y="1182"/>
                    <a:pt x="2494" y="1185"/>
                    <a:pt x="2507" y="1192"/>
                  </a:cubicBezTo>
                  <a:cubicBezTo>
                    <a:pt x="2709" y="1321"/>
                    <a:pt x="2921" y="1417"/>
                    <a:pt x="3147" y="1483"/>
                  </a:cubicBezTo>
                  <a:cubicBezTo>
                    <a:pt x="3232" y="1506"/>
                    <a:pt x="3206" y="1629"/>
                    <a:pt x="3130" y="1629"/>
                  </a:cubicBezTo>
                  <a:cubicBezTo>
                    <a:pt x="3123" y="1629"/>
                    <a:pt x="3116" y="1629"/>
                    <a:pt x="3107" y="1626"/>
                  </a:cubicBezTo>
                  <a:cubicBezTo>
                    <a:pt x="2868" y="1560"/>
                    <a:pt x="2643" y="1457"/>
                    <a:pt x="2434" y="1324"/>
                  </a:cubicBezTo>
                  <a:cubicBezTo>
                    <a:pt x="2365" y="1278"/>
                    <a:pt x="2407" y="1182"/>
                    <a:pt x="2471" y="1182"/>
                  </a:cubicBezTo>
                  <a:close/>
                  <a:moveTo>
                    <a:pt x="4418" y="0"/>
                  </a:moveTo>
                  <a:cubicBezTo>
                    <a:pt x="2881" y="0"/>
                    <a:pt x="1381" y="437"/>
                    <a:pt x="153" y="1417"/>
                  </a:cubicBezTo>
                  <a:cubicBezTo>
                    <a:pt x="103" y="1457"/>
                    <a:pt x="50" y="1500"/>
                    <a:pt x="0" y="1543"/>
                  </a:cubicBezTo>
                  <a:cubicBezTo>
                    <a:pt x="388" y="1471"/>
                    <a:pt x="828" y="1414"/>
                    <a:pt x="1279" y="1414"/>
                  </a:cubicBezTo>
                  <a:cubicBezTo>
                    <a:pt x="1851" y="1414"/>
                    <a:pt x="2438" y="1503"/>
                    <a:pt x="2954" y="1761"/>
                  </a:cubicBezTo>
                  <a:cubicBezTo>
                    <a:pt x="3517" y="1378"/>
                    <a:pt x="4087" y="1076"/>
                    <a:pt x="4617" y="841"/>
                  </a:cubicBezTo>
                  <a:cubicBezTo>
                    <a:pt x="4560" y="716"/>
                    <a:pt x="4501" y="592"/>
                    <a:pt x="4434" y="473"/>
                  </a:cubicBezTo>
                  <a:cubicBezTo>
                    <a:pt x="4401" y="413"/>
                    <a:pt x="4454" y="361"/>
                    <a:pt x="4504" y="361"/>
                  </a:cubicBezTo>
                  <a:cubicBezTo>
                    <a:pt x="4527" y="361"/>
                    <a:pt x="4550" y="371"/>
                    <a:pt x="4564" y="398"/>
                  </a:cubicBezTo>
                  <a:cubicBezTo>
                    <a:pt x="4633" y="523"/>
                    <a:pt x="4696" y="652"/>
                    <a:pt x="4756" y="781"/>
                  </a:cubicBezTo>
                  <a:cubicBezTo>
                    <a:pt x="5004" y="679"/>
                    <a:pt x="5242" y="586"/>
                    <a:pt x="5464" y="510"/>
                  </a:cubicBezTo>
                  <a:cubicBezTo>
                    <a:pt x="5471" y="467"/>
                    <a:pt x="5504" y="447"/>
                    <a:pt x="5540" y="447"/>
                  </a:cubicBezTo>
                  <a:cubicBezTo>
                    <a:pt x="5560" y="447"/>
                    <a:pt x="5580" y="453"/>
                    <a:pt x="5594" y="467"/>
                  </a:cubicBezTo>
                  <a:cubicBezTo>
                    <a:pt x="5915" y="358"/>
                    <a:pt x="6199" y="278"/>
                    <a:pt x="6434" y="222"/>
                  </a:cubicBezTo>
                  <a:cubicBezTo>
                    <a:pt x="6309" y="195"/>
                    <a:pt x="6183" y="172"/>
                    <a:pt x="6057" y="149"/>
                  </a:cubicBezTo>
                  <a:cubicBezTo>
                    <a:pt x="5819" y="112"/>
                    <a:pt x="5580" y="80"/>
                    <a:pt x="5342" y="53"/>
                  </a:cubicBezTo>
                  <a:cubicBezTo>
                    <a:pt x="5034" y="16"/>
                    <a:pt x="4726" y="0"/>
                    <a:pt x="4418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5" name="Google Shape;3035;p51"/>
            <p:cNvSpPr/>
            <p:nvPr/>
          </p:nvSpPr>
          <p:spPr>
            <a:xfrm>
              <a:off x="6524011" y="2998971"/>
              <a:ext cx="5090" cy="2506"/>
            </a:xfrm>
            <a:custGeom>
              <a:avLst/>
              <a:gdLst/>
              <a:ahLst/>
              <a:cxnLst/>
              <a:rect l="l" t="t" r="r" b="b"/>
              <a:pathLst>
                <a:path w="130" h="64" extrusionOk="0">
                  <a:moveTo>
                    <a:pt x="76" y="1"/>
                  </a:moveTo>
                  <a:cubicBezTo>
                    <a:pt x="40" y="1"/>
                    <a:pt x="7" y="21"/>
                    <a:pt x="0" y="64"/>
                  </a:cubicBezTo>
                  <a:cubicBezTo>
                    <a:pt x="47" y="47"/>
                    <a:pt x="87" y="34"/>
                    <a:pt x="130" y="21"/>
                  </a:cubicBezTo>
                  <a:cubicBezTo>
                    <a:pt x="116" y="7"/>
                    <a:pt x="96" y="1"/>
                    <a:pt x="76" y="1"/>
                  </a:cubicBezTo>
                  <a:close/>
                </a:path>
              </a:pathLst>
            </a:custGeom>
            <a:solidFill>
              <a:srgbClr val="FAB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6" name="Google Shape;3036;p51"/>
            <p:cNvSpPr/>
            <p:nvPr/>
          </p:nvSpPr>
          <p:spPr>
            <a:xfrm>
              <a:off x="6482389" y="2995643"/>
              <a:ext cx="13900" cy="18834"/>
            </a:xfrm>
            <a:custGeom>
              <a:avLst/>
              <a:gdLst/>
              <a:ahLst/>
              <a:cxnLst/>
              <a:rect l="l" t="t" r="r" b="b"/>
              <a:pathLst>
                <a:path w="355" h="481" extrusionOk="0">
                  <a:moveTo>
                    <a:pt x="103" y="0"/>
                  </a:moveTo>
                  <a:cubicBezTo>
                    <a:pt x="53" y="0"/>
                    <a:pt x="0" y="52"/>
                    <a:pt x="33" y="112"/>
                  </a:cubicBezTo>
                  <a:cubicBezTo>
                    <a:pt x="100" y="231"/>
                    <a:pt x="159" y="355"/>
                    <a:pt x="216" y="480"/>
                  </a:cubicBezTo>
                  <a:cubicBezTo>
                    <a:pt x="262" y="460"/>
                    <a:pt x="308" y="440"/>
                    <a:pt x="355" y="420"/>
                  </a:cubicBezTo>
                  <a:cubicBezTo>
                    <a:pt x="295" y="291"/>
                    <a:pt x="232" y="162"/>
                    <a:pt x="163" y="37"/>
                  </a:cubicBezTo>
                  <a:cubicBezTo>
                    <a:pt x="149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FAB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7" name="Google Shape;3037;p51"/>
            <p:cNvSpPr/>
            <p:nvPr/>
          </p:nvSpPr>
          <p:spPr>
            <a:xfrm>
              <a:off x="6439201" y="3000420"/>
              <a:ext cx="26469" cy="21809"/>
            </a:xfrm>
            <a:custGeom>
              <a:avLst/>
              <a:gdLst/>
              <a:ahLst/>
              <a:cxnLst/>
              <a:rect l="l" t="t" r="r" b="b"/>
              <a:pathLst>
                <a:path w="676" h="557" extrusionOk="0">
                  <a:moveTo>
                    <a:pt x="113" y="0"/>
                  </a:moveTo>
                  <a:cubicBezTo>
                    <a:pt x="54" y="0"/>
                    <a:pt x="0" y="77"/>
                    <a:pt x="57" y="126"/>
                  </a:cubicBezTo>
                  <a:cubicBezTo>
                    <a:pt x="209" y="265"/>
                    <a:pt x="361" y="401"/>
                    <a:pt x="514" y="537"/>
                  </a:cubicBezTo>
                  <a:cubicBezTo>
                    <a:pt x="530" y="554"/>
                    <a:pt x="547" y="557"/>
                    <a:pt x="564" y="557"/>
                  </a:cubicBezTo>
                  <a:cubicBezTo>
                    <a:pt x="623" y="557"/>
                    <a:pt x="676" y="480"/>
                    <a:pt x="619" y="431"/>
                  </a:cubicBezTo>
                  <a:cubicBezTo>
                    <a:pt x="468" y="295"/>
                    <a:pt x="315" y="159"/>
                    <a:pt x="162" y="20"/>
                  </a:cubicBezTo>
                  <a:cubicBezTo>
                    <a:pt x="147" y="7"/>
                    <a:pt x="130" y="0"/>
                    <a:pt x="113" y="0"/>
                  </a:cubicBezTo>
                  <a:close/>
                </a:path>
              </a:pathLst>
            </a:custGeom>
            <a:solidFill>
              <a:srgbClr val="FAB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8" name="Google Shape;3038;p51"/>
            <p:cNvSpPr/>
            <p:nvPr/>
          </p:nvSpPr>
          <p:spPr>
            <a:xfrm>
              <a:off x="6418057" y="3013771"/>
              <a:ext cx="31402" cy="20126"/>
            </a:xfrm>
            <a:custGeom>
              <a:avLst/>
              <a:gdLst/>
              <a:ahLst/>
              <a:cxnLst/>
              <a:rect l="l" t="t" r="r" b="b"/>
              <a:pathLst>
                <a:path w="802" h="514" extrusionOk="0">
                  <a:moveTo>
                    <a:pt x="100" y="0"/>
                  </a:moveTo>
                  <a:cubicBezTo>
                    <a:pt x="40" y="0"/>
                    <a:pt x="1" y="97"/>
                    <a:pt x="64" y="143"/>
                  </a:cubicBezTo>
                  <a:cubicBezTo>
                    <a:pt x="253" y="279"/>
                    <a:pt x="444" y="401"/>
                    <a:pt x="650" y="503"/>
                  </a:cubicBezTo>
                  <a:cubicBezTo>
                    <a:pt x="663" y="511"/>
                    <a:pt x="676" y="514"/>
                    <a:pt x="687" y="514"/>
                  </a:cubicBezTo>
                  <a:cubicBezTo>
                    <a:pt x="756" y="514"/>
                    <a:pt x="802" y="411"/>
                    <a:pt x="726" y="375"/>
                  </a:cubicBezTo>
                  <a:cubicBezTo>
                    <a:pt x="520" y="269"/>
                    <a:pt x="325" y="150"/>
                    <a:pt x="140" y="14"/>
                  </a:cubicBezTo>
                  <a:cubicBezTo>
                    <a:pt x="126" y="4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FAB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9" name="Google Shape;3039;p51"/>
            <p:cNvSpPr/>
            <p:nvPr/>
          </p:nvSpPr>
          <p:spPr>
            <a:xfrm>
              <a:off x="6402630" y="3027789"/>
              <a:ext cx="34026" cy="17541"/>
            </a:xfrm>
            <a:custGeom>
              <a:avLst/>
              <a:gdLst/>
              <a:ahLst/>
              <a:cxnLst/>
              <a:rect l="l" t="t" r="r" b="b"/>
              <a:pathLst>
                <a:path w="869" h="448" extrusionOk="0">
                  <a:moveTo>
                    <a:pt x="107" y="0"/>
                  </a:moveTo>
                  <a:cubicBezTo>
                    <a:pt x="43" y="0"/>
                    <a:pt x="1" y="96"/>
                    <a:pt x="70" y="142"/>
                  </a:cubicBezTo>
                  <a:cubicBezTo>
                    <a:pt x="279" y="275"/>
                    <a:pt x="504" y="378"/>
                    <a:pt x="743" y="444"/>
                  </a:cubicBezTo>
                  <a:cubicBezTo>
                    <a:pt x="752" y="447"/>
                    <a:pt x="759" y="447"/>
                    <a:pt x="766" y="447"/>
                  </a:cubicBezTo>
                  <a:cubicBezTo>
                    <a:pt x="842" y="447"/>
                    <a:pt x="868" y="324"/>
                    <a:pt x="783" y="301"/>
                  </a:cubicBezTo>
                  <a:cubicBezTo>
                    <a:pt x="557" y="235"/>
                    <a:pt x="345" y="139"/>
                    <a:pt x="143" y="10"/>
                  </a:cubicBezTo>
                  <a:cubicBezTo>
                    <a:pt x="130" y="3"/>
                    <a:pt x="117" y="0"/>
                    <a:pt x="107" y="0"/>
                  </a:cubicBezTo>
                  <a:close/>
                </a:path>
              </a:pathLst>
            </a:custGeom>
            <a:solidFill>
              <a:srgbClr val="FAB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40" name="Google Shape;3040;p51"/>
            <p:cNvGrpSpPr/>
            <p:nvPr/>
          </p:nvGrpSpPr>
          <p:grpSpPr>
            <a:xfrm>
              <a:off x="6334865" y="2757360"/>
              <a:ext cx="135376" cy="263367"/>
              <a:chOff x="7592528" y="2798910"/>
              <a:chExt cx="135376" cy="263367"/>
            </a:xfrm>
          </p:grpSpPr>
          <p:sp>
            <p:nvSpPr>
              <p:cNvPr id="3041" name="Google Shape;3041;p51"/>
              <p:cNvSpPr/>
              <p:nvPr/>
            </p:nvSpPr>
            <p:spPr>
              <a:xfrm>
                <a:off x="7592528" y="2798910"/>
                <a:ext cx="135376" cy="263367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13408" extrusionOk="0">
                    <a:moveTo>
                      <a:pt x="2039" y="1"/>
                    </a:moveTo>
                    <a:cubicBezTo>
                      <a:pt x="1799" y="1"/>
                      <a:pt x="1561" y="128"/>
                      <a:pt x="1470" y="420"/>
                    </a:cubicBezTo>
                    <a:cubicBezTo>
                      <a:pt x="0" y="5126"/>
                      <a:pt x="1490" y="10537"/>
                      <a:pt x="5742" y="13308"/>
                    </a:cubicBezTo>
                    <a:cubicBezTo>
                      <a:pt x="5848" y="13378"/>
                      <a:pt x="5953" y="13408"/>
                      <a:pt x="6052" y="13408"/>
                    </a:cubicBezTo>
                    <a:cubicBezTo>
                      <a:pt x="6556" y="13408"/>
                      <a:pt x="6891" y="12620"/>
                      <a:pt x="6349" y="12266"/>
                    </a:cubicBezTo>
                    <a:cubicBezTo>
                      <a:pt x="5782" y="11894"/>
                      <a:pt x="5272" y="11471"/>
                      <a:pt x="4819" y="11003"/>
                    </a:cubicBezTo>
                    <a:cubicBezTo>
                      <a:pt x="4729" y="9901"/>
                      <a:pt x="5259" y="8262"/>
                      <a:pt x="6027" y="7477"/>
                    </a:cubicBezTo>
                    <a:cubicBezTo>
                      <a:pt x="6446" y="7051"/>
                      <a:pt x="6036" y="6445"/>
                      <a:pt x="5576" y="6445"/>
                    </a:cubicBezTo>
                    <a:cubicBezTo>
                      <a:pt x="5439" y="6445"/>
                      <a:pt x="5298" y="6499"/>
                      <a:pt x="5172" y="6626"/>
                    </a:cubicBezTo>
                    <a:cubicBezTo>
                      <a:pt x="4487" y="7325"/>
                      <a:pt x="3944" y="8494"/>
                      <a:pt x="3716" y="9613"/>
                    </a:cubicBezTo>
                    <a:cubicBezTo>
                      <a:pt x="3245" y="8888"/>
                      <a:pt x="2881" y="8099"/>
                      <a:pt x="2620" y="7275"/>
                    </a:cubicBezTo>
                    <a:lnTo>
                      <a:pt x="2623" y="7272"/>
                    </a:lnTo>
                    <a:cubicBezTo>
                      <a:pt x="2762" y="5874"/>
                      <a:pt x="3507" y="4616"/>
                      <a:pt x="4656" y="3811"/>
                    </a:cubicBezTo>
                    <a:cubicBezTo>
                      <a:pt x="5178" y="3445"/>
                      <a:pt x="4854" y="2663"/>
                      <a:pt x="4363" y="2663"/>
                    </a:cubicBezTo>
                    <a:cubicBezTo>
                      <a:pt x="4263" y="2663"/>
                      <a:pt x="4156" y="2695"/>
                      <a:pt x="4047" y="2771"/>
                    </a:cubicBezTo>
                    <a:cubicBezTo>
                      <a:pt x="3242" y="3338"/>
                      <a:pt x="2606" y="4043"/>
                      <a:pt x="2159" y="4858"/>
                    </a:cubicBezTo>
                    <a:cubicBezTo>
                      <a:pt x="2057" y="3480"/>
                      <a:pt x="2216" y="2076"/>
                      <a:pt x="2633" y="742"/>
                    </a:cubicBezTo>
                    <a:cubicBezTo>
                      <a:pt x="2773" y="294"/>
                      <a:pt x="2404" y="1"/>
                      <a:pt x="20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Google Shape;3042;p51"/>
              <p:cNvSpPr/>
              <p:nvPr/>
            </p:nvSpPr>
            <p:spPr>
              <a:xfrm>
                <a:off x="7628295" y="2839431"/>
                <a:ext cx="3791" cy="1082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551" extrusionOk="0">
                    <a:moveTo>
                      <a:pt x="94" y="0"/>
                    </a:moveTo>
                    <a:cubicBezTo>
                      <a:pt x="57" y="0"/>
                      <a:pt x="17" y="24"/>
                      <a:pt x="13" y="73"/>
                    </a:cubicBezTo>
                    <a:cubicBezTo>
                      <a:pt x="1" y="215"/>
                      <a:pt x="7" y="354"/>
                      <a:pt x="37" y="496"/>
                    </a:cubicBezTo>
                    <a:cubicBezTo>
                      <a:pt x="45" y="534"/>
                      <a:pt x="72" y="551"/>
                      <a:pt x="101" y="551"/>
                    </a:cubicBezTo>
                    <a:cubicBezTo>
                      <a:pt x="145" y="551"/>
                      <a:pt x="193" y="513"/>
                      <a:pt x="183" y="456"/>
                    </a:cubicBezTo>
                    <a:cubicBezTo>
                      <a:pt x="156" y="328"/>
                      <a:pt x="152" y="202"/>
                      <a:pt x="163" y="73"/>
                    </a:cubicBezTo>
                    <a:cubicBezTo>
                      <a:pt x="168" y="24"/>
                      <a:pt x="132" y="0"/>
                      <a:pt x="9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Google Shape;3043;p51"/>
              <p:cNvSpPr/>
              <p:nvPr/>
            </p:nvSpPr>
            <p:spPr>
              <a:xfrm>
                <a:off x="7618926" y="2896352"/>
                <a:ext cx="7425" cy="1382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704" extrusionOk="0">
                    <a:moveTo>
                      <a:pt x="76" y="0"/>
                    </a:moveTo>
                    <a:cubicBezTo>
                      <a:pt x="38" y="0"/>
                      <a:pt x="1" y="24"/>
                      <a:pt x="1" y="72"/>
                    </a:cubicBezTo>
                    <a:cubicBezTo>
                      <a:pt x="4" y="291"/>
                      <a:pt x="73" y="499"/>
                      <a:pt x="206" y="672"/>
                    </a:cubicBezTo>
                    <a:cubicBezTo>
                      <a:pt x="223" y="694"/>
                      <a:pt x="246" y="704"/>
                      <a:pt x="269" y="704"/>
                    </a:cubicBezTo>
                    <a:cubicBezTo>
                      <a:pt x="324" y="704"/>
                      <a:pt x="377" y="651"/>
                      <a:pt x="335" y="595"/>
                    </a:cubicBezTo>
                    <a:cubicBezTo>
                      <a:pt x="219" y="443"/>
                      <a:pt x="157" y="268"/>
                      <a:pt x="153" y="72"/>
                    </a:cubicBezTo>
                    <a:cubicBezTo>
                      <a:pt x="151" y="24"/>
                      <a:pt x="113" y="0"/>
                      <a:pt x="7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Google Shape;3044;p51"/>
              <p:cNvSpPr/>
              <p:nvPr/>
            </p:nvSpPr>
            <p:spPr>
              <a:xfrm>
                <a:off x="7628099" y="2901086"/>
                <a:ext cx="5618" cy="966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92" extrusionOk="0">
                    <a:moveTo>
                      <a:pt x="87" y="0"/>
                    </a:moveTo>
                    <a:cubicBezTo>
                      <a:pt x="58" y="0"/>
                      <a:pt x="32" y="16"/>
                      <a:pt x="27" y="53"/>
                    </a:cubicBezTo>
                    <a:cubicBezTo>
                      <a:pt x="0" y="198"/>
                      <a:pt x="27" y="338"/>
                      <a:pt x="113" y="461"/>
                    </a:cubicBezTo>
                    <a:cubicBezTo>
                      <a:pt x="130" y="483"/>
                      <a:pt x="153" y="492"/>
                      <a:pt x="176" y="492"/>
                    </a:cubicBezTo>
                    <a:cubicBezTo>
                      <a:pt x="231" y="492"/>
                      <a:pt x="285" y="438"/>
                      <a:pt x="246" y="384"/>
                    </a:cubicBezTo>
                    <a:cubicBezTo>
                      <a:pt x="182" y="298"/>
                      <a:pt x="153" y="198"/>
                      <a:pt x="170" y="96"/>
                    </a:cubicBezTo>
                    <a:cubicBezTo>
                      <a:pt x="180" y="3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Google Shape;3045;p51"/>
              <p:cNvSpPr/>
              <p:nvPr/>
            </p:nvSpPr>
            <p:spPr>
              <a:xfrm>
                <a:off x="7650725" y="2871565"/>
                <a:ext cx="12002" cy="1282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3" extrusionOk="0">
                    <a:moveTo>
                      <a:pt x="504" y="0"/>
                    </a:moveTo>
                    <a:cubicBezTo>
                      <a:pt x="492" y="0"/>
                      <a:pt x="478" y="4"/>
                      <a:pt x="465" y="13"/>
                    </a:cubicBezTo>
                    <a:cubicBezTo>
                      <a:pt x="256" y="145"/>
                      <a:pt x="107" y="330"/>
                      <a:pt x="21" y="563"/>
                    </a:cubicBezTo>
                    <a:cubicBezTo>
                      <a:pt x="1" y="617"/>
                      <a:pt x="46" y="653"/>
                      <a:pt x="93" y="653"/>
                    </a:cubicBezTo>
                    <a:cubicBezTo>
                      <a:pt x="123" y="653"/>
                      <a:pt x="154" y="638"/>
                      <a:pt x="167" y="602"/>
                    </a:cubicBezTo>
                    <a:cubicBezTo>
                      <a:pt x="236" y="410"/>
                      <a:pt x="369" y="251"/>
                      <a:pt x="540" y="142"/>
                    </a:cubicBezTo>
                    <a:cubicBezTo>
                      <a:pt x="610" y="98"/>
                      <a:pt x="568" y="0"/>
                      <a:pt x="50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Google Shape;3046;p51"/>
              <p:cNvSpPr/>
              <p:nvPr/>
            </p:nvSpPr>
            <p:spPr>
              <a:xfrm>
                <a:off x="7654281" y="2877182"/>
                <a:ext cx="9723" cy="9959"/>
              </a:xfrm>
              <a:custGeom>
                <a:avLst/>
                <a:gdLst/>
                <a:ahLst/>
                <a:cxnLst/>
                <a:rect l="l" t="t" r="r" b="b"/>
                <a:pathLst>
                  <a:path w="495" h="507" extrusionOk="0">
                    <a:moveTo>
                      <a:pt x="391" y="0"/>
                    </a:moveTo>
                    <a:cubicBezTo>
                      <a:pt x="374" y="0"/>
                      <a:pt x="358" y="8"/>
                      <a:pt x="343" y="25"/>
                    </a:cubicBezTo>
                    <a:cubicBezTo>
                      <a:pt x="244" y="141"/>
                      <a:pt x="145" y="257"/>
                      <a:pt x="45" y="376"/>
                    </a:cubicBezTo>
                    <a:cubicBezTo>
                      <a:pt x="0" y="432"/>
                      <a:pt x="51" y="506"/>
                      <a:pt x="105" y="506"/>
                    </a:cubicBezTo>
                    <a:cubicBezTo>
                      <a:pt x="122" y="506"/>
                      <a:pt x="139" y="499"/>
                      <a:pt x="154" y="482"/>
                    </a:cubicBezTo>
                    <a:cubicBezTo>
                      <a:pt x="251" y="366"/>
                      <a:pt x="350" y="247"/>
                      <a:pt x="449" y="131"/>
                    </a:cubicBezTo>
                    <a:cubicBezTo>
                      <a:pt x="495" y="75"/>
                      <a:pt x="444" y="0"/>
                      <a:pt x="39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Google Shape;3047;p51"/>
              <p:cNvSpPr/>
              <p:nvPr/>
            </p:nvSpPr>
            <p:spPr>
              <a:xfrm>
                <a:off x="7642889" y="2977570"/>
                <a:ext cx="88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02" extrusionOk="0">
                    <a:moveTo>
                      <a:pt x="93" y="0"/>
                    </a:moveTo>
                    <a:cubicBezTo>
                      <a:pt x="49" y="0"/>
                      <a:pt x="1" y="37"/>
                      <a:pt x="13" y="93"/>
                    </a:cubicBezTo>
                    <a:cubicBezTo>
                      <a:pt x="52" y="282"/>
                      <a:pt x="145" y="447"/>
                      <a:pt x="288" y="580"/>
                    </a:cubicBezTo>
                    <a:cubicBezTo>
                      <a:pt x="303" y="595"/>
                      <a:pt x="320" y="601"/>
                      <a:pt x="337" y="601"/>
                    </a:cubicBezTo>
                    <a:cubicBezTo>
                      <a:pt x="395" y="601"/>
                      <a:pt x="447" y="525"/>
                      <a:pt x="393" y="471"/>
                    </a:cubicBezTo>
                    <a:cubicBezTo>
                      <a:pt x="271" y="358"/>
                      <a:pt x="192" y="219"/>
                      <a:pt x="158" y="53"/>
                    </a:cubicBezTo>
                    <a:cubicBezTo>
                      <a:pt x="150" y="16"/>
                      <a:pt x="122" y="0"/>
                      <a:pt x="9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Google Shape;3048;p51"/>
              <p:cNvSpPr/>
              <p:nvPr/>
            </p:nvSpPr>
            <p:spPr>
              <a:xfrm>
                <a:off x="7652945" y="2980614"/>
                <a:ext cx="7228" cy="1050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35" extrusionOk="0">
                    <a:moveTo>
                      <a:pt x="101" y="1"/>
                    </a:moveTo>
                    <a:cubicBezTo>
                      <a:pt x="52" y="1"/>
                      <a:pt x="1" y="56"/>
                      <a:pt x="30" y="117"/>
                    </a:cubicBezTo>
                    <a:cubicBezTo>
                      <a:pt x="90" y="242"/>
                      <a:pt x="149" y="369"/>
                      <a:pt x="209" y="494"/>
                    </a:cubicBezTo>
                    <a:cubicBezTo>
                      <a:pt x="223" y="523"/>
                      <a:pt x="245" y="535"/>
                      <a:pt x="268" y="535"/>
                    </a:cubicBezTo>
                    <a:cubicBezTo>
                      <a:pt x="317" y="535"/>
                      <a:pt x="368" y="479"/>
                      <a:pt x="338" y="418"/>
                    </a:cubicBezTo>
                    <a:cubicBezTo>
                      <a:pt x="279" y="292"/>
                      <a:pt x="219" y="167"/>
                      <a:pt x="160" y="41"/>
                    </a:cubicBezTo>
                    <a:cubicBezTo>
                      <a:pt x="146" y="13"/>
                      <a:pt x="124" y="1"/>
                      <a:pt x="10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49" name="Google Shape;3049;p51"/>
            <p:cNvGrpSpPr/>
            <p:nvPr/>
          </p:nvGrpSpPr>
          <p:grpSpPr>
            <a:xfrm>
              <a:off x="6608099" y="2814488"/>
              <a:ext cx="168926" cy="230662"/>
              <a:chOff x="7834687" y="2861351"/>
              <a:chExt cx="168926" cy="230662"/>
            </a:xfrm>
          </p:grpSpPr>
          <p:sp>
            <p:nvSpPr>
              <p:cNvPr id="3050" name="Google Shape;3050;p51"/>
              <p:cNvSpPr/>
              <p:nvPr/>
            </p:nvSpPr>
            <p:spPr>
              <a:xfrm>
                <a:off x="7834687" y="2861351"/>
                <a:ext cx="168926" cy="230662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1743" extrusionOk="0">
                    <a:moveTo>
                      <a:pt x="7363" y="0"/>
                    </a:moveTo>
                    <a:cubicBezTo>
                      <a:pt x="7009" y="0"/>
                      <a:pt x="6627" y="299"/>
                      <a:pt x="6722" y="755"/>
                    </a:cubicBezTo>
                    <a:cubicBezTo>
                      <a:pt x="6934" y="1752"/>
                      <a:pt x="7040" y="2778"/>
                      <a:pt x="6990" y="3775"/>
                    </a:cubicBezTo>
                    <a:cubicBezTo>
                      <a:pt x="6507" y="3060"/>
                      <a:pt x="5842" y="2470"/>
                      <a:pt x="5053" y="2073"/>
                    </a:cubicBezTo>
                    <a:cubicBezTo>
                      <a:pt x="4957" y="2024"/>
                      <a:pt x="4862" y="2003"/>
                      <a:pt x="4772" y="2003"/>
                    </a:cubicBezTo>
                    <a:cubicBezTo>
                      <a:pt x="4218" y="2003"/>
                      <a:pt x="3848" y="2814"/>
                      <a:pt x="4444" y="3112"/>
                    </a:cubicBezTo>
                    <a:cubicBezTo>
                      <a:pt x="5583" y="3685"/>
                      <a:pt x="6345" y="4676"/>
                      <a:pt x="6606" y="5921"/>
                    </a:cubicBezTo>
                    <a:cubicBezTo>
                      <a:pt x="6606" y="5924"/>
                      <a:pt x="6609" y="5927"/>
                      <a:pt x="6609" y="5934"/>
                    </a:cubicBezTo>
                    <a:cubicBezTo>
                      <a:pt x="6305" y="6875"/>
                      <a:pt x="5802" y="7742"/>
                      <a:pt x="5050" y="8477"/>
                    </a:cubicBezTo>
                    <a:cubicBezTo>
                      <a:pt x="4931" y="7384"/>
                      <a:pt x="4523" y="6341"/>
                      <a:pt x="3848" y="5447"/>
                    </a:cubicBezTo>
                    <a:cubicBezTo>
                      <a:pt x="3711" y="5268"/>
                      <a:pt x="3524" y="5193"/>
                      <a:pt x="3339" y="5193"/>
                    </a:cubicBezTo>
                    <a:cubicBezTo>
                      <a:pt x="2899" y="5193"/>
                      <a:pt x="2475" y="5620"/>
                      <a:pt x="2805" y="6056"/>
                    </a:cubicBezTo>
                    <a:cubicBezTo>
                      <a:pt x="3560" y="7054"/>
                      <a:pt x="3917" y="8166"/>
                      <a:pt x="3875" y="9385"/>
                    </a:cubicBezTo>
                    <a:cubicBezTo>
                      <a:pt x="3265" y="9762"/>
                      <a:pt x="2603" y="10057"/>
                      <a:pt x="1920" y="10265"/>
                    </a:cubicBezTo>
                    <a:cubicBezTo>
                      <a:pt x="1639" y="10355"/>
                      <a:pt x="1354" y="10424"/>
                      <a:pt x="1066" y="10487"/>
                    </a:cubicBezTo>
                    <a:cubicBezTo>
                      <a:pt x="851" y="10534"/>
                      <a:pt x="755" y="10537"/>
                      <a:pt x="775" y="10537"/>
                    </a:cubicBezTo>
                    <a:cubicBezTo>
                      <a:pt x="10" y="10557"/>
                      <a:pt x="0" y="11743"/>
                      <a:pt x="756" y="11743"/>
                    </a:cubicBezTo>
                    <a:cubicBezTo>
                      <a:pt x="762" y="11743"/>
                      <a:pt x="769" y="11743"/>
                      <a:pt x="775" y="11743"/>
                    </a:cubicBezTo>
                    <a:cubicBezTo>
                      <a:pt x="2102" y="11709"/>
                      <a:pt x="3553" y="11060"/>
                      <a:pt x="4696" y="10288"/>
                    </a:cubicBezTo>
                    <a:cubicBezTo>
                      <a:pt x="4758" y="10259"/>
                      <a:pt x="4812" y="10222"/>
                      <a:pt x="4861" y="10176"/>
                    </a:cubicBezTo>
                    <a:cubicBezTo>
                      <a:pt x="5040" y="10050"/>
                      <a:pt x="5209" y="9924"/>
                      <a:pt x="5365" y="9799"/>
                    </a:cubicBezTo>
                    <a:cubicBezTo>
                      <a:pt x="8229" y="7497"/>
                      <a:pt x="8599" y="3828"/>
                      <a:pt x="7884" y="433"/>
                    </a:cubicBezTo>
                    <a:cubicBezTo>
                      <a:pt x="7821" y="131"/>
                      <a:pt x="7598" y="0"/>
                      <a:pt x="73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Google Shape;3051;p51"/>
              <p:cNvSpPr/>
              <p:nvPr/>
            </p:nvSpPr>
            <p:spPr>
              <a:xfrm>
                <a:off x="7953301" y="2932178"/>
                <a:ext cx="662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64" extrusionOk="0">
                    <a:moveTo>
                      <a:pt x="106" y="1"/>
                    </a:moveTo>
                    <a:cubicBezTo>
                      <a:pt x="53" y="1"/>
                      <a:pt x="1" y="55"/>
                      <a:pt x="37" y="113"/>
                    </a:cubicBezTo>
                    <a:cubicBezTo>
                      <a:pt x="81" y="185"/>
                      <a:pt x="127" y="255"/>
                      <a:pt x="170" y="328"/>
                    </a:cubicBezTo>
                    <a:cubicBezTo>
                      <a:pt x="186" y="353"/>
                      <a:pt x="209" y="364"/>
                      <a:pt x="232" y="364"/>
                    </a:cubicBezTo>
                    <a:cubicBezTo>
                      <a:pt x="285" y="364"/>
                      <a:pt x="337" y="309"/>
                      <a:pt x="302" y="252"/>
                    </a:cubicBezTo>
                    <a:cubicBezTo>
                      <a:pt x="256" y="179"/>
                      <a:pt x="213" y="110"/>
                      <a:pt x="167" y="36"/>
                    </a:cubicBezTo>
                    <a:cubicBezTo>
                      <a:pt x="151" y="11"/>
                      <a:pt x="128" y="1"/>
                      <a:pt x="10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52" name="Google Shape;3052;p51"/>
            <p:cNvSpPr/>
            <p:nvPr/>
          </p:nvSpPr>
          <p:spPr>
            <a:xfrm>
              <a:off x="6455803" y="3222272"/>
              <a:ext cx="107520" cy="56187"/>
            </a:xfrm>
            <a:custGeom>
              <a:avLst/>
              <a:gdLst/>
              <a:ahLst/>
              <a:cxnLst/>
              <a:rect l="l" t="t" r="r" b="b"/>
              <a:pathLst>
                <a:path w="2746" h="1435" extrusionOk="0">
                  <a:moveTo>
                    <a:pt x="1036" y="0"/>
                  </a:moveTo>
                  <a:cubicBezTo>
                    <a:pt x="525" y="0"/>
                    <a:pt x="127" y="177"/>
                    <a:pt x="70" y="464"/>
                  </a:cubicBezTo>
                  <a:cubicBezTo>
                    <a:pt x="1" y="835"/>
                    <a:pt x="524" y="1249"/>
                    <a:pt x="1242" y="1388"/>
                  </a:cubicBezTo>
                  <a:cubicBezTo>
                    <a:pt x="1405" y="1419"/>
                    <a:pt x="1563" y="1434"/>
                    <a:pt x="1711" y="1434"/>
                  </a:cubicBezTo>
                  <a:cubicBezTo>
                    <a:pt x="2223" y="1434"/>
                    <a:pt x="2620" y="1258"/>
                    <a:pt x="2676" y="967"/>
                  </a:cubicBezTo>
                  <a:cubicBezTo>
                    <a:pt x="2746" y="596"/>
                    <a:pt x="2222" y="185"/>
                    <a:pt x="1504" y="46"/>
                  </a:cubicBezTo>
                  <a:cubicBezTo>
                    <a:pt x="1342" y="15"/>
                    <a:pt x="1184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3" name="Google Shape;3053;p51"/>
            <p:cNvSpPr/>
            <p:nvPr/>
          </p:nvSpPr>
          <p:spPr>
            <a:xfrm>
              <a:off x="6533056" y="3238717"/>
              <a:ext cx="22240" cy="20870"/>
            </a:xfrm>
            <a:custGeom>
              <a:avLst/>
              <a:gdLst/>
              <a:ahLst/>
              <a:cxnLst/>
              <a:rect l="l" t="t" r="r" b="b"/>
              <a:pathLst>
                <a:path w="568" h="533" extrusionOk="0">
                  <a:moveTo>
                    <a:pt x="112" y="1"/>
                  </a:moveTo>
                  <a:cubicBezTo>
                    <a:pt x="45" y="1"/>
                    <a:pt x="1" y="101"/>
                    <a:pt x="74" y="140"/>
                  </a:cubicBezTo>
                  <a:cubicBezTo>
                    <a:pt x="223" y="222"/>
                    <a:pt x="333" y="342"/>
                    <a:pt x="408" y="494"/>
                  </a:cubicBezTo>
                  <a:cubicBezTo>
                    <a:pt x="422" y="521"/>
                    <a:pt x="443" y="532"/>
                    <a:pt x="466" y="532"/>
                  </a:cubicBezTo>
                  <a:cubicBezTo>
                    <a:pt x="515" y="532"/>
                    <a:pt x="567" y="478"/>
                    <a:pt x="538" y="418"/>
                  </a:cubicBezTo>
                  <a:cubicBezTo>
                    <a:pt x="452" y="246"/>
                    <a:pt x="319" y="107"/>
                    <a:pt x="150" y="11"/>
                  </a:cubicBezTo>
                  <a:cubicBezTo>
                    <a:pt x="137" y="4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iêu đề 2">
            <a:extLst>
              <a:ext uri="{FF2B5EF4-FFF2-40B4-BE49-F238E27FC236}">
                <a16:creationId xmlns:a16="http://schemas.microsoft.com/office/drawing/2014/main" id="{DB82C92D-E8BB-4A91-BB65-EFD55E1E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39" y="1771120"/>
            <a:ext cx="1841400" cy="401700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6" name="Google Shape;5439;p60">
            <a:extLst>
              <a:ext uri="{FF2B5EF4-FFF2-40B4-BE49-F238E27FC236}">
                <a16:creationId xmlns:a16="http://schemas.microsoft.com/office/drawing/2014/main" id="{276768C7-6165-479C-A972-B86FA1BC241C}"/>
              </a:ext>
            </a:extLst>
          </p:cNvPr>
          <p:cNvGrpSpPr/>
          <p:nvPr/>
        </p:nvGrpSpPr>
        <p:grpSpPr>
          <a:xfrm>
            <a:off x="4184677" y="1724382"/>
            <a:ext cx="810458" cy="1071773"/>
            <a:chOff x="1400563" y="2106475"/>
            <a:chExt cx="478300" cy="682800"/>
          </a:xfrm>
        </p:grpSpPr>
        <p:sp>
          <p:nvSpPr>
            <p:cNvPr id="337" name="Google Shape;5440;p60">
              <a:extLst>
                <a:ext uri="{FF2B5EF4-FFF2-40B4-BE49-F238E27FC236}">
                  <a16:creationId xmlns:a16="http://schemas.microsoft.com/office/drawing/2014/main" id="{18A4D01B-0F17-4AB0-8D0E-58A1F81B80AC}"/>
                </a:ext>
              </a:extLst>
            </p:cNvPr>
            <p:cNvSpPr/>
            <p:nvPr/>
          </p:nvSpPr>
          <p:spPr>
            <a:xfrm>
              <a:off x="1461588" y="2477875"/>
              <a:ext cx="414950" cy="259075"/>
            </a:xfrm>
            <a:custGeom>
              <a:avLst/>
              <a:gdLst/>
              <a:ahLst/>
              <a:cxnLst/>
              <a:rect l="l" t="t" r="r" b="b"/>
              <a:pathLst>
                <a:path w="16598" h="10363" extrusionOk="0">
                  <a:moveTo>
                    <a:pt x="15707" y="1"/>
                  </a:moveTo>
                  <a:lnTo>
                    <a:pt x="4004" y="1202"/>
                  </a:lnTo>
                  <a:lnTo>
                    <a:pt x="1" y="1613"/>
                  </a:lnTo>
                  <a:lnTo>
                    <a:pt x="14" y="1968"/>
                  </a:lnTo>
                  <a:cubicBezTo>
                    <a:pt x="21" y="2193"/>
                    <a:pt x="37" y="2418"/>
                    <a:pt x="63" y="2643"/>
                  </a:cubicBezTo>
                  <a:cubicBezTo>
                    <a:pt x="179" y="3680"/>
                    <a:pt x="477" y="4667"/>
                    <a:pt x="928" y="5567"/>
                  </a:cubicBezTo>
                  <a:cubicBezTo>
                    <a:pt x="1093" y="5902"/>
                    <a:pt x="1282" y="6229"/>
                    <a:pt x="1491" y="6541"/>
                  </a:cubicBezTo>
                  <a:cubicBezTo>
                    <a:pt x="1679" y="6819"/>
                    <a:pt x="1882" y="7088"/>
                    <a:pt x="2100" y="7342"/>
                  </a:cubicBezTo>
                  <a:cubicBezTo>
                    <a:pt x="2275" y="7551"/>
                    <a:pt x="2461" y="7750"/>
                    <a:pt x="2657" y="7938"/>
                  </a:cubicBezTo>
                  <a:cubicBezTo>
                    <a:pt x="2994" y="8269"/>
                    <a:pt x="3358" y="8571"/>
                    <a:pt x="3749" y="8839"/>
                  </a:cubicBezTo>
                  <a:cubicBezTo>
                    <a:pt x="3931" y="8968"/>
                    <a:pt x="4120" y="9087"/>
                    <a:pt x="4315" y="9200"/>
                  </a:cubicBezTo>
                  <a:cubicBezTo>
                    <a:pt x="4716" y="9435"/>
                    <a:pt x="5136" y="9637"/>
                    <a:pt x="5577" y="9806"/>
                  </a:cubicBezTo>
                  <a:cubicBezTo>
                    <a:pt x="5769" y="9876"/>
                    <a:pt x="5961" y="9945"/>
                    <a:pt x="6160" y="10001"/>
                  </a:cubicBezTo>
                  <a:cubicBezTo>
                    <a:pt x="6607" y="10134"/>
                    <a:pt x="7071" y="10230"/>
                    <a:pt x="7551" y="10290"/>
                  </a:cubicBezTo>
                  <a:cubicBezTo>
                    <a:pt x="7644" y="10299"/>
                    <a:pt x="7736" y="10310"/>
                    <a:pt x="7829" y="10316"/>
                  </a:cubicBezTo>
                  <a:cubicBezTo>
                    <a:pt x="7855" y="10319"/>
                    <a:pt x="7882" y="10322"/>
                    <a:pt x="7908" y="10326"/>
                  </a:cubicBezTo>
                  <a:cubicBezTo>
                    <a:pt x="7968" y="10329"/>
                    <a:pt x="8024" y="10333"/>
                    <a:pt x="8084" y="10336"/>
                  </a:cubicBezTo>
                  <a:cubicBezTo>
                    <a:pt x="8124" y="10339"/>
                    <a:pt x="8164" y="10339"/>
                    <a:pt x="8203" y="10342"/>
                  </a:cubicBezTo>
                  <a:cubicBezTo>
                    <a:pt x="8487" y="10356"/>
                    <a:pt x="8759" y="10363"/>
                    <a:pt x="9021" y="10363"/>
                  </a:cubicBezTo>
                  <a:cubicBezTo>
                    <a:pt x="9207" y="10363"/>
                    <a:pt x="9389" y="10359"/>
                    <a:pt x="9567" y="10352"/>
                  </a:cubicBezTo>
                  <a:cubicBezTo>
                    <a:pt x="9720" y="10346"/>
                    <a:pt x="9869" y="10339"/>
                    <a:pt x="10015" y="10329"/>
                  </a:cubicBezTo>
                  <a:cubicBezTo>
                    <a:pt x="10028" y="10329"/>
                    <a:pt x="10041" y="10329"/>
                    <a:pt x="10051" y="10326"/>
                  </a:cubicBezTo>
                  <a:lnTo>
                    <a:pt x="10091" y="10326"/>
                  </a:lnTo>
                  <a:cubicBezTo>
                    <a:pt x="10210" y="10316"/>
                    <a:pt x="10326" y="10306"/>
                    <a:pt x="10438" y="10296"/>
                  </a:cubicBezTo>
                  <a:cubicBezTo>
                    <a:pt x="10495" y="10290"/>
                    <a:pt x="10551" y="10283"/>
                    <a:pt x="10604" y="10276"/>
                  </a:cubicBezTo>
                  <a:cubicBezTo>
                    <a:pt x="10723" y="10263"/>
                    <a:pt x="10839" y="10250"/>
                    <a:pt x="10952" y="10230"/>
                  </a:cubicBezTo>
                  <a:cubicBezTo>
                    <a:pt x="11077" y="10213"/>
                    <a:pt x="11207" y="10194"/>
                    <a:pt x="11329" y="10170"/>
                  </a:cubicBezTo>
                  <a:cubicBezTo>
                    <a:pt x="11346" y="10167"/>
                    <a:pt x="11362" y="10163"/>
                    <a:pt x="11382" y="10160"/>
                  </a:cubicBezTo>
                  <a:cubicBezTo>
                    <a:pt x="11544" y="10128"/>
                    <a:pt x="11703" y="10094"/>
                    <a:pt x="11859" y="10054"/>
                  </a:cubicBezTo>
                  <a:cubicBezTo>
                    <a:pt x="11876" y="10051"/>
                    <a:pt x="11892" y="10048"/>
                    <a:pt x="11912" y="10041"/>
                  </a:cubicBezTo>
                  <a:cubicBezTo>
                    <a:pt x="11962" y="10028"/>
                    <a:pt x="12005" y="10018"/>
                    <a:pt x="12051" y="10004"/>
                  </a:cubicBezTo>
                  <a:cubicBezTo>
                    <a:pt x="12144" y="9981"/>
                    <a:pt x="12237" y="9952"/>
                    <a:pt x="12326" y="9925"/>
                  </a:cubicBezTo>
                  <a:cubicBezTo>
                    <a:pt x="12885" y="9750"/>
                    <a:pt x="13366" y="9527"/>
                    <a:pt x="13776" y="9276"/>
                  </a:cubicBezTo>
                  <a:cubicBezTo>
                    <a:pt x="13955" y="9163"/>
                    <a:pt x="14117" y="9047"/>
                    <a:pt x="14273" y="8928"/>
                  </a:cubicBezTo>
                  <a:cubicBezTo>
                    <a:pt x="14349" y="8865"/>
                    <a:pt x="14425" y="8806"/>
                    <a:pt x="14499" y="8740"/>
                  </a:cubicBezTo>
                  <a:cubicBezTo>
                    <a:pt x="15187" y="8141"/>
                    <a:pt x="15627" y="7438"/>
                    <a:pt x="15969" y="6770"/>
                  </a:cubicBezTo>
                  <a:cubicBezTo>
                    <a:pt x="16024" y="6657"/>
                    <a:pt x="16078" y="6544"/>
                    <a:pt x="16131" y="6432"/>
                  </a:cubicBezTo>
                  <a:cubicBezTo>
                    <a:pt x="16191" y="6302"/>
                    <a:pt x="16243" y="6166"/>
                    <a:pt x="16293" y="6031"/>
                  </a:cubicBezTo>
                  <a:cubicBezTo>
                    <a:pt x="16597" y="5107"/>
                    <a:pt x="16588" y="4008"/>
                    <a:pt x="16452" y="3007"/>
                  </a:cubicBezTo>
                  <a:cubicBezTo>
                    <a:pt x="16240" y="1381"/>
                    <a:pt x="15707" y="1"/>
                    <a:pt x="15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Google Shape;5441;p60">
              <a:extLst>
                <a:ext uri="{FF2B5EF4-FFF2-40B4-BE49-F238E27FC236}">
                  <a16:creationId xmlns:a16="http://schemas.microsoft.com/office/drawing/2014/main" id="{8E347048-AD8B-4E28-B13C-B216CBE8D91D}"/>
                </a:ext>
              </a:extLst>
            </p:cNvPr>
            <p:cNvSpPr/>
            <p:nvPr/>
          </p:nvSpPr>
          <p:spPr>
            <a:xfrm>
              <a:off x="1483363" y="2561300"/>
              <a:ext cx="21925" cy="80100"/>
            </a:xfrm>
            <a:custGeom>
              <a:avLst/>
              <a:gdLst/>
              <a:ahLst/>
              <a:cxnLst/>
              <a:rect l="l" t="t" r="r" b="b"/>
              <a:pathLst>
                <a:path w="877" h="3204" extrusionOk="0">
                  <a:moveTo>
                    <a:pt x="512" y="0"/>
                  </a:moveTo>
                  <a:cubicBezTo>
                    <a:pt x="432" y="0"/>
                    <a:pt x="352" y="36"/>
                    <a:pt x="299" y="124"/>
                  </a:cubicBezTo>
                  <a:cubicBezTo>
                    <a:pt x="1" y="607"/>
                    <a:pt x="40" y="1134"/>
                    <a:pt x="47" y="1691"/>
                  </a:cubicBezTo>
                  <a:cubicBezTo>
                    <a:pt x="47" y="1869"/>
                    <a:pt x="50" y="2051"/>
                    <a:pt x="57" y="2230"/>
                  </a:cubicBezTo>
                  <a:cubicBezTo>
                    <a:pt x="222" y="2565"/>
                    <a:pt x="411" y="2892"/>
                    <a:pt x="620" y="3204"/>
                  </a:cubicBezTo>
                  <a:cubicBezTo>
                    <a:pt x="603" y="2883"/>
                    <a:pt x="590" y="2565"/>
                    <a:pt x="580" y="2247"/>
                  </a:cubicBezTo>
                  <a:cubicBezTo>
                    <a:pt x="567" y="1684"/>
                    <a:pt x="444" y="893"/>
                    <a:pt x="753" y="389"/>
                  </a:cubicBezTo>
                  <a:cubicBezTo>
                    <a:pt x="877" y="189"/>
                    <a:pt x="694" y="0"/>
                    <a:pt x="512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Google Shape;5442;p60">
              <a:extLst>
                <a:ext uri="{FF2B5EF4-FFF2-40B4-BE49-F238E27FC236}">
                  <a16:creationId xmlns:a16="http://schemas.microsoft.com/office/drawing/2014/main" id="{B07A33FB-D909-4A01-B5B0-2CC247094729}"/>
                </a:ext>
              </a:extLst>
            </p:cNvPr>
            <p:cNvSpPr/>
            <p:nvPr/>
          </p:nvSpPr>
          <p:spPr>
            <a:xfrm>
              <a:off x="1513338" y="2593625"/>
              <a:ext cx="15500" cy="82700"/>
            </a:xfrm>
            <a:custGeom>
              <a:avLst/>
              <a:gdLst/>
              <a:ahLst/>
              <a:cxnLst/>
              <a:rect l="l" t="t" r="r" b="b"/>
              <a:pathLst>
                <a:path w="620" h="3308" extrusionOk="0">
                  <a:moveTo>
                    <a:pt x="364" y="0"/>
                  </a:moveTo>
                  <a:cubicBezTo>
                    <a:pt x="232" y="0"/>
                    <a:pt x="93" y="84"/>
                    <a:pt x="80" y="252"/>
                  </a:cubicBezTo>
                  <a:cubicBezTo>
                    <a:pt x="17" y="1073"/>
                    <a:pt x="0" y="1894"/>
                    <a:pt x="30" y="2712"/>
                  </a:cubicBezTo>
                  <a:cubicBezTo>
                    <a:pt x="205" y="2921"/>
                    <a:pt x="391" y="3120"/>
                    <a:pt x="587" y="3308"/>
                  </a:cubicBezTo>
                  <a:cubicBezTo>
                    <a:pt x="523" y="2291"/>
                    <a:pt x="530" y="1272"/>
                    <a:pt x="607" y="252"/>
                  </a:cubicBezTo>
                  <a:cubicBezTo>
                    <a:pt x="620" y="84"/>
                    <a:pt x="495" y="0"/>
                    <a:pt x="364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Google Shape;5443;p60">
              <a:extLst>
                <a:ext uri="{FF2B5EF4-FFF2-40B4-BE49-F238E27FC236}">
                  <a16:creationId xmlns:a16="http://schemas.microsoft.com/office/drawing/2014/main" id="{42CFA2C5-CE17-461C-BC4B-6F0ED9098322}"/>
                </a:ext>
              </a:extLst>
            </p:cNvPr>
            <p:cNvSpPr/>
            <p:nvPr/>
          </p:nvSpPr>
          <p:spPr>
            <a:xfrm>
              <a:off x="1552488" y="2617425"/>
              <a:ext cx="17000" cy="90475"/>
            </a:xfrm>
            <a:custGeom>
              <a:avLst/>
              <a:gdLst/>
              <a:ahLst/>
              <a:cxnLst/>
              <a:rect l="l" t="t" r="r" b="b"/>
              <a:pathLst>
                <a:path w="680" h="3619" extrusionOk="0">
                  <a:moveTo>
                    <a:pt x="360" y="1"/>
                  </a:moveTo>
                  <a:cubicBezTo>
                    <a:pt x="228" y="1"/>
                    <a:pt x="90" y="85"/>
                    <a:pt x="77" y="254"/>
                  </a:cubicBezTo>
                  <a:cubicBezTo>
                    <a:pt x="1" y="1260"/>
                    <a:pt x="14" y="2264"/>
                    <a:pt x="113" y="3257"/>
                  </a:cubicBezTo>
                  <a:cubicBezTo>
                    <a:pt x="295" y="3386"/>
                    <a:pt x="484" y="3505"/>
                    <a:pt x="679" y="3618"/>
                  </a:cubicBezTo>
                  <a:cubicBezTo>
                    <a:pt x="540" y="2502"/>
                    <a:pt x="517" y="1382"/>
                    <a:pt x="603" y="254"/>
                  </a:cubicBezTo>
                  <a:cubicBezTo>
                    <a:pt x="617" y="85"/>
                    <a:pt x="492" y="1"/>
                    <a:pt x="360" y="1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Google Shape;5444;p60">
              <a:extLst>
                <a:ext uri="{FF2B5EF4-FFF2-40B4-BE49-F238E27FC236}">
                  <a16:creationId xmlns:a16="http://schemas.microsoft.com/office/drawing/2014/main" id="{69237998-D731-4B5D-885C-C3C2EDB724FB}"/>
                </a:ext>
              </a:extLst>
            </p:cNvPr>
            <p:cNvSpPr/>
            <p:nvPr/>
          </p:nvSpPr>
          <p:spPr>
            <a:xfrm>
              <a:off x="1587338" y="2622150"/>
              <a:ext cx="28250" cy="105775"/>
            </a:xfrm>
            <a:custGeom>
              <a:avLst/>
              <a:gdLst/>
              <a:ahLst/>
              <a:cxnLst/>
              <a:rect l="l" t="t" r="r" b="b"/>
              <a:pathLst>
                <a:path w="1130" h="4231" extrusionOk="0">
                  <a:moveTo>
                    <a:pt x="255" y="0"/>
                  </a:moveTo>
                  <a:cubicBezTo>
                    <a:pt x="123" y="0"/>
                    <a:pt x="1" y="83"/>
                    <a:pt x="17" y="250"/>
                  </a:cubicBezTo>
                  <a:cubicBezTo>
                    <a:pt x="143" y="1522"/>
                    <a:pt x="279" y="2790"/>
                    <a:pt x="547" y="4035"/>
                  </a:cubicBezTo>
                  <a:cubicBezTo>
                    <a:pt x="739" y="4105"/>
                    <a:pt x="931" y="4174"/>
                    <a:pt x="1130" y="4230"/>
                  </a:cubicBezTo>
                  <a:cubicBezTo>
                    <a:pt x="826" y="2926"/>
                    <a:pt x="679" y="1591"/>
                    <a:pt x="543" y="250"/>
                  </a:cubicBezTo>
                  <a:cubicBezTo>
                    <a:pt x="527" y="84"/>
                    <a:pt x="387" y="0"/>
                    <a:pt x="255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Google Shape;5445;p60">
              <a:extLst>
                <a:ext uri="{FF2B5EF4-FFF2-40B4-BE49-F238E27FC236}">
                  <a16:creationId xmlns:a16="http://schemas.microsoft.com/office/drawing/2014/main" id="{E1E3C276-E803-4E19-B595-BFA631480C58}"/>
                </a:ext>
              </a:extLst>
            </p:cNvPr>
            <p:cNvSpPr/>
            <p:nvPr/>
          </p:nvSpPr>
          <p:spPr>
            <a:xfrm>
              <a:off x="1834813" y="2572725"/>
              <a:ext cx="34125" cy="74400"/>
            </a:xfrm>
            <a:custGeom>
              <a:avLst/>
              <a:gdLst/>
              <a:ahLst/>
              <a:cxnLst/>
              <a:rect l="l" t="t" r="r" b="b"/>
              <a:pathLst>
                <a:path w="1365" h="2976" extrusionOk="0">
                  <a:moveTo>
                    <a:pt x="321" y="0"/>
                  </a:moveTo>
                  <a:cubicBezTo>
                    <a:pt x="157" y="0"/>
                    <a:pt x="1" y="124"/>
                    <a:pt x="79" y="313"/>
                  </a:cubicBezTo>
                  <a:cubicBezTo>
                    <a:pt x="440" y="1187"/>
                    <a:pt x="797" y="2065"/>
                    <a:pt x="1040" y="2976"/>
                  </a:cubicBezTo>
                  <a:cubicBezTo>
                    <a:pt x="1095" y="2863"/>
                    <a:pt x="1149" y="2750"/>
                    <a:pt x="1202" y="2638"/>
                  </a:cubicBezTo>
                  <a:cubicBezTo>
                    <a:pt x="1262" y="2508"/>
                    <a:pt x="1314" y="2372"/>
                    <a:pt x="1364" y="2237"/>
                  </a:cubicBezTo>
                  <a:cubicBezTo>
                    <a:pt x="1142" y="1538"/>
                    <a:pt x="871" y="856"/>
                    <a:pt x="589" y="174"/>
                  </a:cubicBezTo>
                  <a:cubicBezTo>
                    <a:pt x="538" y="53"/>
                    <a:pt x="42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Google Shape;5446;p60">
              <a:extLst>
                <a:ext uri="{FF2B5EF4-FFF2-40B4-BE49-F238E27FC236}">
                  <a16:creationId xmlns:a16="http://schemas.microsoft.com/office/drawing/2014/main" id="{0D200121-C616-4213-9C26-EA6CE3B3D6FF}"/>
                </a:ext>
              </a:extLst>
            </p:cNvPr>
            <p:cNvSpPr/>
            <p:nvPr/>
          </p:nvSpPr>
          <p:spPr>
            <a:xfrm>
              <a:off x="1630213" y="2637300"/>
              <a:ext cx="33500" cy="98975"/>
            </a:xfrm>
            <a:custGeom>
              <a:avLst/>
              <a:gdLst/>
              <a:ahLst/>
              <a:cxnLst/>
              <a:rect l="l" t="t" r="r" b="b"/>
              <a:pathLst>
                <a:path w="1340" h="3959" extrusionOk="0">
                  <a:moveTo>
                    <a:pt x="320" y="0"/>
                  </a:moveTo>
                  <a:cubicBezTo>
                    <a:pt x="162" y="0"/>
                    <a:pt x="0" y="129"/>
                    <a:pt x="54" y="326"/>
                  </a:cubicBezTo>
                  <a:cubicBezTo>
                    <a:pt x="385" y="1505"/>
                    <a:pt x="637" y="2701"/>
                    <a:pt x="806" y="3913"/>
                  </a:cubicBezTo>
                  <a:cubicBezTo>
                    <a:pt x="925" y="3925"/>
                    <a:pt x="1044" y="3939"/>
                    <a:pt x="1163" y="3949"/>
                  </a:cubicBezTo>
                  <a:cubicBezTo>
                    <a:pt x="1223" y="3952"/>
                    <a:pt x="1279" y="3956"/>
                    <a:pt x="1339" y="3959"/>
                  </a:cubicBezTo>
                  <a:cubicBezTo>
                    <a:pt x="1167" y="2684"/>
                    <a:pt x="911" y="1429"/>
                    <a:pt x="564" y="187"/>
                  </a:cubicBezTo>
                  <a:cubicBezTo>
                    <a:pt x="527" y="56"/>
                    <a:pt x="425" y="0"/>
                    <a:pt x="320" y="0"/>
                  </a:cubicBezTo>
                  <a:close/>
                </a:path>
              </a:pathLst>
            </a:custGeom>
            <a:solidFill>
              <a:srgbClr val="A1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Google Shape;5447;p60">
              <a:extLst>
                <a:ext uri="{FF2B5EF4-FFF2-40B4-BE49-F238E27FC236}">
                  <a16:creationId xmlns:a16="http://schemas.microsoft.com/office/drawing/2014/main" id="{F7E2BE34-BAB6-41EF-B32D-F4605EB5FB18}"/>
                </a:ext>
              </a:extLst>
            </p:cNvPr>
            <p:cNvSpPr/>
            <p:nvPr/>
          </p:nvSpPr>
          <p:spPr>
            <a:xfrm>
              <a:off x="1686713" y="2645300"/>
              <a:ext cx="27150" cy="91400"/>
            </a:xfrm>
            <a:custGeom>
              <a:avLst/>
              <a:gdLst/>
              <a:ahLst/>
              <a:cxnLst/>
              <a:rect l="l" t="t" r="r" b="b"/>
              <a:pathLst>
                <a:path w="1086" h="3656" extrusionOk="0">
                  <a:moveTo>
                    <a:pt x="319" y="0"/>
                  </a:moveTo>
                  <a:cubicBezTo>
                    <a:pt x="163" y="0"/>
                    <a:pt x="1" y="129"/>
                    <a:pt x="53" y="327"/>
                  </a:cubicBezTo>
                  <a:cubicBezTo>
                    <a:pt x="340" y="1424"/>
                    <a:pt x="510" y="2529"/>
                    <a:pt x="562" y="3655"/>
                  </a:cubicBezTo>
                  <a:cubicBezTo>
                    <a:pt x="741" y="3649"/>
                    <a:pt x="917" y="3639"/>
                    <a:pt x="1086" y="3629"/>
                  </a:cubicBezTo>
                  <a:cubicBezTo>
                    <a:pt x="1036" y="2463"/>
                    <a:pt x="860" y="1320"/>
                    <a:pt x="559" y="188"/>
                  </a:cubicBezTo>
                  <a:cubicBezTo>
                    <a:pt x="525" y="57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Google Shape;5448;p60">
              <a:extLst>
                <a:ext uri="{FF2B5EF4-FFF2-40B4-BE49-F238E27FC236}">
                  <a16:creationId xmlns:a16="http://schemas.microsoft.com/office/drawing/2014/main" id="{CEA8E2D1-751D-4AF0-B2A5-6FB99EE0FC7A}"/>
                </a:ext>
              </a:extLst>
            </p:cNvPr>
            <p:cNvSpPr/>
            <p:nvPr/>
          </p:nvSpPr>
          <p:spPr>
            <a:xfrm>
              <a:off x="1726663" y="2631475"/>
              <a:ext cx="32075" cy="100675"/>
            </a:xfrm>
            <a:custGeom>
              <a:avLst/>
              <a:gdLst/>
              <a:ahLst/>
              <a:cxnLst/>
              <a:rect l="l" t="t" r="r" b="b"/>
              <a:pathLst>
                <a:path w="1283" h="4027" extrusionOk="0">
                  <a:moveTo>
                    <a:pt x="321" y="1"/>
                  </a:moveTo>
                  <a:cubicBezTo>
                    <a:pt x="158" y="1"/>
                    <a:pt x="1" y="127"/>
                    <a:pt x="77" y="317"/>
                  </a:cubicBezTo>
                  <a:cubicBezTo>
                    <a:pt x="550" y="1513"/>
                    <a:pt x="766" y="2745"/>
                    <a:pt x="726" y="4026"/>
                  </a:cubicBezTo>
                  <a:cubicBezTo>
                    <a:pt x="908" y="3990"/>
                    <a:pt x="1084" y="3953"/>
                    <a:pt x="1256" y="3910"/>
                  </a:cubicBezTo>
                  <a:cubicBezTo>
                    <a:pt x="1282" y="2625"/>
                    <a:pt x="1061" y="1384"/>
                    <a:pt x="584" y="178"/>
                  </a:cubicBezTo>
                  <a:cubicBezTo>
                    <a:pt x="536" y="54"/>
                    <a:pt x="427" y="1"/>
                    <a:pt x="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Google Shape;5449;p60">
              <a:extLst>
                <a:ext uri="{FF2B5EF4-FFF2-40B4-BE49-F238E27FC236}">
                  <a16:creationId xmlns:a16="http://schemas.microsoft.com/office/drawing/2014/main" id="{3160C124-45FF-4E70-BE03-E954A8CAF317}"/>
                </a:ext>
              </a:extLst>
            </p:cNvPr>
            <p:cNvSpPr/>
            <p:nvPr/>
          </p:nvSpPr>
          <p:spPr>
            <a:xfrm>
              <a:off x="1788113" y="2624950"/>
              <a:ext cx="30300" cy="84850"/>
            </a:xfrm>
            <a:custGeom>
              <a:avLst/>
              <a:gdLst/>
              <a:ahLst/>
              <a:cxnLst/>
              <a:rect l="l" t="t" r="r" b="b"/>
              <a:pathLst>
                <a:path w="1212" h="3394" extrusionOk="0">
                  <a:moveTo>
                    <a:pt x="319" y="0"/>
                  </a:moveTo>
                  <a:cubicBezTo>
                    <a:pt x="159" y="0"/>
                    <a:pt x="0" y="126"/>
                    <a:pt x="67" y="320"/>
                  </a:cubicBezTo>
                  <a:cubicBezTo>
                    <a:pt x="414" y="1327"/>
                    <a:pt x="632" y="2347"/>
                    <a:pt x="715" y="3393"/>
                  </a:cubicBezTo>
                  <a:cubicBezTo>
                    <a:pt x="894" y="3280"/>
                    <a:pt x="1056" y="3164"/>
                    <a:pt x="1212" y="3045"/>
                  </a:cubicBezTo>
                  <a:cubicBezTo>
                    <a:pt x="1112" y="2072"/>
                    <a:pt x="901" y="1118"/>
                    <a:pt x="576" y="181"/>
                  </a:cubicBezTo>
                  <a:cubicBezTo>
                    <a:pt x="532" y="55"/>
                    <a:pt x="425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Google Shape;5450;p60">
              <a:extLst>
                <a:ext uri="{FF2B5EF4-FFF2-40B4-BE49-F238E27FC236}">
                  <a16:creationId xmlns:a16="http://schemas.microsoft.com/office/drawing/2014/main" id="{6E2FA914-5E3F-4CDD-ACE4-27E5C3316130}"/>
                </a:ext>
              </a:extLst>
            </p:cNvPr>
            <p:cNvSpPr/>
            <p:nvPr/>
          </p:nvSpPr>
          <p:spPr>
            <a:xfrm>
              <a:off x="1653338" y="2686500"/>
              <a:ext cx="82300" cy="102775"/>
            </a:xfrm>
            <a:custGeom>
              <a:avLst/>
              <a:gdLst/>
              <a:ahLst/>
              <a:cxnLst/>
              <a:rect l="l" t="t" r="r" b="b"/>
              <a:pathLst>
                <a:path w="3292" h="4111" extrusionOk="0">
                  <a:moveTo>
                    <a:pt x="129" y="1"/>
                  </a:moveTo>
                  <a:cubicBezTo>
                    <a:pt x="129" y="1"/>
                    <a:pt x="0" y="948"/>
                    <a:pt x="159" y="1971"/>
                  </a:cubicBezTo>
                  <a:cubicBezTo>
                    <a:pt x="288" y="2782"/>
                    <a:pt x="599" y="3640"/>
                    <a:pt x="1305" y="4110"/>
                  </a:cubicBezTo>
                  <a:cubicBezTo>
                    <a:pt x="1305" y="4110"/>
                    <a:pt x="1884" y="4071"/>
                    <a:pt x="2438" y="3564"/>
                  </a:cubicBezTo>
                  <a:cubicBezTo>
                    <a:pt x="2689" y="3332"/>
                    <a:pt x="2930" y="3001"/>
                    <a:pt x="3109" y="2534"/>
                  </a:cubicBezTo>
                  <a:cubicBezTo>
                    <a:pt x="3185" y="2345"/>
                    <a:pt x="3245" y="2136"/>
                    <a:pt x="3292" y="1905"/>
                  </a:cubicBezTo>
                  <a:lnTo>
                    <a:pt x="3282" y="1885"/>
                  </a:lnTo>
                  <a:cubicBezTo>
                    <a:pt x="3248" y="1845"/>
                    <a:pt x="3162" y="1736"/>
                    <a:pt x="3023" y="1587"/>
                  </a:cubicBezTo>
                  <a:cubicBezTo>
                    <a:pt x="2818" y="1361"/>
                    <a:pt x="2497" y="1051"/>
                    <a:pt x="2080" y="759"/>
                  </a:cubicBezTo>
                  <a:cubicBezTo>
                    <a:pt x="1563" y="401"/>
                    <a:pt x="897" y="74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Google Shape;5451;p60">
              <a:extLst>
                <a:ext uri="{FF2B5EF4-FFF2-40B4-BE49-F238E27FC236}">
                  <a16:creationId xmlns:a16="http://schemas.microsoft.com/office/drawing/2014/main" id="{3452843F-06E7-4A7B-BF08-CF6373849D84}"/>
                </a:ext>
              </a:extLst>
            </p:cNvPr>
            <p:cNvSpPr/>
            <p:nvPr/>
          </p:nvSpPr>
          <p:spPr>
            <a:xfrm>
              <a:off x="1723013" y="2719350"/>
              <a:ext cx="43325" cy="37050"/>
            </a:xfrm>
            <a:custGeom>
              <a:avLst/>
              <a:gdLst/>
              <a:ahLst/>
              <a:cxnLst/>
              <a:rect l="l" t="t" r="r" b="b"/>
              <a:pathLst>
                <a:path w="1733" h="1482" extrusionOk="0">
                  <a:moveTo>
                    <a:pt x="688" y="1"/>
                  </a:moveTo>
                  <a:cubicBezTo>
                    <a:pt x="583" y="1"/>
                    <a:pt x="482" y="27"/>
                    <a:pt x="395" y="91"/>
                  </a:cubicBezTo>
                  <a:cubicBezTo>
                    <a:pt x="1" y="376"/>
                    <a:pt x="94" y="1227"/>
                    <a:pt x="545" y="1375"/>
                  </a:cubicBezTo>
                  <a:cubicBezTo>
                    <a:pt x="700" y="1427"/>
                    <a:pt x="862" y="1481"/>
                    <a:pt x="1019" y="1481"/>
                  </a:cubicBezTo>
                  <a:cubicBezTo>
                    <a:pt x="1143" y="1481"/>
                    <a:pt x="1262" y="1447"/>
                    <a:pt x="1372" y="1352"/>
                  </a:cubicBezTo>
                  <a:cubicBezTo>
                    <a:pt x="1574" y="1177"/>
                    <a:pt x="1733" y="952"/>
                    <a:pt x="1677" y="703"/>
                  </a:cubicBezTo>
                  <a:cubicBezTo>
                    <a:pt x="1637" y="538"/>
                    <a:pt x="1409" y="319"/>
                    <a:pt x="1233" y="197"/>
                  </a:cubicBezTo>
                  <a:cubicBezTo>
                    <a:pt x="1087" y="91"/>
                    <a:pt x="882" y="1"/>
                    <a:pt x="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Google Shape;5452;p60">
              <a:extLst>
                <a:ext uri="{FF2B5EF4-FFF2-40B4-BE49-F238E27FC236}">
                  <a16:creationId xmlns:a16="http://schemas.microsoft.com/office/drawing/2014/main" id="{C3793B94-6EBA-4006-B06C-04B397E4775F}"/>
                </a:ext>
              </a:extLst>
            </p:cNvPr>
            <p:cNvSpPr/>
            <p:nvPr/>
          </p:nvSpPr>
          <p:spPr>
            <a:xfrm>
              <a:off x="1745963" y="2656450"/>
              <a:ext cx="96650" cy="102700"/>
            </a:xfrm>
            <a:custGeom>
              <a:avLst/>
              <a:gdLst/>
              <a:ahLst/>
              <a:cxnLst/>
              <a:rect l="l" t="t" r="r" b="b"/>
              <a:pathLst>
                <a:path w="3866" h="4108" extrusionOk="0">
                  <a:moveTo>
                    <a:pt x="2464" y="0"/>
                  </a:moveTo>
                  <a:cubicBezTo>
                    <a:pt x="487" y="73"/>
                    <a:pt x="0" y="3011"/>
                    <a:pt x="0" y="3011"/>
                  </a:cubicBezTo>
                  <a:cubicBezTo>
                    <a:pt x="0" y="3011"/>
                    <a:pt x="1090" y="4108"/>
                    <a:pt x="2487" y="4108"/>
                  </a:cubicBezTo>
                  <a:cubicBezTo>
                    <a:pt x="2729" y="4108"/>
                    <a:pt x="2980" y="4075"/>
                    <a:pt x="3236" y="3998"/>
                  </a:cubicBezTo>
                  <a:cubicBezTo>
                    <a:pt x="3865" y="2630"/>
                    <a:pt x="2464" y="0"/>
                    <a:pt x="2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Google Shape;5453;p60">
              <a:extLst>
                <a:ext uri="{FF2B5EF4-FFF2-40B4-BE49-F238E27FC236}">
                  <a16:creationId xmlns:a16="http://schemas.microsoft.com/office/drawing/2014/main" id="{472140E8-0FB4-4F71-9DC4-39330938C25F}"/>
                </a:ext>
              </a:extLst>
            </p:cNvPr>
            <p:cNvSpPr/>
            <p:nvPr/>
          </p:nvSpPr>
          <p:spPr>
            <a:xfrm>
              <a:off x="1680363" y="2725775"/>
              <a:ext cx="45425" cy="26150"/>
            </a:xfrm>
            <a:custGeom>
              <a:avLst/>
              <a:gdLst/>
              <a:ahLst/>
              <a:cxnLst/>
              <a:rect l="l" t="t" r="r" b="b"/>
              <a:pathLst>
                <a:path w="1817" h="1046" extrusionOk="0">
                  <a:moveTo>
                    <a:pt x="94" y="0"/>
                  </a:moveTo>
                  <a:cubicBezTo>
                    <a:pt x="24" y="0"/>
                    <a:pt x="1" y="110"/>
                    <a:pt x="75" y="128"/>
                  </a:cubicBezTo>
                  <a:cubicBezTo>
                    <a:pt x="611" y="258"/>
                    <a:pt x="1147" y="386"/>
                    <a:pt x="1684" y="513"/>
                  </a:cubicBezTo>
                  <a:cubicBezTo>
                    <a:pt x="1310" y="645"/>
                    <a:pt x="939" y="781"/>
                    <a:pt x="565" y="913"/>
                  </a:cubicBezTo>
                  <a:cubicBezTo>
                    <a:pt x="493" y="940"/>
                    <a:pt x="513" y="1046"/>
                    <a:pt x="579" y="1046"/>
                  </a:cubicBezTo>
                  <a:cubicBezTo>
                    <a:pt x="586" y="1046"/>
                    <a:pt x="594" y="1045"/>
                    <a:pt x="601" y="1042"/>
                  </a:cubicBezTo>
                  <a:cubicBezTo>
                    <a:pt x="982" y="903"/>
                    <a:pt x="1366" y="768"/>
                    <a:pt x="1747" y="629"/>
                  </a:cubicBezTo>
                  <a:cubicBezTo>
                    <a:pt x="1817" y="605"/>
                    <a:pt x="1800" y="506"/>
                    <a:pt x="1740" y="499"/>
                  </a:cubicBezTo>
                  <a:cubicBezTo>
                    <a:pt x="1777" y="466"/>
                    <a:pt x="1777" y="400"/>
                    <a:pt x="1721" y="386"/>
                  </a:cubicBezTo>
                  <a:cubicBezTo>
                    <a:pt x="1184" y="258"/>
                    <a:pt x="648" y="132"/>
                    <a:pt x="111" y="3"/>
                  </a:cubicBezTo>
                  <a:cubicBezTo>
                    <a:pt x="105" y="1"/>
                    <a:pt x="99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Google Shape;5454;p60">
              <a:extLst>
                <a:ext uri="{FF2B5EF4-FFF2-40B4-BE49-F238E27FC236}">
                  <a16:creationId xmlns:a16="http://schemas.microsoft.com/office/drawing/2014/main" id="{F125E514-B159-4C2E-B761-95AF6C779D99}"/>
                </a:ext>
              </a:extLst>
            </p:cNvPr>
            <p:cNvSpPr/>
            <p:nvPr/>
          </p:nvSpPr>
          <p:spPr>
            <a:xfrm>
              <a:off x="1735138" y="2708425"/>
              <a:ext cx="59600" cy="47425"/>
            </a:xfrm>
            <a:custGeom>
              <a:avLst/>
              <a:gdLst/>
              <a:ahLst/>
              <a:cxnLst/>
              <a:rect l="l" t="t" r="r" b="b"/>
              <a:pathLst>
                <a:path w="2384" h="1897" extrusionOk="0">
                  <a:moveTo>
                    <a:pt x="1947" y="0"/>
                  </a:moveTo>
                  <a:cubicBezTo>
                    <a:pt x="1932" y="0"/>
                    <a:pt x="1917" y="6"/>
                    <a:pt x="1903" y="21"/>
                  </a:cubicBezTo>
                  <a:cubicBezTo>
                    <a:pt x="1662" y="282"/>
                    <a:pt x="1404" y="528"/>
                    <a:pt x="1125" y="753"/>
                  </a:cubicBezTo>
                  <a:cubicBezTo>
                    <a:pt x="1116" y="762"/>
                    <a:pt x="1109" y="773"/>
                    <a:pt x="1106" y="782"/>
                  </a:cubicBezTo>
                  <a:cubicBezTo>
                    <a:pt x="874" y="472"/>
                    <a:pt x="473" y="305"/>
                    <a:pt x="86" y="299"/>
                  </a:cubicBezTo>
                  <a:cubicBezTo>
                    <a:pt x="0" y="299"/>
                    <a:pt x="0" y="432"/>
                    <a:pt x="86" y="432"/>
                  </a:cubicBezTo>
                  <a:cubicBezTo>
                    <a:pt x="410" y="435"/>
                    <a:pt x="728" y="548"/>
                    <a:pt x="950" y="796"/>
                  </a:cubicBezTo>
                  <a:cubicBezTo>
                    <a:pt x="1205" y="1080"/>
                    <a:pt x="1278" y="1594"/>
                    <a:pt x="850" y="1763"/>
                  </a:cubicBezTo>
                  <a:cubicBezTo>
                    <a:pt x="779" y="1792"/>
                    <a:pt x="801" y="1896"/>
                    <a:pt x="861" y="1896"/>
                  </a:cubicBezTo>
                  <a:cubicBezTo>
                    <a:pt x="868" y="1896"/>
                    <a:pt x="876" y="1895"/>
                    <a:pt x="884" y="1892"/>
                  </a:cubicBezTo>
                  <a:cubicBezTo>
                    <a:pt x="1241" y="1750"/>
                    <a:pt x="1377" y="1359"/>
                    <a:pt x="1238" y="1008"/>
                  </a:cubicBezTo>
                  <a:cubicBezTo>
                    <a:pt x="1225" y="978"/>
                    <a:pt x="1208" y="952"/>
                    <a:pt x="1195" y="921"/>
                  </a:cubicBezTo>
                  <a:lnTo>
                    <a:pt x="2298" y="802"/>
                  </a:lnTo>
                  <a:cubicBezTo>
                    <a:pt x="2378" y="793"/>
                    <a:pt x="2384" y="670"/>
                    <a:pt x="2304" y="670"/>
                  </a:cubicBezTo>
                  <a:cubicBezTo>
                    <a:pt x="2302" y="670"/>
                    <a:pt x="2300" y="670"/>
                    <a:pt x="2298" y="670"/>
                  </a:cubicBezTo>
                  <a:cubicBezTo>
                    <a:pt x="1963" y="707"/>
                    <a:pt x="1629" y="743"/>
                    <a:pt x="1291" y="779"/>
                  </a:cubicBezTo>
                  <a:cubicBezTo>
                    <a:pt x="1539" y="574"/>
                    <a:pt x="1775" y="352"/>
                    <a:pt x="1996" y="114"/>
                  </a:cubicBezTo>
                  <a:cubicBezTo>
                    <a:pt x="2040" y="66"/>
                    <a:pt x="1995" y="0"/>
                    <a:pt x="1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Google Shape;5455;p60">
              <a:extLst>
                <a:ext uri="{FF2B5EF4-FFF2-40B4-BE49-F238E27FC236}">
                  <a16:creationId xmlns:a16="http://schemas.microsoft.com/office/drawing/2014/main" id="{0415D685-5428-4571-8992-869D04BEE48A}"/>
                </a:ext>
              </a:extLst>
            </p:cNvPr>
            <p:cNvSpPr/>
            <p:nvPr/>
          </p:nvSpPr>
          <p:spPr>
            <a:xfrm>
              <a:off x="1457038" y="2278350"/>
              <a:ext cx="421825" cy="388050"/>
            </a:xfrm>
            <a:custGeom>
              <a:avLst/>
              <a:gdLst/>
              <a:ahLst/>
              <a:cxnLst/>
              <a:rect l="l" t="t" r="r" b="b"/>
              <a:pathLst>
                <a:path w="16873" h="15522" extrusionOk="0">
                  <a:moveTo>
                    <a:pt x="8071" y="1"/>
                  </a:moveTo>
                  <a:cubicBezTo>
                    <a:pt x="7663" y="4"/>
                    <a:pt x="7246" y="41"/>
                    <a:pt x="6828" y="117"/>
                  </a:cubicBezTo>
                  <a:cubicBezTo>
                    <a:pt x="6796" y="123"/>
                    <a:pt x="6759" y="130"/>
                    <a:pt x="6726" y="137"/>
                  </a:cubicBezTo>
                  <a:cubicBezTo>
                    <a:pt x="6719" y="140"/>
                    <a:pt x="6709" y="140"/>
                    <a:pt x="6700" y="143"/>
                  </a:cubicBezTo>
                  <a:cubicBezTo>
                    <a:pt x="6666" y="150"/>
                    <a:pt x="6630" y="157"/>
                    <a:pt x="6597" y="167"/>
                  </a:cubicBezTo>
                  <a:cubicBezTo>
                    <a:pt x="6123" y="269"/>
                    <a:pt x="5647" y="435"/>
                    <a:pt x="5176" y="670"/>
                  </a:cubicBezTo>
                  <a:cubicBezTo>
                    <a:pt x="5136" y="690"/>
                    <a:pt x="5097" y="710"/>
                    <a:pt x="5057" y="733"/>
                  </a:cubicBezTo>
                  <a:cubicBezTo>
                    <a:pt x="5020" y="749"/>
                    <a:pt x="4985" y="773"/>
                    <a:pt x="4945" y="792"/>
                  </a:cubicBezTo>
                  <a:cubicBezTo>
                    <a:pt x="4849" y="846"/>
                    <a:pt x="4752" y="902"/>
                    <a:pt x="4656" y="962"/>
                  </a:cubicBezTo>
                  <a:cubicBezTo>
                    <a:pt x="4643" y="968"/>
                    <a:pt x="4633" y="978"/>
                    <a:pt x="4620" y="985"/>
                  </a:cubicBezTo>
                  <a:cubicBezTo>
                    <a:pt x="4381" y="1133"/>
                    <a:pt x="4146" y="1306"/>
                    <a:pt x="3915" y="1501"/>
                  </a:cubicBezTo>
                  <a:cubicBezTo>
                    <a:pt x="3878" y="1531"/>
                    <a:pt x="3842" y="1561"/>
                    <a:pt x="3805" y="1590"/>
                  </a:cubicBezTo>
                  <a:cubicBezTo>
                    <a:pt x="3435" y="1911"/>
                    <a:pt x="3067" y="2293"/>
                    <a:pt x="2716" y="2740"/>
                  </a:cubicBezTo>
                  <a:cubicBezTo>
                    <a:pt x="2686" y="2776"/>
                    <a:pt x="2656" y="2813"/>
                    <a:pt x="2626" y="2852"/>
                  </a:cubicBezTo>
                  <a:lnTo>
                    <a:pt x="2623" y="2856"/>
                  </a:lnTo>
                  <a:cubicBezTo>
                    <a:pt x="2593" y="2892"/>
                    <a:pt x="2309" y="3236"/>
                    <a:pt x="1941" y="3793"/>
                  </a:cubicBezTo>
                  <a:cubicBezTo>
                    <a:pt x="1918" y="3832"/>
                    <a:pt x="1891" y="3872"/>
                    <a:pt x="1865" y="3912"/>
                  </a:cubicBezTo>
                  <a:cubicBezTo>
                    <a:pt x="1587" y="4339"/>
                    <a:pt x="1269" y="4879"/>
                    <a:pt x="981" y="5488"/>
                  </a:cubicBezTo>
                  <a:cubicBezTo>
                    <a:pt x="898" y="5660"/>
                    <a:pt x="815" y="5842"/>
                    <a:pt x="739" y="6028"/>
                  </a:cubicBezTo>
                  <a:cubicBezTo>
                    <a:pt x="719" y="6074"/>
                    <a:pt x="699" y="6117"/>
                    <a:pt x="683" y="6163"/>
                  </a:cubicBezTo>
                  <a:cubicBezTo>
                    <a:pt x="444" y="6753"/>
                    <a:pt x="249" y="7392"/>
                    <a:pt x="140" y="8051"/>
                  </a:cubicBezTo>
                  <a:cubicBezTo>
                    <a:pt x="1" y="8885"/>
                    <a:pt x="1" y="9753"/>
                    <a:pt x="239" y="10601"/>
                  </a:cubicBezTo>
                  <a:cubicBezTo>
                    <a:pt x="239" y="10608"/>
                    <a:pt x="242" y="10614"/>
                    <a:pt x="245" y="10624"/>
                  </a:cubicBezTo>
                  <a:cubicBezTo>
                    <a:pt x="1170" y="13863"/>
                    <a:pt x="5219" y="15449"/>
                    <a:pt x="9081" y="15518"/>
                  </a:cubicBezTo>
                  <a:cubicBezTo>
                    <a:pt x="9178" y="15520"/>
                    <a:pt x="9276" y="15521"/>
                    <a:pt x="9373" y="15521"/>
                  </a:cubicBezTo>
                  <a:cubicBezTo>
                    <a:pt x="9777" y="15521"/>
                    <a:pt x="10179" y="15504"/>
                    <a:pt x="10574" y="15472"/>
                  </a:cubicBezTo>
                  <a:cubicBezTo>
                    <a:pt x="14034" y="15171"/>
                    <a:pt x="16008" y="13154"/>
                    <a:pt x="16634" y="10988"/>
                  </a:cubicBezTo>
                  <a:cubicBezTo>
                    <a:pt x="16779" y="10495"/>
                    <a:pt x="16853" y="9995"/>
                    <a:pt x="16856" y="9505"/>
                  </a:cubicBezTo>
                  <a:cubicBezTo>
                    <a:pt x="16872" y="7849"/>
                    <a:pt x="16174" y="5260"/>
                    <a:pt x="15184" y="3375"/>
                  </a:cubicBezTo>
                  <a:cubicBezTo>
                    <a:pt x="15045" y="3114"/>
                    <a:pt x="14899" y="2862"/>
                    <a:pt x="14750" y="2631"/>
                  </a:cubicBezTo>
                  <a:cubicBezTo>
                    <a:pt x="14707" y="2564"/>
                    <a:pt x="14664" y="2501"/>
                    <a:pt x="14621" y="2438"/>
                  </a:cubicBezTo>
                  <a:cubicBezTo>
                    <a:pt x="14120" y="1706"/>
                    <a:pt x="13571" y="1190"/>
                    <a:pt x="13015" y="1051"/>
                  </a:cubicBezTo>
                  <a:cubicBezTo>
                    <a:pt x="12958" y="1037"/>
                    <a:pt x="12896" y="1017"/>
                    <a:pt x="12833" y="1001"/>
                  </a:cubicBezTo>
                  <a:cubicBezTo>
                    <a:pt x="12789" y="988"/>
                    <a:pt x="12743" y="974"/>
                    <a:pt x="12694" y="962"/>
                  </a:cubicBezTo>
                  <a:cubicBezTo>
                    <a:pt x="12597" y="931"/>
                    <a:pt x="12495" y="902"/>
                    <a:pt x="12385" y="869"/>
                  </a:cubicBezTo>
                  <a:cubicBezTo>
                    <a:pt x="12117" y="783"/>
                    <a:pt x="11815" y="687"/>
                    <a:pt x="11494" y="587"/>
                  </a:cubicBezTo>
                  <a:cubicBezTo>
                    <a:pt x="11448" y="574"/>
                    <a:pt x="11398" y="557"/>
                    <a:pt x="11349" y="544"/>
                  </a:cubicBezTo>
                  <a:cubicBezTo>
                    <a:pt x="10889" y="409"/>
                    <a:pt x="10385" y="276"/>
                    <a:pt x="9848" y="173"/>
                  </a:cubicBezTo>
                  <a:cubicBezTo>
                    <a:pt x="9802" y="167"/>
                    <a:pt x="9756" y="157"/>
                    <a:pt x="9706" y="147"/>
                  </a:cubicBezTo>
                  <a:cubicBezTo>
                    <a:pt x="9226" y="64"/>
                    <a:pt x="8726" y="11"/>
                    <a:pt x="8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Google Shape;5456;p60">
              <a:extLst>
                <a:ext uri="{FF2B5EF4-FFF2-40B4-BE49-F238E27FC236}">
                  <a16:creationId xmlns:a16="http://schemas.microsoft.com/office/drawing/2014/main" id="{0F735E95-F244-4F5A-ADAA-3CD84F404B55}"/>
                </a:ext>
              </a:extLst>
            </p:cNvPr>
            <p:cNvSpPr/>
            <p:nvPr/>
          </p:nvSpPr>
          <p:spPr>
            <a:xfrm>
              <a:off x="1432038" y="2186525"/>
              <a:ext cx="347050" cy="245175"/>
            </a:xfrm>
            <a:custGeom>
              <a:avLst/>
              <a:gdLst/>
              <a:ahLst/>
              <a:cxnLst/>
              <a:rect l="l" t="t" r="r" b="b"/>
              <a:pathLst>
                <a:path w="13882" h="9807" extrusionOk="0">
                  <a:moveTo>
                    <a:pt x="6005" y="1"/>
                  </a:moveTo>
                  <a:cubicBezTo>
                    <a:pt x="5745" y="1"/>
                    <a:pt x="5492" y="26"/>
                    <a:pt x="5245" y="74"/>
                  </a:cubicBezTo>
                  <a:cubicBezTo>
                    <a:pt x="4828" y="154"/>
                    <a:pt x="4431" y="299"/>
                    <a:pt x="4057" y="498"/>
                  </a:cubicBezTo>
                  <a:cubicBezTo>
                    <a:pt x="4024" y="515"/>
                    <a:pt x="3990" y="531"/>
                    <a:pt x="3958" y="551"/>
                  </a:cubicBezTo>
                  <a:cubicBezTo>
                    <a:pt x="3537" y="786"/>
                    <a:pt x="3143" y="1088"/>
                    <a:pt x="2782" y="1439"/>
                  </a:cubicBezTo>
                  <a:cubicBezTo>
                    <a:pt x="1268" y="2912"/>
                    <a:pt x="305" y="5260"/>
                    <a:pt x="99" y="7257"/>
                  </a:cubicBezTo>
                  <a:lnTo>
                    <a:pt x="99" y="7267"/>
                  </a:lnTo>
                  <a:cubicBezTo>
                    <a:pt x="0" y="8251"/>
                    <a:pt x="87" y="9145"/>
                    <a:pt x="382" y="9807"/>
                  </a:cubicBezTo>
                  <a:lnTo>
                    <a:pt x="1338" y="9419"/>
                  </a:lnTo>
                  <a:lnTo>
                    <a:pt x="1467" y="9367"/>
                  </a:lnTo>
                  <a:lnTo>
                    <a:pt x="1981" y="9161"/>
                  </a:lnTo>
                  <a:lnTo>
                    <a:pt x="3613" y="8499"/>
                  </a:lnTo>
                  <a:lnTo>
                    <a:pt x="3746" y="8442"/>
                  </a:lnTo>
                  <a:lnTo>
                    <a:pt x="4514" y="8135"/>
                  </a:lnTo>
                  <a:lnTo>
                    <a:pt x="5398" y="7204"/>
                  </a:lnTo>
                  <a:lnTo>
                    <a:pt x="7773" y="6383"/>
                  </a:lnTo>
                  <a:lnTo>
                    <a:pt x="8468" y="6532"/>
                  </a:lnTo>
                  <a:lnTo>
                    <a:pt x="8591" y="6482"/>
                  </a:lnTo>
                  <a:lnTo>
                    <a:pt x="9557" y="6091"/>
                  </a:lnTo>
                  <a:lnTo>
                    <a:pt x="9683" y="6038"/>
                  </a:lnTo>
                  <a:lnTo>
                    <a:pt x="11104" y="5465"/>
                  </a:lnTo>
                  <a:lnTo>
                    <a:pt x="11226" y="5416"/>
                  </a:lnTo>
                  <a:lnTo>
                    <a:pt x="12471" y="4913"/>
                  </a:lnTo>
                  <a:lnTo>
                    <a:pt x="12597" y="4860"/>
                  </a:lnTo>
                  <a:lnTo>
                    <a:pt x="13385" y="4542"/>
                  </a:lnTo>
                  <a:lnTo>
                    <a:pt x="13657" y="4429"/>
                  </a:lnTo>
                  <a:lnTo>
                    <a:pt x="13779" y="4380"/>
                  </a:lnTo>
                  <a:lnTo>
                    <a:pt x="13882" y="4340"/>
                  </a:lnTo>
                  <a:cubicBezTo>
                    <a:pt x="13882" y="4340"/>
                    <a:pt x="13829" y="4270"/>
                    <a:pt x="13729" y="4147"/>
                  </a:cubicBezTo>
                  <a:cubicBezTo>
                    <a:pt x="13677" y="4088"/>
                    <a:pt x="13614" y="4015"/>
                    <a:pt x="13541" y="3929"/>
                  </a:cubicBezTo>
                  <a:cubicBezTo>
                    <a:pt x="13329" y="3694"/>
                    <a:pt x="13021" y="3369"/>
                    <a:pt x="12633" y="3012"/>
                  </a:cubicBezTo>
                  <a:cubicBezTo>
                    <a:pt x="11561" y="2018"/>
                    <a:pt x="9849" y="750"/>
                    <a:pt x="7703" y="230"/>
                  </a:cubicBezTo>
                  <a:cubicBezTo>
                    <a:pt x="7487" y="177"/>
                    <a:pt x="7266" y="131"/>
                    <a:pt x="7041" y="97"/>
                  </a:cubicBezTo>
                  <a:cubicBezTo>
                    <a:pt x="6998" y="91"/>
                    <a:pt x="6958" y="81"/>
                    <a:pt x="6914" y="78"/>
                  </a:cubicBezTo>
                  <a:cubicBezTo>
                    <a:pt x="6908" y="74"/>
                    <a:pt x="6898" y="74"/>
                    <a:pt x="6891" y="74"/>
                  </a:cubicBezTo>
                  <a:cubicBezTo>
                    <a:pt x="6792" y="61"/>
                    <a:pt x="6696" y="48"/>
                    <a:pt x="6600" y="38"/>
                  </a:cubicBezTo>
                  <a:cubicBezTo>
                    <a:pt x="6497" y="25"/>
                    <a:pt x="6398" y="18"/>
                    <a:pt x="6298" y="12"/>
                  </a:cubicBezTo>
                  <a:cubicBezTo>
                    <a:pt x="6200" y="4"/>
                    <a:pt x="6102" y="1"/>
                    <a:pt x="6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Google Shape;5457;p60">
              <a:extLst>
                <a:ext uri="{FF2B5EF4-FFF2-40B4-BE49-F238E27FC236}">
                  <a16:creationId xmlns:a16="http://schemas.microsoft.com/office/drawing/2014/main" id="{6E19E3DC-1DAE-43AA-B90D-A427260E8203}"/>
                </a:ext>
              </a:extLst>
            </p:cNvPr>
            <p:cNvSpPr/>
            <p:nvPr/>
          </p:nvSpPr>
          <p:spPr>
            <a:xfrm>
              <a:off x="1489063" y="2201775"/>
              <a:ext cx="58400" cy="122975"/>
            </a:xfrm>
            <a:custGeom>
              <a:avLst/>
              <a:gdLst/>
              <a:ahLst/>
              <a:cxnLst/>
              <a:rect l="l" t="t" r="r" b="b"/>
              <a:pathLst>
                <a:path w="2336" h="4919" extrusionOk="0">
                  <a:moveTo>
                    <a:pt x="1919" y="0"/>
                  </a:moveTo>
                  <a:cubicBezTo>
                    <a:pt x="1899" y="0"/>
                    <a:pt x="1880" y="10"/>
                    <a:pt x="1868" y="34"/>
                  </a:cubicBezTo>
                  <a:cubicBezTo>
                    <a:pt x="1581" y="583"/>
                    <a:pt x="1352" y="1150"/>
                    <a:pt x="1183" y="1726"/>
                  </a:cubicBezTo>
                  <a:cubicBezTo>
                    <a:pt x="982" y="1696"/>
                    <a:pt x="796" y="1607"/>
                    <a:pt x="644" y="1458"/>
                  </a:cubicBezTo>
                  <a:cubicBezTo>
                    <a:pt x="630" y="1446"/>
                    <a:pt x="615" y="1440"/>
                    <a:pt x="600" y="1440"/>
                  </a:cubicBezTo>
                  <a:cubicBezTo>
                    <a:pt x="547" y="1440"/>
                    <a:pt x="501" y="1506"/>
                    <a:pt x="548" y="1551"/>
                  </a:cubicBezTo>
                  <a:cubicBezTo>
                    <a:pt x="719" y="1713"/>
                    <a:pt x="922" y="1819"/>
                    <a:pt x="1144" y="1855"/>
                  </a:cubicBezTo>
                  <a:cubicBezTo>
                    <a:pt x="1044" y="2220"/>
                    <a:pt x="965" y="2587"/>
                    <a:pt x="908" y="2961"/>
                  </a:cubicBezTo>
                  <a:cubicBezTo>
                    <a:pt x="607" y="2922"/>
                    <a:pt x="306" y="2733"/>
                    <a:pt x="143" y="2435"/>
                  </a:cubicBezTo>
                  <a:cubicBezTo>
                    <a:pt x="130" y="2411"/>
                    <a:pt x="109" y="2401"/>
                    <a:pt x="89" y="2401"/>
                  </a:cubicBezTo>
                  <a:cubicBezTo>
                    <a:pt x="45" y="2401"/>
                    <a:pt x="1" y="2449"/>
                    <a:pt x="28" y="2501"/>
                  </a:cubicBezTo>
                  <a:cubicBezTo>
                    <a:pt x="216" y="2842"/>
                    <a:pt x="551" y="3047"/>
                    <a:pt x="892" y="3091"/>
                  </a:cubicBezTo>
                  <a:cubicBezTo>
                    <a:pt x="812" y="3667"/>
                    <a:pt x="789" y="4256"/>
                    <a:pt x="823" y="4855"/>
                  </a:cubicBezTo>
                  <a:cubicBezTo>
                    <a:pt x="824" y="4897"/>
                    <a:pt x="859" y="4919"/>
                    <a:pt x="892" y="4919"/>
                  </a:cubicBezTo>
                  <a:cubicBezTo>
                    <a:pt x="924" y="4919"/>
                    <a:pt x="956" y="4898"/>
                    <a:pt x="954" y="4855"/>
                  </a:cubicBezTo>
                  <a:cubicBezTo>
                    <a:pt x="922" y="4259"/>
                    <a:pt x="945" y="3673"/>
                    <a:pt x="1021" y="3097"/>
                  </a:cubicBezTo>
                  <a:cubicBezTo>
                    <a:pt x="1385" y="3097"/>
                    <a:pt x="1733" y="2899"/>
                    <a:pt x="1885" y="2461"/>
                  </a:cubicBezTo>
                  <a:cubicBezTo>
                    <a:pt x="1903" y="2414"/>
                    <a:pt x="1865" y="2383"/>
                    <a:pt x="1825" y="2383"/>
                  </a:cubicBezTo>
                  <a:cubicBezTo>
                    <a:pt x="1799" y="2383"/>
                    <a:pt x="1771" y="2396"/>
                    <a:pt x="1760" y="2428"/>
                  </a:cubicBezTo>
                  <a:cubicBezTo>
                    <a:pt x="1627" y="2799"/>
                    <a:pt x="1342" y="2964"/>
                    <a:pt x="1041" y="2968"/>
                  </a:cubicBezTo>
                  <a:cubicBezTo>
                    <a:pt x="1097" y="2597"/>
                    <a:pt x="1173" y="2229"/>
                    <a:pt x="1276" y="1869"/>
                  </a:cubicBezTo>
                  <a:cubicBezTo>
                    <a:pt x="1302" y="1870"/>
                    <a:pt x="1328" y="1871"/>
                    <a:pt x="1354" y="1871"/>
                  </a:cubicBezTo>
                  <a:cubicBezTo>
                    <a:pt x="1379" y="1871"/>
                    <a:pt x="1405" y="1870"/>
                    <a:pt x="1431" y="1869"/>
                  </a:cubicBezTo>
                  <a:cubicBezTo>
                    <a:pt x="1806" y="1835"/>
                    <a:pt x="2054" y="1610"/>
                    <a:pt x="2293" y="1342"/>
                  </a:cubicBezTo>
                  <a:cubicBezTo>
                    <a:pt x="2335" y="1294"/>
                    <a:pt x="2291" y="1228"/>
                    <a:pt x="2243" y="1228"/>
                  </a:cubicBezTo>
                  <a:cubicBezTo>
                    <a:pt x="2228" y="1228"/>
                    <a:pt x="2213" y="1235"/>
                    <a:pt x="2200" y="1249"/>
                  </a:cubicBezTo>
                  <a:cubicBezTo>
                    <a:pt x="1995" y="1481"/>
                    <a:pt x="1786" y="1683"/>
                    <a:pt x="1468" y="1729"/>
                  </a:cubicBezTo>
                  <a:cubicBezTo>
                    <a:pt x="1415" y="1736"/>
                    <a:pt x="1365" y="1740"/>
                    <a:pt x="1315" y="1740"/>
                  </a:cubicBezTo>
                  <a:cubicBezTo>
                    <a:pt x="1481" y="1179"/>
                    <a:pt x="1703" y="633"/>
                    <a:pt x="1981" y="100"/>
                  </a:cubicBezTo>
                  <a:cubicBezTo>
                    <a:pt x="2009" y="48"/>
                    <a:pt x="1962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Google Shape;5458;p60">
              <a:extLst>
                <a:ext uri="{FF2B5EF4-FFF2-40B4-BE49-F238E27FC236}">
                  <a16:creationId xmlns:a16="http://schemas.microsoft.com/office/drawing/2014/main" id="{71327E0C-0CA0-42C8-A4BA-81C921FF825E}"/>
                </a:ext>
              </a:extLst>
            </p:cNvPr>
            <p:cNvSpPr/>
            <p:nvPr/>
          </p:nvSpPr>
          <p:spPr>
            <a:xfrm>
              <a:off x="1548013" y="2190700"/>
              <a:ext cx="37950" cy="112375"/>
            </a:xfrm>
            <a:custGeom>
              <a:avLst/>
              <a:gdLst/>
              <a:ahLst/>
              <a:cxnLst/>
              <a:rect l="l" t="t" r="r" b="b"/>
              <a:pathLst>
                <a:path w="1518" h="4495" extrusionOk="0">
                  <a:moveTo>
                    <a:pt x="696" y="1"/>
                  </a:moveTo>
                  <a:cubicBezTo>
                    <a:pt x="670" y="1"/>
                    <a:pt x="647" y="15"/>
                    <a:pt x="643" y="50"/>
                  </a:cubicBezTo>
                  <a:cubicBezTo>
                    <a:pt x="563" y="593"/>
                    <a:pt x="531" y="1136"/>
                    <a:pt x="534" y="1676"/>
                  </a:cubicBezTo>
                  <a:cubicBezTo>
                    <a:pt x="352" y="1735"/>
                    <a:pt x="183" y="1841"/>
                    <a:pt x="47" y="1994"/>
                  </a:cubicBezTo>
                  <a:cubicBezTo>
                    <a:pt x="1" y="2040"/>
                    <a:pt x="46" y="2106"/>
                    <a:pt x="96" y="2106"/>
                  </a:cubicBezTo>
                  <a:cubicBezTo>
                    <a:pt x="111" y="2106"/>
                    <a:pt x="126" y="2100"/>
                    <a:pt x="140" y="2087"/>
                  </a:cubicBezTo>
                  <a:cubicBezTo>
                    <a:pt x="253" y="1964"/>
                    <a:pt x="388" y="1874"/>
                    <a:pt x="534" y="1815"/>
                  </a:cubicBezTo>
                  <a:cubicBezTo>
                    <a:pt x="540" y="2087"/>
                    <a:pt x="551" y="2358"/>
                    <a:pt x="577" y="2626"/>
                  </a:cubicBezTo>
                  <a:cubicBezTo>
                    <a:pt x="335" y="2715"/>
                    <a:pt x="146" y="2874"/>
                    <a:pt x="126" y="3129"/>
                  </a:cubicBezTo>
                  <a:cubicBezTo>
                    <a:pt x="123" y="3171"/>
                    <a:pt x="154" y="3191"/>
                    <a:pt x="186" y="3191"/>
                  </a:cubicBezTo>
                  <a:cubicBezTo>
                    <a:pt x="218" y="3191"/>
                    <a:pt x="252" y="3171"/>
                    <a:pt x="256" y="3129"/>
                  </a:cubicBezTo>
                  <a:cubicBezTo>
                    <a:pt x="269" y="2967"/>
                    <a:pt x="428" y="2851"/>
                    <a:pt x="591" y="2775"/>
                  </a:cubicBezTo>
                  <a:cubicBezTo>
                    <a:pt x="650" y="3335"/>
                    <a:pt x="753" y="3891"/>
                    <a:pt x="901" y="4448"/>
                  </a:cubicBezTo>
                  <a:cubicBezTo>
                    <a:pt x="910" y="4480"/>
                    <a:pt x="936" y="4494"/>
                    <a:pt x="961" y="4494"/>
                  </a:cubicBezTo>
                  <a:cubicBezTo>
                    <a:pt x="1001" y="4494"/>
                    <a:pt x="1043" y="4461"/>
                    <a:pt x="1031" y="4411"/>
                  </a:cubicBezTo>
                  <a:cubicBezTo>
                    <a:pt x="878" y="3852"/>
                    <a:pt x="776" y="3288"/>
                    <a:pt x="716" y="2726"/>
                  </a:cubicBezTo>
                  <a:cubicBezTo>
                    <a:pt x="749" y="2712"/>
                    <a:pt x="779" y="2703"/>
                    <a:pt x="805" y="2695"/>
                  </a:cubicBezTo>
                  <a:cubicBezTo>
                    <a:pt x="901" y="2671"/>
                    <a:pt x="996" y="2659"/>
                    <a:pt x="1089" y="2659"/>
                  </a:cubicBezTo>
                  <a:cubicBezTo>
                    <a:pt x="1195" y="2659"/>
                    <a:pt x="1301" y="2674"/>
                    <a:pt x="1408" y="2703"/>
                  </a:cubicBezTo>
                  <a:cubicBezTo>
                    <a:pt x="1415" y="2704"/>
                    <a:pt x="1421" y="2705"/>
                    <a:pt x="1427" y="2705"/>
                  </a:cubicBezTo>
                  <a:cubicBezTo>
                    <a:pt x="1496" y="2705"/>
                    <a:pt x="1518" y="2594"/>
                    <a:pt x="1445" y="2576"/>
                  </a:cubicBezTo>
                  <a:cubicBezTo>
                    <a:pt x="1350" y="2552"/>
                    <a:pt x="1234" y="2539"/>
                    <a:pt x="1110" y="2539"/>
                  </a:cubicBezTo>
                  <a:cubicBezTo>
                    <a:pt x="977" y="2539"/>
                    <a:pt x="836" y="2554"/>
                    <a:pt x="703" y="2586"/>
                  </a:cubicBezTo>
                  <a:cubicBezTo>
                    <a:pt x="680" y="2318"/>
                    <a:pt x="670" y="2044"/>
                    <a:pt x="663" y="1772"/>
                  </a:cubicBezTo>
                  <a:cubicBezTo>
                    <a:pt x="750" y="1749"/>
                    <a:pt x="840" y="1737"/>
                    <a:pt x="931" y="1737"/>
                  </a:cubicBezTo>
                  <a:cubicBezTo>
                    <a:pt x="1078" y="1737"/>
                    <a:pt x="1227" y="1768"/>
                    <a:pt x="1369" y="1831"/>
                  </a:cubicBezTo>
                  <a:cubicBezTo>
                    <a:pt x="1379" y="1836"/>
                    <a:pt x="1389" y="1839"/>
                    <a:pt x="1398" y="1839"/>
                  </a:cubicBezTo>
                  <a:cubicBezTo>
                    <a:pt x="1460" y="1839"/>
                    <a:pt x="1501" y="1748"/>
                    <a:pt x="1435" y="1719"/>
                  </a:cubicBezTo>
                  <a:cubicBezTo>
                    <a:pt x="1270" y="1645"/>
                    <a:pt x="1098" y="1610"/>
                    <a:pt x="928" y="1610"/>
                  </a:cubicBezTo>
                  <a:cubicBezTo>
                    <a:pt x="839" y="1610"/>
                    <a:pt x="750" y="1620"/>
                    <a:pt x="663" y="1639"/>
                  </a:cubicBezTo>
                  <a:cubicBezTo>
                    <a:pt x="663" y="1123"/>
                    <a:pt x="693" y="606"/>
                    <a:pt x="769" y="83"/>
                  </a:cubicBezTo>
                  <a:cubicBezTo>
                    <a:pt x="777" y="33"/>
                    <a:pt x="734" y="1"/>
                    <a:pt x="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Google Shape;5459;p60">
              <a:extLst>
                <a:ext uri="{FF2B5EF4-FFF2-40B4-BE49-F238E27FC236}">
                  <a16:creationId xmlns:a16="http://schemas.microsoft.com/office/drawing/2014/main" id="{95E26481-BA5E-4E5D-94F7-9FB1F0AB563C}"/>
                </a:ext>
              </a:extLst>
            </p:cNvPr>
            <p:cNvSpPr/>
            <p:nvPr/>
          </p:nvSpPr>
          <p:spPr>
            <a:xfrm>
              <a:off x="1581988" y="2188975"/>
              <a:ext cx="54800" cy="95800"/>
            </a:xfrm>
            <a:custGeom>
              <a:avLst/>
              <a:gdLst/>
              <a:ahLst/>
              <a:cxnLst/>
              <a:rect l="l" t="t" r="r" b="b"/>
              <a:pathLst>
                <a:path w="2192" h="3832" extrusionOk="0">
                  <a:moveTo>
                    <a:pt x="325" y="1"/>
                  </a:moveTo>
                  <a:cubicBezTo>
                    <a:pt x="285" y="1"/>
                    <a:pt x="248" y="31"/>
                    <a:pt x="268" y="79"/>
                  </a:cubicBezTo>
                  <a:cubicBezTo>
                    <a:pt x="440" y="503"/>
                    <a:pt x="668" y="887"/>
                    <a:pt x="850" y="1298"/>
                  </a:cubicBezTo>
                  <a:cubicBezTo>
                    <a:pt x="839" y="1298"/>
                    <a:pt x="827" y="1299"/>
                    <a:pt x="815" y="1299"/>
                  </a:cubicBezTo>
                  <a:cubicBezTo>
                    <a:pt x="582" y="1299"/>
                    <a:pt x="349" y="1239"/>
                    <a:pt x="129" y="1126"/>
                  </a:cubicBezTo>
                  <a:cubicBezTo>
                    <a:pt x="118" y="1120"/>
                    <a:pt x="108" y="1117"/>
                    <a:pt x="98" y="1117"/>
                  </a:cubicBezTo>
                  <a:cubicBezTo>
                    <a:pt x="39" y="1117"/>
                    <a:pt x="0" y="1205"/>
                    <a:pt x="62" y="1238"/>
                  </a:cubicBezTo>
                  <a:cubicBezTo>
                    <a:pt x="306" y="1368"/>
                    <a:pt x="566" y="1429"/>
                    <a:pt x="825" y="1429"/>
                  </a:cubicBezTo>
                  <a:cubicBezTo>
                    <a:pt x="851" y="1429"/>
                    <a:pt x="877" y="1428"/>
                    <a:pt x="904" y="1427"/>
                  </a:cubicBezTo>
                  <a:cubicBezTo>
                    <a:pt x="953" y="1546"/>
                    <a:pt x="1000" y="1672"/>
                    <a:pt x="1036" y="1801"/>
                  </a:cubicBezTo>
                  <a:cubicBezTo>
                    <a:pt x="1075" y="1927"/>
                    <a:pt x="1115" y="2056"/>
                    <a:pt x="1155" y="2182"/>
                  </a:cubicBezTo>
                  <a:cubicBezTo>
                    <a:pt x="1110" y="2185"/>
                    <a:pt x="1064" y="2186"/>
                    <a:pt x="1019" y="2186"/>
                  </a:cubicBezTo>
                  <a:cubicBezTo>
                    <a:pt x="856" y="2186"/>
                    <a:pt x="695" y="2165"/>
                    <a:pt x="579" y="2106"/>
                  </a:cubicBezTo>
                  <a:cubicBezTo>
                    <a:pt x="568" y="2101"/>
                    <a:pt x="558" y="2098"/>
                    <a:pt x="549" y="2098"/>
                  </a:cubicBezTo>
                  <a:cubicBezTo>
                    <a:pt x="488" y="2098"/>
                    <a:pt x="447" y="2187"/>
                    <a:pt x="513" y="2218"/>
                  </a:cubicBezTo>
                  <a:cubicBezTo>
                    <a:pt x="660" y="2293"/>
                    <a:pt x="836" y="2319"/>
                    <a:pt x="1016" y="2319"/>
                  </a:cubicBezTo>
                  <a:cubicBezTo>
                    <a:pt x="1075" y="2319"/>
                    <a:pt x="1135" y="2316"/>
                    <a:pt x="1195" y="2311"/>
                  </a:cubicBezTo>
                  <a:cubicBezTo>
                    <a:pt x="1354" y="2811"/>
                    <a:pt x="1532" y="3298"/>
                    <a:pt x="1728" y="3788"/>
                  </a:cubicBezTo>
                  <a:cubicBezTo>
                    <a:pt x="1740" y="3818"/>
                    <a:pt x="1767" y="3831"/>
                    <a:pt x="1793" y="3831"/>
                  </a:cubicBezTo>
                  <a:cubicBezTo>
                    <a:pt x="1834" y="3831"/>
                    <a:pt x="1874" y="3800"/>
                    <a:pt x="1854" y="3751"/>
                  </a:cubicBezTo>
                  <a:cubicBezTo>
                    <a:pt x="1662" y="3268"/>
                    <a:pt x="1486" y="2788"/>
                    <a:pt x="1327" y="2298"/>
                  </a:cubicBezTo>
                  <a:cubicBezTo>
                    <a:pt x="1381" y="2292"/>
                    <a:pt x="1433" y="2281"/>
                    <a:pt x="1483" y="2272"/>
                  </a:cubicBezTo>
                  <a:cubicBezTo>
                    <a:pt x="1775" y="2215"/>
                    <a:pt x="2023" y="2069"/>
                    <a:pt x="2162" y="1804"/>
                  </a:cubicBezTo>
                  <a:cubicBezTo>
                    <a:pt x="2191" y="1754"/>
                    <a:pt x="2145" y="1705"/>
                    <a:pt x="2101" y="1705"/>
                  </a:cubicBezTo>
                  <a:cubicBezTo>
                    <a:pt x="2081" y="1705"/>
                    <a:pt x="2061" y="1715"/>
                    <a:pt x="2049" y="1738"/>
                  </a:cubicBezTo>
                  <a:cubicBezTo>
                    <a:pt x="1923" y="1974"/>
                    <a:pt x="1705" y="2093"/>
                    <a:pt x="1450" y="2145"/>
                  </a:cubicBezTo>
                  <a:cubicBezTo>
                    <a:pt x="1400" y="2156"/>
                    <a:pt x="1344" y="2162"/>
                    <a:pt x="1288" y="2172"/>
                  </a:cubicBezTo>
                  <a:cubicBezTo>
                    <a:pt x="1245" y="2036"/>
                    <a:pt x="1205" y="1900"/>
                    <a:pt x="1165" y="1765"/>
                  </a:cubicBezTo>
                  <a:cubicBezTo>
                    <a:pt x="1129" y="1642"/>
                    <a:pt x="1086" y="1526"/>
                    <a:pt x="1040" y="1413"/>
                  </a:cubicBezTo>
                  <a:cubicBezTo>
                    <a:pt x="1231" y="1387"/>
                    <a:pt x="1417" y="1327"/>
                    <a:pt x="1596" y="1231"/>
                  </a:cubicBezTo>
                  <a:cubicBezTo>
                    <a:pt x="1658" y="1197"/>
                    <a:pt x="1619" y="1111"/>
                    <a:pt x="1560" y="1111"/>
                  </a:cubicBezTo>
                  <a:cubicBezTo>
                    <a:pt x="1550" y="1111"/>
                    <a:pt x="1540" y="1113"/>
                    <a:pt x="1529" y="1119"/>
                  </a:cubicBezTo>
                  <a:cubicBezTo>
                    <a:pt x="1357" y="1211"/>
                    <a:pt x="1175" y="1268"/>
                    <a:pt x="990" y="1291"/>
                  </a:cubicBezTo>
                  <a:cubicBezTo>
                    <a:pt x="808" y="867"/>
                    <a:pt x="575" y="487"/>
                    <a:pt x="393" y="46"/>
                  </a:cubicBezTo>
                  <a:cubicBezTo>
                    <a:pt x="380" y="14"/>
                    <a:pt x="352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Google Shape;5460;p60">
              <a:extLst>
                <a:ext uri="{FF2B5EF4-FFF2-40B4-BE49-F238E27FC236}">
                  <a16:creationId xmlns:a16="http://schemas.microsoft.com/office/drawing/2014/main" id="{F4AA3CD8-9237-46CD-9E0D-DBA1E34C8FDD}"/>
                </a:ext>
              </a:extLst>
            </p:cNvPr>
            <p:cNvSpPr/>
            <p:nvPr/>
          </p:nvSpPr>
          <p:spPr>
            <a:xfrm>
              <a:off x="1590288" y="2182025"/>
              <a:ext cx="118300" cy="90025"/>
            </a:xfrm>
            <a:custGeom>
              <a:avLst/>
              <a:gdLst/>
              <a:ahLst/>
              <a:cxnLst/>
              <a:rect l="l" t="t" r="r" b="b"/>
              <a:pathLst>
                <a:path w="4732" h="3601" extrusionOk="0">
                  <a:moveTo>
                    <a:pt x="79" y="1"/>
                  </a:moveTo>
                  <a:cubicBezTo>
                    <a:pt x="19" y="1"/>
                    <a:pt x="1" y="105"/>
                    <a:pt x="68" y="132"/>
                  </a:cubicBezTo>
                  <a:cubicBezTo>
                    <a:pt x="783" y="427"/>
                    <a:pt x="1455" y="788"/>
                    <a:pt x="2079" y="1214"/>
                  </a:cubicBezTo>
                  <a:cubicBezTo>
                    <a:pt x="1926" y="1304"/>
                    <a:pt x="1816" y="1450"/>
                    <a:pt x="1807" y="1671"/>
                  </a:cubicBezTo>
                  <a:cubicBezTo>
                    <a:pt x="1804" y="1713"/>
                    <a:pt x="1835" y="1734"/>
                    <a:pt x="1868" y="1734"/>
                  </a:cubicBezTo>
                  <a:cubicBezTo>
                    <a:pt x="1900" y="1734"/>
                    <a:pt x="1934" y="1713"/>
                    <a:pt x="1935" y="1671"/>
                  </a:cubicBezTo>
                  <a:cubicBezTo>
                    <a:pt x="1946" y="1477"/>
                    <a:pt x="2055" y="1361"/>
                    <a:pt x="2198" y="1294"/>
                  </a:cubicBezTo>
                  <a:cubicBezTo>
                    <a:pt x="2469" y="1483"/>
                    <a:pt x="2727" y="1688"/>
                    <a:pt x="2979" y="1900"/>
                  </a:cubicBezTo>
                  <a:cubicBezTo>
                    <a:pt x="2800" y="1986"/>
                    <a:pt x="2641" y="2119"/>
                    <a:pt x="2525" y="2298"/>
                  </a:cubicBezTo>
                  <a:cubicBezTo>
                    <a:pt x="2493" y="2346"/>
                    <a:pt x="2540" y="2393"/>
                    <a:pt x="2587" y="2393"/>
                  </a:cubicBezTo>
                  <a:cubicBezTo>
                    <a:pt x="2607" y="2393"/>
                    <a:pt x="2627" y="2385"/>
                    <a:pt x="2641" y="2364"/>
                  </a:cubicBezTo>
                  <a:cubicBezTo>
                    <a:pt x="2750" y="2192"/>
                    <a:pt x="2909" y="2066"/>
                    <a:pt x="3088" y="1989"/>
                  </a:cubicBezTo>
                  <a:cubicBezTo>
                    <a:pt x="3631" y="2463"/>
                    <a:pt x="4131" y="2993"/>
                    <a:pt x="4582" y="3572"/>
                  </a:cubicBezTo>
                  <a:cubicBezTo>
                    <a:pt x="4597" y="3592"/>
                    <a:pt x="4617" y="3600"/>
                    <a:pt x="4638" y="3600"/>
                  </a:cubicBezTo>
                  <a:cubicBezTo>
                    <a:pt x="4685" y="3600"/>
                    <a:pt x="4731" y="3555"/>
                    <a:pt x="4694" y="3507"/>
                  </a:cubicBezTo>
                  <a:cubicBezTo>
                    <a:pt x="4251" y="2933"/>
                    <a:pt x="3763" y="2414"/>
                    <a:pt x="3231" y="1943"/>
                  </a:cubicBezTo>
                  <a:cubicBezTo>
                    <a:pt x="3304" y="1926"/>
                    <a:pt x="3379" y="1917"/>
                    <a:pt x="3455" y="1917"/>
                  </a:cubicBezTo>
                  <a:cubicBezTo>
                    <a:pt x="3525" y="1917"/>
                    <a:pt x="3595" y="1924"/>
                    <a:pt x="3664" y="1940"/>
                  </a:cubicBezTo>
                  <a:cubicBezTo>
                    <a:pt x="3669" y="1941"/>
                    <a:pt x="3674" y="1942"/>
                    <a:pt x="3679" y="1942"/>
                  </a:cubicBezTo>
                  <a:cubicBezTo>
                    <a:pt x="3751" y="1942"/>
                    <a:pt x="3778" y="1829"/>
                    <a:pt x="3701" y="1811"/>
                  </a:cubicBezTo>
                  <a:cubicBezTo>
                    <a:pt x="3623" y="1795"/>
                    <a:pt x="3546" y="1788"/>
                    <a:pt x="3471" y="1788"/>
                  </a:cubicBezTo>
                  <a:cubicBezTo>
                    <a:pt x="3349" y="1788"/>
                    <a:pt x="3230" y="1807"/>
                    <a:pt x="3118" y="1844"/>
                  </a:cubicBezTo>
                  <a:cubicBezTo>
                    <a:pt x="2869" y="1636"/>
                    <a:pt x="2618" y="1433"/>
                    <a:pt x="2353" y="1245"/>
                  </a:cubicBezTo>
                  <a:cubicBezTo>
                    <a:pt x="2424" y="1230"/>
                    <a:pt x="2497" y="1225"/>
                    <a:pt x="2569" y="1225"/>
                  </a:cubicBezTo>
                  <a:cubicBezTo>
                    <a:pt x="2628" y="1225"/>
                    <a:pt x="2687" y="1229"/>
                    <a:pt x="2741" y="1234"/>
                  </a:cubicBezTo>
                  <a:cubicBezTo>
                    <a:pt x="2745" y="1235"/>
                    <a:pt x="2749" y="1235"/>
                    <a:pt x="2753" y="1235"/>
                  </a:cubicBezTo>
                  <a:cubicBezTo>
                    <a:pt x="2826" y="1235"/>
                    <a:pt x="2852" y="1122"/>
                    <a:pt x="2774" y="1109"/>
                  </a:cubicBezTo>
                  <a:cubicBezTo>
                    <a:pt x="2712" y="1101"/>
                    <a:pt x="2648" y="1096"/>
                    <a:pt x="2583" y="1096"/>
                  </a:cubicBezTo>
                  <a:cubicBezTo>
                    <a:pt x="2459" y="1096"/>
                    <a:pt x="2332" y="1113"/>
                    <a:pt x="2218" y="1152"/>
                  </a:cubicBezTo>
                  <a:cubicBezTo>
                    <a:pt x="1565" y="698"/>
                    <a:pt x="859" y="314"/>
                    <a:pt x="104" y="6"/>
                  </a:cubicBezTo>
                  <a:cubicBezTo>
                    <a:pt x="95" y="3"/>
                    <a:pt x="87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Google Shape;5461;p60">
              <a:extLst>
                <a:ext uri="{FF2B5EF4-FFF2-40B4-BE49-F238E27FC236}">
                  <a16:creationId xmlns:a16="http://schemas.microsoft.com/office/drawing/2014/main" id="{688F106E-A515-4636-9429-AF3EA997F26F}"/>
                </a:ext>
              </a:extLst>
            </p:cNvPr>
            <p:cNvSpPr/>
            <p:nvPr/>
          </p:nvSpPr>
          <p:spPr>
            <a:xfrm>
              <a:off x="1400563" y="2257025"/>
              <a:ext cx="456600" cy="222600"/>
            </a:xfrm>
            <a:custGeom>
              <a:avLst/>
              <a:gdLst/>
              <a:ahLst/>
              <a:cxnLst/>
              <a:rect l="l" t="t" r="r" b="b"/>
              <a:pathLst>
                <a:path w="18264" h="8904" extrusionOk="0">
                  <a:moveTo>
                    <a:pt x="11372" y="1"/>
                  </a:moveTo>
                  <a:cubicBezTo>
                    <a:pt x="10990" y="1"/>
                    <a:pt x="10606" y="12"/>
                    <a:pt x="10230" y="36"/>
                  </a:cubicBezTo>
                  <a:cubicBezTo>
                    <a:pt x="10184" y="39"/>
                    <a:pt x="10140" y="42"/>
                    <a:pt x="10094" y="46"/>
                  </a:cubicBezTo>
                  <a:cubicBezTo>
                    <a:pt x="9644" y="79"/>
                    <a:pt x="9207" y="129"/>
                    <a:pt x="8800" y="201"/>
                  </a:cubicBezTo>
                  <a:cubicBezTo>
                    <a:pt x="8796" y="201"/>
                    <a:pt x="8793" y="205"/>
                    <a:pt x="8786" y="205"/>
                  </a:cubicBezTo>
                  <a:cubicBezTo>
                    <a:pt x="8746" y="212"/>
                    <a:pt x="8707" y="215"/>
                    <a:pt x="8667" y="225"/>
                  </a:cubicBezTo>
                  <a:cubicBezTo>
                    <a:pt x="8664" y="225"/>
                    <a:pt x="8661" y="228"/>
                    <a:pt x="8657" y="228"/>
                  </a:cubicBezTo>
                  <a:cubicBezTo>
                    <a:pt x="8575" y="241"/>
                    <a:pt x="8495" y="258"/>
                    <a:pt x="8419" y="274"/>
                  </a:cubicBezTo>
                  <a:cubicBezTo>
                    <a:pt x="8005" y="360"/>
                    <a:pt x="7614" y="460"/>
                    <a:pt x="7244" y="566"/>
                  </a:cubicBezTo>
                  <a:cubicBezTo>
                    <a:pt x="7227" y="572"/>
                    <a:pt x="7213" y="576"/>
                    <a:pt x="7200" y="579"/>
                  </a:cubicBezTo>
                  <a:cubicBezTo>
                    <a:pt x="7170" y="586"/>
                    <a:pt x="7144" y="596"/>
                    <a:pt x="7114" y="606"/>
                  </a:cubicBezTo>
                  <a:cubicBezTo>
                    <a:pt x="6975" y="646"/>
                    <a:pt x="6839" y="689"/>
                    <a:pt x="6703" y="731"/>
                  </a:cubicBezTo>
                  <a:cubicBezTo>
                    <a:pt x="6660" y="745"/>
                    <a:pt x="6617" y="758"/>
                    <a:pt x="6578" y="774"/>
                  </a:cubicBezTo>
                  <a:cubicBezTo>
                    <a:pt x="6353" y="847"/>
                    <a:pt x="6140" y="927"/>
                    <a:pt x="5935" y="1003"/>
                  </a:cubicBezTo>
                  <a:cubicBezTo>
                    <a:pt x="5888" y="1023"/>
                    <a:pt x="5849" y="1040"/>
                    <a:pt x="5806" y="1056"/>
                  </a:cubicBezTo>
                  <a:cubicBezTo>
                    <a:pt x="5323" y="1248"/>
                    <a:pt x="4885" y="1457"/>
                    <a:pt x="4491" y="1668"/>
                  </a:cubicBezTo>
                  <a:cubicBezTo>
                    <a:pt x="4465" y="1685"/>
                    <a:pt x="4438" y="1699"/>
                    <a:pt x="4415" y="1711"/>
                  </a:cubicBezTo>
                  <a:cubicBezTo>
                    <a:pt x="4395" y="1722"/>
                    <a:pt x="4375" y="1731"/>
                    <a:pt x="4355" y="1745"/>
                  </a:cubicBezTo>
                  <a:cubicBezTo>
                    <a:pt x="4332" y="1755"/>
                    <a:pt x="4312" y="1771"/>
                    <a:pt x="4289" y="1781"/>
                  </a:cubicBezTo>
                  <a:cubicBezTo>
                    <a:pt x="3882" y="2013"/>
                    <a:pt x="3521" y="2255"/>
                    <a:pt x="3203" y="2493"/>
                  </a:cubicBezTo>
                  <a:cubicBezTo>
                    <a:pt x="3166" y="2523"/>
                    <a:pt x="3131" y="2550"/>
                    <a:pt x="3094" y="2579"/>
                  </a:cubicBezTo>
                  <a:cubicBezTo>
                    <a:pt x="2276" y="3215"/>
                    <a:pt x="1760" y="3837"/>
                    <a:pt x="1445" y="4305"/>
                  </a:cubicBezTo>
                  <a:cubicBezTo>
                    <a:pt x="1415" y="4351"/>
                    <a:pt x="1385" y="4394"/>
                    <a:pt x="1358" y="4437"/>
                  </a:cubicBezTo>
                  <a:cubicBezTo>
                    <a:pt x="1358" y="4437"/>
                    <a:pt x="1358" y="4441"/>
                    <a:pt x="1355" y="4441"/>
                  </a:cubicBezTo>
                  <a:cubicBezTo>
                    <a:pt x="1107" y="4838"/>
                    <a:pt x="1021" y="5089"/>
                    <a:pt x="1021" y="5089"/>
                  </a:cubicBezTo>
                  <a:cubicBezTo>
                    <a:pt x="1021" y="5089"/>
                    <a:pt x="1" y="7563"/>
                    <a:pt x="2399" y="8904"/>
                  </a:cubicBezTo>
                  <a:cubicBezTo>
                    <a:pt x="2399" y="8904"/>
                    <a:pt x="2674" y="8275"/>
                    <a:pt x="3345" y="7450"/>
                  </a:cubicBezTo>
                  <a:cubicBezTo>
                    <a:pt x="3372" y="7418"/>
                    <a:pt x="3402" y="7381"/>
                    <a:pt x="3429" y="7345"/>
                  </a:cubicBezTo>
                  <a:cubicBezTo>
                    <a:pt x="3826" y="6871"/>
                    <a:pt x="4352" y="6341"/>
                    <a:pt x="5025" y="5831"/>
                  </a:cubicBezTo>
                  <a:cubicBezTo>
                    <a:pt x="5058" y="5804"/>
                    <a:pt x="5094" y="5778"/>
                    <a:pt x="5127" y="5752"/>
                  </a:cubicBezTo>
                  <a:cubicBezTo>
                    <a:pt x="5329" y="5602"/>
                    <a:pt x="5544" y="5457"/>
                    <a:pt x="5773" y="5315"/>
                  </a:cubicBezTo>
                  <a:cubicBezTo>
                    <a:pt x="5829" y="5278"/>
                    <a:pt x="5882" y="5245"/>
                    <a:pt x="5939" y="5212"/>
                  </a:cubicBezTo>
                  <a:cubicBezTo>
                    <a:pt x="5975" y="5188"/>
                    <a:pt x="6018" y="5165"/>
                    <a:pt x="6055" y="5142"/>
                  </a:cubicBezTo>
                  <a:cubicBezTo>
                    <a:pt x="6310" y="4994"/>
                    <a:pt x="6574" y="4855"/>
                    <a:pt x="6856" y="4722"/>
                  </a:cubicBezTo>
                  <a:cubicBezTo>
                    <a:pt x="6981" y="4659"/>
                    <a:pt x="7111" y="4603"/>
                    <a:pt x="7244" y="4546"/>
                  </a:cubicBezTo>
                  <a:cubicBezTo>
                    <a:pt x="7283" y="4526"/>
                    <a:pt x="7326" y="4510"/>
                    <a:pt x="7369" y="4493"/>
                  </a:cubicBezTo>
                  <a:cubicBezTo>
                    <a:pt x="7756" y="4331"/>
                    <a:pt x="8167" y="4189"/>
                    <a:pt x="8607" y="4063"/>
                  </a:cubicBezTo>
                  <a:cubicBezTo>
                    <a:pt x="8654" y="4050"/>
                    <a:pt x="8697" y="4036"/>
                    <a:pt x="8743" y="4026"/>
                  </a:cubicBezTo>
                  <a:cubicBezTo>
                    <a:pt x="8919" y="3980"/>
                    <a:pt x="9095" y="3934"/>
                    <a:pt x="9277" y="3894"/>
                  </a:cubicBezTo>
                  <a:cubicBezTo>
                    <a:pt x="9435" y="3857"/>
                    <a:pt x="9594" y="3825"/>
                    <a:pt x="9760" y="3794"/>
                  </a:cubicBezTo>
                  <a:cubicBezTo>
                    <a:pt x="9803" y="3788"/>
                    <a:pt x="9846" y="3778"/>
                    <a:pt x="9889" y="3771"/>
                  </a:cubicBezTo>
                  <a:cubicBezTo>
                    <a:pt x="10204" y="3715"/>
                    <a:pt x="10528" y="3672"/>
                    <a:pt x="10866" y="3639"/>
                  </a:cubicBezTo>
                  <a:cubicBezTo>
                    <a:pt x="10909" y="3632"/>
                    <a:pt x="10952" y="3629"/>
                    <a:pt x="10995" y="3626"/>
                  </a:cubicBezTo>
                  <a:cubicBezTo>
                    <a:pt x="11441" y="3586"/>
                    <a:pt x="11906" y="3563"/>
                    <a:pt x="12394" y="3563"/>
                  </a:cubicBezTo>
                  <a:cubicBezTo>
                    <a:pt x="12432" y="3563"/>
                    <a:pt x="12470" y="3563"/>
                    <a:pt x="12509" y="3563"/>
                  </a:cubicBezTo>
                  <a:lnTo>
                    <a:pt x="12638" y="3563"/>
                  </a:lnTo>
                  <a:cubicBezTo>
                    <a:pt x="12995" y="3570"/>
                    <a:pt x="13366" y="3586"/>
                    <a:pt x="13747" y="3616"/>
                  </a:cubicBezTo>
                  <a:cubicBezTo>
                    <a:pt x="13790" y="3616"/>
                    <a:pt x="13833" y="3619"/>
                    <a:pt x="13876" y="3626"/>
                  </a:cubicBezTo>
                  <a:cubicBezTo>
                    <a:pt x="14241" y="3655"/>
                    <a:pt x="14611" y="3695"/>
                    <a:pt x="14996" y="3748"/>
                  </a:cubicBezTo>
                  <a:cubicBezTo>
                    <a:pt x="15038" y="3755"/>
                    <a:pt x="15081" y="3762"/>
                    <a:pt x="15124" y="3768"/>
                  </a:cubicBezTo>
                  <a:cubicBezTo>
                    <a:pt x="15671" y="3848"/>
                    <a:pt x="16240" y="3953"/>
                    <a:pt x="16830" y="4086"/>
                  </a:cubicBezTo>
                  <a:cubicBezTo>
                    <a:pt x="16873" y="4092"/>
                    <a:pt x="16916" y="4103"/>
                    <a:pt x="16959" y="4112"/>
                  </a:cubicBezTo>
                  <a:cubicBezTo>
                    <a:pt x="17118" y="4149"/>
                    <a:pt x="17277" y="4189"/>
                    <a:pt x="17443" y="4228"/>
                  </a:cubicBezTo>
                  <a:cubicBezTo>
                    <a:pt x="17486" y="4239"/>
                    <a:pt x="17532" y="4248"/>
                    <a:pt x="17575" y="4262"/>
                  </a:cubicBezTo>
                  <a:cubicBezTo>
                    <a:pt x="17575" y="4262"/>
                    <a:pt x="18264" y="2662"/>
                    <a:pt x="16694" y="1304"/>
                  </a:cubicBezTo>
                  <a:cubicBezTo>
                    <a:pt x="16631" y="1251"/>
                    <a:pt x="16568" y="1199"/>
                    <a:pt x="16498" y="1146"/>
                  </a:cubicBezTo>
                  <a:cubicBezTo>
                    <a:pt x="16370" y="1046"/>
                    <a:pt x="16227" y="950"/>
                    <a:pt x="16072" y="854"/>
                  </a:cubicBezTo>
                  <a:cubicBezTo>
                    <a:pt x="15731" y="649"/>
                    <a:pt x="15247" y="476"/>
                    <a:pt x="14674" y="340"/>
                  </a:cubicBezTo>
                  <a:cubicBezTo>
                    <a:pt x="14624" y="328"/>
                    <a:pt x="14571" y="317"/>
                    <a:pt x="14522" y="308"/>
                  </a:cubicBezTo>
                  <a:cubicBezTo>
                    <a:pt x="14320" y="265"/>
                    <a:pt x="14111" y="225"/>
                    <a:pt x="13892" y="192"/>
                  </a:cubicBezTo>
                  <a:cubicBezTo>
                    <a:pt x="13707" y="162"/>
                    <a:pt x="13515" y="135"/>
                    <a:pt x="13323" y="112"/>
                  </a:cubicBezTo>
                  <a:cubicBezTo>
                    <a:pt x="13270" y="106"/>
                    <a:pt x="13220" y="99"/>
                    <a:pt x="13168" y="96"/>
                  </a:cubicBezTo>
                  <a:cubicBezTo>
                    <a:pt x="12754" y="50"/>
                    <a:pt x="12316" y="19"/>
                    <a:pt x="11876" y="10"/>
                  </a:cubicBezTo>
                  <a:cubicBezTo>
                    <a:pt x="11843" y="7"/>
                    <a:pt x="11809" y="7"/>
                    <a:pt x="11777" y="7"/>
                  </a:cubicBezTo>
                  <a:cubicBezTo>
                    <a:pt x="11750" y="3"/>
                    <a:pt x="11724" y="3"/>
                    <a:pt x="11697" y="3"/>
                  </a:cubicBezTo>
                  <a:lnTo>
                    <a:pt x="11638" y="3"/>
                  </a:lnTo>
                  <a:cubicBezTo>
                    <a:pt x="11549" y="1"/>
                    <a:pt x="11461" y="1"/>
                    <a:pt x="11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Google Shape;5462;p60">
              <a:extLst>
                <a:ext uri="{FF2B5EF4-FFF2-40B4-BE49-F238E27FC236}">
                  <a16:creationId xmlns:a16="http://schemas.microsoft.com/office/drawing/2014/main" id="{308DACD0-0C69-4AE5-9985-605F7BC2419D}"/>
                </a:ext>
              </a:extLst>
            </p:cNvPr>
            <p:cNvSpPr/>
            <p:nvPr/>
          </p:nvSpPr>
          <p:spPr>
            <a:xfrm>
              <a:off x="1729738" y="2259400"/>
              <a:ext cx="20800" cy="88275"/>
            </a:xfrm>
            <a:custGeom>
              <a:avLst/>
              <a:gdLst/>
              <a:ahLst/>
              <a:cxnLst/>
              <a:rect l="l" t="t" r="r" b="b"/>
              <a:pathLst>
                <a:path w="832" h="3531" extrusionOk="0">
                  <a:moveTo>
                    <a:pt x="1" y="1"/>
                  </a:moveTo>
                  <a:lnTo>
                    <a:pt x="1" y="1"/>
                  </a:lnTo>
                  <a:cubicBezTo>
                    <a:pt x="504" y="1107"/>
                    <a:pt x="699" y="2309"/>
                    <a:pt x="580" y="3521"/>
                  </a:cubicBezTo>
                  <a:cubicBezTo>
                    <a:pt x="623" y="3521"/>
                    <a:pt x="666" y="3524"/>
                    <a:pt x="709" y="3531"/>
                  </a:cubicBezTo>
                  <a:cubicBezTo>
                    <a:pt x="832" y="2322"/>
                    <a:pt x="643" y="1124"/>
                    <a:pt x="156" y="17"/>
                  </a:cubicBezTo>
                  <a:cubicBezTo>
                    <a:pt x="103" y="11"/>
                    <a:pt x="53" y="4"/>
                    <a:pt x="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Google Shape;5463;p60">
              <a:extLst>
                <a:ext uri="{FF2B5EF4-FFF2-40B4-BE49-F238E27FC236}">
                  <a16:creationId xmlns:a16="http://schemas.microsoft.com/office/drawing/2014/main" id="{0C6DF415-949B-40BD-8E82-C2CAB65B0D0F}"/>
                </a:ext>
              </a:extLst>
            </p:cNvPr>
            <p:cNvSpPr/>
            <p:nvPr/>
          </p:nvSpPr>
          <p:spPr>
            <a:xfrm>
              <a:off x="1763588" y="2264700"/>
              <a:ext cx="18575" cy="86550"/>
            </a:xfrm>
            <a:custGeom>
              <a:avLst/>
              <a:gdLst/>
              <a:ahLst/>
              <a:cxnLst/>
              <a:rect l="l" t="t" r="r" b="b"/>
              <a:pathLst>
                <a:path w="743" h="3462" extrusionOk="0">
                  <a:moveTo>
                    <a:pt x="1" y="1"/>
                  </a:moveTo>
                  <a:cubicBezTo>
                    <a:pt x="455" y="1097"/>
                    <a:pt x="617" y="2259"/>
                    <a:pt x="475" y="3441"/>
                  </a:cubicBezTo>
                  <a:cubicBezTo>
                    <a:pt x="517" y="3448"/>
                    <a:pt x="560" y="3455"/>
                    <a:pt x="603" y="3461"/>
                  </a:cubicBezTo>
                  <a:cubicBezTo>
                    <a:pt x="742" y="2286"/>
                    <a:pt x="594" y="1130"/>
                    <a:pt x="153" y="33"/>
                  </a:cubicBezTo>
                  <a:cubicBezTo>
                    <a:pt x="103" y="21"/>
                    <a:pt x="50" y="10"/>
                    <a:pt x="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Google Shape;5464;p60">
              <a:extLst>
                <a:ext uri="{FF2B5EF4-FFF2-40B4-BE49-F238E27FC236}">
                  <a16:creationId xmlns:a16="http://schemas.microsoft.com/office/drawing/2014/main" id="{59A69726-0D10-453D-90AD-D58832AC96BB}"/>
                </a:ext>
              </a:extLst>
            </p:cNvPr>
            <p:cNvSpPr/>
            <p:nvPr/>
          </p:nvSpPr>
          <p:spPr>
            <a:xfrm>
              <a:off x="1813013" y="2285650"/>
              <a:ext cx="14600" cy="74200"/>
            </a:xfrm>
            <a:custGeom>
              <a:avLst/>
              <a:gdLst/>
              <a:ahLst/>
              <a:cxnLst/>
              <a:rect l="l" t="t" r="r" b="b"/>
              <a:pathLst>
                <a:path w="584" h="2968" extrusionOk="0">
                  <a:moveTo>
                    <a:pt x="0" y="1"/>
                  </a:moveTo>
                  <a:lnTo>
                    <a:pt x="0" y="1"/>
                  </a:lnTo>
                  <a:cubicBezTo>
                    <a:pt x="345" y="944"/>
                    <a:pt x="457" y="1941"/>
                    <a:pt x="332" y="2941"/>
                  </a:cubicBezTo>
                  <a:cubicBezTo>
                    <a:pt x="375" y="2947"/>
                    <a:pt x="418" y="2958"/>
                    <a:pt x="461" y="2967"/>
                  </a:cubicBezTo>
                  <a:cubicBezTo>
                    <a:pt x="584" y="2017"/>
                    <a:pt x="491" y="1067"/>
                    <a:pt x="196" y="159"/>
                  </a:cubicBezTo>
                  <a:cubicBezTo>
                    <a:pt x="133" y="106"/>
                    <a:pt x="70" y="54"/>
                    <a:pt x="0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Google Shape;5465;p60">
              <a:extLst>
                <a:ext uri="{FF2B5EF4-FFF2-40B4-BE49-F238E27FC236}">
                  <a16:creationId xmlns:a16="http://schemas.microsoft.com/office/drawing/2014/main" id="{D168777D-6785-44EA-8461-BC76287130A3}"/>
                </a:ext>
              </a:extLst>
            </p:cNvPr>
            <p:cNvSpPr/>
            <p:nvPr/>
          </p:nvSpPr>
          <p:spPr>
            <a:xfrm>
              <a:off x="1691488" y="2257075"/>
              <a:ext cx="25025" cy="89050"/>
            </a:xfrm>
            <a:custGeom>
              <a:avLst/>
              <a:gdLst/>
              <a:ahLst/>
              <a:cxnLst/>
              <a:rect l="l" t="t" r="r" b="b"/>
              <a:pathLst>
                <a:path w="1001" h="3562" extrusionOk="0">
                  <a:moveTo>
                    <a:pt x="1" y="1"/>
                  </a:moveTo>
                  <a:cubicBezTo>
                    <a:pt x="421" y="1160"/>
                    <a:pt x="713" y="2342"/>
                    <a:pt x="872" y="3561"/>
                  </a:cubicBezTo>
                  <a:lnTo>
                    <a:pt x="1001" y="3561"/>
                  </a:lnTo>
                  <a:cubicBezTo>
                    <a:pt x="848" y="2345"/>
                    <a:pt x="560" y="1160"/>
                    <a:pt x="140" y="5"/>
                  </a:cubicBezTo>
                  <a:cubicBezTo>
                    <a:pt x="93" y="1"/>
                    <a:pt x="47" y="1"/>
                    <a:pt x="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Google Shape;5466;p60">
              <a:extLst>
                <a:ext uri="{FF2B5EF4-FFF2-40B4-BE49-F238E27FC236}">
                  <a16:creationId xmlns:a16="http://schemas.microsoft.com/office/drawing/2014/main" id="{5578714A-C348-43EA-BF6B-1FA870DADD35}"/>
                </a:ext>
              </a:extLst>
            </p:cNvPr>
            <p:cNvSpPr/>
            <p:nvPr/>
          </p:nvSpPr>
          <p:spPr>
            <a:xfrm>
              <a:off x="1652913" y="2257925"/>
              <a:ext cx="22525" cy="90075"/>
            </a:xfrm>
            <a:custGeom>
              <a:avLst/>
              <a:gdLst/>
              <a:ahLst/>
              <a:cxnLst/>
              <a:rect l="l" t="t" r="r" b="b"/>
              <a:pathLst>
                <a:path w="901" h="3603" extrusionOk="0">
                  <a:moveTo>
                    <a:pt x="136" y="0"/>
                  </a:moveTo>
                  <a:cubicBezTo>
                    <a:pt x="90" y="3"/>
                    <a:pt x="46" y="6"/>
                    <a:pt x="0" y="10"/>
                  </a:cubicBezTo>
                  <a:cubicBezTo>
                    <a:pt x="216" y="726"/>
                    <a:pt x="424" y="1447"/>
                    <a:pt x="573" y="2182"/>
                  </a:cubicBezTo>
                  <a:cubicBezTo>
                    <a:pt x="666" y="2649"/>
                    <a:pt x="702" y="3130"/>
                    <a:pt x="772" y="3603"/>
                  </a:cubicBezTo>
                  <a:cubicBezTo>
                    <a:pt x="815" y="3596"/>
                    <a:pt x="858" y="3593"/>
                    <a:pt x="901" y="3590"/>
                  </a:cubicBezTo>
                  <a:cubicBezTo>
                    <a:pt x="832" y="3110"/>
                    <a:pt x="792" y="2620"/>
                    <a:pt x="699" y="2146"/>
                  </a:cubicBezTo>
                  <a:cubicBezTo>
                    <a:pt x="553" y="1421"/>
                    <a:pt x="348" y="709"/>
                    <a:pt x="13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Google Shape;5467;p60">
              <a:extLst>
                <a:ext uri="{FF2B5EF4-FFF2-40B4-BE49-F238E27FC236}">
                  <a16:creationId xmlns:a16="http://schemas.microsoft.com/office/drawing/2014/main" id="{DED5F971-B336-449B-AAE4-00BD4F0D6C65}"/>
                </a:ext>
              </a:extLst>
            </p:cNvPr>
            <p:cNvSpPr/>
            <p:nvPr/>
          </p:nvSpPr>
          <p:spPr>
            <a:xfrm>
              <a:off x="1616988" y="2262150"/>
              <a:ext cx="30825" cy="89750"/>
            </a:xfrm>
            <a:custGeom>
              <a:avLst/>
              <a:gdLst/>
              <a:ahLst/>
              <a:cxnLst/>
              <a:rect l="l" t="t" r="r" b="b"/>
              <a:pathLst>
                <a:path w="1233" h="3590" extrusionOk="0">
                  <a:moveTo>
                    <a:pt x="129" y="0"/>
                  </a:moveTo>
                  <a:cubicBezTo>
                    <a:pt x="86" y="7"/>
                    <a:pt x="40" y="13"/>
                    <a:pt x="0" y="23"/>
                  </a:cubicBezTo>
                  <a:cubicBezTo>
                    <a:pt x="288" y="1239"/>
                    <a:pt x="653" y="2424"/>
                    <a:pt x="1103" y="3589"/>
                  </a:cubicBezTo>
                  <a:cubicBezTo>
                    <a:pt x="1146" y="3583"/>
                    <a:pt x="1189" y="3573"/>
                    <a:pt x="1232" y="3566"/>
                  </a:cubicBezTo>
                  <a:cubicBezTo>
                    <a:pt x="785" y="2400"/>
                    <a:pt x="418" y="1215"/>
                    <a:pt x="129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Google Shape;5468;p60">
              <a:extLst>
                <a:ext uri="{FF2B5EF4-FFF2-40B4-BE49-F238E27FC236}">
                  <a16:creationId xmlns:a16="http://schemas.microsoft.com/office/drawing/2014/main" id="{69712827-B594-4F88-A7BF-5B29F4EF8A42}"/>
                </a:ext>
              </a:extLst>
            </p:cNvPr>
            <p:cNvSpPr/>
            <p:nvPr/>
          </p:nvSpPr>
          <p:spPr>
            <a:xfrm>
              <a:off x="1578388" y="2271175"/>
              <a:ext cx="40775" cy="87450"/>
            </a:xfrm>
            <a:custGeom>
              <a:avLst/>
              <a:gdLst/>
              <a:ahLst/>
              <a:cxnLst/>
              <a:rect l="l" t="t" r="r" b="b"/>
              <a:pathLst>
                <a:path w="1631" h="3498" extrusionOk="0">
                  <a:moveTo>
                    <a:pt x="131" y="0"/>
                  </a:moveTo>
                  <a:cubicBezTo>
                    <a:pt x="87" y="13"/>
                    <a:pt x="44" y="23"/>
                    <a:pt x="1" y="40"/>
                  </a:cubicBezTo>
                  <a:cubicBezTo>
                    <a:pt x="143" y="1328"/>
                    <a:pt x="742" y="2447"/>
                    <a:pt x="1494" y="3497"/>
                  </a:cubicBezTo>
                  <a:cubicBezTo>
                    <a:pt x="1541" y="3484"/>
                    <a:pt x="1584" y="3470"/>
                    <a:pt x="1630" y="3460"/>
                  </a:cubicBezTo>
                  <a:cubicBezTo>
                    <a:pt x="875" y="2414"/>
                    <a:pt x="266" y="1295"/>
                    <a:pt x="131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Google Shape;5469;p60">
              <a:extLst>
                <a:ext uri="{FF2B5EF4-FFF2-40B4-BE49-F238E27FC236}">
                  <a16:creationId xmlns:a16="http://schemas.microsoft.com/office/drawing/2014/main" id="{0B97D866-D79C-4120-83FC-3E673157AE5F}"/>
                </a:ext>
              </a:extLst>
            </p:cNvPr>
            <p:cNvSpPr/>
            <p:nvPr/>
          </p:nvSpPr>
          <p:spPr>
            <a:xfrm>
              <a:off x="1545688" y="2282100"/>
              <a:ext cx="39125" cy="88600"/>
            </a:xfrm>
            <a:custGeom>
              <a:avLst/>
              <a:gdLst/>
              <a:ahLst/>
              <a:cxnLst/>
              <a:rect l="l" t="t" r="r" b="b"/>
              <a:pathLst>
                <a:path w="1565" h="3544" extrusionOk="0">
                  <a:moveTo>
                    <a:pt x="130" y="0"/>
                  </a:moveTo>
                  <a:cubicBezTo>
                    <a:pt x="83" y="20"/>
                    <a:pt x="44" y="37"/>
                    <a:pt x="1" y="53"/>
                  </a:cubicBezTo>
                  <a:cubicBezTo>
                    <a:pt x="87" y="1364"/>
                    <a:pt x="584" y="2567"/>
                    <a:pt x="1439" y="3543"/>
                  </a:cubicBezTo>
                  <a:cubicBezTo>
                    <a:pt x="1478" y="3523"/>
                    <a:pt x="1521" y="3507"/>
                    <a:pt x="1564" y="3490"/>
                  </a:cubicBezTo>
                  <a:cubicBezTo>
                    <a:pt x="703" y="2516"/>
                    <a:pt x="207" y="1321"/>
                    <a:pt x="130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Google Shape;5470;p60">
              <a:extLst>
                <a:ext uri="{FF2B5EF4-FFF2-40B4-BE49-F238E27FC236}">
                  <a16:creationId xmlns:a16="http://schemas.microsoft.com/office/drawing/2014/main" id="{E74E1212-F8E3-4517-9B1A-9223B3A9901C}"/>
                </a:ext>
              </a:extLst>
            </p:cNvPr>
            <p:cNvSpPr/>
            <p:nvPr/>
          </p:nvSpPr>
          <p:spPr>
            <a:xfrm>
              <a:off x="1507788" y="2299800"/>
              <a:ext cx="44150" cy="87550"/>
            </a:xfrm>
            <a:custGeom>
              <a:avLst/>
              <a:gdLst/>
              <a:ahLst/>
              <a:cxnLst/>
              <a:rect l="l" t="t" r="r" b="b"/>
              <a:pathLst>
                <a:path w="1766" h="3502" extrusionOk="0">
                  <a:moveTo>
                    <a:pt x="126" y="0"/>
                  </a:moveTo>
                  <a:cubicBezTo>
                    <a:pt x="83" y="24"/>
                    <a:pt x="43" y="47"/>
                    <a:pt x="0" y="70"/>
                  </a:cubicBezTo>
                  <a:cubicBezTo>
                    <a:pt x="179" y="1362"/>
                    <a:pt x="745" y="2548"/>
                    <a:pt x="1650" y="3501"/>
                  </a:cubicBezTo>
                  <a:cubicBezTo>
                    <a:pt x="1686" y="3477"/>
                    <a:pt x="1729" y="3454"/>
                    <a:pt x="1766" y="3431"/>
                  </a:cubicBezTo>
                  <a:cubicBezTo>
                    <a:pt x="858" y="2481"/>
                    <a:pt x="292" y="1296"/>
                    <a:pt x="12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Google Shape;5471;p60">
              <a:extLst>
                <a:ext uri="{FF2B5EF4-FFF2-40B4-BE49-F238E27FC236}">
                  <a16:creationId xmlns:a16="http://schemas.microsoft.com/office/drawing/2014/main" id="{2794ACB9-1F3C-4C53-8AD0-5392F70E9AE3}"/>
                </a:ext>
              </a:extLst>
            </p:cNvPr>
            <p:cNvSpPr/>
            <p:nvPr/>
          </p:nvSpPr>
          <p:spPr>
            <a:xfrm>
              <a:off x="1477913" y="2319350"/>
              <a:ext cx="50850" cy="83475"/>
            </a:xfrm>
            <a:custGeom>
              <a:avLst/>
              <a:gdLst/>
              <a:ahLst/>
              <a:cxnLst/>
              <a:rect l="l" t="t" r="r" b="b"/>
              <a:pathLst>
                <a:path w="2034" h="3339" extrusionOk="0">
                  <a:moveTo>
                    <a:pt x="109" y="0"/>
                  </a:moveTo>
                  <a:cubicBezTo>
                    <a:pt x="72" y="30"/>
                    <a:pt x="37" y="57"/>
                    <a:pt x="0" y="86"/>
                  </a:cubicBezTo>
                  <a:cubicBezTo>
                    <a:pt x="344" y="1318"/>
                    <a:pt x="1003" y="2431"/>
                    <a:pt x="1931" y="3338"/>
                  </a:cubicBezTo>
                  <a:cubicBezTo>
                    <a:pt x="1964" y="3311"/>
                    <a:pt x="2000" y="3285"/>
                    <a:pt x="2033" y="3259"/>
                  </a:cubicBezTo>
                  <a:cubicBezTo>
                    <a:pt x="1106" y="2351"/>
                    <a:pt x="450" y="1239"/>
                    <a:pt x="109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Google Shape;5472;p60">
              <a:extLst>
                <a:ext uri="{FF2B5EF4-FFF2-40B4-BE49-F238E27FC236}">
                  <a16:creationId xmlns:a16="http://schemas.microsoft.com/office/drawing/2014/main" id="{17CA5C39-4E89-4419-9CD2-4AB86EB883C5}"/>
                </a:ext>
              </a:extLst>
            </p:cNvPr>
            <p:cNvSpPr/>
            <p:nvPr/>
          </p:nvSpPr>
          <p:spPr>
            <a:xfrm>
              <a:off x="1434438" y="2364625"/>
              <a:ext cx="51850" cy="78675"/>
            </a:xfrm>
            <a:custGeom>
              <a:avLst/>
              <a:gdLst/>
              <a:ahLst/>
              <a:cxnLst/>
              <a:rect l="l" t="t" r="r" b="b"/>
              <a:pathLst>
                <a:path w="2074" h="3147" extrusionOk="0">
                  <a:moveTo>
                    <a:pt x="90" y="1"/>
                  </a:moveTo>
                  <a:cubicBezTo>
                    <a:pt x="60" y="47"/>
                    <a:pt x="30" y="90"/>
                    <a:pt x="3" y="133"/>
                  </a:cubicBezTo>
                  <a:cubicBezTo>
                    <a:pt x="3" y="133"/>
                    <a:pt x="3" y="137"/>
                    <a:pt x="0" y="137"/>
                  </a:cubicBezTo>
                  <a:cubicBezTo>
                    <a:pt x="3" y="140"/>
                    <a:pt x="3" y="143"/>
                    <a:pt x="3" y="143"/>
                  </a:cubicBezTo>
                  <a:cubicBezTo>
                    <a:pt x="315" y="918"/>
                    <a:pt x="732" y="1639"/>
                    <a:pt x="1242" y="2295"/>
                  </a:cubicBezTo>
                  <a:cubicBezTo>
                    <a:pt x="1351" y="2438"/>
                    <a:pt x="1464" y="2577"/>
                    <a:pt x="1587" y="2712"/>
                  </a:cubicBezTo>
                  <a:cubicBezTo>
                    <a:pt x="1716" y="2862"/>
                    <a:pt x="1848" y="3004"/>
                    <a:pt x="1990" y="3146"/>
                  </a:cubicBezTo>
                  <a:cubicBezTo>
                    <a:pt x="2017" y="3114"/>
                    <a:pt x="2047" y="3077"/>
                    <a:pt x="2074" y="3041"/>
                  </a:cubicBezTo>
                  <a:cubicBezTo>
                    <a:pt x="1924" y="2891"/>
                    <a:pt x="1782" y="2736"/>
                    <a:pt x="1643" y="2577"/>
                  </a:cubicBezTo>
                  <a:cubicBezTo>
                    <a:pt x="1550" y="2468"/>
                    <a:pt x="1458" y="2359"/>
                    <a:pt x="1371" y="2243"/>
                  </a:cubicBezTo>
                  <a:cubicBezTo>
                    <a:pt x="835" y="1564"/>
                    <a:pt x="408" y="809"/>
                    <a:pt x="90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Google Shape;5473;p60">
              <a:extLst>
                <a:ext uri="{FF2B5EF4-FFF2-40B4-BE49-F238E27FC236}">
                  <a16:creationId xmlns:a16="http://schemas.microsoft.com/office/drawing/2014/main" id="{ADF30ADC-09FF-4618-8270-C6D5B651E731}"/>
                </a:ext>
              </a:extLst>
            </p:cNvPr>
            <p:cNvSpPr/>
            <p:nvPr/>
          </p:nvSpPr>
          <p:spPr>
            <a:xfrm>
              <a:off x="1475813" y="2106475"/>
              <a:ext cx="188800" cy="117775"/>
            </a:xfrm>
            <a:custGeom>
              <a:avLst/>
              <a:gdLst/>
              <a:ahLst/>
              <a:cxnLst/>
              <a:rect l="l" t="t" r="r" b="b"/>
              <a:pathLst>
                <a:path w="7552" h="4711" extrusionOk="0">
                  <a:moveTo>
                    <a:pt x="4023" y="0"/>
                  </a:moveTo>
                  <a:cubicBezTo>
                    <a:pt x="3366" y="0"/>
                    <a:pt x="3823" y="2682"/>
                    <a:pt x="3849" y="2846"/>
                  </a:cubicBezTo>
                  <a:cubicBezTo>
                    <a:pt x="3802" y="2711"/>
                    <a:pt x="3000" y="544"/>
                    <a:pt x="2221" y="544"/>
                  </a:cubicBezTo>
                  <a:cubicBezTo>
                    <a:pt x="2177" y="544"/>
                    <a:pt x="2134" y="550"/>
                    <a:pt x="2091" y="565"/>
                  </a:cubicBezTo>
                  <a:cubicBezTo>
                    <a:pt x="1819" y="654"/>
                    <a:pt x="1825" y="955"/>
                    <a:pt x="1961" y="1323"/>
                  </a:cubicBezTo>
                  <a:cubicBezTo>
                    <a:pt x="2233" y="2071"/>
                    <a:pt x="3034" y="3098"/>
                    <a:pt x="3087" y="3167"/>
                  </a:cubicBezTo>
                  <a:cubicBezTo>
                    <a:pt x="3001" y="3091"/>
                    <a:pt x="1564" y="1905"/>
                    <a:pt x="818" y="1905"/>
                  </a:cubicBezTo>
                  <a:cubicBezTo>
                    <a:pt x="656" y="1905"/>
                    <a:pt x="527" y="1960"/>
                    <a:pt x="451" y="2095"/>
                  </a:cubicBezTo>
                  <a:cubicBezTo>
                    <a:pt x="104" y="2717"/>
                    <a:pt x="1674" y="3439"/>
                    <a:pt x="2306" y="3700"/>
                  </a:cubicBezTo>
                  <a:cubicBezTo>
                    <a:pt x="2438" y="3753"/>
                    <a:pt x="2528" y="3790"/>
                    <a:pt x="2551" y="3796"/>
                  </a:cubicBezTo>
                  <a:cubicBezTo>
                    <a:pt x="2518" y="3793"/>
                    <a:pt x="2392" y="3773"/>
                    <a:pt x="2207" y="3753"/>
                  </a:cubicBezTo>
                  <a:cubicBezTo>
                    <a:pt x="1947" y="3724"/>
                    <a:pt x="1575" y="3691"/>
                    <a:pt x="1211" y="3691"/>
                  </a:cubicBezTo>
                  <a:cubicBezTo>
                    <a:pt x="594" y="3691"/>
                    <a:pt x="0" y="3786"/>
                    <a:pt x="21" y="4157"/>
                  </a:cubicBezTo>
                  <a:cubicBezTo>
                    <a:pt x="34" y="4403"/>
                    <a:pt x="448" y="4561"/>
                    <a:pt x="1031" y="4641"/>
                  </a:cubicBezTo>
                  <a:cubicBezTo>
                    <a:pt x="1322" y="4684"/>
                    <a:pt x="1654" y="4704"/>
                    <a:pt x="2001" y="4707"/>
                  </a:cubicBezTo>
                  <a:cubicBezTo>
                    <a:pt x="2048" y="4707"/>
                    <a:pt x="2094" y="4710"/>
                    <a:pt x="2140" y="4710"/>
                  </a:cubicBezTo>
                  <a:cubicBezTo>
                    <a:pt x="2571" y="4710"/>
                    <a:pt x="3018" y="4681"/>
                    <a:pt x="3428" y="4627"/>
                  </a:cubicBezTo>
                  <a:cubicBezTo>
                    <a:pt x="3471" y="4624"/>
                    <a:pt x="3514" y="4618"/>
                    <a:pt x="3554" y="4611"/>
                  </a:cubicBezTo>
                  <a:cubicBezTo>
                    <a:pt x="3673" y="4594"/>
                    <a:pt x="3789" y="4574"/>
                    <a:pt x="3902" y="4554"/>
                  </a:cubicBezTo>
                  <a:cubicBezTo>
                    <a:pt x="4038" y="4528"/>
                    <a:pt x="4164" y="4499"/>
                    <a:pt x="4280" y="4465"/>
                  </a:cubicBezTo>
                  <a:cubicBezTo>
                    <a:pt x="4323" y="4455"/>
                    <a:pt x="4359" y="4445"/>
                    <a:pt x="4396" y="4432"/>
                  </a:cubicBezTo>
                  <a:cubicBezTo>
                    <a:pt x="4611" y="4366"/>
                    <a:pt x="4790" y="4290"/>
                    <a:pt x="4905" y="4201"/>
                  </a:cubicBezTo>
                  <a:cubicBezTo>
                    <a:pt x="4909" y="4201"/>
                    <a:pt x="4909" y="4197"/>
                    <a:pt x="4909" y="4197"/>
                  </a:cubicBezTo>
                  <a:cubicBezTo>
                    <a:pt x="4919" y="4190"/>
                    <a:pt x="4955" y="4167"/>
                    <a:pt x="5012" y="4124"/>
                  </a:cubicBezTo>
                  <a:cubicBezTo>
                    <a:pt x="5147" y="4031"/>
                    <a:pt x="5395" y="3859"/>
                    <a:pt x="5680" y="3644"/>
                  </a:cubicBezTo>
                  <a:cubicBezTo>
                    <a:pt x="5717" y="3617"/>
                    <a:pt x="5756" y="3588"/>
                    <a:pt x="5793" y="3558"/>
                  </a:cubicBezTo>
                  <a:cubicBezTo>
                    <a:pt x="5846" y="3518"/>
                    <a:pt x="5899" y="3475"/>
                    <a:pt x="5952" y="3432"/>
                  </a:cubicBezTo>
                  <a:cubicBezTo>
                    <a:pt x="6717" y="2833"/>
                    <a:pt x="7552" y="2045"/>
                    <a:pt x="7154" y="1737"/>
                  </a:cubicBezTo>
                  <a:cubicBezTo>
                    <a:pt x="7087" y="1685"/>
                    <a:pt x="7012" y="1662"/>
                    <a:pt x="6931" y="1662"/>
                  </a:cubicBezTo>
                  <a:cubicBezTo>
                    <a:pt x="6383" y="1662"/>
                    <a:pt x="5561" y="2719"/>
                    <a:pt x="5183" y="3250"/>
                  </a:cubicBezTo>
                  <a:cubicBezTo>
                    <a:pt x="5177" y="3260"/>
                    <a:pt x="5171" y="3270"/>
                    <a:pt x="5163" y="3280"/>
                  </a:cubicBezTo>
                  <a:cubicBezTo>
                    <a:pt x="5144" y="3307"/>
                    <a:pt x="5124" y="3333"/>
                    <a:pt x="5111" y="3356"/>
                  </a:cubicBezTo>
                  <a:cubicBezTo>
                    <a:pt x="5064" y="3419"/>
                    <a:pt x="5031" y="3469"/>
                    <a:pt x="5008" y="3501"/>
                  </a:cubicBezTo>
                  <a:cubicBezTo>
                    <a:pt x="5028" y="3469"/>
                    <a:pt x="5058" y="3415"/>
                    <a:pt x="5097" y="3353"/>
                  </a:cubicBezTo>
                  <a:cubicBezTo>
                    <a:pt x="5111" y="3330"/>
                    <a:pt x="5124" y="3303"/>
                    <a:pt x="5140" y="3276"/>
                  </a:cubicBezTo>
                  <a:cubicBezTo>
                    <a:pt x="5147" y="3263"/>
                    <a:pt x="5154" y="3250"/>
                    <a:pt x="5160" y="3240"/>
                  </a:cubicBezTo>
                  <a:cubicBezTo>
                    <a:pt x="5554" y="2541"/>
                    <a:pt x="6429" y="852"/>
                    <a:pt x="5803" y="558"/>
                  </a:cubicBezTo>
                  <a:cubicBezTo>
                    <a:pt x="5755" y="535"/>
                    <a:pt x="5707" y="524"/>
                    <a:pt x="5662" y="524"/>
                  </a:cubicBezTo>
                  <a:cubicBezTo>
                    <a:pt x="4996" y="524"/>
                    <a:pt x="4658" y="2818"/>
                    <a:pt x="4627" y="3035"/>
                  </a:cubicBezTo>
                  <a:cubicBezTo>
                    <a:pt x="4637" y="2810"/>
                    <a:pt x="4733" y="64"/>
                    <a:pt x="4048" y="1"/>
                  </a:cubicBezTo>
                  <a:cubicBezTo>
                    <a:pt x="4039" y="0"/>
                    <a:pt x="4031" y="0"/>
                    <a:pt x="4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Google Shape;5474;p60">
              <a:extLst>
                <a:ext uri="{FF2B5EF4-FFF2-40B4-BE49-F238E27FC236}">
                  <a16:creationId xmlns:a16="http://schemas.microsoft.com/office/drawing/2014/main" id="{5F949942-127D-4FFF-9FB0-6F83E500D273}"/>
                </a:ext>
              </a:extLst>
            </p:cNvPr>
            <p:cNvSpPr/>
            <p:nvPr/>
          </p:nvSpPr>
          <p:spPr>
            <a:xfrm>
              <a:off x="1542363" y="2194150"/>
              <a:ext cx="12425" cy="8100"/>
            </a:xfrm>
            <a:custGeom>
              <a:avLst/>
              <a:gdLst/>
              <a:ahLst/>
              <a:cxnLst/>
              <a:rect l="l" t="t" r="r" b="b"/>
              <a:pathLst>
                <a:path w="497" h="324" extrusionOk="0">
                  <a:moveTo>
                    <a:pt x="93" y="0"/>
                  </a:moveTo>
                  <a:cubicBezTo>
                    <a:pt x="37" y="0"/>
                    <a:pt x="0" y="88"/>
                    <a:pt x="62" y="124"/>
                  </a:cubicBezTo>
                  <a:cubicBezTo>
                    <a:pt x="164" y="187"/>
                    <a:pt x="267" y="249"/>
                    <a:pt x="369" y="312"/>
                  </a:cubicBezTo>
                  <a:cubicBezTo>
                    <a:pt x="381" y="320"/>
                    <a:pt x="393" y="323"/>
                    <a:pt x="404" y="323"/>
                  </a:cubicBezTo>
                  <a:cubicBezTo>
                    <a:pt x="460" y="323"/>
                    <a:pt x="496" y="236"/>
                    <a:pt x="435" y="200"/>
                  </a:cubicBezTo>
                  <a:cubicBezTo>
                    <a:pt x="333" y="137"/>
                    <a:pt x="230" y="74"/>
                    <a:pt x="127" y="11"/>
                  </a:cubicBezTo>
                  <a:cubicBezTo>
                    <a:pt x="116" y="4"/>
                    <a:pt x="104" y="0"/>
                    <a:pt x="93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Google Shape;5475;p60">
              <a:extLst>
                <a:ext uri="{FF2B5EF4-FFF2-40B4-BE49-F238E27FC236}">
                  <a16:creationId xmlns:a16="http://schemas.microsoft.com/office/drawing/2014/main" id="{096FE203-99B2-455D-96D3-CE0917FD7E12}"/>
                </a:ext>
              </a:extLst>
            </p:cNvPr>
            <p:cNvSpPr/>
            <p:nvPr/>
          </p:nvSpPr>
          <p:spPr>
            <a:xfrm>
              <a:off x="1554838" y="2191775"/>
              <a:ext cx="10650" cy="6875"/>
            </a:xfrm>
            <a:custGeom>
              <a:avLst/>
              <a:gdLst/>
              <a:ahLst/>
              <a:cxnLst/>
              <a:rect l="l" t="t" r="r" b="b"/>
              <a:pathLst>
                <a:path w="426" h="275" extrusionOk="0">
                  <a:moveTo>
                    <a:pt x="95" y="0"/>
                  </a:moveTo>
                  <a:cubicBezTo>
                    <a:pt x="38" y="0"/>
                    <a:pt x="0" y="86"/>
                    <a:pt x="59" y="123"/>
                  </a:cubicBezTo>
                  <a:cubicBezTo>
                    <a:pt x="139" y="173"/>
                    <a:pt x="218" y="219"/>
                    <a:pt x="298" y="265"/>
                  </a:cubicBezTo>
                  <a:cubicBezTo>
                    <a:pt x="309" y="272"/>
                    <a:pt x="320" y="275"/>
                    <a:pt x="331" y="275"/>
                  </a:cubicBezTo>
                  <a:cubicBezTo>
                    <a:pt x="387" y="275"/>
                    <a:pt x="425" y="189"/>
                    <a:pt x="364" y="153"/>
                  </a:cubicBezTo>
                  <a:cubicBezTo>
                    <a:pt x="284" y="106"/>
                    <a:pt x="205" y="57"/>
                    <a:pt x="128" y="10"/>
                  </a:cubicBezTo>
                  <a:cubicBezTo>
                    <a:pt x="117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Google Shape;5476;p60">
              <a:extLst>
                <a:ext uri="{FF2B5EF4-FFF2-40B4-BE49-F238E27FC236}">
                  <a16:creationId xmlns:a16="http://schemas.microsoft.com/office/drawing/2014/main" id="{B32CD2D8-72E0-4744-9F28-2B587F38705B}"/>
                </a:ext>
              </a:extLst>
            </p:cNvPr>
            <p:cNvSpPr/>
            <p:nvPr/>
          </p:nvSpPr>
          <p:spPr>
            <a:xfrm>
              <a:off x="1602788" y="2139000"/>
              <a:ext cx="7600" cy="12175"/>
            </a:xfrm>
            <a:custGeom>
              <a:avLst/>
              <a:gdLst/>
              <a:ahLst/>
              <a:cxnLst/>
              <a:rect l="l" t="t" r="r" b="b"/>
              <a:pathLst>
                <a:path w="304" h="487" extrusionOk="0">
                  <a:moveTo>
                    <a:pt x="211" y="1"/>
                  </a:moveTo>
                  <a:cubicBezTo>
                    <a:pt x="196" y="1"/>
                    <a:pt x="181" y="7"/>
                    <a:pt x="168" y="22"/>
                  </a:cubicBezTo>
                  <a:cubicBezTo>
                    <a:pt x="65" y="134"/>
                    <a:pt x="9" y="270"/>
                    <a:pt x="2" y="422"/>
                  </a:cubicBezTo>
                  <a:cubicBezTo>
                    <a:pt x="0" y="465"/>
                    <a:pt x="33" y="487"/>
                    <a:pt x="66" y="487"/>
                  </a:cubicBezTo>
                  <a:cubicBezTo>
                    <a:pt x="99" y="487"/>
                    <a:pt x="133" y="465"/>
                    <a:pt x="134" y="422"/>
                  </a:cubicBezTo>
                  <a:cubicBezTo>
                    <a:pt x="141" y="306"/>
                    <a:pt x="181" y="201"/>
                    <a:pt x="260" y="114"/>
                  </a:cubicBezTo>
                  <a:cubicBezTo>
                    <a:pt x="303" y="66"/>
                    <a:pt x="259" y="1"/>
                    <a:pt x="21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Google Shape;5477;p60">
              <a:extLst>
                <a:ext uri="{FF2B5EF4-FFF2-40B4-BE49-F238E27FC236}">
                  <a16:creationId xmlns:a16="http://schemas.microsoft.com/office/drawing/2014/main" id="{5C7B70A9-1EBE-46A5-9DF3-3034FE0F2521}"/>
                </a:ext>
              </a:extLst>
            </p:cNvPr>
            <p:cNvSpPr/>
            <p:nvPr/>
          </p:nvSpPr>
          <p:spPr>
            <a:xfrm>
              <a:off x="1606388" y="2143725"/>
              <a:ext cx="7325" cy="12850"/>
            </a:xfrm>
            <a:custGeom>
              <a:avLst/>
              <a:gdLst/>
              <a:ahLst/>
              <a:cxnLst/>
              <a:rect l="l" t="t" r="r" b="b"/>
              <a:pathLst>
                <a:path w="293" h="514" extrusionOk="0">
                  <a:moveTo>
                    <a:pt x="203" y="1"/>
                  </a:moveTo>
                  <a:cubicBezTo>
                    <a:pt x="183" y="1"/>
                    <a:pt x="164" y="11"/>
                    <a:pt x="153" y="35"/>
                  </a:cubicBezTo>
                  <a:cubicBezTo>
                    <a:pt x="90" y="160"/>
                    <a:pt x="40" y="293"/>
                    <a:pt x="10" y="432"/>
                  </a:cubicBezTo>
                  <a:cubicBezTo>
                    <a:pt x="0" y="481"/>
                    <a:pt x="41" y="513"/>
                    <a:pt x="80" y="513"/>
                  </a:cubicBezTo>
                  <a:cubicBezTo>
                    <a:pt x="106" y="513"/>
                    <a:pt x="131" y="499"/>
                    <a:pt x="139" y="465"/>
                  </a:cubicBezTo>
                  <a:cubicBezTo>
                    <a:pt x="166" y="339"/>
                    <a:pt x="209" y="217"/>
                    <a:pt x="265" y="101"/>
                  </a:cubicBezTo>
                  <a:cubicBezTo>
                    <a:pt x="293" y="48"/>
                    <a:pt x="247" y="1"/>
                    <a:pt x="203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Google Shape;5478;p60">
              <a:extLst>
                <a:ext uri="{FF2B5EF4-FFF2-40B4-BE49-F238E27FC236}">
                  <a16:creationId xmlns:a16="http://schemas.microsoft.com/office/drawing/2014/main" id="{39D47BB8-D2C9-4160-83AA-468DF562E5B4}"/>
                </a:ext>
              </a:extLst>
            </p:cNvPr>
            <p:cNvSpPr/>
            <p:nvPr/>
          </p:nvSpPr>
          <p:spPr>
            <a:xfrm>
              <a:off x="1471888" y="2398125"/>
              <a:ext cx="10050" cy="10100"/>
            </a:xfrm>
            <a:custGeom>
              <a:avLst/>
              <a:gdLst/>
              <a:ahLst/>
              <a:cxnLst/>
              <a:rect l="l" t="t" r="r" b="b"/>
              <a:pathLst>
                <a:path w="402" h="404" extrusionOk="0">
                  <a:moveTo>
                    <a:pt x="94" y="1"/>
                  </a:moveTo>
                  <a:cubicBezTo>
                    <a:pt x="47" y="1"/>
                    <a:pt x="0" y="48"/>
                    <a:pt x="35" y="94"/>
                  </a:cubicBezTo>
                  <a:cubicBezTo>
                    <a:pt x="108" y="187"/>
                    <a:pt x="178" y="284"/>
                    <a:pt x="251" y="376"/>
                  </a:cubicBezTo>
                  <a:cubicBezTo>
                    <a:pt x="267" y="396"/>
                    <a:pt x="288" y="404"/>
                    <a:pt x="308" y="404"/>
                  </a:cubicBezTo>
                  <a:cubicBezTo>
                    <a:pt x="357" y="404"/>
                    <a:pt x="402" y="358"/>
                    <a:pt x="367" y="310"/>
                  </a:cubicBezTo>
                  <a:cubicBezTo>
                    <a:pt x="294" y="217"/>
                    <a:pt x="221" y="121"/>
                    <a:pt x="148" y="28"/>
                  </a:cubicBezTo>
                  <a:cubicBezTo>
                    <a:pt x="134" y="9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Google Shape;5479;p60">
              <a:extLst>
                <a:ext uri="{FF2B5EF4-FFF2-40B4-BE49-F238E27FC236}">
                  <a16:creationId xmlns:a16="http://schemas.microsoft.com/office/drawing/2014/main" id="{0FEA63A0-B4A5-4AB0-AD8D-26E3A9EC3A12}"/>
                </a:ext>
              </a:extLst>
            </p:cNvPr>
            <p:cNvSpPr/>
            <p:nvPr/>
          </p:nvSpPr>
          <p:spPr>
            <a:xfrm>
              <a:off x="1478663" y="2395000"/>
              <a:ext cx="10350" cy="11600"/>
            </a:xfrm>
            <a:custGeom>
              <a:avLst/>
              <a:gdLst/>
              <a:ahLst/>
              <a:cxnLst/>
              <a:rect l="l" t="t" r="r" b="b"/>
              <a:pathLst>
                <a:path w="414" h="464" extrusionOk="0">
                  <a:moveTo>
                    <a:pt x="89" y="0"/>
                  </a:moveTo>
                  <a:cubicBezTo>
                    <a:pt x="46" y="0"/>
                    <a:pt x="0" y="48"/>
                    <a:pt x="23" y="100"/>
                  </a:cubicBezTo>
                  <a:cubicBezTo>
                    <a:pt x="86" y="233"/>
                    <a:pt x="169" y="345"/>
                    <a:pt x="275" y="444"/>
                  </a:cubicBezTo>
                  <a:cubicBezTo>
                    <a:pt x="288" y="458"/>
                    <a:pt x="303" y="464"/>
                    <a:pt x="318" y="464"/>
                  </a:cubicBezTo>
                  <a:cubicBezTo>
                    <a:pt x="369" y="464"/>
                    <a:pt x="414" y="398"/>
                    <a:pt x="368" y="352"/>
                  </a:cubicBezTo>
                  <a:cubicBezTo>
                    <a:pt x="271" y="259"/>
                    <a:pt x="195" y="157"/>
                    <a:pt x="139" y="34"/>
                  </a:cubicBezTo>
                  <a:cubicBezTo>
                    <a:pt x="127" y="10"/>
                    <a:pt x="108" y="0"/>
                    <a:pt x="89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Google Shape;5480;p60">
              <a:extLst>
                <a:ext uri="{FF2B5EF4-FFF2-40B4-BE49-F238E27FC236}">
                  <a16:creationId xmlns:a16="http://schemas.microsoft.com/office/drawing/2014/main" id="{DEED8FFE-1336-495A-855E-2653058013C4}"/>
                </a:ext>
              </a:extLst>
            </p:cNvPr>
            <p:cNvSpPr/>
            <p:nvPr/>
          </p:nvSpPr>
          <p:spPr>
            <a:xfrm>
              <a:off x="1627988" y="2267700"/>
              <a:ext cx="6025" cy="13300"/>
            </a:xfrm>
            <a:custGeom>
              <a:avLst/>
              <a:gdLst/>
              <a:ahLst/>
              <a:cxnLst/>
              <a:rect l="l" t="t" r="r" b="b"/>
              <a:pathLst>
                <a:path w="241" h="532" extrusionOk="0">
                  <a:moveTo>
                    <a:pt x="92" y="1"/>
                  </a:moveTo>
                  <a:cubicBezTo>
                    <a:pt x="60" y="1"/>
                    <a:pt x="25" y="22"/>
                    <a:pt x="21" y="63"/>
                  </a:cubicBezTo>
                  <a:cubicBezTo>
                    <a:pt x="1" y="215"/>
                    <a:pt x="30" y="361"/>
                    <a:pt x="100" y="500"/>
                  </a:cubicBezTo>
                  <a:cubicBezTo>
                    <a:pt x="111" y="522"/>
                    <a:pt x="130" y="532"/>
                    <a:pt x="149" y="532"/>
                  </a:cubicBezTo>
                  <a:cubicBezTo>
                    <a:pt x="193" y="532"/>
                    <a:pt x="241" y="483"/>
                    <a:pt x="213" y="430"/>
                  </a:cubicBezTo>
                  <a:cubicBezTo>
                    <a:pt x="153" y="315"/>
                    <a:pt x="133" y="192"/>
                    <a:pt x="149" y="63"/>
                  </a:cubicBezTo>
                  <a:cubicBezTo>
                    <a:pt x="154" y="22"/>
                    <a:pt x="125" y="1"/>
                    <a:pt x="92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Google Shape;5481;p60">
              <a:extLst>
                <a:ext uri="{FF2B5EF4-FFF2-40B4-BE49-F238E27FC236}">
                  <a16:creationId xmlns:a16="http://schemas.microsoft.com/office/drawing/2014/main" id="{5ACCD284-15FA-4E70-A28B-B5620D4E27DC}"/>
                </a:ext>
              </a:extLst>
            </p:cNvPr>
            <p:cNvSpPr/>
            <p:nvPr/>
          </p:nvSpPr>
          <p:spPr>
            <a:xfrm>
              <a:off x="1634488" y="2267700"/>
              <a:ext cx="6425" cy="10300"/>
            </a:xfrm>
            <a:custGeom>
              <a:avLst/>
              <a:gdLst/>
              <a:ahLst/>
              <a:cxnLst/>
              <a:rect l="l" t="t" r="r" b="b"/>
              <a:pathLst>
                <a:path w="257" h="412" extrusionOk="0">
                  <a:moveTo>
                    <a:pt x="81" y="1"/>
                  </a:moveTo>
                  <a:cubicBezTo>
                    <a:pt x="41" y="1"/>
                    <a:pt x="1" y="33"/>
                    <a:pt x="19" y="83"/>
                  </a:cubicBezTo>
                  <a:cubicBezTo>
                    <a:pt x="48" y="176"/>
                    <a:pt x="82" y="271"/>
                    <a:pt x="112" y="367"/>
                  </a:cubicBezTo>
                  <a:cubicBezTo>
                    <a:pt x="122" y="398"/>
                    <a:pt x="148" y="412"/>
                    <a:pt x="174" y="412"/>
                  </a:cubicBezTo>
                  <a:cubicBezTo>
                    <a:pt x="215" y="412"/>
                    <a:pt x="257" y="379"/>
                    <a:pt x="241" y="331"/>
                  </a:cubicBezTo>
                  <a:cubicBezTo>
                    <a:pt x="207" y="235"/>
                    <a:pt x="175" y="142"/>
                    <a:pt x="144" y="46"/>
                  </a:cubicBezTo>
                  <a:cubicBezTo>
                    <a:pt x="134" y="15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Google Shape;5482;p60">
              <a:extLst>
                <a:ext uri="{FF2B5EF4-FFF2-40B4-BE49-F238E27FC236}">
                  <a16:creationId xmlns:a16="http://schemas.microsoft.com/office/drawing/2014/main" id="{516D1B2E-4501-4005-866A-11BC2A0F5B2C}"/>
                </a:ext>
              </a:extLst>
            </p:cNvPr>
            <p:cNvSpPr/>
            <p:nvPr/>
          </p:nvSpPr>
          <p:spPr>
            <a:xfrm>
              <a:off x="1756313" y="2323350"/>
              <a:ext cx="5525" cy="11500"/>
            </a:xfrm>
            <a:custGeom>
              <a:avLst/>
              <a:gdLst/>
              <a:ahLst/>
              <a:cxnLst/>
              <a:rect l="l" t="t" r="r" b="b"/>
              <a:pathLst>
                <a:path w="221" h="460" extrusionOk="0">
                  <a:moveTo>
                    <a:pt x="65" y="1"/>
                  </a:moveTo>
                  <a:cubicBezTo>
                    <a:pt x="32" y="1"/>
                    <a:pt x="0" y="22"/>
                    <a:pt x="3" y="65"/>
                  </a:cubicBezTo>
                  <a:cubicBezTo>
                    <a:pt x="7" y="185"/>
                    <a:pt x="30" y="301"/>
                    <a:pt x="77" y="417"/>
                  </a:cubicBezTo>
                  <a:cubicBezTo>
                    <a:pt x="88" y="447"/>
                    <a:pt x="115" y="460"/>
                    <a:pt x="141" y="460"/>
                  </a:cubicBezTo>
                  <a:cubicBezTo>
                    <a:pt x="181" y="460"/>
                    <a:pt x="220" y="428"/>
                    <a:pt x="202" y="380"/>
                  </a:cubicBezTo>
                  <a:cubicBezTo>
                    <a:pt x="162" y="278"/>
                    <a:pt x="139" y="175"/>
                    <a:pt x="133" y="65"/>
                  </a:cubicBezTo>
                  <a:cubicBezTo>
                    <a:pt x="131" y="22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Google Shape;5483;p60">
              <a:extLst>
                <a:ext uri="{FF2B5EF4-FFF2-40B4-BE49-F238E27FC236}">
                  <a16:creationId xmlns:a16="http://schemas.microsoft.com/office/drawing/2014/main" id="{4219D464-8D08-450F-A94C-F9823994AFBE}"/>
                </a:ext>
              </a:extLst>
            </p:cNvPr>
            <p:cNvSpPr/>
            <p:nvPr/>
          </p:nvSpPr>
          <p:spPr>
            <a:xfrm>
              <a:off x="1763688" y="2323950"/>
              <a:ext cx="5200" cy="10475"/>
            </a:xfrm>
            <a:custGeom>
              <a:avLst/>
              <a:gdLst/>
              <a:ahLst/>
              <a:cxnLst/>
              <a:rect l="l" t="t" r="r" b="b"/>
              <a:pathLst>
                <a:path w="208" h="419" extrusionOk="0">
                  <a:moveTo>
                    <a:pt x="76" y="0"/>
                  </a:moveTo>
                  <a:cubicBezTo>
                    <a:pt x="51" y="0"/>
                    <a:pt x="27" y="15"/>
                    <a:pt x="20" y="48"/>
                  </a:cubicBezTo>
                  <a:cubicBezTo>
                    <a:pt x="0" y="167"/>
                    <a:pt x="17" y="277"/>
                    <a:pt x="70" y="385"/>
                  </a:cubicBezTo>
                  <a:cubicBezTo>
                    <a:pt x="81" y="409"/>
                    <a:pt x="99" y="419"/>
                    <a:pt x="118" y="419"/>
                  </a:cubicBezTo>
                  <a:cubicBezTo>
                    <a:pt x="161" y="419"/>
                    <a:pt x="207" y="369"/>
                    <a:pt x="182" y="316"/>
                  </a:cubicBezTo>
                  <a:cubicBezTo>
                    <a:pt x="146" y="243"/>
                    <a:pt x="136" y="164"/>
                    <a:pt x="149" y="84"/>
                  </a:cubicBezTo>
                  <a:cubicBezTo>
                    <a:pt x="157" y="33"/>
                    <a:pt x="115" y="0"/>
                    <a:pt x="76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Google Shape;5484;p60">
              <a:extLst>
                <a:ext uri="{FF2B5EF4-FFF2-40B4-BE49-F238E27FC236}">
                  <a16:creationId xmlns:a16="http://schemas.microsoft.com/office/drawing/2014/main" id="{1ED6C157-3433-460B-92E4-52EDF5091CD2}"/>
                </a:ext>
              </a:extLst>
            </p:cNvPr>
            <p:cNvSpPr/>
            <p:nvPr/>
          </p:nvSpPr>
          <p:spPr>
            <a:xfrm>
              <a:off x="1787538" y="2288400"/>
              <a:ext cx="5250" cy="12775"/>
            </a:xfrm>
            <a:custGeom>
              <a:avLst/>
              <a:gdLst/>
              <a:ahLst/>
              <a:cxnLst/>
              <a:rect l="l" t="t" r="r" b="b"/>
              <a:pathLst>
                <a:path w="210" h="511" extrusionOk="0">
                  <a:moveTo>
                    <a:pt x="80" y="0"/>
                  </a:moveTo>
                  <a:cubicBezTo>
                    <a:pt x="42" y="0"/>
                    <a:pt x="0" y="33"/>
                    <a:pt x="10" y="83"/>
                  </a:cubicBezTo>
                  <a:lnTo>
                    <a:pt x="76" y="464"/>
                  </a:lnTo>
                  <a:cubicBezTo>
                    <a:pt x="81" y="496"/>
                    <a:pt x="104" y="510"/>
                    <a:pt x="129" y="510"/>
                  </a:cubicBezTo>
                  <a:cubicBezTo>
                    <a:pt x="167" y="510"/>
                    <a:pt x="210" y="477"/>
                    <a:pt x="202" y="427"/>
                  </a:cubicBezTo>
                  <a:cubicBezTo>
                    <a:pt x="179" y="301"/>
                    <a:pt x="159" y="175"/>
                    <a:pt x="136" y="49"/>
                  </a:cubicBezTo>
                  <a:cubicBezTo>
                    <a:pt x="130" y="15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Google Shape;5485;p60">
              <a:extLst>
                <a:ext uri="{FF2B5EF4-FFF2-40B4-BE49-F238E27FC236}">
                  <a16:creationId xmlns:a16="http://schemas.microsoft.com/office/drawing/2014/main" id="{EEB629A7-F2CA-47ED-B5F9-3741D3D58415}"/>
                </a:ext>
              </a:extLst>
            </p:cNvPr>
            <p:cNvSpPr/>
            <p:nvPr/>
          </p:nvSpPr>
          <p:spPr>
            <a:xfrm>
              <a:off x="1795038" y="2294250"/>
              <a:ext cx="6375" cy="9850"/>
            </a:xfrm>
            <a:custGeom>
              <a:avLst/>
              <a:gdLst/>
              <a:ahLst/>
              <a:cxnLst/>
              <a:rect l="l" t="t" r="r" b="b"/>
              <a:pathLst>
                <a:path w="255" h="394" extrusionOk="0">
                  <a:moveTo>
                    <a:pt x="91" y="1"/>
                  </a:moveTo>
                  <a:cubicBezTo>
                    <a:pt x="47" y="1"/>
                    <a:pt x="0" y="50"/>
                    <a:pt x="28" y="100"/>
                  </a:cubicBezTo>
                  <a:cubicBezTo>
                    <a:pt x="68" y="179"/>
                    <a:pt x="97" y="259"/>
                    <a:pt x="117" y="346"/>
                  </a:cubicBezTo>
                  <a:cubicBezTo>
                    <a:pt x="124" y="379"/>
                    <a:pt x="149" y="393"/>
                    <a:pt x="175" y="393"/>
                  </a:cubicBezTo>
                  <a:cubicBezTo>
                    <a:pt x="213" y="393"/>
                    <a:pt x="254" y="362"/>
                    <a:pt x="243" y="312"/>
                  </a:cubicBezTo>
                  <a:cubicBezTo>
                    <a:pt x="220" y="213"/>
                    <a:pt x="187" y="123"/>
                    <a:pt x="140" y="34"/>
                  </a:cubicBezTo>
                  <a:cubicBezTo>
                    <a:pt x="129" y="11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619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Google Shape;5486;p60">
              <a:extLst>
                <a:ext uri="{FF2B5EF4-FFF2-40B4-BE49-F238E27FC236}">
                  <a16:creationId xmlns:a16="http://schemas.microsoft.com/office/drawing/2014/main" id="{EE1C2A9A-963B-467F-9999-707438C9AFC9}"/>
                </a:ext>
              </a:extLst>
            </p:cNvPr>
            <p:cNvSpPr/>
            <p:nvPr/>
          </p:nvSpPr>
          <p:spPr>
            <a:xfrm>
              <a:off x="1598113" y="2469975"/>
              <a:ext cx="18475" cy="27500"/>
            </a:xfrm>
            <a:custGeom>
              <a:avLst/>
              <a:gdLst/>
              <a:ahLst/>
              <a:cxnLst/>
              <a:rect l="l" t="t" r="r" b="b"/>
              <a:pathLst>
                <a:path w="739" h="1100" extrusionOk="0">
                  <a:moveTo>
                    <a:pt x="321" y="0"/>
                  </a:moveTo>
                  <a:cubicBezTo>
                    <a:pt x="312" y="0"/>
                    <a:pt x="304" y="1"/>
                    <a:pt x="295" y="2"/>
                  </a:cubicBezTo>
                  <a:cubicBezTo>
                    <a:pt x="112" y="28"/>
                    <a:pt x="0" y="294"/>
                    <a:pt x="43" y="595"/>
                  </a:cubicBezTo>
                  <a:cubicBezTo>
                    <a:pt x="84" y="882"/>
                    <a:pt x="248" y="1100"/>
                    <a:pt x="419" y="1100"/>
                  </a:cubicBezTo>
                  <a:cubicBezTo>
                    <a:pt x="427" y="1100"/>
                    <a:pt x="435" y="1099"/>
                    <a:pt x="444" y="1098"/>
                  </a:cubicBezTo>
                  <a:cubicBezTo>
                    <a:pt x="626" y="1072"/>
                    <a:pt x="739" y="807"/>
                    <a:pt x="696" y="505"/>
                  </a:cubicBezTo>
                  <a:cubicBezTo>
                    <a:pt x="655" y="215"/>
                    <a:pt x="491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Google Shape;5487;p60">
              <a:extLst>
                <a:ext uri="{FF2B5EF4-FFF2-40B4-BE49-F238E27FC236}">
                  <a16:creationId xmlns:a16="http://schemas.microsoft.com/office/drawing/2014/main" id="{CF6E9C36-BA51-4D42-8A7F-16EBC7703F0E}"/>
                </a:ext>
              </a:extLst>
            </p:cNvPr>
            <p:cNvSpPr/>
            <p:nvPr/>
          </p:nvSpPr>
          <p:spPr>
            <a:xfrm>
              <a:off x="1772288" y="2441075"/>
              <a:ext cx="18400" cy="27450"/>
            </a:xfrm>
            <a:custGeom>
              <a:avLst/>
              <a:gdLst/>
              <a:ahLst/>
              <a:cxnLst/>
              <a:rect l="l" t="t" r="r" b="b"/>
              <a:pathLst>
                <a:path w="736" h="1098" extrusionOk="0">
                  <a:moveTo>
                    <a:pt x="320" y="0"/>
                  </a:moveTo>
                  <a:cubicBezTo>
                    <a:pt x="311" y="0"/>
                    <a:pt x="301" y="1"/>
                    <a:pt x="292" y="2"/>
                  </a:cubicBezTo>
                  <a:cubicBezTo>
                    <a:pt x="110" y="26"/>
                    <a:pt x="0" y="294"/>
                    <a:pt x="40" y="595"/>
                  </a:cubicBezTo>
                  <a:cubicBezTo>
                    <a:pt x="81" y="881"/>
                    <a:pt x="244" y="1097"/>
                    <a:pt x="415" y="1097"/>
                  </a:cubicBezTo>
                  <a:cubicBezTo>
                    <a:pt x="425" y="1097"/>
                    <a:pt x="435" y="1097"/>
                    <a:pt x="444" y="1095"/>
                  </a:cubicBezTo>
                  <a:cubicBezTo>
                    <a:pt x="623" y="1072"/>
                    <a:pt x="735" y="807"/>
                    <a:pt x="692" y="506"/>
                  </a:cubicBezTo>
                  <a:cubicBezTo>
                    <a:pt x="655" y="217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Google Shape;5488;p60">
              <a:extLst>
                <a:ext uri="{FF2B5EF4-FFF2-40B4-BE49-F238E27FC236}">
                  <a16:creationId xmlns:a16="http://schemas.microsoft.com/office/drawing/2014/main" id="{1188B6D3-E69D-4E07-A169-80B4B1B27D74}"/>
                </a:ext>
              </a:extLst>
            </p:cNvPr>
            <p:cNvSpPr/>
            <p:nvPr/>
          </p:nvSpPr>
          <p:spPr>
            <a:xfrm>
              <a:off x="1577813" y="2500200"/>
              <a:ext cx="34150" cy="29900"/>
            </a:xfrm>
            <a:custGeom>
              <a:avLst/>
              <a:gdLst/>
              <a:ahLst/>
              <a:cxnLst/>
              <a:rect l="l" t="t" r="r" b="b"/>
              <a:pathLst>
                <a:path w="1366" h="1196" extrusionOk="0">
                  <a:moveTo>
                    <a:pt x="683" y="0"/>
                  </a:moveTo>
                  <a:cubicBezTo>
                    <a:pt x="459" y="0"/>
                    <a:pt x="244" y="127"/>
                    <a:pt x="143" y="343"/>
                  </a:cubicBezTo>
                  <a:cubicBezTo>
                    <a:pt x="1" y="641"/>
                    <a:pt x="130" y="998"/>
                    <a:pt x="428" y="1138"/>
                  </a:cubicBezTo>
                  <a:cubicBezTo>
                    <a:pt x="510" y="1177"/>
                    <a:pt x="597" y="1196"/>
                    <a:pt x="683" y="1196"/>
                  </a:cubicBezTo>
                  <a:cubicBezTo>
                    <a:pt x="907" y="1196"/>
                    <a:pt x="1122" y="1069"/>
                    <a:pt x="1222" y="853"/>
                  </a:cubicBezTo>
                  <a:cubicBezTo>
                    <a:pt x="1366" y="555"/>
                    <a:pt x="1236" y="201"/>
                    <a:pt x="938" y="58"/>
                  </a:cubicBezTo>
                  <a:cubicBezTo>
                    <a:pt x="855" y="19"/>
                    <a:pt x="768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Google Shape;5489;p60">
              <a:extLst>
                <a:ext uri="{FF2B5EF4-FFF2-40B4-BE49-F238E27FC236}">
                  <a16:creationId xmlns:a16="http://schemas.microsoft.com/office/drawing/2014/main" id="{C04ACFB2-A78D-4BAD-BB22-D4691957C396}"/>
                </a:ext>
              </a:extLst>
            </p:cNvPr>
            <p:cNvSpPr/>
            <p:nvPr/>
          </p:nvSpPr>
          <p:spPr>
            <a:xfrm>
              <a:off x="1785288" y="2464625"/>
              <a:ext cx="34125" cy="29925"/>
            </a:xfrm>
            <a:custGeom>
              <a:avLst/>
              <a:gdLst/>
              <a:ahLst/>
              <a:cxnLst/>
              <a:rect l="l" t="t" r="r" b="b"/>
              <a:pathLst>
                <a:path w="1365" h="1197" extrusionOk="0">
                  <a:moveTo>
                    <a:pt x="683" y="0"/>
                  </a:moveTo>
                  <a:cubicBezTo>
                    <a:pt x="459" y="0"/>
                    <a:pt x="244" y="126"/>
                    <a:pt x="143" y="342"/>
                  </a:cubicBezTo>
                  <a:cubicBezTo>
                    <a:pt x="1" y="644"/>
                    <a:pt x="130" y="997"/>
                    <a:pt x="428" y="1140"/>
                  </a:cubicBezTo>
                  <a:cubicBezTo>
                    <a:pt x="510" y="1179"/>
                    <a:pt x="596" y="1197"/>
                    <a:pt x="681" y="1197"/>
                  </a:cubicBezTo>
                  <a:cubicBezTo>
                    <a:pt x="906" y="1197"/>
                    <a:pt x="1122" y="1071"/>
                    <a:pt x="1222" y="855"/>
                  </a:cubicBezTo>
                  <a:cubicBezTo>
                    <a:pt x="1365" y="554"/>
                    <a:pt x="1236" y="199"/>
                    <a:pt x="938" y="57"/>
                  </a:cubicBezTo>
                  <a:cubicBezTo>
                    <a:pt x="856" y="19"/>
                    <a:pt x="769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Google Shape;5490;p60">
              <a:extLst>
                <a:ext uri="{FF2B5EF4-FFF2-40B4-BE49-F238E27FC236}">
                  <a16:creationId xmlns:a16="http://schemas.microsoft.com/office/drawing/2014/main" id="{071D1800-9498-43F4-992B-9EC41BE54D0E}"/>
                </a:ext>
              </a:extLst>
            </p:cNvPr>
            <p:cNvSpPr/>
            <p:nvPr/>
          </p:nvSpPr>
          <p:spPr>
            <a:xfrm>
              <a:off x="1598438" y="2511750"/>
              <a:ext cx="65425" cy="41150"/>
            </a:xfrm>
            <a:custGeom>
              <a:avLst/>
              <a:gdLst/>
              <a:ahLst/>
              <a:cxnLst/>
              <a:rect l="l" t="t" r="r" b="b"/>
              <a:pathLst>
                <a:path w="2617" h="1646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265"/>
                    <a:pt x="219" y="507"/>
                    <a:pt x="401" y="712"/>
                  </a:cubicBezTo>
                  <a:cubicBezTo>
                    <a:pt x="583" y="924"/>
                    <a:pt x="802" y="1096"/>
                    <a:pt x="1040" y="1242"/>
                  </a:cubicBezTo>
                  <a:cubicBezTo>
                    <a:pt x="1282" y="1374"/>
                    <a:pt x="1537" y="1484"/>
                    <a:pt x="1805" y="1550"/>
                  </a:cubicBezTo>
                  <a:cubicBezTo>
                    <a:pt x="1938" y="1590"/>
                    <a:pt x="2077" y="1603"/>
                    <a:pt x="2210" y="1626"/>
                  </a:cubicBezTo>
                  <a:cubicBezTo>
                    <a:pt x="2345" y="1636"/>
                    <a:pt x="2481" y="1646"/>
                    <a:pt x="2616" y="1646"/>
                  </a:cubicBezTo>
                  <a:cubicBezTo>
                    <a:pt x="2488" y="1606"/>
                    <a:pt x="2355" y="1580"/>
                    <a:pt x="2225" y="1540"/>
                  </a:cubicBezTo>
                  <a:cubicBezTo>
                    <a:pt x="2100" y="1497"/>
                    <a:pt x="1971" y="1467"/>
                    <a:pt x="1845" y="1417"/>
                  </a:cubicBezTo>
                  <a:cubicBezTo>
                    <a:pt x="1722" y="1371"/>
                    <a:pt x="1597" y="1328"/>
                    <a:pt x="1481" y="1268"/>
                  </a:cubicBezTo>
                  <a:cubicBezTo>
                    <a:pt x="1358" y="1218"/>
                    <a:pt x="1245" y="1152"/>
                    <a:pt x="1129" y="1090"/>
                  </a:cubicBezTo>
                  <a:cubicBezTo>
                    <a:pt x="905" y="957"/>
                    <a:pt x="692" y="798"/>
                    <a:pt x="501" y="619"/>
                  </a:cubicBezTo>
                  <a:cubicBezTo>
                    <a:pt x="312" y="437"/>
                    <a:pt x="136" y="2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Google Shape;5491;p60">
              <a:extLst>
                <a:ext uri="{FF2B5EF4-FFF2-40B4-BE49-F238E27FC236}">
                  <a16:creationId xmlns:a16="http://schemas.microsoft.com/office/drawing/2014/main" id="{7AA21A52-7926-44E0-807F-5F81D6BB2453}"/>
                </a:ext>
              </a:extLst>
            </p:cNvPr>
            <p:cNvSpPr/>
            <p:nvPr/>
          </p:nvSpPr>
          <p:spPr>
            <a:xfrm>
              <a:off x="1667238" y="2465800"/>
              <a:ext cx="183475" cy="74425"/>
            </a:xfrm>
            <a:custGeom>
              <a:avLst/>
              <a:gdLst/>
              <a:ahLst/>
              <a:cxnLst/>
              <a:rect l="l" t="t" r="r" b="b"/>
              <a:pathLst>
                <a:path w="7339" h="2977" extrusionOk="0">
                  <a:moveTo>
                    <a:pt x="447" y="1"/>
                  </a:moveTo>
                  <a:cubicBezTo>
                    <a:pt x="447" y="1"/>
                    <a:pt x="143" y="424"/>
                    <a:pt x="66" y="1037"/>
                  </a:cubicBezTo>
                  <a:cubicBezTo>
                    <a:pt x="0" y="1593"/>
                    <a:pt x="120" y="2298"/>
                    <a:pt x="828" y="2977"/>
                  </a:cubicBezTo>
                  <a:lnTo>
                    <a:pt x="7262" y="709"/>
                  </a:lnTo>
                  <a:lnTo>
                    <a:pt x="7338" y="68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Google Shape;5492;p60">
              <a:extLst>
                <a:ext uri="{FF2B5EF4-FFF2-40B4-BE49-F238E27FC236}">
                  <a16:creationId xmlns:a16="http://schemas.microsoft.com/office/drawing/2014/main" id="{AE740B61-EC4E-47F0-9AD7-8C74730CC4C1}"/>
                </a:ext>
              </a:extLst>
            </p:cNvPr>
            <p:cNvSpPr/>
            <p:nvPr/>
          </p:nvSpPr>
          <p:spPr>
            <a:xfrm>
              <a:off x="1668888" y="2465800"/>
              <a:ext cx="181825" cy="25925"/>
            </a:xfrm>
            <a:custGeom>
              <a:avLst/>
              <a:gdLst/>
              <a:ahLst/>
              <a:cxnLst/>
              <a:rect l="l" t="t" r="r" b="b"/>
              <a:pathLst>
                <a:path w="7273" h="1037" extrusionOk="0">
                  <a:moveTo>
                    <a:pt x="381" y="1"/>
                  </a:moveTo>
                  <a:cubicBezTo>
                    <a:pt x="381" y="1"/>
                    <a:pt x="77" y="424"/>
                    <a:pt x="0" y="1037"/>
                  </a:cubicBezTo>
                  <a:lnTo>
                    <a:pt x="7196" y="709"/>
                  </a:lnTo>
                  <a:lnTo>
                    <a:pt x="7272" y="682"/>
                  </a:lnTo>
                  <a:lnTo>
                    <a:pt x="5938" y="550"/>
                  </a:lnTo>
                  <a:lnTo>
                    <a:pt x="4752" y="434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Google Shape;5493;p60">
              <a:extLst>
                <a:ext uri="{FF2B5EF4-FFF2-40B4-BE49-F238E27FC236}">
                  <a16:creationId xmlns:a16="http://schemas.microsoft.com/office/drawing/2014/main" id="{6136FEB7-A133-47EC-8E45-CA7F605DADC2}"/>
                </a:ext>
              </a:extLst>
            </p:cNvPr>
            <p:cNvSpPr/>
            <p:nvPr/>
          </p:nvSpPr>
          <p:spPr>
            <a:xfrm>
              <a:off x="1498338" y="2432375"/>
              <a:ext cx="3350" cy="21400"/>
            </a:xfrm>
            <a:custGeom>
              <a:avLst/>
              <a:gdLst/>
              <a:ahLst/>
              <a:cxnLst/>
              <a:rect l="l" t="t" r="r" b="b"/>
              <a:pathLst>
                <a:path w="134" h="856" extrusionOk="0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lnTo>
                    <a:pt x="1" y="791"/>
                  </a:lnTo>
                  <a:cubicBezTo>
                    <a:pt x="1" y="834"/>
                    <a:pt x="34" y="855"/>
                    <a:pt x="67" y="855"/>
                  </a:cubicBezTo>
                  <a:cubicBezTo>
                    <a:pt x="100" y="855"/>
                    <a:pt x="134" y="834"/>
                    <a:pt x="134" y="791"/>
                  </a:cubicBezTo>
                  <a:lnTo>
                    <a:pt x="134" y="66"/>
                  </a:lnTo>
                  <a:cubicBezTo>
                    <a:pt x="134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Google Shape;5494;p60">
              <a:extLst>
                <a:ext uri="{FF2B5EF4-FFF2-40B4-BE49-F238E27FC236}">
                  <a16:creationId xmlns:a16="http://schemas.microsoft.com/office/drawing/2014/main" id="{025628C8-9312-491D-8D55-9BBE9F7A21CD}"/>
                </a:ext>
              </a:extLst>
            </p:cNvPr>
            <p:cNvSpPr/>
            <p:nvPr/>
          </p:nvSpPr>
          <p:spPr>
            <a:xfrm>
              <a:off x="1504738" y="2437100"/>
              <a:ext cx="3225" cy="16675"/>
            </a:xfrm>
            <a:custGeom>
              <a:avLst/>
              <a:gdLst/>
              <a:ahLst/>
              <a:cxnLst/>
              <a:rect l="l" t="t" r="r" b="b"/>
              <a:pathLst>
                <a:path w="129" h="667" extrusionOk="0">
                  <a:moveTo>
                    <a:pt x="64" y="1"/>
                  </a:moveTo>
                  <a:cubicBezTo>
                    <a:pt x="32" y="1"/>
                    <a:pt x="0" y="22"/>
                    <a:pt x="0" y="65"/>
                  </a:cubicBezTo>
                  <a:lnTo>
                    <a:pt x="0" y="602"/>
                  </a:lnTo>
                  <a:cubicBezTo>
                    <a:pt x="0" y="645"/>
                    <a:pt x="32" y="666"/>
                    <a:pt x="64" y="666"/>
                  </a:cubicBezTo>
                  <a:cubicBezTo>
                    <a:pt x="97" y="666"/>
                    <a:pt x="129" y="645"/>
                    <a:pt x="129" y="602"/>
                  </a:cubicBezTo>
                  <a:lnTo>
                    <a:pt x="129" y="65"/>
                  </a:lnTo>
                  <a:cubicBezTo>
                    <a:pt x="129" y="22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Google Shape;5495;p60">
              <a:extLst>
                <a:ext uri="{FF2B5EF4-FFF2-40B4-BE49-F238E27FC236}">
                  <a16:creationId xmlns:a16="http://schemas.microsoft.com/office/drawing/2014/main" id="{663A8EDC-3755-46B2-B209-D98D829C1CF5}"/>
                </a:ext>
              </a:extLst>
            </p:cNvPr>
            <p:cNvSpPr/>
            <p:nvPr/>
          </p:nvSpPr>
          <p:spPr>
            <a:xfrm>
              <a:off x="1653238" y="2376325"/>
              <a:ext cx="3250" cy="15825"/>
            </a:xfrm>
            <a:custGeom>
              <a:avLst/>
              <a:gdLst/>
              <a:ahLst/>
              <a:cxnLst/>
              <a:rect l="l" t="t" r="r" b="b"/>
              <a:pathLst>
                <a:path w="130" h="633" extrusionOk="0">
                  <a:moveTo>
                    <a:pt x="65" y="0"/>
                  </a:moveTo>
                  <a:cubicBezTo>
                    <a:pt x="33" y="0"/>
                    <a:pt x="1" y="21"/>
                    <a:pt x="1" y="63"/>
                  </a:cubicBezTo>
                  <a:lnTo>
                    <a:pt x="1" y="569"/>
                  </a:lnTo>
                  <a:cubicBezTo>
                    <a:pt x="1" y="611"/>
                    <a:pt x="34" y="632"/>
                    <a:pt x="66" y="632"/>
                  </a:cubicBezTo>
                  <a:cubicBezTo>
                    <a:pt x="98" y="632"/>
                    <a:pt x="130" y="612"/>
                    <a:pt x="130" y="569"/>
                  </a:cubicBezTo>
                  <a:lnTo>
                    <a:pt x="130" y="63"/>
                  </a:lnTo>
                  <a:cubicBezTo>
                    <a:pt x="130" y="21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Google Shape;5496;p60">
              <a:extLst>
                <a:ext uri="{FF2B5EF4-FFF2-40B4-BE49-F238E27FC236}">
                  <a16:creationId xmlns:a16="http://schemas.microsoft.com/office/drawing/2014/main" id="{8451D5F7-B679-4B17-AC53-37B515D5F0C0}"/>
                </a:ext>
              </a:extLst>
            </p:cNvPr>
            <p:cNvSpPr/>
            <p:nvPr/>
          </p:nvSpPr>
          <p:spPr>
            <a:xfrm>
              <a:off x="1661938" y="2380225"/>
              <a:ext cx="3250" cy="12700"/>
            </a:xfrm>
            <a:custGeom>
              <a:avLst/>
              <a:gdLst/>
              <a:ahLst/>
              <a:cxnLst/>
              <a:rect l="l" t="t" r="r" b="b"/>
              <a:pathLst>
                <a:path w="130" h="508" extrusionOk="0">
                  <a:moveTo>
                    <a:pt x="65" y="1"/>
                  </a:moveTo>
                  <a:cubicBezTo>
                    <a:pt x="33" y="1"/>
                    <a:pt x="0" y="22"/>
                    <a:pt x="0" y="66"/>
                  </a:cubicBezTo>
                  <a:lnTo>
                    <a:pt x="0" y="443"/>
                  </a:lnTo>
                  <a:cubicBezTo>
                    <a:pt x="0" y="486"/>
                    <a:pt x="33" y="508"/>
                    <a:pt x="65" y="508"/>
                  </a:cubicBezTo>
                  <a:cubicBezTo>
                    <a:pt x="97" y="508"/>
                    <a:pt x="130" y="486"/>
                    <a:pt x="130" y="443"/>
                  </a:cubicBezTo>
                  <a:lnTo>
                    <a:pt x="130" y="66"/>
                  </a:lnTo>
                  <a:cubicBezTo>
                    <a:pt x="130" y="22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Google Shape;5497;p60">
              <a:extLst>
                <a:ext uri="{FF2B5EF4-FFF2-40B4-BE49-F238E27FC236}">
                  <a16:creationId xmlns:a16="http://schemas.microsoft.com/office/drawing/2014/main" id="{4CEDD504-3A83-48C2-A7D6-18B207EA6525}"/>
                </a:ext>
              </a:extLst>
            </p:cNvPr>
            <p:cNvSpPr/>
            <p:nvPr/>
          </p:nvSpPr>
          <p:spPr>
            <a:xfrm>
              <a:off x="1773838" y="2572200"/>
              <a:ext cx="4675" cy="11100"/>
            </a:xfrm>
            <a:custGeom>
              <a:avLst/>
              <a:gdLst/>
              <a:ahLst/>
              <a:cxnLst/>
              <a:rect l="l" t="t" r="r" b="b"/>
              <a:pathLst>
                <a:path w="187" h="444" extrusionOk="0">
                  <a:moveTo>
                    <a:pt x="80" y="0"/>
                  </a:moveTo>
                  <a:cubicBezTo>
                    <a:pt x="41" y="0"/>
                    <a:pt x="1" y="32"/>
                    <a:pt x="14" y="82"/>
                  </a:cubicBezTo>
                  <a:cubicBezTo>
                    <a:pt x="45" y="182"/>
                    <a:pt x="54" y="278"/>
                    <a:pt x="42" y="380"/>
                  </a:cubicBezTo>
                  <a:cubicBezTo>
                    <a:pt x="36" y="423"/>
                    <a:pt x="66" y="444"/>
                    <a:pt x="99" y="444"/>
                  </a:cubicBezTo>
                  <a:cubicBezTo>
                    <a:pt x="132" y="444"/>
                    <a:pt x="169" y="422"/>
                    <a:pt x="173" y="380"/>
                  </a:cubicBezTo>
                  <a:cubicBezTo>
                    <a:pt x="187" y="268"/>
                    <a:pt x="173" y="155"/>
                    <a:pt x="141" y="46"/>
                  </a:cubicBezTo>
                  <a:cubicBezTo>
                    <a:pt x="131" y="14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Google Shape;5498;p60">
              <a:extLst>
                <a:ext uri="{FF2B5EF4-FFF2-40B4-BE49-F238E27FC236}">
                  <a16:creationId xmlns:a16="http://schemas.microsoft.com/office/drawing/2014/main" id="{08B31AFF-49AF-4BEB-BD0E-8D50A7E1E2BF}"/>
                </a:ext>
              </a:extLst>
            </p:cNvPr>
            <p:cNvSpPr/>
            <p:nvPr/>
          </p:nvSpPr>
          <p:spPr>
            <a:xfrm>
              <a:off x="1782588" y="2572250"/>
              <a:ext cx="4625" cy="13475"/>
            </a:xfrm>
            <a:custGeom>
              <a:avLst/>
              <a:gdLst/>
              <a:ahLst/>
              <a:cxnLst/>
              <a:rect l="l" t="t" r="r" b="b"/>
              <a:pathLst>
                <a:path w="185" h="539" extrusionOk="0">
                  <a:moveTo>
                    <a:pt x="97" y="0"/>
                  </a:moveTo>
                  <a:cubicBezTo>
                    <a:pt x="64" y="0"/>
                    <a:pt x="34" y="21"/>
                    <a:pt x="39" y="64"/>
                  </a:cubicBezTo>
                  <a:cubicBezTo>
                    <a:pt x="52" y="196"/>
                    <a:pt x="42" y="325"/>
                    <a:pt x="13" y="458"/>
                  </a:cubicBezTo>
                  <a:cubicBezTo>
                    <a:pt x="1" y="507"/>
                    <a:pt x="42" y="539"/>
                    <a:pt x="80" y="539"/>
                  </a:cubicBezTo>
                  <a:cubicBezTo>
                    <a:pt x="107" y="539"/>
                    <a:pt x="131" y="525"/>
                    <a:pt x="138" y="491"/>
                  </a:cubicBezTo>
                  <a:cubicBezTo>
                    <a:pt x="172" y="352"/>
                    <a:pt x="184" y="209"/>
                    <a:pt x="172" y="64"/>
                  </a:cubicBezTo>
                  <a:cubicBezTo>
                    <a:pt x="166" y="22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Google Shape;5499;p60">
              <a:extLst>
                <a:ext uri="{FF2B5EF4-FFF2-40B4-BE49-F238E27FC236}">
                  <a16:creationId xmlns:a16="http://schemas.microsoft.com/office/drawing/2014/main" id="{52DF95AB-7FFE-40F0-8ABB-D962A3909787}"/>
                </a:ext>
              </a:extLst>
            </p:cNvPr>
            <p:cNvSpPr/>
            <p:nvPr/>
          </p:nvSpPr>
          <p:spPr>
            <a:xfrm>
              <a:off x="1581663" y="2587150"/>
              <a:ext cx="6525" cy="15900"/>
            </a:xfrm>
            <a:custGeom>
              <a:avLst/>
              <a:gdLst/>
              <a:ahLst/>
              <a:cxnLst/>
              <a:rect l="l" t="t" r="r" b="b"/>
              <a:pathLst>
                <a:path w="261" h="636" extrusionOk="0">
                  <a:moveTo>
                    <a:pt x="91" y="0"/>
                  </a:moveTo>
                  <a:cubicBezTo>
                    <a:pt x="47" y="0"/>
                    <a:pt x="1" y="48"/>
                    <a:pt x="26" y="100"/>
                  </a:cubicBezTo>
                  <a:cubicBezTo>
                    <a:pt x="99" y="249"/>
                    <a:pt x="125" y="408"/>
                    <a:pt x="112" y="574"/>
                  </a:cubicBezTo>
                  <a:cubicBezTo>
                    <a:pt x="108" y="615"/>
                    <a:pt x="140" y="636"/>
                    <a:pt x="173" y="636"/>
                  </a:cubicBezTo>
                  <a:cubicBezTo>
                    <a:pt x="206" y="636"/>
                    <a:pt x="241" y="615"/>
                    <a:pt x="244" y="574"/>
                  </a:cubicBezTo>
                  <a:cubicBezTo>
                    <a:pt x="261" y="385"/>
                    <a:pt x="224" y="203"/>
                    <a:pt x="142" y="34"/>
                  </a:cubicBezTo>
                  <a:cubicBezTo>
                    <a:pt x="130" y="10"/>
                    <a:pt x="111" y="0"/>
                    <a:pt x="91" y="0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Google Shape;5500;p60">
              <a:extLst>
                <a:ext uri="{FF2B5EF4-FFF2-40B4-BE49-F238E27FC236}">
                  <a16:creationId xmlns:a16="http://schemas.microsoft.com/office/drawing/2014/main" id="{08FD370B-046B-4209-B8C4-C4BF8D292618}"/>
                </a:ext>
              </a:extLst>
            </p:cNvPr>
            <p:cNvSpPr/>
            <p:nvPr/>
          </p:nvSpPr>
          <p:spPr>
            <a:xfrm>
              <a:off x="1595338" y="2589600"/>
              <a:ext cx="6800" cy="16675"/>
            </a:xfrm>
            <a:custGeom>
              <a:avLst/>
              <a:gdLst/>
              <a:ahLst/>
              <a:cxnLst/>
              <a:rect l="l" t="t" r="r" b="b"/>
              <a:pathLst>
                <a:path w="272" h="667" extrusionOk="0">
                  <a:moveTo>
                    <a:pt x="79" y="1"/>
                  </a:moveTo>
                  <a:cubicBezTo>
                    <a:pt x="40" y="1"/>
                    <a:pt x="0" y="32"/>
                    <a:pt x="12" y="82"/>
                  </a:cubicBezTo>
                  <a:cubicBezTo>
                    <a:pt x="52" y="261"/>
                    <a:pt x="92" y="439"/>
                    <a:pt x="134" y="621"/>
                  </a:cubicBezTo>
                  <a:cubicBezTo>
                    <a:pt x="141" y="653"/>
                    <a:pt x="165" y="667"/>
                    <a:pt x="191" y="667"/>
                  </a:cubicBezTo>
                  <a:cubicBezTo>
                    <a:pt x="230" y="667"/>
                    <a:pt x="272" y="635"/>
                    <a:pt x="260" y="585"/>
                  </a:cubicBezTo>
                  <a:cubicBezTo>
                    <a:pt x="220" y="406"/>
                    <a:pt x="177" y="227"/>
                    <a:pt x="138" y="48"/>
                  </a:cubicBezTo>
                  <a:cubicBezTo>
                    <a:pt x="130" y="15"/>
                    <a:pt x="104" y="1"/>
                    <a:pt x="79" y="1"/>
                  </a:cubicBezTo>
                  <a:close/>
                </a:path>
              </a:pathLst>
            </a:custGeom>
            <a:solidFill>
              <a:srgbClr val="DA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Google Shape;5501;p60">
              <a:extLst>
                <a:ext uri="{FF2B5EF4-FFF2-40B4-BE49-F238E27FC236}">
                  <a16:creationId xmlns:a16="http://schemas.microsoft.com/office/drawing/2014/main" id="{B14CCD25-198B-43A8-BDA8-4BB165E0388C}"/>
                </a:ext>
              </a:extLst>
            </p:cNvPr>
            <p:cNvSpPr/>
            <p:nvPr/>
          </p:nvSpPr>
          <p:spPr>
            <a:xfrm>
              <a:off x="1463163" y="2543950"/>
              <a:ext cx="234325" cy="191175"/>
            </a:xfrm>
            <a:custGeom>
              <a:avLst/>
              <a:gdLst/>
              <a:ahLst/>
              <a:cxnLst/>
              <a:rect l="l" t="t" r="r" b="b"/>
              <a:pathLst>
                <a:path w="9373" h="7647" extrusionOk="0">
                  <a:moveTo>
                    <a:pt x="0" y="0"/>
                  </a:moveTo>
                  <a:cubicBezTo>
                    <a:pt x="116" y="1037"/>
                    <a:pt x="414" y="2024"/>
                    <a:pt x="865" y="2924"/>
                  </a:cubicBezTo>
                  <a:cubicBezTo>
                    <a:pt x="858" y="2745"/>
                    <a:pt x="855" y="2563"/>
                    <a:pt x="855" y="2385"/>
                  </a:cubicBezTo>
                  <a:cubicBezTo>
                    <a:pt x="852" y="2146"/>
                    <a:pt x="841" y="1914"/>
                    <a:pt x="858" y="1686"/>
                  </a:cubicBezTo>
                  <a:cubicBezTo>
                    <a:pt x="471" y="1186"/>
                    <a:pt x="179" y="623"/>
                    <a:pt x="0" y="0"/>
                  </a:cubicBezTo>
                  <a:close/>
                  <a:moveTo>
                    <a:pt x="1355" y="2252"/>
                  </a:moveTo>
                  <a:lnTo>
                    <a:pt x="1355" y="2252"/>
                  </a:lnTo>
                  <a:cubicBezTo>
                    <a:pt x="1365" y="2497"/>
                    <a:pt x="1385" y="2736"/>
                    <a:pt x="1388" y="2941"/>
                  </a:cubicBezTo>
                  <a:cubicBezTo>
                    <a:pt x="1398" y="3259"/>
                    <a:pt x="1411" y="3577"/>
                    <a:pt x="1428" y="3898"/>
                  </a:cubicBezTo>
                  <a:cubicBezTo>
                    <a:pt x="1616" y="4176"/>
                    <a:pt x="1819" y="4445"/>
                    <a:pt x="2037" y="4699"/>
                  </a:cubicBezTo>
                  <a:cubicBezTo>
                    <a:pt x="2014" y="4083"/>
                    <a:pt x="2021" y="3471"/>
                    <a:pt x="2047" y="2855"/>
                  </a:cubicBezTo>
                  <a:cubicBezTo>
                    <a:pt x="1802" y="2666"/>
                    <a:pt x="1570" y="2467"/>
                    <a:pt x="1355" y="2252"/>
                  </a:cubicBezTo>
                  <a:close/>
                  <a:moveTo>
                    <a:pt x="2560" y="3209"/>
                  </a:moveTo>
                  <a:lnTo>
                    <a:pt x="2560" y="3209"/>
                  </a:lnTo>
                  <a:cubicBezTo>
                    <a:pt x="2540" y="3904"/>
                    <a:pt x="2550" y="4600"/>
                    <a:pt x="2594" y="5295"/>
                  </a:cubicBezTo>
                  <a:cubicBezTo>
                    <a:pt x="2931" y="5626"/>
                    <a:pt x="3295" y="5928"/>
                    <a:pt x="3686" y="6196"/>
                  </a:cubicBezTo>
                  <a:cubicBezTo>
                    <a:pt x="3607" y="5394"/>
                    <a:pt x="3583" y="4590"/>
                    <a:pt x="3617" y="3782"/>
                  </a:cubicBezTo>
                  <a:cubicBezTo>
                    <a:pt x="3245" y="3610"/>
                    <a:pt x="2892" y="3418"/>
                    <a:pt x="2560" y="3209"/>
                  </a:cubicBezTo>
                  <a:close/>
                  <a:moveTo>
                    <a:pt x="7477" y="4809"/>
                  </a:moveTo>
                  <a:lnTo>
                    <a:pt x="7477" y="4809"/>
                  </a:lnTo>
                  <a:cubicBezTo>
                    <a:pt x="7564" y="5166"/>
                    <a:pt x="7644" y="5521"/>
                    <a:pt x="7716" y="5878"/>
                  </a:cubicBezTo>
                  <a:cubicBezTo>
                    <a:pt x="7726" y="5765"/>
                    <a:pt x="7736" y="5703"/>
                    <a:pt x="7736" y="5703"/>
                  </a:cubicBezTo>
                  <a:cubicBezTo>
                    <a:pt x="8356" y="5762"/>
                    <a:pt x="8908" y="5984"/>
                    <a:pt x="9372" y="6259"/>
                  </a:cubicBezTo>
                  <a:cubicBezTo>
                    <a:pt x="9336" y="6010"/>
                    <a:pt x="9296" y="5762"/>
                    <a:pt x="9250" y="5514"/>
                  </a:cubicBezTo>
                  <a:cubicBezTo>
                    <a:pt x="9123" y="5299"/>
                    <a:pt x="8984" y="5093"/>
                    <a:pt x="8836" y="4894"/>
                  </a:cubicBezTo>
                  <a:cubicBezTo>
                    <a:pt x="8382" y="4888"/>
                    <a:pt x="7928" y="4858"/>
                    <a:pt x="7477" y="4809"/>
                  </a:cubicBezTo>
                  <a:close/>
                  <a:moveTo>
                    <a:pt x="4133" y="4000"/>
                  </a:moveTo>
                  <a:lnTo>
                    <a:pt x="4133" y="4000"/>
                  </a:lnTo>
                  <a:cubicBezTo>
                    <a:pt x="4110" y="4858"/>
                    <a:pt x="4147" y="5709"/>
                    <a:pt x="4252" y="6557"/>
                  </a:cubicBezTo>
                  <a:cubicBezTo>
                    <a:pt x="4653" y="6792"/>
                    <a:pt x="5073" y="6994"/>
                    <a:pt x="5514" y="7163"/>
                  </a:cubicBezTo>
                  <a:cubicBezTo>
                    <a:pt x="5312" y="6229"/>
                    <a:pt x="5186" y="5282"/>
                    <a:pt x="5084" y="4329"/>
                  </a:cubicBezTo>
                  <a:cubicBezTo>
                    <a:pt x="4759" y="4232"/>
                    <a:pt x="4442" y="4123"/>
                    <a:pt x="4133" y="4000"/>
                  </a:cubicBezTo>
                  <a:close/>
                  <a:moveTo>
                    <a:pt x="5626" y="4477"/>
                  </a:moveTo>
                  <a:lnTo>
                    <a:pt x="5626" y="4477"/>
                  </a:lnTo>
                  <a:cubicBezTo>
                    <a:pt x="5739" y="5448"/>
                    <a:pt x="5875" y="6412"/>
                    <a:pt x="6097" y="7358"/>
                  </a:cubicBezTo>
                  <a:cubicBezTo>
                    <a:pt x="6544" y="7491"/>
                    <a:pt x="7008" y="7587"/>
                    <a:pt x="7488" y="7647"/>
                  </a:cubicBezTo>
                  <a:cubicBezTo>
                    <a:pt x="7352" y="6666"/>
                    <a:pt x="7160" y="5696"/>
                    <a:pt x="6918" y="4735"/>
                  </a:cubicBezTo>
                  <a:cubicBezTo>
                    <a:pt x="6481" y="4670"/>
                    <a:pt x="6051" y="4584"/>
                    <a:pt x="5626" y="447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Google Shape;5502;p60">
              <a:extLst>
                <a:ext uri="{FF2B5EF4-FFF2-40B4-BE49-F238E27FC236}">
                  <a16:creationId xmlns:a16="http://schemas.microsoft.com/office/drawing/2014/main" id="{FF7D8E9A-C115-413F-9EA5-C9D8DCF9B29A}"/>
                </a:ext>
              </a:extLst>
            </p:cNvPr>
            <p:cNvSpPr/>
            <p:nvPr/>
          </p:nvSpPr>
          <p:spPr>
            <a:xfrm>
              <a:off x="1484188" y="2586100"/>
              <a:ext cx="14675" cy="55300"/>
            </a:xfrm>
            <a:custGeom>
              <a:avLst/>
              <a:gdLst/>
              <a:ahLst/>
              <a:cxnLst/>
              <a:rect l="l" t="t" r="r" b="b"/>
              <a:pathLst>
                <a:path w="587" h="2212" extrusionOk="0">
                  <a:moveTo>
                    <a:pt x="17" y="0"/>
                  </a:moveTo>
                  <a:cubicBezTo>
                    <a:pt x="0" y="228"/>
                    <a:pt x="11" y="460"/>
                    <a:pt x="14" y="699"/>
                  </a:cubicBezTo>
                  <a:cubicBezTo>
                    <a:pt x="14" y="877"/>
                    <a:pt x="17" y="1059"/>
                    <a:pt x="24" y="1238"/>
                  </a:cubicBezTo>
                  <a:cubicBezTo>
                    <a:pt x="189" y="1573"/>
                    <a:pt x="378" y="1900"/>
                    <a:pt x="587" y="2212"/>
                  </a:cubicBezTo>
                  <a:cubicBezTo>
                    <a:pt x="570" y="1891"/>
                    <a:pt x="557" y="1573"/>
                    <a:pt x="547" y="1255"/>
                  </a:cubicBezTo>
                  <a:cubicBezTo>
                    <a:pt x="544" y="1050"/>
                    <a:pt x="524" y="811"/>
                    <a:pt x="514" y="566"/>
                  </a:cubicBezTo>
                  <a:cubicBezTo>
                    <a:pt x="335" y="387"/>
                    <a:pt x="170" y="199"/>
                    <a:pt x="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Google Shape;5503;p60">
              <a:extLst>
                <a:ext uri="{FF2B5EF4-FFF2-40B4-BE49-F238E27FC236}">
                  <a16:creationId xmlns:a16="http://schemas.microsoft.com/office/drawing/2014/main" id="{83AACF3C-9FDF-4333-AC35-8EFBE564BD06}"/>
                </a:ext>
              </a:extLst>
            </p:cNvPr>
            <p:cNvSpPr/>
            <p:nvPr/>
          </p:nvSpPr>
          <p:spPr>
            <a:xfrm>
              <a:off x="1513488" y="2615325"/>
              <a:ext cx="14525" cy="61000"/>
            </a:xfrm>
            <a:custGeom>
              <a:avLst/>
              <a:gdLst/>
              <a:ahLst/>
              <a:cxnLst/>
              <a:rect l="l" t="t" r="r" b="b"/>
              <a:pathLst>
                <a:path w="581" h="2440" extrusionOk="0">
                  <a:moveTo>
                    <a:pt x="34" y="0"/>
                  </a:moveTo>
                  <a:cubicBezTo>
                    <a:pt x="8" y="616"/>
                    <a:pt x="1" y="1228"/>
                    <a:pt x="24" y="1844"/>
                  </a:cubicBezTo>
                  <a:cubicBezTo>
                    <a:pt x="199" y="2053"/>
                    <a:pt x="385" y="2252"/>
                    <a:pt x="581" y="2440"/>
                  </a:cubicBezTo>
                  <a:cubicBezTo>
                    <a:pt x="537" y="1745"/>
                    <a:pt x="527" y="1049"/>
                    <a:pt x="547" y="354"/>
                  </a:cubicBezTo>
                  <a:cubicBezTo>
                    <a:pt x="372" y="242"/>
                    <a:pt x="199" y="122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Google Shape;5504;p60">
              <a:extLst>
                <a:ext uri="{FF2B5EF4-FFF2-40B4-BE49-F238E27FC236}">
                  <a16:creationId xmlns:a16="http://schemas.microsoft.com/office/drawing/2014/main" id="{D455A11F-04D6-4DEA-8CE8-315F6847D878}"/>
                </a:ext>
              </a:extLst>
            </p:cNvPr>
            <p:cNvSpPr/>
            <p:nvPr/>
          </p:nvSpPr>
          <p:spPr>
            <a:xfrm>
              <a:off x="1552738" y="2638475"/>
              <a:ext cx="16750" cy="69425"/>
            </a:xfrm>
            <a:custGeom>
              <a:avLst/>
              <a:gdLst/>
              <a:ahLst/>
              <a:cxnLst/>
              <a:rect l="l" t="t" r="r" b="b"/>
              <a:pathLst>
                <a:path w="670" h="2777" extrusionOk="0">
                  <a:moveTo>
                    <a:pt x="34" y="1"/>
                  </a:moveTo>
                  <a:cubicBezTo>
                    <a:pt x="0" y="809"/>
                    <a:pt x="24" y="1613"/>
                    <a:pt x="103" y="2415"/>
                  </a:cubicBezTo>
                  <a:cubicBezTo>
                    <a:pt x="285" y="2544"/>
                    <a:pt x="474" y="2663"/>
                    <a:pt x="669" y="2776"/>
                  </a:cubicBezTo>
                  <a:cubicBezTo>
                    <a:pt x="564" y="1928"/>
                    <a:pt x="527" y="1077"/>
                    <a:pt x="550" y="219"/>
                  </a:cubicBezTo>
                  <a:cubicBezTo>
                    <a:pt x="374" y="150"/>
                    <a:pt x="203" y="77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Google Shape;5505;p60">
              <a:extLst>
                <a:ext uri="{FF2B5EF4-FFF2-40B4-BE49-F238E27FC236}">
                  <a16:creationId xmlns:a16="http://schemas.microsoft.com/office/drawing/2014/main" id="{7DB7E320-0DB5-40B4-BDE8-9C8BAD41A4D8}"/>
                </a:ext>
              </a:extLst>
            </p:cNvPr>
            <p:cNvSpPr/>
            <p:nvPr/>
          </p:nvSpPr>
          <p:spPr>
            <a:xfrm>
              <a:off x="1590238" y="2652150"/>
              <a:ext cx="25350" cy="75775"/>
            </a:xfrm>
            <a:custGeom>
              <a:avLst/>
              <a:gdLst/>
              <a:ahLst/>
              <a:cxnLst/>
              <a:rect l="l" t="t" r="r" b="b"/>
              <a:pathLst>
                <a:path w="1014" h="3031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954"/>
                    <a:pt x="229" y="1901"/>
                    <a:pt x="431" y="2835"/>
                  </a:cubicBezTo>
                  <a:cubicBezTo>
                    <a:pt x="623" y="2905"/>
                    <a:pt x="815" y="2974"/>
                    <a:pt x="1014" y="3030"/>
                  </a:cubicBezTo>
                  <a:cubicBezTo>
                    <a:pt x="792" y="2084"/>
                    <a:pt x="656" y="1120"/>
                    <a:pt x="543" y="149"/>
                  </a:cubicBezTo>
                  <a:cubicBezTo>
                    <a:pt x="361" y="106"/>
                    <a:pt x="179" y="5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Google Shape;5506;p60">
              <a:extLst>
                <a:ext uri="{FF2B5EF4-FFF2-40B4-BE49-F238E27FC236}">
                  <a16:creationId xmlns:a16="http://schemas.microsoft.com/office/drawing/2014/main" id="{6A4A87F1-7C8D-4C52-9954-FE1B410BBED8}"/>
                </a:ext>
              </a:extLst>
            </p:cNvPr>
            <p:cNvSpPr/>
            <p:nvPr/>
          </p:nvSpPr>
          <p:spPr>
            <a:xfrm>
              <a:off x="1636088" y="2662325"/>
              <a:ext cx="21225" cy="73450"/>
            </a:xfrm>
            <a:custGeom>
              <a:avLst/>
              <a:gdLst/>
              <a:ahLst/>
              <a:cxnLst/>
              <a:rect l="l" t="t" r="r" b="b"/>
              <a:pathLst>
                <a:path w="849" h="2938" extrusionOk="0">
                  <a:moveTo>
                    <a:pt x="1" y="0"/>
                  </a:moveTo>
                  <a:lnTo>
                    <a:pt x="1" y="0"/>
                  </a:lnTo>
                  <a:cubicBezTo>
                    <a:pt x="243" y="961"/>
                    <a:pt x="435" y="1931"/>
                    <a:pt x="571" y="2912"/>
                  </a:cubicBezTo>
                  <a:cubicBezTo>
                    <a:pt x="664" y="2921"/>
                    <a:pt x="756" y="2932"/>
                    <a:pt x="849" y="2938"/>
                  </a:cubicBezTo>
                  <a:cubicBezTo>
                    <a:pt x="730" y="2183"/>
                    <a:pt x="769" y="1468"/>
                    <a:pt x="799" y="1143"/>
                  </a:cubicBezTo>
                  <a:cubicBezTo>
                    <a:pt x="727" y="786"/>
                    <a:pt x="647" y="431"/>
                    <a:pt x="560" y="74"/>
                  </a:cubicBezTo>
                  <a:cubicBezTo>
                    <a:pt x="372" y="54"/>
                    <a:pt x="187" y="2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Google Shape;5507;p60">
              <a:extLst>
                <a:ext uri="{FF2B5EF4-FFF2-40B4-BE49-F238E27FC236}">
                  <a16:creationId xmlns:a16="http://schemas.microsoft.com/office/drawing/2014/main" id="{0F7E818C-184E-4CF8-BC06-E3FDA9959C31}"/>
                </a:ext>
              </a:extLst>
            </p:cNvPr>
            <p:cNvSpPr/>
            <p:nvPr/>
          </p:nvSpPr>
          <p:spPr>
            <a:xfrm>
              <a:off x="1694388" y="2681775"/>
              <a:ext cx="10950" cy="23700"/>
            </a:xfrm>
            <a:custGeom>
              <a:avLst/>
              <a:gdLst/>
              <a:ahLst/>
              <a:cxnLst/>
              <a:rect l="l" t="t" r="r" b="b"/>
              <a:pathLst>
                <a:path w="438" h="948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249"/>
                    <a:pt x="87" y="497"/>
                    <a:pt x="123" y="746"/>
                  </a:cubicBezTo>
                  <a:cubicBezTo>
                    <a:pt x="232" y="812"/>
                    <a:pt x="339" y="879"/>
                    <a:pt x="438" y="948"/>
                  </a:cubicBezTo>
                  <a:cubicBezTo>
                    <a:pt x="351" y="700"/>
                    <a:pt x="246" y="458"/>
                    <a:pt x="123" y="223"/>
                  </a:cubicBezTo>
                  <a:cubicBezTo>
                    <a:pt x="83" y="150"/>
                    <a:pt x="44" y="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Google Shape;5508;p60">
              <a:extLst>
                <a:ext uri="{FF2B5EF4-FFF2-40B4-BE49-F238E27FC236}">
                  <a16:creationId xmlns:a16="http://schemas.microsoft.com/office/drawing/2014/main" id="{2C5934ED-A8A7-4FF6-AC44-08836EE1D7F8}"/>
                </a:ext>
              </a:extLst>
            </p:cNvPr>
            <p:cNvSpPr/>
            <p:nvPr/>
          </p:nvSpPr>
          <p:spPr>
            <a:xfrm>
              <a:off x="1654313" y="2686500"/>
              <a:ext cx="61050" cy="102775"/>
            </a:xfrm>
            <a:custGeom>
              <a:avLst/>
              <a:gdLst/>
              <a:ahLst/>
              <a:cxnLst/>
              <a:rect l="l" t="t" r="r" b="b"/>
              <a:pathLst>
                <a:path w="2442" h="4111" extrusionOk="0">
                  <a:moveTo>
                    <a:pt x="90" y="1"/>
                  </a:moveTo>
                  <a:cubicBezTo>
                    <a:pt x="90" y="1"/>
                    <a:pt x="80" y="63"/>
                    <a:pt x="70" y="176"/>
                  </a:cubicBezTo>
                  <a:cubicBezTo>
                    <a:pt x="40" y="501"/>
                    <a:pt x="1" y="1216"/>
                    <a:pt x="120" y="1971"/>
                  </a:cubicBezTo>
                  <a:cubicBezTo>
                    <a:pt x="249" y="2782"/>
                    <a:pt x="560" y="3640"/>
                    <a:pt x="1266" y="4110"/>
                  </a:cubicBezTo>
                  <a:cubicBezTo>
                    <a:pt x="1266" y="4110"/>
                    <a:pt x="1845" y="4071"/>
                    <a:pt x="2399" y="3564"/>
                  </a:cubicBezTo>
                  <a:cubicBezTo>
                    <a:pt x="2441" y="3193"/>
                    <a:pt x="2434" y="2812"/>
                    <a:pt x="2402" y="2448"/>
                  </a:cubicBezTo>
                  <a:cubicBezTo>
                    <a:pt x="2399" y="2411"/>
                    <a:pt x="2395" y="2379"/>
                    <a:pt x="2391" y="2345"/>
                  </a:cubicBezTo>
                  <a:lnTo>
                    <a:pt x="2391" y="2342"/>
                  </a:lnTo>
                  <a:cubicBezTo>
                    <a:pt x="2140" y="2431"/>
                    <a:pt x="1891" y="2524"/>
                    <a:pt x="1643" y="2613"/>
                  </a:cubicBezTo>
                  <a:cubicBezTo>
                    <a:pt x="1633" y="2617"/>
                    <a:pt x="1627" y="2617"/>
                    <a:pt x="1620" y="2617"/>
                  </a:cubicBezTo>
                  <a:cubicBezTo>
                    <a:pt x="1557" y="2617"/>
                    <a:pt x="1534" y="2511"/>
                    <a:pt x="1607" y="2484"/>
                  </a:cubicBezTo>
                  <a:cubicBezTo>
                    <a:pt x="1862" y="2391"/>
                    <a:pt x="2120" y="2302"/>
                    <a:pt x="2375" y="2209"/>
                  </a:cubicBezTo>
                  <a:cubicBezTo>
                    <a:pt x="2365" y="2136"/>
                    <a:pt x="2355" y="2064"/>
                    <a:pt x="2345" y="1994"/>
                  </a:cubicBezTo>
                  <a:cubicBezTo>
                    <a:pt x="1934" y="1895"/>
                    <a:pt x="1527" y="1798"/>
                    <a:pt x="1117" y="1699"/>
                  </a:cubicBezTo>
                  <a:cubicBezTo>
                    <a:pt x="1040" y="1683"/>
                    <a:pt x="1067" y="1570"/>
                    <a:pt x="1136" y="1570"/>
                  </a:cubicBezTo>
                  <a:cubicBezTo>
                    <a:pt x="1143" y="1570"/>
                    <a:pt x="1147" y="1570"/>
                    <a:pt x="1153" y="1574"/>
                  </a:cubicBezTo>
                  <a:cubicBezTo>
                    <a:pt x="1544" y="1667"/>
                    <a:pt x="1931" y="1759"/>
                    <a:pt x="2322" y="1852"/>
                  </a:cubicBezTo>
                  <a:cubicBezTo>
                    <a:pt x="2255" y="1477"/>
                    <a:pt x="2166" y="1113"/>
                    <a:pt x="2041" y="759"/>
                  </a:cubicBezTo>
                  <a:cubicBezTo>
                    <a:pt x="1942" y="690"/>
                    <a:pt x="1835" y="623"/>
                    <a:pt x="1726" y="557"/>
                  </a:cubicBezTo>
                  <a:cubicBezTo>
                    <a:pt x="1262" y="282"/>
                    <a:pt x="710" y="60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Google Shape;5509;p60">
              <a:extLst>
                <a:ext uri="{FF2B5EF4-FFF2-40B4-BE49-F238E27FC236}">
                  <a16:creationId xmlns:a16="http://schemas.microsoft.com/office/drawing/2014/main" id="{5B11ADBE-A622-42A1-80AE-9DCFED143653}"/>
                </a:ext>
              </a:extLst>
            </p:cNvPr>
            <p:cNvSpPr/>
            <p:nvPr/>
          </p:nvSpPr>
          <p:spPr>
            <a:xfrm>
              <a:off x="1680313" y="2725750"/>
              <a:ext cx="33800" cy="26200"/>
            </a:xfrm>
            <a:custGeom>
              <a:avLst/>
              <a:gdLst/>
              <a:ahLst/>
              <a:cxnLst/>
              <a:rect l="l" t="t" r="r" b="b"/>
              <a:pathLst>
                <a:path w="1352" h="1048" extrusionOk="0">
                  <a:moveTo>
                    <a:pt x="96" y="0"/>
                  </a:moveTo>
                  <a:cubicBezTo>
                    <a:pt x="27" y="0"/>
                    <a:pt x="0" y="113"/>
                    <a:pt x="77" y="129"/>
                  </a:cubicBezTo>
                  <a:cubicBezTo>
                    <a:pt x="487" y="228"/>
                    <a:pt x="894" y="325"/>
                    <a:pt x="1305" y="424"/>
                  </a:cubicBezTo>
                  <a:cubicBezTo>
                    <a:pt x="1305" y="421"/>
                    <a:pt x="1302" y="414"/>
                    <a:pt x="1302" y="411"/>
                  </a:cubicBezTo>
                  <a:cubicBezTo>
                    <a:pt x="1295" y="368"/>
                    <a:pt x="1289" y="325"/>
                    <a:pt x="1282" y="282"/>
                  </a:cubicBezTo>
                  <a:cubicBezTo>
                    <a:pt x="891" y="189"/>
                    <a:pt x="504" y="97"/>
                    <a:pt x="113" y="4"/>
                  </a:cubicBezTo>
                  <a:cubicBezTo>
                    <a:pt x="107" y="0"/>
                    <a:pt x="103" y="0"/>
                    <a:pt x="96" y="0"/>
                  </a:cubicBezTo>
                  <a:close/>
                  <a:moveTo>
                    <a:pt x="1335" y="639"/>
                  </a:moveTo>
                  <a:cubicBezTo>
                    <a:pt x="1080" y="732"/>
                    <a:pt x="822" y="821"/>
                    <a:pt x="567" y="914"/>
                  </a:cubicBezTo>
                  <a:cubicBezTo>
                    <a:pt x="494" y="941"/>
                    <a:pt x="517" y="1047"/>
                    <a:pt x="580" y="1047"/>
                  </a:cubicBezTo>
                  <a:cubicBezTo>
                    <a:pt x="587" y="1047"/>
                    <a:pt x="593" y="1047"/>
                    <a:pt x="603" y="1043"/>
                  </a:cubicBezTo>
                  <a:cubicBezTo>
                    <a:pt x="851" y="954"/>
                    <a:pt x="1100" y="861"/>
                    <a:pt x="1351" y="772"/>
                  </a:cubicBezTo>
                  <a:cubicBezTo>
                    <a:pt x="1345" y="729"/>
                    <a:pt x="1339" y="685"/>
                    <a:pt x="1335" y="642"/>
                  </a:cubicBezTo>
                  <a:lnTo>
                    <a:pt x="1335" y="6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Google Shape;5510;p60">
              <a:extLst>
                <a:ext uri="{FF2B5EF4-FFF2-40B4-BE49-F238E27FC236}">
                  <a16:creationId xmlns:a16="http://schemas.microsoft.com/office/drawing/2014/main" id="{76BF5DC8-DC5B-4F72-9D7B-6D6CB671A4F3}"/>
                </a:ext>
              </a:extLst>
            </p:cNvPr>
            <p:cNvSpPr/>
            <p:nvPr/>
          </p:nvSpPr>
          <p:spPr>
            <a:xfrm>
              <a:off x="1458113" y="2375050"/>
              <a:ext cx="225950" cy="291275"/>
            </a:xfrm>
            <a:custGeom>
              <a:avLst/>
              <a:gdLst/>
              <a:ahLst/>
              <a:cxnLst/>
              <a:rect l="l" t="t" r="r" b="b"/>
              <a:pathLst>
                <a:path w="9038" h="11651" extrusionOk="0">
                  <a:moveTo>
                    <a:pt x="1676" y="2295"/>
                  </a:moveTo>
                  <a:cubicBezTo>
                    <a:pt x="1709" y="2295"/>
                    <a:pt x="1743" y="2315"/>
                    <a:pt x="1743" y="2359"/>
                  </a:cubicBezTo>
                  <a:lnTo>
                    <a:pt x="1743" y="3084"/>
                  </a:lnTo>
                  <a:cubicBezTo>
                    <a:pt x="1743" y="3127"/>
                    <a:pt x="1709" y="3147"/>
                    <a:pt x="1676" y="3147"/>
                  </a:cubicBezTo>
                  <a:cubicBezTo>
                    <a:pt x="1643" y="3147"/>
                    <a:pt x="1610" y="3127"/>
                    <a:pt x="1610" y="3084"/>
                  </a:cubicBezTo>
                  <a:lnTo>
                    <a:pt x="1610" y="2359"/>
                  </a:lnTo>
                  <a:cubicBezTo>
                    <a:pt x="1610" y="2315"/>
                    <a:pt x="1643" y="2295"/>
                    <a:pt x="1676" y="2295"/>
                  </a:cubicBezTo>
                  <a:close/>
                  <a:moveTo>
                    <a:pt x="1931" y="2485"/>
                  </a:moveTo>
                  <a:cubicBezTo>
                    <a:pt x="1964" y="2485"/>
                    <a:pt x="1994" y="2504"/>
                    <a:pt x="1994" y="2547"/>
                  </a:cubicBezTo>
                  <a:lnTo>
                    <a:pt x="1994" y="3084"/>
                  </a:lnTo>
                  <a:cubicBezTo>
                    <a:pt x="1994" y="3127"/>
                    <a:pt x="1964" y="3147"/>
                    <a:pt x="1931" y="3147"/>
                  </a:cubicBezTo>
                  <a:cubicBezTo>
                    <a:pt x="1898" y="3147"/>
                    <a:pt x="1865" y="3127"/>
                    <a:pt x="1865" y="3084"/>
                  </a:cubicBezTo>
                  <a:lnTo>
                    <a:pt x="1865" y="2547"/>
                  </a:lnTo>
                  <a:cubicBezTo>
                    <a:pt x="1865" y="2504"/>
                    <a:pt x="1898" y="2485"/>
                    <a:pt x="1931" y="2485"/>
                  </a:cubicBezTo>
                  <a:close/>
                  <a:moveTo>
                    <a:pt x="5034" y="8485"/>
                  </a:moveTo>
                  <a:cubicBezTo>
                    <a:pt x="5054" y="8485"/>
                    <a:pt x="5070" y="8494"/>
                    <a:pt x="5084" y="8518"/>
                  </a:cubicBezTo>
                  <a:cubicBezTo>
                    <a:pt x="5166" y="8687"/>
                    <a:pt x="5203" y="8869"/>
                    <a:pt x="5186" y="9058"/>
                  </a:cubicBezTo>
                  <a:cubicBezTo>
                    <a:pt x="5183" y="9098"/>
                    <a:pt x="5150" y="9121"/>
                    <a:pt x="5116" y="9121"/>
                  </a:cubicBezTo>
                  <a:cubicBezTo>
                    <a:pt x="5084" y="9121"/>
                    <a:pt x="5050" y="9101"/>
                    <a:pt x="5054" y="9058"/>
                  </a:cubicBezTo>
                  <a:cubicBezTo>
                    <a:pt x="5067" y="8892"/>
                    <a:pt x="5041" y="8733"/>
                    <a:pt x="4968" y="8584"/>
                  </a:cubicBezTo>
                  <a:cubicBezTo>
                    <a:pt x="4945" y="8531"/>
                    <a:pt x="4991" y="8485"/>
                    <a:pt x="5034" y="8485"/>
                  </a:cubicBezTo>
                  <a:close/>
                  <a:moveTo>
                    <a:pt x="5567" y="8581"/>
                  </a:moveTo>
                  <a:cubicBezTo>
                    <a:pt x="5593" y="8581"/>
                    <a:pt x="5620" y="8598"/>
                    <a:pt x="5627" y="8630"/>
                  </a:cubicBezTo>
                  <a:cubicBezTo>
                    <a:pt x="5666" y="8809"/>
                    <a:pt x="5709" y="8988"/>
                    <a:pt x="5749" y="9167"/>
                  </a:cubicBezTo>
                  <a:cubicBezTo>
                    <a:pt x="5759" y="9217"/>
                    <a:pt x="5720" y="9249"/>
                    <a:pt x="5680" y="9249"/>
                  </a:cubicBezTo>
                  <a:cubicBezTo>
                    <a:pt x="5653" y="9249"/>
                    <a:pt x="5630" y="9234"/>
                    <a:pt x="5623" y="9203"/>
                  </a:cubicBezTo>
                  <a:cubicBezTo>
                    <a:pt x="5581" y="9021"/>
                    <a:pt x="5541" y="8843"/>
                    <a:pt x="5501" y="8664"/>
                  </a:cubicBezTo>
                  <a:cubicBezTo>
                    <a:pt x="5488" y="8614"/>
                    <a:pt x="5530" y="8581"/>
                    <a:pt x="5567" y="8581"/>
                  </a:cubicBezTo>
                  <a:close/>
                  <a:moveTo>
                    <a:pt x="4554" y="1"/>
                  </a:moveTo>
                  <a:lnTo>
                    <a:pt x="4554" y="1"/>
                  </a:lnTo>
                  <a:cubicBezTo>
                    <a:pt x="4272" y="134"/>
                    <a:pt x="4008" y="273"/>
                    <a:pt x="3753" y="421"/>
                  </a:cubicBezTo>
                  <a:cubicBezTo>
                    <a:pt x="3716" y="444"/>
                    <a:pt x="3673" y="467"/>
                    <a:pt x="3637" y="491"/>
                  </a:cubicBezTo>
                  <a:cubicBezTo>
                    <a:pt x="3580" y="524"/>
                    <a:pt x="3527" y="557"/>
                    <a:pt x="3471" y="594"/>
                  </a:cubicBezTo>
                  <a:cubicBezTo>
                    <a:pt x="3242" y="736"/>
                    <a:pt x="3027" y="881"/>
                    <a:pt x="2825" y="1031"/>
                  </a:cubicBezTo>
                  <a:cubicBezTo>
                    <a:pt x="2792" y="1057"/>
                    <a:pt x="2756" y="1083"/>
                    <a:pt x="2723" y="1110"/>
                  </a:cubicBezTo>
                  <a:cubicBezTo>
                    <a:pt x="2050" y="1620"/>
                    <a:pt x="1524" y="2150"/>
                    <a:pt x="1127" y="2624"/>
                  </a:cubicBezTo>
                  <a:cubicBezTo>
                    <a:pt x="1100" y="2660"/>
                    <a:pt x="1070" y="2697"/>
                    <a:pt x="1043" y="2729"/>
                  </a:cubicBezTo>
                  <a:cubicBezTo>
                    <a:pt x="372" y="3554"/>
                    <a:pt x="97" y="4183"/>
                    <a:pt x="97" y="4183"/>
                  </a:cubicBezTo>
                  <a:cubicBezTo>
                    <a:pt x="37" y="4545"/>
                    <a:pt x="1" y="4912"/>
                    <a:pt x="4" y="5283"/>
                  </a:cubicBezTo>
                  <a:cubicBezTo>
                    <a:pt x="4" y="5766"/>
                    <a:pt x="60" y="6253"/>
                    <a:pt x="196" y="6733"/>
                  </a:cubicBezTo>
                  <a:cubicBezTo>
                    <a:pt x="196" y="6740"/>
                    <a:pt x="199" y="6746"/>
                    <a:pt x="202" y="6756"/>
                  </a:cubicBezTo>
                  <a:cubicBezTo>
                    <a:pt x="381" y="7379"/>
                    <a:pt x="673" y="7942"/>
                    <a:pt x="1060" y="8442"/>
                  </a:cubicBezTo>
                  <a:cubicBezTo>
                    <a:pt x="1213" y="8641"/>
                    <a:pt x="1378" y="8829"/>
                    <a:pt x="1557" y="9008"/>
                  </a:cubicBezTo>
                  <a:cubicBezTo>
                    <a:pt x="1772" y="9223"/>
                    <a:pt x="2004" y="9422"/>
                    <a:pt x="2249" y="9611"/>
                  </a:cubicBezTo>
                  <a:cubicBezTo>
                    <a:pt x="2414" y="9733"/>
                    <a:pt x="2587" y="9853"/>
                    <a:pt x="2762" y="9965"/>
                  </a:cubicBezTo>
                  <a:cubicBezTo>
                    <a:pt x="3094" y="10174"/>
                    <a:pt x="3447" y="10366"/>
                    <a:pt x="3819" y="10538"/>
                  </a:cubicBezTo>
                  <a:cubicBezTo>
                    <a:pt x="3988" y="10614"/>
                    <a:pt x="4159" y="10687"/>
                    <a:pt x="4335" y="10756"/>
                  </a:cubicBezTo>
                  <a:cubicBezTo>
                    <a:pt x="4644" y="10879"/>
                    <a:pt x="4961" y="10988"/>
                    <a:pt x="5286" y="11085"/>
                  </a:cubicBezTo>
                  <a:cubicBezTo>
                    <a:pt x="5464" y="11141"/>
                    <a:pt x="5646" y="11190"/>
                    <a:pt x="5828" y="11233"/>
                  </a:cubicBezTo>
                  <a:cubicBezTo>
                    <a:pt x="6253" y="11340"/>
                    <a:pt x="6683" y="11426"/>
                    <a:pt x="7120" y="11491"/>
                  </a:cubicBezTo>
                  <a:cubicBezTo>
                    <a:pt x="7306" y="11518"/>
                    <a:pt x="7491" y="11545"/>
                    <a:pt x="7679" y="11565"/>
                  </a:cubicBezTo>
                  <a:cubicBezTo>
                    <a:pt x="8130" y="11614"/>
                    <a:pt x="8584" y="11644"/>
                    <a:pt x="9038" y="11650"/>
                  </a:cubicBezTo>
                  <a:cubicBezTo>
                    <a:pt x="7713" y="9902"/>
                    <a:pt x="5553" y="8750"/>
                    <a:pt x="4597" y="6753"/>
                  </a:cubicBezTo>
                  <a:cubicBezTo>
                    <a:pt x="4375" y="6289"/>
                    <a:pt x="4229" y="5806"/>
                    <a:pt x="4143" y="5315"/>
                  </a:cubicBezTo>
                  <a:cubicBezTo>
                    <a:pt x="3852" y="3670"/>
                    <a:pt x="4216" y="1902"/>
                    <a:pt x="4527" y="163"/>
                  </a:cubicBezTo>
                  <a:cubicBezTo>
                    <a:pt x="4537" y="110"/>
                    <a:pt x="4547" y="54"/>
                    <a:pt x="4554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8" name="Google Shape;5511;p60">
              <a:extLst>
                <a:ext uri="{FF2B5EF4-FFF2-40B4-BE49-F238E27FC236}">
                  <a16:creationId xmlns:a16="http://schemas.microsoft.com/office/drawing/2014/main" id="{3B25B016-941E-474E-AADF-FD68CC915416}"/>
                </a:ext>
              </a:extLst>
            </p:cNvPr>
            <p:cNvSpPr/>
            <p:nvPr/>
          </p:nvSpPr>
          <p:spPr>
            <a:xfrm>
              <a:off x="1434513" y="2198950"/>
              <a:ext cx="146050" cy="169025"/>
            </a:xfrm>
            <a:custGeom>
              <a:avLst/>
              <a:gdLst/>
              <a:ahLst/>
              <a:cxnLst/>
              <a:rect l="l" t="t" r="r" b="b"/>
              <a:pathLst>
                <a:path w="5842" h="6761" extrusionOk="0">
                  <a:moveTo>
                    <a:pt x="3958" y="1"/>
                  </a:moveTo>
                  <a:cubicBezTo>
                    <a:pt x="3925" y="18"/>
                    <a:pt x="3891" y="34"/>
                    <a:pt x="3859" y="54"/>
                  </a:cubicBezTo>
                  <a:cubicBezTo>
                    <a:pt x="4044" y="74"/>
                    <a:pt x="4170" y="94"/>
                    <a:pt x="4203" y="97"/>
                  </a:cubicBezTo>
                  <a:cubicBezTo>
                    <a:pt x="4180" y="91"/>
                    <a:pt x="4090" y="54"/>
                    <a:pt x="3958" y="1"/>
                  </a:cubicBezTo>
                  <a:close/>
                  <a:moveTo>
                    <a:pt x="5554" y="855"/>
                  </a:moveTo>
                  <a:cubicBezTo>
                    <a:pt x="5444" y="875"/>
                    <a:pt x="5329" y="895"/>
                    <a:pt x="5210" y="912"/>
                  </a:cubicBezTo>
                  <a:cubicBezTo>
                    <a:pt x="5203" y="1044"/>
                    <a:pt x="5203" y="1177"/>
                    <a:pt x="5203" y="1309"/>
                  </a:cubicBezTo>
                  <a:cubicBezTo>
                    <a:pt x="5289" y="1289"/>
                    <a:pt x="5378" y="1280"/>
                    <a:pt x="5468" y="1280"/>
                  </a:cubicBezTo>
                  <a:cubicBezTo>
                    <a:pt x="5528" y="1280"/>
                    <a:pt x="5591" y="1283"/>
                    <a:pt x="5650" y="1292"/>
                  </a:cubicBezTo>
                  <a:cubicBezTo>
                    <a:pt x="5620" y="1147"/>
                    <a:pt x="5588" y="1002"/>
                    <a:pt x="5554" y="855"/>
                  </a:cubicBezTo>
                  <a:close/>
                  <a:moveTo>
                    <a:pt x="5475" y="1408"/>
                  </a:moveTo>
                  <a:cubicBezTo>
                    <a:pt x="5382" y="1408"/>
                    <a:pt x="5293" y="1419"/>
                    <a:pt x="5203" y="1442"/>
                  </a:cubicBezTo>
                  <a:cubicBezTo>
                    <a:pt x="5210" y="1714"/>
                    <a:pt x="5220" y="1988"/>
                    <a:pt x="5243" y="2256"/>
                  </a:cubicBezTo>
                  <a:cubicBezTo>
                    <a:pt x="5378" y="2223"/>
                    <a:pt x="5521" y="2206"/>
                    <a:pt x="5653" y="2206"/>
                  </a:cubicBezTo>
                  <a:cubicBezTo>
                    <a:pt x="5700" y="2206"/>
                    <a:pt x="5746" y="2210"/>
                    <a:pt x="5793" y="2214"/>
                  </a:cubicBezTo>
                  <a:cubicBezTo>
                    <a:pt x="5762" y="1968"/>
                    <a:pt x="5727" y="1703"/>
                    <a:pt x="5677" y="1428"/>
                  </a:cubicBezTo>
                  <a:cubicBezTo>
                    <a:pt x="5611" y="1416"/>
                    <a:pt x="5541" y="1408"/>
                    <a:pt x="5475" y="1408"/>
                  </a:cubicBezTo>
                  <a:close/>
                  <a:moveTo>
                    <a:pt x="5630" y="2330"/>
                  </a:moveTo>
                  <a:cubicBezTo>
                    <a:pt x="5534" y="2330"/>
                    <a:pt x="5441" y="2342"/>
                    <a:pt x="5345" y="2365"/>
                  </a:cubicBezTo>
                  <a:cubicBezTo>
                    <a:pt x="5319" y="2373"/>
                    <a:pt x="5289" y="2382"/>
                    <a:pt x="5256" y="2396"/>
                  </a:cubicBezTo>
                  <a:cubicBezTo>
                    <a:pt x="5279" y="2614"/>
                    <a:pt x="5309" y="2836"/>
                    <a:pt x="5345" y="3054"/>
                  </a:cubicBezTo>
                  <a:cubicBezTo>
                    <a:pt x="5481" y="3012"/>
                    <a:pt x="5617" y="2969"/>
                    <a:pt x="5756" y="2929"/>
                  </a:cubicBezTo>
                  <a:cubicBezTo>
                    <a:pt x="5786" y="2919"/>
                    <a:pt x="5812" y="2909"/>
                    <a:pt x="5842" y="2902"/>
                  </a:cubicBezTo>
                  <a:cubicBezTo>
                    <a:pt x="5835" y="2733"/>
                    <a:pt x="5822" y="2544"/>
                    <a:pt x="5806" y="2346"/>
                  </a:cubicBezTo>
                  <a:lnTo>
                    <a:pt x="5806" y="2342"/>
                  </a:lnTo>
                  <a:cubicBezTo>
                    <a:pt x="5746" y="2336"/>
                    <a:pt x="5687" y="2330"/>
                    <a:pt x="5630" y="2330"/>
                  </a:cubicBezTo>
                  <a:close/>
                  <a:moveTo>
                    <a:pt x="5077" y="928"/>
                  </a:moveTo>
                  <a:lnTo>
                    <a:pt x="5077" y="928"/>
                  </a:lnTo>
                  <a:cubicBezTo>
                    <a:pt x="4666" y="982"/>
                    <a:pt x="4223" y="1011"/>
                    <a:pt x="3792" y="1011"/>
                  </a:cubicBezTo>
                  <a:cubicBezTo>
                    <a:pt x="3680" y="1286"/>
                    <a:pt x="3584" y="1567"/>
                    <a:pt x="3497" y="1853"/>
                  </a:cubicBezTo>
                  <a:lnTo>
                    <a:pt x="3511" y="1853"/>
                  </a:lnTo>
                  <a:cubicBezTo>
                    <a:pt x="3557" y="1853"/>
                    <a:pt x="3604" y="1849"/>
                    <a:pt x="3650" y="1842"/>
                  </a:cubicBezTo>
                  <a:cubicBezTo>
                    <a:pt x="3968" y="1796"/>
                    <a:pt x="4177" y="1594"/>
                    <a:pt x="4382" y="1362"/>
                  </a:cubicBezTo>
                  <a:cubicBezTo>
                    <a:pt x="4395" y="1346"/>
                    <a:pt x="4411" y="1339"/>
                    <a:pt x="4425" y="1339"/>
                  </a:cubicBezTo>
                  <a:cubicBezTo>
                    <a:pt x="4475" y="1339"/>
                    <a:pt x="4518" y="1405"/>
                    <a:pt x="4475" y="1455"/>
                  </a:cubicBezTo>
                  <a:cubicBezTo>
                    <a:pt x="4236" y="1723"/>
                    <a:pt x="3988" y="1948"/>
                    <a:pt x="3613" y="1982"/>
                  </a:cubicBezTo>
                  <a:cubicBezTo>
                    <a:pt x="3584" y="1985"/>
                    <a:pt x="3554" y="1985"/>
                    <a:pt x="3527" y="1985"/>
                  </a:cubicBezTo>
                  <a:cubicBezTo>
                    <a:pt x="3504" y="1985"/>
                    <a:pt x="3481" y="1985"/>
                    <a:pt x="3458" y="1982"/>
                  </a:cubicBezTo>
                  <a:cubicBezTo>
                    <a:pt x="3355" y="2342"/>
                    <a:pt x="3279" y="2710"/>
                    <a:pt x="3223" y="3081"/>
                  </a:cubicBezTo>
                  <a:cubicBezTo>
                    <a:pt x="3524" y="3077"/>
                    <a:pt x="3809" y="2912"/>
                    <a:pt x="3942" y="2541"/>
                  </a:cubicBezTo>
                  <a:cubicBezTo>
                    <a:pt x="3951" y="2508"/>
                    <a:pt x="3978" y="2495"/>
                    <a:pt x="4004" y="2495"/>
                  </a:cubicBezTo>
                  <a:cubicBezTo>
                    <a:pt x="4047" y="2495"/>
                    <a:pt x="4087" y="2528"/>
                    <a:pt x="4067" y="2574"/>
                  </a:cubicBezTo>
                  <a:cubicBezTo>
                    <a:pt x="3915" y="3012"/>
                    <a:pt x="3567" y="3210"/>
                    <a:pt x="3203" y="3210"/>
                  </a:cubicBezTo>
                  <a:cubicBezTo>
                    <a:pt x="3170" y="3469"/>
                    <a:pt x="3147" y="3730"/>
                    <a:pt x="3133" y="3991"/>
                  </a:cubicBezTo>
                  <a:cubicBezTo>
                    <a:pt x="3527" y="3780"/>
                    <a:pt x="3965" y="3571"/>
                    <a:pt x="4448" y="3379"/>
                  </a:cubicBezTo>
                  <a:cubicBezTo>
                    <a:pt x="4491" y="3363"/>
                    <a:pt x="4530" y="3346"/>
                    <a:pt x="4577" y="3326"/>
                  </a:cubicBezTo>
                  <a:cubicBezTo>
                    <a:pt x="4782" y="3250"/>
                    <a:pt x="4995" y="3170"/>
                    <a:pt x="5220" y="3097"/>
                  </a:cubicBezTo>
                  <a:cubicBezTo>
                    <a:pt x="5183" y="2882"/>
                    <a:pt x="5154" y="2663"/>
                    <a:pt x="5131" y="2445"/>
                  </a:cubicBezTo>
                  <a:cubicBezTo>
                    <a:pt x="4968" y="2521"/>
                    <a:pt x="4809" y="2637"/>
                    <a:pt x="4796" y="2799"/>
                  </a:cubicBezTo>
                  <a:cubicBezTo>
                    <a:pt x="4793" y="2839"/>
                    <a:pt x="4759" y="2862"/>
                    <a:pt x="4726" y="2862"/>
                  </a:cubicBezTo>
                  <a:cubicBezTo>
                    <a:pt x="4693" y="2862"/>
                    <a:pt x="4663" y="2839"/>
                    <a:pt x="4666" y="2799"/>
                  </a:cubicBezTo>
                  <a:cubicBezTo>
                    <a:pt x="4686" y="2544"/>
                    <a:pt x="4875" y="2385"/>
                    <a:pt x="5117" y="2296"/>
                  </a:cubicBezTo>
                  <a:cubicBezTo>
                    <a:pt x="5091" y="2028"/>
                    <a:pt x="5080" y="1757"/>
                    <a:pt x="5074" y="1485"/>
                  </a:cubicBezTo>
                  <a:cubicBezTo>
                    <a:pt x="4928" y="1544"/>
                    <a:pt x="4793" y="1634"/>
                    <a:pt x="4680" y="1757"/>
                  </a:cubicBezTo>
                  <a:cubicBezTo>
                    <a:pt x="4666" y="1769"/>
                    <a:pt x="4650" y="1776"/>
                    <a:pt x="4637" y="1776"/>
                  </a:cubicBezTo>
                  <a:cubicBezTo>
                    <a:pt x="4587" y="1776"/>
                    <a:pt x="4541" y="1710"/>
                    <a:pt x="4587" y="1664"/>
                  </a:cubicBezTo>
                  <a:cubicBezTo>
                    <a:pt x="4723" y="1511"/>
                    <a:pt x="4892" y="1405"/>
                    <a:pt x="5074" y="1346"/>
                  </a:cubicBezTo>
                  <a:cubicBezTo>
                    <a:pt x="5074" y="1207"/>
                    <a:pt x="5074" y="1068"/>
                    <a:pt x="5077" y="928"/>
                  </a:cubicBezTo>
                  <a:close/>
                  <a:moveTo>
                    <a:pt x="2683" y="942"/>
                  </a:moveTo>
                  <a:cubicBezTo>
                    <a:pt x="1169" y="2415"/>
                    <a:pt x="206" y="4763"/>
                    <a:pt x="0" y="6760"/>
                  </a:cubicBezTo>
                  <a:cubicBezTo>
                    <a:pt x="27" y="6717"/>
                    <a:pt x="57" y="6674"/>
                    <a:pt x="87" y="6628"/>
                  </a:cubicBezTo>
                  <a:cubicBezTo>
                    <a:pt x="402" y="6160"/>
                    <a:pt x="918" y="5538"/>
                    <a:pt x="1736" y="4902"/>
                  </a:cubicBezTo>
                  <a:cubicBezTo>
                    <a:pt x="1773" y="4873"/>
                    <a:pt x="1808" y="4846"/>
                    <a:pt x="1845" y="4816"/>
                  </a:cubicBezTo>
                  <a:cubicBezTo>
                    <a:pt x="2163" y="4578"/>
                    <a:pt x="2524" y="4336"/>
                    <a:pt x="2931" y="4104"/>
                  </a:cubicBezTo>
                  <a:cubicBezTo>
                    <a:pt x="2954" y="4091"/>
                    <a:pt x="2974" y="4081"/>
                    <a:pt x="2997" y="4068"/>
                  </a:cubicBezTo>
                  <a:cubicBezTo>
                    <a:pt x="3011" y="3776"/>
                    <a:pt x="3034" y="3488"/>
                    <a:pt x="3074" y="3204"/>
                  </a:cubicBezTo>
                  <a:cubicBezTo>
                    <a:pt x="2733" y="3160"/>
                    <a:pt x="2398" y="2955"/>
                    <a:pt x="2210" y="2614"/>
                  </a:cubicBezTo>
                  <a:cubicBezTo>
                    <a:pt x="2183" y="2561"/>
                    <a:pt x="2230" y="2515"/>
                    <a:pt x="2273" y="2515"/>
                  </a:cubicBezTo>
                  <a:cubicBezTo>
                    <a:pt x="2292" y="2515"/>
                    <a:pt x="2312" y="2524"/>
                    <a:pt x="2325" y="2548"/>
                  </a:cubicBezTo>
                  <a:cubicBezTo>
                    <a:pt x="2488" y="2846"/>
                    <a:pt x="2789" y="3035"/>
                    <a:pt x="3090" y="3074"/>
                  </a:cubicBezTo>
                  <a:cubicBezTo>
                    <a:pt x="3147" y="2700"/>
                    <a:pt x="3226" y="2333"/>
                    <a:pt x="3326" y="1968"/>
                  </a:cubicBezTo>
                  <a:cubicBezTo>
                    <a:pt x="3104" y="1932"/>
                    <a:pt x="2901" y="1826"/>
                    <a:pt x="2730" y="1664"/>
                  </a:cubicBezTo>
                  <a:cubicBezTo>
                    <a:pt x="2683" y="1621"/>
                    <a:pt x="2730" y="1555"/>
                    <a:pt x="2779" y="1555"/>
                  </a:cubicBezTo>
                  <a:cubicBezTo>
                    <a:pt x="2796" y="1555"/>
                    <a:pt x="2809" y="1558"/>
                    <a:pt x="2826" y="1571"/>
                  </a:cubicBezTo>
                  <a:cubicBezTo>
                    <a:pt x="2978" y="1720"/>
                    <a:pt x="3164" y="1809"/>
                    <a:pt x="3365" y="1839"/>
                  </a:cubicBezTo>
                  <a:cubicBezTo>
                    <a:pt x="3448" y="1561"/>
                    <a:pt x="3544" y="1283"/>
                    <a:pt x="3653" y="1008"/>
                  </a:cubicBezTo>
                  <a:cubicBezTo>
                    <a:pt x="3306" y="1005"/>
                    <a:pt x="2974" y="985"/>
                    <a:pt x="2683" y="9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" name="Google Shape;5512;p60">
              <a:extLst>
                <a:ext uri="{FF2B5EF4-FFF2-40B4-BE49-F238E27FC236}">
                  <a16:creationId xmlns:a16="http://schemas.microsoft.com/office/drawing/2014/main" id="{35A2A6A0-D326-458E-B385-3E59C65D33C1}"/>
                </a:ext>
              </a:extLst>
            </p:cNvPr>
            <p:cNvSpPr/>
            <p:nvPr/>
          </p:nvSpPr>
          <p:spPr>
            <a:xfrm>
              <a:off x="1489063" y="2224125"/>
              <a:ext cx="58400" cy="76525"/>
            </a:xfrm>
            <a:custGeom>
              <a:avLst/>
              <a:gdLst/>
              <a:ahLst/>
              <a:cxnLst/>
              <a:rect l="l" t="t" r="r" b="b"/>
              <a:pathLst>
                <a:path w="2336" h="3061" extrusionOk="0">
                  <a:moveTo>
                    <a:pt x="1471" y="1"/>
                  </a:moveTo>
                  <a:cubicBezTo>
                    <a:pt x="1362" y="276"/>
                    <a:pt x="1266" y="554"/>
                    <a:pt x="1183" y="832"/>
                  </a:cubicBezTo>
                  <a:cubicBezTo>
                    <a:pt x="982" y="802"/>
                    <a:pt x="796" y="713"/>
                    <a:pt x="644" y="564"/>
                  </a:cubicBezTo>
                  <a:cubicBezTo>
                    <a:pt x="627" y="551"/>
                    <a:pt x="614" y="548"/>
                    <a:pt x="597" y="548"/>
                  </a:cubicBezTo>
                  <a:cubicBezTo>
                    <a:pt x="548" y="548"/>
                    <a:pt x="501" y="614"/>
                    <a:pt x="548" y="657"/>
                  </a:cubicBezTo>
                  <a:cubicBezTo>
                    <a:pt x="719" y="819"/>
                    <a:pt x="922" y="925"/>
                    <a:pt x="1144" y="961"/>
                  </a:cubicBezTo>
                  <a:cubicBezTo>
                    <a:pt x="1044" y="1326"/>
                    <a:pt x="965" y="1693"/>
                    <a:pt x="908" y="2067"/>
                  </a:cubicBezTo>
                  <a:cubicBezTo>
                    <a:pt x="607" y="2028"/>
                    <a:pt x="306" y="1839"/>
                    <a:pt x="143" y="1541"/>
                  </a:cubicBezTo>
                  <a:cubicBezTo>
                    <a:pt x="130" y="1517"/>
                    <a:pt x="110" y="1508"/>
                    <a:pt x="91" y="1508"/>
                  </a:cubicBezTo>
                  <a:cubicBezTo>
                    <a:pt x="48" y="1508"/>
                    <a:pt x="1" y="1554"/>
                    <a:pt x="28" y="1607"/>
                  </a:cubicBezTo>
                  <a:cubicBezTo>
                    <a:pt x="216" y="1948"/>
                    <a:pt x="551" y="2153"/>
                    <a:pt x="892" y="2197"/>
                  </a:cubicBezTo>
                  <a:cubicBezTo>
                    <a:pt x="852" y="2481"/>
                    <a:pt x="829" y="2769"/>
                    <a:pt x="815" y="3061"/>
                  </a:cubicBezTo>
                  <a:cubicBezTo>
                    <a:pt x="835" y="3051"/>
                    <a:pt x="855" y="3038"/>
                    <a:pt x="875" y="3027"/>
                  </a:cubicBezTo>
                  <a:cubicBezTo>
                    <a:pt x="898" y="3015"/>
                    <a:pt x="925" y="3001"/>
                    <a:pt x="951" y="2984"/>
                  </a:cubicBezTo>
                  <a:cubicBezTo>
                    <a:pt x="965" y="2723"/>
                    <a:pt x="988" y="2462"/>
                    <a:pt x="1021" y="2203"/>
                  </a:cubicBezTo>
                  <a:cubicBezTo>
                    <a:pt x="1385" y="2203"/>
                    <a:pt x="1733" y="2005"/>
                    <a:pt x="1885" y="1567"/>
                  </a:cubicBezTo>
                  <a:cubicBezTo>
                    <a:pt x="1905" y="1521"/>
                    <a:pt x="1865" y="1488"/>
                    <a:pt x="1822" y="1488"/>
                  </a:cubicBezTo>
                  <a:cubicBezTo>
                    <a:pt x="1796" y="1488"/>
                    <a:pt x="1769" y="1501"/>
                    <a:pt x="1760" y="1534"/>
                  </a:cubicBezTo>
                  <a:cubicBezTo>
                    <a:pt x="1627" y="1905"/>
                    <a:pt x="1342" y="2070"/>
                    <a:pt x="1041" y="2074"/>
                  </a:cubicBezTo>
                  <a:cubicBezTo>
                    <a:pt x="1097" y="1703"/>
                    <a:pt x="1173" y="1335"/>
                    <a:pt x="1276" y="975"/>
                  </a:cubicBezTo>
                  <a:cubicBezTo>
                    <a:pt x="1299" y="978"/>
                    <a:pt x="1322" y="978"/>
                    <a:pt x="1345" y="978"/>
                  </a:cubicBezTo>
                  <a:cubicBezTo>
                    <a:pt x="1372" y="978"/>
                    <a:pt x="1402" y="978"/>
                    <a:pt x="1431" y="975"/>
                  </a:cubicBezTo>
                  <a:cubicBezTo>
                    <a:pt x="1806" y="941"/>
                    <a:pt x="2054" y="716"/>
                    <a:pt x="2293" y="448"/>
                  </a:cubicBezTo>
                  <a:cubicBezTo>
                    <a:pt x="2336" y="398"/>
                    <a:pt x="2293" y="332"/>
                    <a:pt x="2243" y="332"/>
                  </a:cubicBezTo>
                  <a:cubicBezTo>
                    <a:pt x="2229" y="332"/>
                    <a:pt x="2213" y="339"/>
                    <a:pt x="2200" y="355"/>
                  </a:cubicBezTo>
                  <a:cubicBezTo>
                    <a:pt x="1995" y="587"/>
                    <a:pt x="1786" y="789"/>
                    <a:pt x="1468" y="835"/>
                  </a:cubicBezTo>
                  <a:cubicBezTo>
                    <a:pt x="1422" y="842"/>
                    <a:pt x="1375" y="846"/>
                    <a:pt x="1329" y="846"/>
                  </a:cubicBezTo>
                  <a:lnTo>
                    <a:pt x="1315" y="846"/>
                  </a:lnTo>
                  <a:cubicBezTo>
                    <a:pt x="1402" y="560"/>
                    <a:pt x="1498" y="279"/>
                    <a:pt x="1610" y="4"/>
                  </a:cubicBezTo>
                  <a:cubicBezTo>
                    <a:pt x="1564" y="4"/>
                    <a:pt x="1518" y="1"/>
                    <a:pt x="1471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" name="Google Shape;5513;p60">
              <a:extLst>
                <a:ext uri="{FF2B5EF4-FFF2-40B4-BE49-F238E27FC236}">
                  <a16:creationId xmlns:a16="http://schemas.microsoft.com/office/drawing/2014/main" id="{1A1A67E4-8264-4841-AA33-E54F9D1AD333}"/>
                </a:ext>
              </a:extLst>
            </p:cNvPr>
            <p:cNvSpPr/>
            <p:nvPr/>
          </p:nvSpPr>
          <p:spPr>
            <a:xfrm>
              <a:off x="1548013" y="2221725"/>
              <a:ext cx="31675" cy="54675"/>
            </a:xfrm>
            <a:custGeom>
              <a:avLst/>
              <a:gdLst/>
              <a:ahLst/>
              <a:cxnLst/>
              <a:rect l="l" t="t" r="r" b="b"/>
              <a:pathLst>
                <a:path w="1267" h="2187" extrusionOk="0">
                  <a:moveTo>
                    <a:pt x="666" y="1"/>
                  </a:moveTo>
                  <a:cubicBezTo>
                    <a:pt x="626" y="8"/>
                    <a:pt x="583" y="14"/>
                    <a:pt x="540" y="17"/>
                  </a:cubicBezTo>
                  <a:lnTo>
                    <a:pt x="537" y="17"/>
                  </a:lnTo>
                  <a:cubicBezTo>
                    <a:pt x="534" y="157"/>
                    <a:pt x="534" y="296"/>
                    <a:pt x="534" y="435"/>
                  </a:cubicBezTo>
                  <a:cubicBezTo>
                    <a:pt x="352" y="494"/>
                    <a:pt x="183" y="600"/>
                    <a:pt x="47" y="753"/>
                  </a:cubicBezTo>
                  <a:cubicBezTo>
                    <a:pt x="1" y="799"/>
                    <a:pt x="47" y="865"/>
                    <a:pt x="97" y="865"/>
                  </a:cubicBezTo>
                  <a:cubicBezTo>
                    <a:pt x="110" y="865"/>
                    <a:pt x="126" y="858"/>
                    <a:pt x="140" y="846"/>
                  </a:cubicBezTo>
                  <a:cubicBezTo>
                    <a:pt x="253" y="723"/>
                    <a:pt x="388" y="633"/>
                    <a:pt x="534" y="574"/>
                  </a:cubicBezTo>
                  <a:cubicBezTo>
                    <a:pt x="540" y="846"/>
                    <a:pt x="551" y="1117"/>
                    <a:pt x="577" y="1385"/>
                  </a:cubicBezTo>
                  <a:cubicBezTo>
                    <a:pt x="335" y="1474"/>
                    <a:pt x="146" y="1633"/>
                    <a:pt x="126" y="1888"/>
                  </a:cubicBezTo>
                  <a:cubicBezTo>
                    <a:pt x="123" y="1928"/>
                    <a:pt x="153" y="1951"/>
                    <a:pt x="186" y="1951"/>
                  </a:cubicBezTo>
                  <a:cubicBezTo>
                    <a:pt x="219" y="1951"/>
                    <a:pt x="253" y="1928"/>
                    <a:pt x="256" y="1888"/>
                  </a:cubicBezTo>
                  <a:cubicBezTo>
                    <a:pt x="269" y="1726"/>
                    <a:pt x="428" y="1610"/>
                    <a:pt x="591" y="1534"/>
                  </a:cubicBezTo>
                  <a:cubicBezTo>
                    <a:pt x="614" y="1752"/>
                    <a:pt x="643" y="1971"/>
                    <a:pt x="680" y="2186"/>
                  </a:cubicBezTo>
                  <a:cubicBezTo>
                    <a:pt x="719" y="2170"/>
                    <a:pt x="762" y="2157"/>
                    <a:pt x="805" y="2143"/>
                  </a:cubicBezTo>
                  <a:cubicBezTo>
                    <a:pt x="769" y="1925"/>
                    <a:pt x="739" y="1703"/>
                    <a:pt x="716" y="1485"/>
                  </a:cubicBezTo>
                  <a:cubicBezTo>
                    <a:pt x="749" y="1471"/>
                    <a:pt x="779" y="1462"/>
                    <a:pt x="805" y="1454"/>
                  </a:cubicBezTo>
                  <a:cubicBezTo>
                    <a:pt x="901" y="1431"/>
                    <a:pt x="994" y="1419"/>
                    <a:pt x="1090" y="1419"/>
                  </a:cubicBezTo>
                  <a:cubicBezTo>
                    <a:pt x="1147" y="1419"/>
                    <a:pt x="1206" y="1425"/>
                    <a:pt x="1266" y="1431"/>
                  </a:cubicBezTo>
                  <a:cubicBezTo>
                    <a:pt x="1262" y="1392"/>
                    <a:pt x="1256" y="1349"/>
                    <a:pt x="1253" y="1303"/>
                  </a:cubicBezTo>
                  <a:cubicBezTo>
                    <a:pt x="1206" y="1299"/>
                    <a:pt x="1160" y="1295"/>
                    <a:pt x="1113" y="1295"/>
                  </a:cubicBezTo>
                  <a:cubicBezTo>
                    <a:pt x="981" y="1295"/>
                    <a:pt x="838" y="1312"/>
                    <a:pt x="703" y="1345"/>
                  </a:cubicBezTo>
                  <a:cubicBezTo>
                    <a:pt x="680" y="1077"/>
                    <a:pt x="670" y="803"/>
                    <a:pt x="663" y="531"/>
                  </a:cubicBezTo>
                  <a:cubicBezTo>
                    <a:pt x="753" y="508"/>
                    <a:pt x="842" y="497"/>
                    <a:pt x="935" y="497"/>
                  </a:cubicBezTo>
                  <a:cubicBezTo>
                    <a:pt x="1001" y="497"/>
                    <a:pt x="1071" y="505"/>
                    <a:pt x="1137" y="517"/>
                  </a:cubicBezTo>
                  <a:cubicBezTo>
                    <a:pt x="1127" y="471"/>
                    <a:pt x="1120" y="428"/>
                    <a:pt x="1110" y="381"/>
                  </a:cubicBezTo>
                  <a:cubicBezTo>
                    <a:pt x="1051" y="372"/>
                    <a:pt x="988" y="369"/>
                    <a:pt x="928" y="369"/>
                  </a:cubicBezTo>
                  <a:cubicBezTo>
                    <a:pt x="838" y="369"/>
                    <a:pt x="749" y="378"/>
                    <a:pt x="663" y="398"/>
                  </a:cubicBezTo>
                  <a:cubicBezTo>
                    <a:pt x="663" y="266"/>
                    <a:pt x="663" y="133"/>
                    <a:pt x="670" y="1"/>
                  </a:cubicBezTo>
                  <a:close/>
                </a:path>
              </a:pathLst>
            </a:custGeom>
            <a:solidFill>
              <a:srgbClr val="CDD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" name="Google Shape;5514;p60">
              <a:extLst>
                <a:ext uri="{FF2B5EF4-FFF2-40B4-BE49-F238E27FC236}">
                  <a16:creationId xmlns:a16="http://schemas.microsoft.com/office/drawing/2014/main" id="{7E1ED5FA-A825-4CBF-9689-3EC3D28252D3}"/>
                </a:ext>
              </a:extLst>
            </p:cNvPr>
            <p:cNvSpPr/>
            <p:nvPr/>
          </p:nvSpPr>
          <p:spPr>
            <a:xfrm>
              <a:off x="1420713" y="2272150"/>
              <a:ext cx="160125" cy="207475"/>
            </a:xfrm>
            <a:custGeom>
              <a:avLst/>
              <a:gdLst/>
              <a:ahLst/>
              <a:cxnLst/>
              <a:rect l="l" t="t" r="r" b="b"/>
              <a:pathLst>
                <a:path w="6405" h="8299" extrusionOk="0">
                  <a:moveTo>
                    <a:pt x="6308" y="1"/>
                  </a:moveTo>
                  <a:cubicBezTo>
                    <a:pt x="6169" y="41"/>
                    <a:pt x="6033" y="84"/>
                    <a:pt x="5897" y="126"/>
                  </a:cubicBezTo>
                  <a:cubicBezTo>
                    <a:pt x="5854" y="140"/>
                    <a:pt x="5811" y="153"/>
                    <a:pt x="5772" y="169"/>
                  </a:cubicBezTo>
                  <a:cubicBezTo>
                    <a:pt x="5547" y="242"/>
                    <a:pt x="5334" y="322"/>
                    <a:pt x="5129" y="398"/>
                  </a:cubicBezTo>
                  <a:cubicBezTo>
                    <a:pt x="5195" y="1504"/>
                    <a:pt x="5553" y="2521"/>
                    <a:pt x="6172" y="3395"/>
                  </a:cubicBezTo>
                  <a:lnTo>
                    <a:pt x="6172" y="3391"/>
                  </a:lnTo>
                  <a:cubicBezTo>
                    <a:pt x="6195" y="3246"/>
                    <a:pt x="6219" y="3104"/>
                    <a:pt x="6239" y="2958"/>
                  </a:cubicBezTo>
                  <a:cubicBezTo>
                    <a:pt x="6325" y="2322"/>
                    <a:pt x="6378" y="1679"/>
                    <a:pt x="6398" y="1040"/>
                  </a:cubicBezTo>
                  <a:cubicBezTo>
                    <a:pt x="6401" y="885"/>
                    <a:pt x="6404" y="729"/>
                    <a:pt x="6404" y="574"/>
                  </a:cubicBezTo>
                  <a:cubicBezTo>
                    <a:pt x="6361" y="385"/>
                    <a:pt x="6331" y="196"/>
                    <a:pt x="6308" y="1"/>
                  </a:cubicBezTo>
                  <a:close/>
                  <a:moveTo>
                    <a:pt x="5000" y="451"/>
                  </a:moveTo>
                  <a:cubicBezTo>
                    <a:pt x="4517" y="643"/>
                    <a:pt x="4079" y="852"/>
                    <a:pt x="3685" y="1063"/>
                  </a:cubicBezTo>
                  <a:cubicBezTo>
                    <a:pt x="3659" y="1080"/>
                    <a:pt x="3632" y="1094"/>
                    <a:pt x="3609" y="1106"/>
                  </a:cubicBezTo>
                  <a:cubicBezTo>
                    <a:pt x="3775" y="2402"/>
                    <a:pt x="4341" y="3587"/>
                    <a:pt x="5249" y="4537"/>
                  </a:cubicBezTo>
                  <a:cubicBezTo>
                    <a:pt x="5504" y="4389"/>
                    <a:pt x="5768" y="4250"/>
                    <a:pt x="6050" y="4117"/>
                  </a:cubicBezTo>
                  <a:cubicBezTo>
                    <a:pt x="6083" y="3935"/>
                    <a:pt x="6116" y="3756"/>
                    <a:pt x="6143" y="3577"/>
                  </a:cubicBezTo>
                  <a:cubicBezTo>
                    <a:pt x="5470" y="2673"/>
                    <a:pt x="5076" y="1603"/>
                    <a:pt x="5000" y="451"/>
                  </a:cubicBezTo>
                  <a:close/>
                  <a:moveTo>
                    <a:pt x="3483" y="1176"/>
                  </a:moveTo>
                  <a:cubicBezTo>
                    <a:pt x="3076" y="1408"/>
                    <a:pt x="2715" y="1650"/>
                    <a:pt x="2397" y="1888"/>
                  </a:cubicBezTo>
                  <a:cubicBezTo>
                    <a:pt x="2738" y="3127"/>
                    <a:pt x="3394" y="4239"/>
                    <a:pt x="4321" y="5147"/>
                  </a:cubicBezTo>
                  <a:cubicBezTo>
                    <a:pt x="4523" y="4997"/>
                    <a:pt x="4738" y="4852"/>
                    <a:pt x="4967" y="4710"/>
                  </a:cubicBezTo>
                  <a:cubicBezTo>
                    <a:pt x="5023" y="4673"/>
                    <a:pt x="5076" y="4640"/>
                    <a:pt x="5133" y="4607"/>
                  </a:cubicBezTo>
                  <a:cubicBezTo>
                    <a:pt x="4228" y="3654"/>
                    <a:pt x="3662" y="2468"/>
                    <a:pt x="3483" y="1176"/>
                  </a:cubicBezTo>
                  <a:close/>
                  <a:moveTo>
                    <a:pt x="2407" y="4915"/>
                  </a:moveTo>
                  <a:cubicBezTo>
                    <a:pt x="2427" y="4915"/>
                    <a:pt x="2444" y="4925"/>
                    <a:pt x="2457" y="4948"/>
                  </a:cubicBezTo>
                  <a:cubicBezTo>
                    <a:pt x="2513" y="5071"/>
                    <a:pt x="2589" y="5173"/>
                    <a:pt x="2686" y="5266"/>
                  </a:cubicBezTo>
                  <a:cubicBezTo>
                    <a:pt x="2732" y="5312"/>
                    <a:pt x="2689" y="5378"/>
                    <a:pt x="2635" y="5378"/>
                  </a:cubicBezTo>
                  <a:cubicBezTo>
                    <a:pt x="2623" y="5378"/>
                    <a:pt x="2606" y="5372"/>
                    <a:pt x="2593" y="5358"/>
                  </a:cubicBezTo>
                  <a:cubicBezTo>
                    <a:pt x="2487" y="5259"/>
                    <a:pt x="2404" y="5147"/>
                    <a:pt x="2341" y="5014"/>
                  </a:cubicBezTo>
                  <a:cubicBezTo>
                    <a:pt x="2318" y="4961"/>
                    <a:pt x="2364" y="4915"/>
                    <a:pt x="2407" y="4915"/>
                  </a:cubicBezTo>
                  <a:close/>
                  <a:moveTo>
                    <a:pt x="2142" y="5040"/>
                  </a:moveTo>
                  <a:cubicBezTo>
                    <a:pt x="2162" y="5040"/>
                    <a:pt x="2182" y="5048"/>
                    <a:pt x="2195" y="5067"/>
                  </a:cubicBezTo>
                  <a:cubicBezTo>
                    <a:pt x="2268" y="5160"/>
                    <a:pt x="2341" y="5256"/>
                    <a:pt x="2414" y="5349"/>
                  </a:cubicBezTo>
                  <a:cubicBezTo>
                    <a:pt x="2447" y="5398"/>
                    <a:pt x="2404" y="5445"/>
                    <a:pt x="2354" y="5445"/>
                  </a:cubicBezTo>
                  <a:cubicBezTo>
                    <a:pt x="2334" y="5445"/>
                    <a:pt x="2314" y="5435"/>
                    <a:pt x="2298" y="5415"/>
                  </a:cubicBezTo>
                  <a:cubicBezTo>
                    <a:pt x="2225" y="5323"/>
                    <a:pt x="2155" y="5226"/>
                    <a:pt x="2082" y="5133"/>
                  </a:cubicBezTo>
                  <a:cubicBezTo>
                    <a:pt x="2047" y="5087"/>
                    <a:pt x="2093" y="5040"/>
                    <a:pt x="2142" y="5040"/>
                  </a:cubicBezTo>
                  <a:close/>
                  <a:moveTo>
                    <a:pt x="2288" y="1974"/>
                  </a:moveTo>
                  <a:cubicBezTo>
                    <a:pt x="1470" y="2610"/>
                    <a:pt x="954" y="3232"/>
                    <a:pt x="639" y="3700"/>
                  </a:cubicBezTo>
                  <a:cubicBezTo>
                    <a:pt x="957" y="4508"/>
                    <a:pt x="1384" y="5263"/>
                    <a:pt x="1920" y="5942"/>
                  </a:cubicBezTo>
                  <a:cubicBezTo>
                    <a:pt x="2007" y="6058"/>
                    <a:pt x="2099" y="6167"/>
                    <a:pt x="2192" y="6276"/>
                  </a:cubicBezTo>
                  <a:cubicBezTo>
                    <a:pt x="2331" y="6435"/>
                    <a:pt x="2473" y="6590"/>
                    <a:pt x="2623" y="6740"/>
                  </a:cubicBezTo>
                  <a:cubicBezTo>
                    <a:pt x="3020" y="6266"/>
                    <a:pt x="3546" y="5736"/>
                    <a:pt x="4219" y="5226"/>
                  </a:cubicBezTo>
                  <a:cubicBezTo>
                    <a:pt x="3291" y="4319"/>
                    <a:pt x="2632" y="3206"/>
                    <a:pt x="2288" y="1974"/>
                  </a:cubicBezTo>
                  <a:close/>
                  <a:moveTo>
                    <a:pt x="549" y="3836"/>
                  </a:moveTo>
                  <a:cubicBezTo>
                    <a:pt x="301" y="4233"/>
                    <a:pt x="215" y="4484"/>
                    <a:pt x="215" y="4484"/>
                  </a:cubicBezTo>
                  <a:cubicBezTo>
                    <a:pt x="215" y="4484"/>
                    <a:pt x="0" y="5005"/>
                    <a:pt x="0" y="5700"/>
                  </a:cubicBezTo>
                  <a:cubicBezTo>
                    <a:pt x="0" y="6518"/>
                    <a:pt x="294" y="7574"/>
                    <a:pt x="1593" y="8299"/>
                  </a:cubicBezTo>
                  <a:cubicBezTo>
                    <a:pt x="1593" y="8299"/>
                    <a:pt x="1868" y="7670"/>
                    <a:pt x="2539" y="6845"/>
                  </a:cubicBezTo>
                  <a:cubicBezTo>
                    <a:pt x="2397" y="6703"/>
                    <a:pt x="2265" y="6561"/>
                    <a:pt x="2136" y="6411"/>
                  </a:cubicBezTo>
                  <a:cubicBezTo>
                    <a:pt x="2013" y="6276"/>
                    <a:pt x="1900" y="6137"/>
                    <a:pt x="1791" y="5994"/>
                  </a:cubicBezTo>
                  <a:cubicBezTo>
                    <a:pt x="1281" y="5338"/>
                    <a:pt x="864" y="4617"/>
                    <a:pt x="552" y="3842"/>
                  </a:cubicBezTo>
                  <a:cubicBezTo>
                    <a:pt x="552" y="3842"/>
                    <a:pt x="552" y="3839"/>
                    <a:pt x="549" y="3836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2" name="Google Shape;5515;p60">
              <a:extLst>
                <a:ext uri="{FF2B5EF4-FFF2-40B4-BE49-F238E27FC236}">
                  <a16:creationId xmlns:a16="http://schemas.microsoft.com/office/drawing/2014/main" id="{C74CAB16-6D91-4C78-B702-2F0D913A62E3}"/>
                </a:ext>
              </a:extLst>
            </p:cNvPr>
            <p:cNvSpPr/>
            <p:nvPr/>
          </p:nvSpPr>
          <p:spPr>
            <a:xfrm>
              <a:off x="1578388" y="2271475"/>
              <a:ext cx="2450" cy="15025"/>
            </a:xfrm>
            <a:custGeom>
              <a:avLst/>
              <a:gdLst/>
              <a:ahLst/>
              <a:cxnLst/>
              <a:rect l="l" t="t" r="r" b="b"/>
              <a:pathLst>
                <a:path w="98" h="601" extrusionOk="0">
                  <a:moveTo>
                    <a:pt x="87" y="1"/>
                  </a:moveTo>
                  <a:cubicBezTo>
                    <a:pt x="57" y="8"/>
                    <a:pt x="31" y="18"/>
                    <a:pt x="1" y="28"/>
                  </a:cubicBezTo>
                  <a:cubicBezTo>
                    <a:pt x="24" y="223"/>
                    <a:pt x="54" y="412"/>
                    <a:pt x="97" y="601"/>
                  </a:cubicBezTo>
                  <a:lnTo>
                    <a:pt x="97" y="594"/>
                  </a:lnTo>
                  <a:cubicBezTo>
                    <a:pt x="97" y="405"/>
                    <a:pt x="94" y="216"/>
                    <a:pt x="87" y="28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Google Shape;5516;p60">
              <a:extLst>
                <a:ext uri="{FF2B5EF4-FFF2-40B4-BE49-F238E27FC236}">
                  <a16:creationId xmlns:a16="http://schemas.microsoft.com/office/drawing/2014/main" id="{EE643211-11A3-46AC-8A1E-F45EFD3149F7}"/>
                </a:ext>
              </a:extLst>
            </p:cNvPr>
            <p:cNvSpPr/>
            <p:nvPr/>
          </p:nvSpPr>
          <p:spPr>
            <a:xfrm>
              <a:off x="1545688" y="2282100"/>
              <a:ext cx="29350" cy="79500"/>
            </a:xfrm>
            <a:custGeom>
              <a:avLst/>
              <a:gdLst/>
              <a:ahLst/>
              <a:cxnLst/>
              <a:rect l="l" t="t" r="r" b="b"/>
              <a:pathLst>
                <a:path w="1174" h="3180" extrusionOk="0">
                  <a:moveTo>
                    <a:pt x="130" y="0"/>
                  </a:moveTo>
                  <a:cubicBezTo>
                    <a:pt x="83" y="20"/>
                    <a:pt x="44" y="37"/>
                    <a:pt x="1" y="53"/>
                  </a:cubicBezTo>
                  <a:cubicBezTo>
                    <a:pt x="77" y="1205"/>
                    <a:pt x="471" y="2275"/>
                    <a:pt x="1144" y="3179"/>
                  </a:cubicBezTo>
                  <a:cubicBezTo>
                    <a:pt x="1153" y="3120"/>
                    <a:pt x="1164" y="3057"/>
                    <a:pt x="1173" y="2997"/>
                  </a:cubicBezTo>
                  <a:cubicBezTo>
                    <a:pt x="554" y="2123"/>
                    <a:pt x="196" y="1106"/>
                    <a:pt x="130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4" name="Google Shape;5517;p60">
              <a:extLst>
                <a:ext uri="{FF2B5EF4-FFF2-40B4-BE49-F238E27FC236}">
                  <a16:creationId xmlns:a16="http://schemas.microsoft.com/office/drawing/2014/main" id="{07512BCD-5D60-4B25-A29C-6ACE3A236258}"/>
                </a:ext>
              </a:extLst>
            </p:cNvPr>
            <p:cNvSpPr/>
            <p:nvPr/>
          </p:nvSpPr>
          <p:spPr>
            <a:xfrm>
              <a:off x="1507788" y="2299800"/>
              <a:ext cx="44150" cy="87550"/>
            </a:xfrm>
            <a:custGeom>
              <a:avLst/>
              <a:gdLst/>
              <a:ahLst/>
              <a:cxnLst/>
              <a:rect l="l" t="t" r="r" b="b"/>
              <a:pathLst>
                <a:path w="1766" h="3502" extrusionOk="0">
                  <a:moveTo>
                    <a:pt x="126" y="0"/>
                  </a:moveTo>
                  <a:cubicBezTo>
                    <a:pt x="106" y="11"/>
                    <a:pt x="86" y="24"/>
                    <a:pt x="66" y="34"/>
                  </a:cubicBezTo>
                  <a:cubicBezTo>
                    <a:pt x="43" y="47"/>
                    <a:pt x="23" y="57"/>
                    <a:pt x="0" y="70"/>
                  </a:cubicBezTo>
                  <a:cubicBezTo>
                    <a:pt x="179" y="1362"/>
                    <a:pt x="745" y="2548"/>
                    <a:pt x="1650" y="3501"/>
                  </a:cubicBezTo>
                  <a:cubicBezTo>
                    <a:pt x="1686" y="3477"/>
                    <a:pt x="1729" y="3454"/>
                    <a:pt x="1766" y="3431"/>
                  </a:cubicBezTo>
                  <a:cubicBezTo>
                    <a:pt x="858" y="2481"/>
                    <a:pt x="292" y="1296"/>
                    <a:pt x="126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Google Shape;5518;p60">
              <a:extLst>
                <a:ext uri="{FF2B5EF4-FFF2-40B4-BE49-F238E27FC236}">
                  <a16:creationId xmlns:a16="http://schemas.microsoft.com/office/drawing/2014/main" id="{B5C43ED4-EDAB-4B9A-BFFF-CD33BAD36B7B}"/>
                </a:ext>
              </a:extLst>
            </p:cNvPr>
            <p:cNvSpPr/>
            <p:nvPr/>
          </p:nvSpPr>
          <p:spPr>
            <a:xfrm>
              <a:off x="1477913" y="2319350"/>
              <a:ext cx="50850" cy="83475"/>
            </a:xfrm>
            <a:custGeom>
              <a:avLst/>
              <a:gdLst/>
              <a:ahLst/>
              <a:cxnLst/>
              <a:rect l="l" t="t" r="r" b="b"/>
              <a:pathLst>
                <a:path w="2034" h="3339" extrusionOk="0">
                  <a:moveTo>
                    <a:pt x="109" y="0"/>
                  </a:moveTo>
                  <a:cubicBezTo>
                    <a:pt x="72" y="30"/>
                    <a:pt x="37" y="57"/>
                    <a:pt x="0" y="86"/>
                  </a:cubicBezTo>
                  <a:cubicBezTo>
                    <a:pt x="344" y="1318"/>
                    <a:pt x="1003" y="2431"/>
                    <a:pt x="1931" y="3338"/>
                  </a:cubicBezTo>
                  <a:cubicBezTo>
                    <a:pt x="1964" y="3311"/>
                    <a:pt x="2000" y="3285"/>
                    <a:pt x="2033" y="3259"/>
                  </a:cubicBezTo>
                  <a:cubicBezTo>
                    <a:pt x="1106" y="2351"/>
                    <a:pt x="450" y="1239"/>
                    <a:pt x="109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Google Shape;5519;p60">
              <a:extLst>
                <a:ext uri="{FF2B5EF4-FFF2-40B4-BE49-F238E27FC236}">
                  <a16:creationId xmlns:a16="http://schemas.microsoft.com/office/drawing/2014/main" id="{59C66458-6FC8-45C6-831C-B41D912C438E}"/>
                </a:ext>
              </a:extLst>
            </p:cNvPr>
            <p:cNvSpPr/>
            <p:nvPr/>
          </p:nvSpPr>
          <p:spPr>
            <a:xfrm>
              <a:off x="1434438" y="2364625"/>
              <a:ext cx="51850" cy="78675"/>
            </a:xfrm>
            <a:custGeom>
              <a:avLst/>
              <a:gdLst/>
              <a:ahLst/>
              <a:cxnLst/>
              <a:rect l="l" t="t" r="r" b="b"/>
              <a:pathLst>
                <a:path w="2074" h="3147" extrusionOk="0">
                  <a:moveTo>
                    <a:pt x="90" y="1"/>
                  </a:moveTo>
                  <a:cubicBezTo>
                    <a:pt x="60" y="47"/>
                    <a:pt x="30" y="90"/>
                    <a:pt x="3" y="133"/>
                  </a:cubicBezTo>
                  <a:cubicBezTo>
                    <a:pt x="3" y="133"/>
                    <a:pt x="3" y="137"/>
                    <a:pt x="0" y="137"/>
                  </a:cubicBezTo>
                  <a:cubicBezTo>
                    <a:pt x="3" y="140"/>
                    <a:pt x="3" y="143"/>
                    <a:pt x="3" y="143"/>
                  </a:cubicBezTo>
                  <a:cubicBezTo>
                    <a:pt x="315" y="918"/>
                    <a:pt x="732" y="1639"/>
                    <a:pt x="1242" y="2295"/>
                  </a:cubicBezTo>
                  <a:cubicBezTo>
                    <a:pt x="1351" y="2438"/>
                    <a:pt x="1464" y="2577"/>
                    <a:pt x="1587" y="2712"/>
                  </a:cubicBezTo>
                  <a:cubicBezTo>
                    <a:pt x="1716" y="2862"/>
                    <a:pt x="1848" y="3004"/>
                    <a:pt x="1990" y="3146"/>
                  </a:cubicBezTo>
                  <a:cubicBezTo>
                    <a:pt x="2017" y="3114"/>
                    <a:pt x="2047" y="3077"/>
                    <a:pt x="2074" y="3041"/>
                  </a:cubicBezTo>
                  <a:cubicBezTo>
                    <a:pt x="1924" y="2891"/>
                    <a:pt x="1782" y="2736"/>
                    <a:pt x="1643" y="2577"/>
                  </a:cubicBezTo>
                  <a:cubicBezTo>
                    <a:pt x="1550" y="2468"/>
                    <a:pt x="1458" y="2359"/>
                    <a:pt x="1371" y="2243"/>
                  </a:cubicBezTo>
                  <a:cubicBezTo>
                    <a:pt x="835" y="1564"/>
                    <a:pt x="408" y="809"/>
                    <a:pt x="90" y="1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" name="Google Shape;5520;p60">
              <a:extLst>
                <a:ext uri="{FF2B5EF4-FFF2-40B4-BE49-F238E27FC236}">
                  <a16:creationId xmlns:a16="http://schemas.microsoft.com/office/drawing/2014/main" id="{A6BE5C8D-A9BC-4A00-B45B-C478B9D207D4}"/>
                </a:ext>
              </a:extLst>
            </p:cNvPr>
            <p:cNvSpPr/>
            <p:nvPr/>
          </p:nvSpPr>
          <p:spPr>
            <a:xfrm>
              <a:off x="1476338" y="2139525"/>
              <a:ext cx="97050" cy="84725"/>
            </a:xfrm>
            <a:custGeom>
              <a:avLst/>
              <a:gdLst/>
              <a:ahLst/>
              <a:cxnLst/>
              <a:rect l="l" t="t" r="r" b="b"/>
              <a:pathLst>
                <a:path w="3882" h="3389" extrusionOk="0">
                  <a:moveTo>
                    <a:pt x="3235" y="2090"/>
                  </a:moveTo>
                  <a:cubicBezTo>
                    <a:pt x="3245" y="2090"/>
                    <a:pt x="3255" y="2093"/>
                    <a:pt x="3268" y="2100"/>
                  </a:cubicBezTo>
                  <a:cubicBezTo>
                    <a:pt x="3345" y="2147"/>
                    <a:pt x="3424" y="2196"/>
                    <a:pt x="3504" y="2243"/>
                  </a:cubicBezTo>
                  <a:cubicBezTo>
                    <a:pt x="3566" y="2279"/>
                    <a:pt x="3527" y="2365"/>
                    <a:pt x="3470" y="2365"/>
                  </a:cubicBezTo>
                  <a:cubicBezTo>
                    <a:pt x="3461" y="2365"/>
                    <a:pt x="3447" y="2362"/>
                    <a:pt x="3438" y="2355"/>
                  </a:cubicBezTo>
                  <a:cubicBezTo>
                    <a:pt x="3358" y="2309"/>
                    <a:pt x="3279" y="2263"/>
                    <a:pt x="3199" y="2213"/>
                  </a:cubicBezTo>
                  <a:cubicBezTo>
                    <a:pt x="3140" y="2176"/>
                    <a:pt x="3175" y="2090"/>
                    <a:pt x="3235" y="2090"/>
                  </a:cubicBezTo>
                  <a:close/>
                  <a:moveTo>
                    <a:pt x="2735" y="2186"/>
                  </a:moveTo>
                  <a:cubicBezTo>
                    <a:pt x="2745" y="2186"/>
                    <a:pt x="2758" y="2190"/>
                    <a:pt x="2768" y="2196"/>
                  </a:cubicBezTo>
                  <a:cubicBezTo>
                    <a:pt x="2871" y="2259"/>
                    <a:pt x="2974" y="2322"/>
                    <a:pt x="3076" y="2385"/>
                  </a:cubicBezTo>
                  <a:cubicBezTo>
                    <a:pt x="3136" y="2422"/>
                    <a:pt x="3100" y="2508"/>
                    <a:pt x="3043" y="2508"/>
                  </a:cubicBezTo>
                  <a:cubicBezTo>
                    <a:pt x="3033" y="2508"/>
                    <a:pt x="3024" y="2504"/>
                    <a:pt x="3010" y="2497"/>
                  </a:cubicBezTo>
                  <a:cubicBezTo>
                    <a:pt x="2908" y="2434"/>
                    <a:pt x="2805" y="2372"/>
                    <a:pt x="2703" y="2309"/>
                  </a:cubicBezTo>
                  <a:cubicBezTo>
                    <a:pt x="2643" y="2272"/>
                    <a:pt x="2679" y="2186"/>
                    <a:pt x="2735" y="2186"/>
                  </a:cubicBezTo>
                  <a:close/>
                  <a:moveTo>
                    <a:pt x="1940" y="1"/>
                  </a:moveTo>
                  <a:lnTo>
                    <a:pt x="1940" y="1"/>
                  </a:lnTo>
                  <a:cubicBezTo>
                    <a:pt x="2212" y="749"/>
                    <a:pt x="3013" y="1776"/>
                    <a:pt x="3066" y="1845"/>
                  </a:cubicBezTo>
                  <a:cubicBezTo>
                    <a:pt x="2977" y="1769"/>
                    <a:pt x="1543" y="583"/>
                    <a:pt x="798" y="583"/>
                  </a:cubicBezTo>
                  <a:cubicBezTo>
                    <a:pt x="636" y="583"/>
                    <a:pt x="507" y="637"/>
                    <a:pt x="430" y="773"/>
                  </a:cubicBezTo>
                  <a:cubicBezTo>
                    <a:pt x="398" y="832"/>
                    <a:pt x="381" y="895"/>
                    <a:pt x="381" y="958"/>
                  </a:cubicBezTo>
                  <a:cubicBezTo>
                    <a:pt x="381" y="1531"/>
                    <a:pt x="1715" y="2144"/>
                    <a:pt x="2285" y="2378"/>
                  </a:cubicBezTo>
                  <a:cubicBezTo>
                    <a:pt x="2417" y="2431"/>
                    <a:pt x="2507" y="2468"/>
                    <a:pt x="2530" y="2474"/>
                  </a:cubicBezTo>
                  <a:cubicBezTo>
                    <a:pt x="2497" y="2471"/>
                    <a:pt x="2371" y="2451"/>
                    <a:pt x="2186" y="2431"/>
                  </a:cubicBezTo>
                  <a:cubicBezTo>
                    <a:pt x="1928" y="2402"/>
                    <a:pt x="1556" y="2368"/>
                    <a:pt x="1192" y="2368"/>
                  </a:cubicBezTo>
                  <a:cubicBezTo>
                    <a:pt x="586" y="2368"/>
                    <a:pt x="0" y="2461"/>
                    <a:pt x="0" y="2815"/>
                  </a:cubicBezTo>
                  <a:lnTo>
                    <a:pt x="0" y="2835"/>
                  </a:lnTo>
                  <a:cubicBezTo>
                    <a:pt x="13" y="3081"/>
                    <a:pt x="427" y="3239"/>
                    <a:pt x="1010" y="3319"/>
                  </a:cubicBezTo>
                  <a:cubicBezTo>
                    <a:pt x="1301" y="3362"/>
                    <a:pt x="1633" y="3382"/>
                    <a:pt x="1980" y="3385"/>
                  </a:cubicBezTo>
                  <a:cubicBezTo>
                    <a:pt x="2027" y="3385"/>
                    <a:pt x="2073" y="3388"/>
                    <a:pt x="2119" y="3388"/>
                  </a:cubicBezTo>
                  <a:cubicBezTo>
                    <a:pt x="2550" y="3388"/>
                    <a:pt x="2993" y="3359"/>
                    <a:pt x="3404" y="3305"/>
                  </a:cubicBezTo>
                  <a:lnTo>
                    <a:pt x="3407" y="3305"/>
                  </a:lnTo>
                  <a:cubicBezTo>
                    <a:pt x="3450" y="3302"/>
                    <a:pt x="3493" y="3296"/>
                    <a:pt x="3533" y="3289"/>
                  </a:cubicBezTo>
                  <a:lnTo>
                    <a:pt x="3537" y="3289"/>
                  </a:lnTo>
                  <a:cubicBezTo>
                    <a:pt x="3656" y="3272"/>
                    <a:pt x="3771" y="3252"/>
                    <a:pt x="3881" y="3232"/>
                  </a:cubicBezTo>
                  <a:cubicBezTo>
                    <a:pt x="3808" y="2922"/>
                    <a:pt x="3719" y="2613"/>
                    <a:pt x="3609" y="2309"/>
                  </a:cubicBezTo>
                  <a:lnTo>
                    <a:pt x="3520" y="2070"/>
                  </a:lnTo>
                  <a:cubicBezTo>
                    <a:pt x="3504" y="2031"/>
                    <a:pt x="3490" y="1991"/>
                    <a:pt x="3473" y="1954"/>
                  </a:cubicBezTo>
                  <a:cubicBezTo>
                    <a:pt x="3123" y="1106"/>
                    <a:pt x="2626" y="368"/>
                    <a:pt x="19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" name="Google Shape;5521;p60">
              <a:extLst>
                <a:ext uri="{FF2B5EF4-FFF2-40B4-BE49-F238E27FC236}">
                  <a16:creationId xmlns:a16="http://schemas.microsoft.com/office/drawing/2014/main" id="{C1E087F7-121D-496B-A964-9E7E58A24B66}"/>
                </a:ext>
              </a:extLst>
            </p:cNvPr>
            <p:cNvSpPr/>
            <p:nvPr/>
          </p:nvSpPr>
          <p:spPr>
            <a:xfrm>
              <a:off x="1542388" y="2194175"/>
              <a:ext cx="12350" cy="8050"/>
            </a:xfrm>
            <a:custGeom>
              <a:avLst/>
              <a:gdLst/>
              <a:ahLst/>
              <a:cxnLst/>
              <a:rect l="l" t="t" r="r" b="b"/>
              <a:pathLst>
                <a:path w="494" h="322" extrusionOk="0">
                  <a:moveTo>
                    <a:pt x="93" y="0"/>
                  </a:moveTo>
                  <a:cubicBezTo>
                    <a:pt x="37" y="0"/>
                    <a:pt x="1" y="86"/>
                    <a:pt x="61" y="123"/>
                  </a:cubicBezTo>
                  <a:cubicBezTo>
                    <a:pt x="163" y="186"/>
                    <a:pt x="266" y="248"/>
                    <a:pt x="368" y="311"/>
                  </a:cubicBezTo>
                  <a:cubicBezTo>
                    <a:pt x="382" y="318"/>
                    <a:pt x="391" y="322"/>
                    <a:pt x="401" y="322"/>
                  </a:cubicBezTo>
                  <a:cubicBezTo>
                    <a:pt x="458" y="322"/>
                    <a:pt x="494" y="236"/>
                    <a:pt x="434" y="199"/>
                  </a:cubicBezTo>
                  <a:cubicBezTo>
                    <a:pt x="332" y="136"/>
                    <a:pt x="229" y="73"/>
                    <a:pt x="126" y="10"/>
                  </a:cubicBezTo>
                  <a:cubicBezTo>
                    <a:pt x="116" y="4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Google Shape;5522;p60">
              <a:extLst>
                <a:ext uri="{FF2B5EF4-FFF2-40B4-BE49-F238E27FC236}">
                  <a16:creationId xmlns:a16="http://schemas.microsoft.com/office/drawing/2014/main" id="{1CDC03D0-3C68-4229-B261-7333F16702E6}"/>
                </a:ext>
              </a:extLst>
            </p:cNvPr>
            <p:cNvSpPr/>
            <p:nvPr/>
          </p:nvSpPr>
          <p:spPr>
            <a:xfrm>
              <a:off x="1554813" y="2191775"/>
              <a:ext cx="10700" cy="6900"/>
            </a:xfrm>
            <a:custGeom>
              <a:avLst/>
              <a:gdLst/>
              <a:ahLst/>
              <a:cxnLst/>
              <a:rect l="l" t="t" r="r" b="b"/>
              <a:pathLst>
                <a:path w="428" h="276" extrusionOk="0">
                  <a:moveTo>
                    <a:pt x="96" y="0"/>
                  </a:moveTo>
                  <a:cubicBezTo>
                    <a:pt x="36" y="0"/>
                    <a:pt x="1" y="86"/>
                    <a:pt x="60" y="123"/>
                  </a:cubicBezTo>
                  <a:cubicBezTo>
                    <a:pt x="140" y="173"/>
                    <a:pt x="219" y="219"/>
                    <a:pt x="299" y="265"/>
                  </a:cubicBezTo>
                  <a:cubicBezTo>
                    <a:pt x="308" y="272"/>
                    <a:pt x="322" y="275"/>
                    <a:pt x="331" y="275"/>
                  </a:cubicBezTo>
                  <a:cubicBezTo>
                    <a:pt x="388" y="275"/>
                    <a:pt x="427" y="189"/>
                    <a:pt x="365" y="153"/>
                  </a:cubicBezTo>
                  <a:cubicBezTo>
                    <a:pt x="285" y="106"/>
                    <a:pt x="206" y="57"/>
                    <a:pt x="129" y="10"/>
                  </a:cubicBezTo>
                  <a:cubicBezTo>
                    <a:pt x="116" y="3"/>
                    <a:pt x="106" y="0"/>
                    <a:pt x="96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Google Shape;5523;p60">
              <a:extLst>
                <a:ext uri="{FF2B5EF4-FFF2-40B4-BE49-F238E27FC236}">
                  <a16:creationId xmlns:a16="http://schemas.microsoft.com/office/drawing/2014/main" id="{80C2E7B7-5D36-4EDE-92BC-1EEFB4EBA1F5}"/>
                </a:ext>
              </a:extLst>
            </p:cNvPr>
            <p:cNvSpPr/>
            <p:nvPr/>
          </p:nvSpPr>
          <p:spPr>
            <a:xfrm>
              <a:off x="1471863" y="2398150"/>
              <a:ext cx="10050" cy="10125"/>
            </a:xfrm>
            <a:custGeom>
              <a:avLst/>
              <a:gdLst/>
              <a:ahLst/>
              <a:cxnLst/>
              <a:rect l="l" t="t" r="r" b="b"/>
              <a:pathLst>
                <a:path w="402" h="405" extrusionOk="0">
                  <a:moveTo>
                    <a:pt x="96" y="0"/>
                  </a:moveTo>
                  <a:cubicBezTo>
                    <a:pt x="47" y="0"/>
                    <a:pt x="1" y="47"/>
                    <a:pt x="36" y="93"/>
                  </a:cubicBezTo>
                  <a:cubicBezTo>
                    <a:pt x="109" y="186"/>
                    <a:pt x="179" y="283"/>
                    <a:pt x="252" y="375"/>
                  </a:cubicBezTo>
                  <a:cubicBezTo>
                    <a:pt x="268" y="395"/>
                    <a:pt x="288" y="405"/>
                    <a:pt x="308" y="405"/>
                  </a:cubicBezTo>
                  <a:cubicBezTo>
                    <a:pt x="358" y="405"/>
                    <a:pt x="401" y="358"/>
                    <a:pt x="368" y="309"/>
                  </a:cubicBezTo>
                  <a:cubicBezTo>
                    <a:pt x="295" y="216"/>
                    <a:pt x="222" y="120"/>
                    <a:pt x="149" y="27"/>
                  </a:cubicBezTo>
                  <a:cubicBezTo>
                    <a:pt x="136" y="8"/>
                    <a:pt x="116" y="0"/>
                    <a:pt x="96" y="0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Google Shape;5524;p60">
              <a:extLst>
                <a:ext uri="{FF2B5EF4-FFF2-40B4-BE49-F238E27FC236}">
                  <a16:creationId xmlns:a16="http://schemas.microsoft.com/office/drawing/2014/main" id="{5FA7DB17-4A08-4523-A955-DBF75E23ED0F}"/>
                </a:ext>
              </a:extLst>
            </p:cNvPr>
            <p:cNvSpPr/>
            <p:nvPr/>
          </p:nvSpPr>
          <p:spPr>
            <a:xfrm>
              <a:off x="1478638" y="2395000"/>
              <a:ext cx="10375" cy="11625"/>
            </a:xfrm>
            <a:custGeom>
              <a:avLst/>
              <a:gdLst/>
              <a:ahLst/>
              <a:cxnLst/>
              <a:rect l="l" t="t" r="r" b="b"/>
              <a:pathLst>
                <a:path w="415" h="465" extrusionOk="0">
                  <a:moveTo>
                    <a:pt x="90" y="1"/>
                  </a:moveTo>
                  <a:cubicBezTo>
                    <a:pt x="47" y="1"/>
                    <a:pt x="1" y="47"/>
                    <a:pt x="24" y="100"/>
                  </a:cubicBezTo>
                  <a:cubicBezTo>
                    <a:pt x="87" y="233"/>
                    <a:pt x="170" y="345"/>
                    <a:pt x="276" y="444"/>
                  </a:cubicBezTo>
                  <a:cubicBezTo>
                    <a:pt x="289" y="458"/>
                    <a:pt x="306" y="464"/>
                    <a:pt x="318" y="464"/>
                  </a:cubicBezTo>
                  <a:cubicBezTo>
                    <a:pt x="372" y="464"/>
                    <a:pt x="415" y="398"/>
                    <a:pt x="369" y="352"/>
                  </a:cubicBezTo>
                  <a:cubicBezTo>
                    <a:pt x="272" y="259"/>
                    <a:pt x="196" y="157"/>
                    <a:pt x="140" y="34"/>
                  </a:cubicBezTo>
                  <a:cubicBezTo>
                    <a:pt x="127" y="11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54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Google Shape;5525;p60">
              <a:extLst>
                <a:ext uri="{FF2B5EF4-FFF2-40B4-BE49-F238E27FC236}">
                  <a16:creationId xmlns:a16="http://schemas.microsoft.com/office/drawing/2014/main" id="{B6724894-B3E0-4124-A46E-B71A9D7CEA5E}"/>
                </a:ext>
              </a:extLst>
            </p:cNvPr>
            <p:cNvSpPr/>
            <p:nvPr/>
          </p:nvSpPr>
          <p:spPr>
            <a:xfrm>
              <a:off x="1498338" y="2432425"/>
              <a:ext cx="3350" cy="21300"/>
            </a:xfrm>
            <a:custGeom>
              <a:avLst/>
              <a:gdLst/>
              <a:ahLst/>
              <a:cxnLst/>
              <a:rect l="l" t="t" r="r" b="b"/>
              <a:pathLst>
                <a:path w="134" h="852" extrusionOk="0">
                  <a:moveTo>
                    <a:pt x="67" y="0"/>
                  </a:moveTo>
                  <a:cubicBezTo>
                    <a:pt x="34" y="0"/>
                    <a:pt x="1" y="20"/>
                    <a:pt x="1" y="64"/>
                  </a:cubicBezTo>
                  <a:lnTo>
                    <a:pt x="1" y="789"/>
                  </a:lnTo>
                  <a:cubicBezTo>
                    <a:pt x="1" y="832"/>
                    <a:pt x="34" y="852"/>
                    <a:pt x="67" y="852"/>
                  </a:cubicBezTo>
                  <a:cubicBezTo>
                    <a:pt x="100" y="852"/>
                    <a:pt x="134" y="832"/>
                    <a:pt x="134" y="789"/>
                  </a:cubicBezTo>
                  <a:lnTo>
                    <a:pt x="134" y="64"/>
                  </a:lnTo>
                  <a:cubicBezTo>
                    <a:pt x="134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Google Shape;5526;p60">
              <a:extLst>
                <a:ext uri="{FF2B5EF4-FFF2-40B4-BE49-F238E27FC236}">
                  <a16:creationId xmlns:a16="http://schemas.microsoft.com/office/drawing/2014/main" id="{B0DA262F-1DA6-451C-8D56-240179C1911B}"/>
                </a:ext>
              </a:extLst>
            </p:cNvPr>
            <p:cNvSpPr/>
            <p:nvPr/>
          </p:nvSpPr>
          <p:spPr>
            <a:xfrm>
              <a:off x="1504738" y="2437150"/>
              <a:ext cx="3225" cy="16575"/>
            </a:xfrm>
            <a:custGeom>
              <a:avLst/>
              <a:gdLst/>
              <a:ahLst/>
              <a:cxnLst/>
              <a:rect l="l" t="t" r="r" b="b"/>
              <a:pathLst>
                <a:path w="129" h="663" extrusionOk="0">
                  <a:moveTo>
                    <a:pt x="66" y="1"/>
                  </a:moveTo>
                  <a:cubicBezTo>
                    <a:pt x="33" y="1"/>
                    <a:pt x="0" y="20"/>
                    <a:pt x="0" y="63"/>
                  </a:cubicBezTo>
                  <a:lnTo>
                    <a:pt x="0" y="600"/>
                  </a:lnTo>
                  <a:cubicBezTo>
                    <a:pt x="0" y="643"/>
                    <a:pt x="33" y="663"/>
                    <a:pt x="66" y="663"/>
                  </a:cubicBezTo>
                  <a:cubicBezTo>
                    <a:pt x="99" y="663"/>
                    <a:pt x="129" y="643"/>
                    <a:pt x="129" y="600"/>
                  </a:cubicBezTo>
                  <a:lnTo>
                    <a:pt x="129" y="63"/>
                  </a:lnTo>
                  <a:cubicBezTo>
                    <a:pt x="129" y="20"/>
                    <a:pt x="99" y="1"/>
                    <a:pt x="66" y="1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Google Shape;5527;p60">
              <a:extLst>
                <a:ext uri="{FF2B5EF4-FFF2-40B4-BE49-F238E27FC236}">
                  <a16:creationId xmlns:a16="http://schemas.microsoft.com/office/drawing/2014/main" id="{999D3429-63BA-42D4-81AE-C9F87060A1C5}"/>
                </a:ext>
              </a:extLst>
            </p:cNvPr>
            <p:cNvSpPr/>
            <p:nvPr/>
          </p:nvSpPr>
          <p:spPr>
            <a:xfrm>
              <a:off x="1581713" y="2587150"/>
              <a:ext cx="6475" cy="15925"/>
            </a:xfrm>
            <a:custGeom>
              <a:avLst/>
              <a:gdLst/>
              <a:ahLst/>
              <a:cxnLst/>
              <a:rect l="l" t="t" r="r" b="b"/>
              <a:pathLst>
                <a:path w="259" h="637" extrusionOk="0">
                  <a:moveTo>
                    <a:pt x="90" y="1"/>
                  </a:moveTo>
                  <a:cubicBezTo>
                    <a:pt x="47" y="1"/>
                    <a:pt x="1" y="47"/>
                    <a:pt x="24" y="100"/>
                  </a:cubicBezTo>
                  <a:cubicBezTo>
                    <a:pt x="97" y="249"/>
                    <a:pt x="123" y="408"/>
                    <a:pt x="110" y="574"/>
                  </a:cubicBezTo>
                  <a:cubicBezTo>
                    <a:pt x="106" y="617"/>
                    <a:pt x="140" y="637"/>
                    <a:pt x="172" y="637"/>
                  </a:cubicBezTo>
                  <a:cubicBezTo>
                    <a:pt x="206" y="637"/>
                    <a:pt x="239" y="614"/>
                    <a:pt x="242" y="574"/>
                  </a:cubicBezTo>
                  <a:cubicBezTo>
                    <a:pt x="259" y="385"/>
                    <a:pt x="222" y="203"/>
                    <a:pt x="140" y="34"/>
                  </a:cubicBezTo>
                  <a:cubicBezTo>
                    <a:pt x="126" y="10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Google Shape;5528;p60">
              <a:extLst>
                <a:ext uri="{FF2B5EF4-FFF2-40B4-BE49-F238E27FC236}">
                  <a16:creationId xmlns:a16="http://schemas.microsoft.com/office/drawing/2014/main" id="{F71F385A-C481-4AD2-B611-05D697330796}"/>
                </a:ext>
              </a:extLst>
            </p:cNvPr>
            <p:cNvSpPr/>
            <p:nvPr/>
          </p:nvSpPr>
          <p:spPr>
            <a:xfrm>
              <a:off x="1595288" y="2589575"/>
              <a:ext cx="6825" cy="16725"/>
            </a:xfrm>
            <a:custGeom>
              <a:avLst/>
              <a:gdLst/>
              <a:ahLst/>
              <a:cxnLst/>
              <a:rect l="l" t="t" r="r" b="b"/>
              <a:pathLst>
                <a:path w="273" h="669" extrusionOk="0">
                  <a:moveTo>
                    <a:pt x="80" y="0"/>
                  </a:moveTo>
                  <a:cubicBezTo>
                    <a:pt x="43" y="0"/>
                    <a:pt x="1" y="33"/>
                    <a:pt x="14" y="83"/>
                  </a:cubicBezTo>
                  <a:cubicBezTo>
                    <a:pt x="54" y="262"/>
                    <a:pt x="94" y="440"/>
                    <a:pt x="136" y="622"/>
                  </a:cubicBezTo>
                  <a:cubicBezTo>
                    <a:pt x="143" y="653"/>
                    <a:pt x="166" y="668"/>
                    <a:pt x="193" y="668"/>
                  </a:cubicBezTo>
                  <a:cubicBezTo>
                    <a:pt x="233" y="668"/>
                    <a:pt x="272" y="636"/>
                    <a:pt x="262" y="586"/>
                  </a:cubicBezTo>
                  <a:cubicBezTo>
                    <a:pt x="222" y="407"/>
                    <a:pt x="179" y="228"/>
                    <a:pt x="140" y="49"/>
                  </a:cubicBezTo>
                  <a:cubicBezTo>
                    <a:pt x="133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B1C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Google Shape;5529;p60">
              <a:extLst>
                <a:ext uri="{FF2B5EF4-FFF2-40B4-BE49-F238E27FC236}">
                  <a16:creationId xmlns:a16="http://schemas.microsoft.com/office/drawing/2014/main" id="{B423B49D-F0F0-40F4-96D1-569436F0909B}"/>
                </a:ext>
              </a:extLst>
            </p:cNvPr>
            <p:cNvSpPr/>
            <p:nvPr/>
          </p:nvSpPr>
          <p:spPr>
            <a:xfrm>
              <a:off x="1404138" y="2771150"/>
              <a:ext cx="6350" cy="9925"/>
            </a:xfrm>
            <a:custGeom>
              <a:avLst/>
              <a:gdLst/>
              <a:ahLst/>
              <a:cxnLst/>
              <a:rect l="l" t="t" r="r" b="b"/>
              <a:pathLst>
                <a:path w="254" h="397" extrusionOk="0">
                  <a:moveTo>
                    <a:pt x="166" y="0"/>
                  </a:moveTo>
                  <a:cubicBezTo>
                    <a:pt x="152" y="0"/>
                    <a:pt x="139" y="6"/>
                    <a:pt x="127" y="19"/>
                  </a:cubicBezTo>
                  <a:cubicBezTo>
                    <a:pt x="43" y="108"/>
                    <a:pt x="0" y="214"/>
                    <a:pt x="0" y="337"/>
                  </a:cubicBezTo>
                  <a:cubicBezTo>
                    <a:pt x="0" y="376"/>
                    <a:pt x="30" y="396"/>
                    <a:pt x="60" y="396"/>
                  </a:cubicBezTo>
                  <a:cubicBezTo>
                    <a:pt x="90" y="396"/>
                    <a:pt x="119" y="376"/>
                    <a:pt x="119" y="337"/>
                  </a:cubicBezTo>
                  <a:cubicBezTo>
                    <a:pt x="123" y="248"/>
                    <a:pt x="153" y="171"/>
                    <a:pt x="212" y="105"/>
                  </a:cubicBezTo>
                  <a:cubicBezTo>
                    <a:pt x="253" y="62"/>
                    <a:pt x="211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Google Shape;5530;p60">
              <a:extLst>
                <a:ext uri="{FF2B5EF4-FFF2-40B4-BE49-F238E27FC236}">
                  <a16:creationId xmlns:a16="http://schemas.microsoft.com/office/drawing/2014/main" id="{A8A36155-4899-4C3D-89ED-0F9DD2DE742E}"/>
                </a:ext>
              </a:extLst>
            </p:cNvPr>
            <p:cNvSpPr/>
            <p:nvPr/>
          </p:nvSpPr>
          <p:spPr>
            <a:xfrm>
              <a:off x="1408888" y="2772825"/>
              <a:ext cx="10475" cy="10850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331" y="0"/>
                  </a:moveTo>
                  <a:cubicBezTo>
                    <a:pt x="313" y="0"/>
                    <a:pt x="294" y="7"/>
                    <a:pt x="281" y="25"/>
                  </a:cubicBezTo>
                  <a:cubicBezTo>
                    <a:pt x="198" y="134"/>
                    <a:pt x="115" y="240"/>
                    <a:pt x="36" y="346"/>
                  </a:cubicBezTo>
                  <a:cubicBezTo>
                    <a:pt x="0" y="390"/>
                    <a:pt x="43" y="433"/>
                    <a:pt x="88" y="433"/>
                  </a:cubicBezTo>
                  <a:cubicBezTo>
                    <a:pt x="106" y="433"/>
                    <a:pt x="125" y="426"/>
                    <a:pt x="138" y="409"/>
                  </a:cubicBezTo>
                  <a:cubicBezTo>
                    <a:pt x="221" y="300"/>
                    <a:pt x="304" y="193"/>
                    <a:pt x="383" y="88"/>
                  </a:cubicBezTo>
                  <a:cubicBezTo>
                    <a:pt x="419" y="43"/>
                    <a:pt x="376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8" name="Tiêu đề 2">
            <a:extLst>
              <a:ext uri="{FF2B5EF4-FFF2-40B4-BE49-F238E27FC236}">
                <a16:creationId xmlns:a16="http://schemas.microsoft.com/office/drawing/2014/main" id="{B8451C97-1789-4EC2-A12B-6B0D308D30CC}"/>
              </a:ext>
            </a:extLst>
          </p:cNvPr>
          <p:cNvSpPr txBox="1">
            <a:spLocks/>
          </p:cNvSpPr>
          <p:nvPr/>
        </p:nvSpPr>
        <p:spPr>
          <a:xfrm>
            <a:off x="3785273" y="2889214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2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ahiana"/>
              <a:buNone/>
              <a:defRPr sz="1400" b="0" i="0" u="none" strike="noStrike" cap="none">
                <a:solidFill>
                  <a:srgbClr val="F3F3F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endParaRPr lang="vi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" grpId="0"/>
      <p:bldP spid="2736" grpId="0"/>
      <p:bldP spid="2738" grpId="0"/>
      <p:bldP spid="3" grpId="0"/>
      <p:bldP spid="428" grpId="0"/>
    </p:bldLst>
  </p:timing>
</p:sld>
</file>

<file path=ppt/theme/theme1.xml><?xml version="1.0" encoding="utf-8"?>
<a:theme xmlns:a="http://schemas.openxmlformats.org/drawingml/2006/main" name="Christmas presents by Slidesgo">
  <a:themeElements>
    <a:clrScheme name="Simple Light">
      <a:dk1>
        <a:srgbClr val="082F3D"/>
      </a:dk1>
      <a:lt1>
        <a:srgbClr val="144055"/>
      </a:lt1>
      <a:dk2>
        <a:srgbClr val="F3F3F3"/>
      </a:dk2>
      <a:lt2>
        <a:srgbClr val="F2E394"/>
      </a:lt2>
      <a:accent1>
        <a:srgbClr val="EA843F"/>
      </a:accent1>
      <a:accent2>
        <a:srgbClr val="ED472F"/>
      </a:accent2>
      <a:accent3>
        <a:srgbClr val="D96459"/>
      </a:accent3>
      <a:accent4>
        <a:srgbClr val="A13939"/>
      </a:accent4>
      <a:accent5>
        <a:srgbClr val="82C6AF"/>
      </a:accent5>
      <a:accent6>
        <a:srgbClr val="69B79B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576</Words>
  <Application>Microsoft Office PowerPoint</Application>
  <PresentationFormat>On-screen Show (16:9)</PresentationFormat>
  <Paragraphs>56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Bahiana</vt:lpstr>
      <vt:lpstr>Josefin Slab SemiBold</vt:lpstr>
      <vt:lpstr>Calibri</vt:lpstr>
      <vt:lpstr>Roboto Condensed</vt:lpstr>
      <vt:lpstr>Arial</vt:lpstr>
      <vt:lpstr>Dosis ExtraLight</vt:lpstr>
      <vt:lpstr>Christmas presents by Slidesgo</vt:lpstr>
      <vt:lpstr>PowerPoint Presentation</vt:lpstr>
      <vt:lpstr>Giới thiệu về TensorFlow</vt:lpstr>
      <vt:lpstr>I. Giới thiệu về TensorFlow</vt:lpstr>
      <vt:lpstr>PowerPoint Presentation</vt:lpstr>
      <vt:lpstr>Lịch sử ra đời TensorFlow</vt:lpstr>
      <vt:lpstr>Lợi ích TensorFlow</vt:lpstr>
      <vt:lpstr>PowerPoint Presentation</vt:lpstr>
      <vt:lpstr>Tính ứng dụng</vt:lpstr>
      <vt:lpstr>5W-1H</vt:lpstr>
      <vt:lpstr>Cách sử dụng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Xuan Tinh</cp:lastModifiedBy>
  <cp:revision>34</cp:revision>
  <dcterms:modified xsi:type="dcterms:W3CDTF">2020-11-16T16:00:25Z</dcterms:modified>
</cp:coreProperties>
</file>