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808" r:id="rId3"/>
    <p:sldId id="795" r:id="rId4"/>
    <p:sldId id="796" r:id="rId5"/>
    <p:sldId id="823" r:id="rId6"/>
    <p:sldId id="824" r:id="rId7"/>
    <p:sldId id="825" r:id="rId8"/>
    <p:sldId id="797" r:id="rId9"/>
    <p:sldId id="826" r:id="rId10"/>
    <p:sldId id="827" r:id="rId11"/>
    <p:sldId id="828" r:id="rId12"/>
    <p:sldId id="829" r:id="rId13"/>
    <p:sldId id="798" r:id="rId14"/>
    <p:sldId id="830" r:id="rId15"/>
    <p:sldId id="831" r:id="rId16"/>
    <p:sldId id="832" r:id="rId17"/>
    <p:sldId id="833" r:id="rId18"/>
    <p:sldId id="834" r:id="rId19"/>
    <p:sldId id="835" r:id="rId20"/>
    <p:sldId id="836" r:id="rId21"/>
    <p:sldId id="837" r:id="rId22"/>
    <p:sldId id="838" r:id="rId23"/>
    <p:sldId id="839" r:id="rId24"/>
    <p:sldId id="818" r:id="rId25"/>
    <p:sldId id="840" r:id="rId26"/>
  </p:sldIdLst>
  <p:sldSz cx="12192000" cy="6858000"/>
  <p:notesSz cx="9601200" cy="73152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Source Sans Pro Light" panose="020B0403030403020204" pitchFamily="34" charset="0"/>
      <p:regular r:id="rId37"/>
      <p:italic r:id="rId38"/>
    </p:embeddedFont>
    <p:embeddedFont>
      <p:font typeface="UTM Neutra" panose="02040603050506020204" pitchFamily="18" charset="0"/>
      <p:regular r:id="rId39"/>
    </p:embeddedFont>
    <p:embeddedFont>
      <p:font typeface="UTM Swiss 721 Black Condensed" panose="02000500000000000000" pitchFamily="2" charset="0"/>
      <p:regular r:id="rId40"/>
    </p:embeddedFont>
    <p:embeddedFont>
      <p:font typeface="UTM Swiss Condensed" panose="02000500000000000000" pitchFamily="2" charset="0"/>
      <p:regular r:id="rId41"/>
      <p:bold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C0D0E"/>
    <a:srgbClr val="000000"/>
    <a:srgbClr val="D15B75"/>
    <a:srgbClr val="E8F2FC"/>
    <a:srgbClr val="23B2C0"/>
    <a:srgbClr val="409488"/>
    <a:srgbClr val="2A675C"/>
    <a:srgbClr val="FABC59"/>
    <a:srgbClr val="BD5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252" autoAdjust="0"/>
  </p:normalViewPr>
  <p:slideViewPr>
    <p:cSldViewPr snapToGrid="0" showGuides="1">
      <p:cViewPr varScale="1">
        <p:scale>
          <a:sx n="81" d="100"/>
          <a:sy n="81" d="100"/>
        </p:scale>
        <p:origin x="50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3F3B7-444E-4AF4-AB49-CAA454DDBA1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vi-VN"/>
        </a:p>
      </dgm:t>
    </dgm:pt>
    <dgm:pt modelId="{5730707C-3007-424C-BB72-229F66B95616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solidFill>
                <a:schemeClr val="accent3">
                  <a:lumMod val="50000"/>
                </a:schemeClr>
              </a:solidFill>
            </a:rPr>
            <a:t>Information hiding 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Giấu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thông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tin</a:t>
          </a:r>
          <a:endParaRPr lang="vi-VN" sz="2000" dirty="0">
            <a:solidFill>
              <a:schemeClr val="accent3">
                <a:lumMod val="50000"/>
              </a:schemeClr>
            </a:solidFill>
          </a:endParaRPr>
        </a:p>
      </dgm:t>
    </dgm:pt>
    <dgm:pt modelId="{F560870C-3434-426A-A550-39070E2F5F2C}" type="parTrans" cxnId="{52C75202-DD1D-4A21-96FB-214EE302948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4E8328AF-0B94-44A1-B965-7177D77CDAB8}" type="sibTrans" cxnId="{52C75202-DD1D-4A21-96FB-214EE302948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BD179F26-5C03-4213-BD53-6BD249F8B881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solidFill>
                <a:schemeClr val="accent3">
                  <a:lumMod val="50000"/>
                </a:schemeClr>
              </a:solidFill>
            </a:rPr>
            <a:t>Intrinsic 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Giấu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tin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có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xử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lý</a:t>
          </a:r>
          <a:endParaRPr lang="vi-VN" sz="2000" dirty="0">
            <a:solidFill>
              <a:schemeClr val="accent3">
                <a:lumMod val="50000"/>
              </a:schemeClr>
            </a:solidFill>
          </a:endParaRPr>
        </a:p>
      </dgm:t>
    </dgm:pt>
    <dgm:pt modelId="{A07037F8-1D3A-4496-B7AC-B4D257158E25}" type="parTrans" cxnId="{9AA27E9F-22E2-4EA3-A10C-855347D39A4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73B375B2-F621-4847-92DC-D6A9A26F014F}" type="sibTrans" cxnId="{9AA27E9F-22E2-4EA3-A10C-855347D39A4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2F520496-BA8E-42B6-A2B7-3FB692EB8A57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solidFill>
                <a:schemeClr val="accent3">
                  <a:lumMod val="50000"/>
                </a:schemeClr>
              </a:solidFill>
            </a:rPr>
            <a:t>Pure 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spc="-80" baseline="0" dirty="0" err="1">
              <a:solidFill>
                <a:schemeClr val="accent3">
                  <a:lumMod val="50000"/>
                </a:schemeClr>
              </a:solidFill>
            </a:rPr>
            <a:t>Giấu</a:t>
          </a:r>
          <a:r>
            <a:rPr lang="en-US" sz="2000" spc="-80" baseline="0" dirty="0">
              <a:solidFill>
                <a:schemeClr val="accent3">
                  <a:lumMod val="50000"/>
                </a:schemeClr>
              </a:solidFill>
            </a:rPr>
            <a:t> tin </a:t>
          </a:r>
          <a:r>
            <a:rPr lang="en-US" sz="2000" spc="-80" baseline="0" dirty="0" err="1">
              <a:solidFill>
                <a:schemeClr val="accent3">
                  <a:lumMod val="50000"/>
                </a:schemeClr>
              </a:solidFill>
            </a:rPr>
            <a:t>đơn</a:t>
          </a:r>
          <a:r>
            <a:rPr lang="en-US" sz="2000" spc="-80" baseline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spc="-80" baseline="0" dirty="0" err="1">
              <a:solidFill>
                <a:schemeClr val="accent3">
                  <a:lumMod val="50000"/>
                </a:schemeClr>
              </a:solidFill>
            </a:rPr>
            <a:t>thuần</a:t>
          </a:r>
          <a:endParaRPr lang="vi-VN" sz="2000" spc="-80" baseline="0" dirty="0">
            <a:solidFill>
              <a:schemeClr val="accent3">
                <a:lumMod val="50000"/>
              </a:schemeClr>
            </a:solidFill>
          </a:endParaRPr>
        </a:p>
      </dgm:t>
    </dgm:pt>
    <dgm:pt modelId="{5BE9CC0E-900F-4D1A-812A-0E8D946993A4}" type="parTrans" cxnId="{F031BCB0-6D39-45C1-80EC-9F485DFA266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390C3661-6987-4F74-9D33-44D09C88B71A}" type="sibTrans" cxnId="{F031BCB0-6D39-45C1-80EC-9F485DFA266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2FF7C1E7-0438-4CBD-BCCC-63B8AB8F664F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solidFill>
                <a:schemeClr val="accent3">
                  <a:lumMod val="50000"/>
                </a:schemeClr>
              </a:solidFill>
            </a:rPr>
            <a:t>Steganography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Giấu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tin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mặt</a:t>
          </a:r>
          <a:endParaRPr lang="vi-VN" sz="2000" dirty="0">
            <a:solidFill>
              <a:schemeClr val="accent3">
                <a:lumMod val="50000"/>
              </a:schemeClr>
            </a:solidFill>
          </a:endParaRPr>
        </a:p>
      </dgm:t>
    </dgm:pt>
    <dgm:pt modelId="{BDF3096E-AF22-4595-84C3-37F79D32B739}" type="parTrans" cxnId="{9F876708-D9C0-4041-8D23-422CA64817A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C7776EF6-3EA9-47CE-9ADB-A58A82776507}" type="sibTrans" cxnId="{9F876708-D9C0-4041-8D23-422CA64817A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D9B77558-4A1A-4E69-AD08-FF711A22DB2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 err="1">
              <a:solidFill>
                <a:schemeClr val="accent3">
                  <a:lumMod val="50000"/>
                </a:schemeClr>
              </a:solidFill>
            </a:rPr>
            <a:t>Fregile</a:t>
          </a:r>
          <a:r>
            <a:rPr lang="en-US" sz="2000" b="1" dirty="0">
              <a:solidFill>
                <a:schemeClr val="accent3">
                  <a:lumMod val="50000"/>
                </a:schemeClr>
              </a:solidFill>
            </a:rPr>
            <a:t> Watermarking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“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dễ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vở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’</a:t>
          </a:r>
          <a:endParaRPr lang="vi-VN" sz="2000" dirty="0">
            <a:solidFill>
              <a:schemeClr val="accent3">
                <a:lumMod val="50000"/>
              </a:schemeClr>
            </a:solidFill>
          </a:endParaRPr>
        </a:p>
      </dgm:t>
    </dgm:pt>
    <dgm:pt modelId="{1ED8A7E5-8DF7-4C9E-9972-2A893048B22D}" type="parTrans" cxnId="{BD320BE6-DE1E-4246-B913-6A6F6205413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3011667F-A67C-4729-9DE7-61E5BE4210FE}" type="sibTrans" cxnId="{BD320BE6-DE1E-4246-B913-6A6F6205413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1F688A42-4886-4920-95AC-4E27F6DEEF26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solidFill>
                <a:schemeClr val="accent3">
                  <a:lumMod val="50000"/>
                </a:schemeClr>
              </a:solidFill>
            </a:rPr>
            <a:t>Watermarking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số</a:t>
          </a:r>
          <a:endParaRPr lang="vi-VN" sz="2000" dirty="0">
            <a:solidFill>
              <a:schemeClr val="accent3">
                <a:lumMod val="50000"/>
              </a:schemeClr>
            </a:solidFill>
          </a:endParaRPr>
        </a:p>
      </dgm:t>
    </dgm:pt>
    <dgm:pt modelId="{FBD1C7CF-475E-40A3-B450-32CA21EDE4D2}" type="parTrans" cxnId="{C5DCD690-4057-4B38-B90F-7D38625DF8F4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900395DB-8A47-4862-A81C-945B8ABDC243}" type="sibTrans" cxnId="{C5DCD690-4057-4B38-B90F-7D38625DF8F4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F6B2B595-D57B-43C1-B25C-28A45AF40082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spc="-100" baseline="0" dirty="0">
              <a:solidFill>
                <a:schemeClr val="accent3">
                  <a:lumMod val="50000"/>
                </a:schemeClr>
              </a:solidFill>
            </a:rPr>
            <a:t>Robust Copyright marking 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bền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vững</a:t>
          </a:r>
          <a:endParaRPr lang="vi-VN" sz="2000" dirty="0">
            <a:solidFill>
              <a:schemeClr val="accent3">
                <a:lumMod val="50000"/>
              </a:schemeClr>
            </a:solidFill>
          </a:endParaRPr>
        </a:p>
      </dgm:t>
    </dgm:pt>
    <dgm:pt modelId="{CCF9ABBF-CE4D-4285-9E03-2E7573AD43FE}" type="parTrans" cxnId="{1699637C-68C9-4AA9-91A7-9AE60E42ECD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4CE87C6E-7EEA-4918-8DA4-5DDBFD4DA519}" type="sibTrans" cxnId="{1699637C-68C9-4AA9-91A7-9AE60E42ECD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CFA96FDB-92A0-4680-88DC-9900D25EC8C3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solidFill>
                <a:schemeClr val="accent3">
                  <a:lumMod val="50000"/>
                </a:schemeClr>
              </a:solidFill>
            </a:rPr>
            <a:t>Visible Watermarking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hiện</a:t>
          </a:r>
          <a:endParaRPr lang="vi-VN" sz="2000" dirty="0">
            <a:solidFill>
              <a:schemeClr val="accent3">
                <a:lumMod val="50000"/>
              </a:schemeClr>
            </a:solidFill>
          </a:endParaRPr>
        </a:p>
      </dgm:t>
    </dgm:pt>
    <dgm:pt modelId="{63C0DE35-D593-4D88-A4D3-20DAC3015282}" type="parTrans" cxnId="{323FDEF1-976A-47D0-96CB-A4A90ACC6F1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ADFA1EE4-C6D6-4DF9-9350-CC2198919978}" type="sibTrans" cxnId="{323FDEF1-976A-47D0-96CB-A4A90ACC6F1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5E3E3BE9-BDDF-40F9-9B79-F06FCD4DBACF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 err="1">
              <a:solidFill>
                <a:schemeClr val="accent3">
                  <a:lumMod val="50000"/>
                </a:schemeClr>
              </a:solidFill>
            </a:rPr>
            <a:t>Impereeptible</a:t>
          </a:r>
          <a:r>
            <a:rPr lang="en-US" sz="2000" b="1" dirty="0">
              <a:solidFill>
                <a:schemeClr val="accent3">
                  <a:lumMod val="50000"/>
                </a:schemeClr>
              </a:solidFill>
            </a:rPr>
            <a:t> Watermarking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dirty="0" err="1">
              <a:solidFill>
                <a:schemeClr val="accent3">
                  <a:lumMod val="50000"/>
                </a:schemeClr>
              </a:solidFill>
            </a:rPr>
            <a:t>ẩn</a:t>
          </a:r>
          <a:endParaRPr lang="vi-VN" sz="2000" dirty="0">
            <a:solidFill>
              <a:schemeClr val="accent3">
                <a:lumMod val="50000"/>
              </a:schemeClr>
            </a:solidFill>
          </a:endParaRPr>
        </a:p>
      </dgm:t>
    </dgm:pt>
    <dgm:pt modelId="{7C40ADC2-2B2A-4BFA-B695-A140263EFC8F}" type="parTrans" cxnId="{61F3E20C-DE67-4CD3-8B6F-EBEAE700FC7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C9A23E82-8CEE-4B80-9BC9-E76E2F1F1BE9}" type="sibTrans" cxnId="{61F3E20C-DE67-4CD3-8B6F-EBEAE700FC7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vi-VN" sz="2400">
            <a:solidFill>
              <a:schemeClr val="accent3">
                <a:lumMod val="50000"/>
              </a:schemeClr>
            </a:solidFill>
          </a:endParaRPr>
        </a:p>
      </dgm:t>
    </dgm:pt>
    <dgm:pt modelId="{55CDEA7E-908A-4969-9574-B990FC27FE92}" type="pres">
      <dgm:prSet presAssocID="{4013F3B7-444E-4AF4-AB49-CAA454DDBA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B81E20-C40F-452B-9F95-BC54DBE8985E}" type="pres">
      <dgm:prSet presAssocID="{5730707C-3007-424C-BB72-229F66B95616}" presName="hierRoot1" presStyleCnt="0"/>
      <dgm:spPr/>
    </dgm:pt>
    <dgm:pt modelId="{1C3F25ED-9ACB-4CD6-98FD-13A5D37C691F}" type="pres">
      <dgm:prSet presAssocID="{5730707C-3007-424C-BB72-229F66B95616}" presName="composite" presStyleCnt="0"/>
      <dgm:spPr/>
    </dgm:pt>
    <dgm:pt modelId="{BCCDE010-1D15-46E6-97ED-0D06D71CCFAE}" type="pres">
      <dgm:prSet presAssocID="{5730707C-3007-424C-BB72-229F66B95616}" presName="background" presStyleLbl="node0" presStyleIdx="0" presStyleCnt="1"/>
      <dgm:spPr/>
    </dgm:pt>
    <dgm:pt modelId="{E52E58E8-5736-44A9-B0CA-90C9FFA78880}" type="pres">
      <dgm:prSet presAssocID="{5730707C-3007-424C-BB72-229F66B95616}" presName="text" presStyleLbl="fgAcc0" presStyleIdx="0" presStyleCnt="1" custScaleX="154843">
        <dgm:presLayoutVars>
          <dgm:chPref val="3"/>
        </dgm:presLayoutVars>
      </dgm:prSet>
      <dgm:spPr/>
    </dgm:pt>
    <dgm:pt modelId="{9B8FE44E-E8B7-4BE8-998E-F20AC67E5443}" type="pres">
      <dgm:prSet presAssocID="{5730707C-3007-424C-BB72-229F66B95616}" presName="hierChild2" presStyleCnt="0"/>
      <dgm:spPr/>
    </dgm:pt>
    <dgm:pt modelId="{423C8635-CF6E-4592-A34F-4D687AA17E88}" type="pres">
      <dgm:prSet presAssocID="{BDF3096E-AF22-4595-84C3-37F79D32B739}" presName="Name10" presStyleLbl="parChTrans1D2" presStyleIdx="0" presStyleCnt="2"/>
      <dgm:spPr/>
    </dgm:pt>
    <dgm:pt modelId="{0D9E67FD-CD04-4EDF-8C26-C8F12F023F93}" type="pres">
      <dgm:prSet presAssocID="{2FF7C1E7-0438-4CBD-BCCC-63B8AB8F664F}" presName="hierRoot2" presStyleCnt="0"/>
      <dgm:spPr/>
    </dgm:pt>
    <dgm:pt modelId="{A0F15337-D379-4F32-9B5A-0A817627725B}" type="pres">
      <dgm:prSet presAssocID="{2FF7C1E7-0438-4CBD-BCCC-63B8AB8F664F}" presName="composite2" presStyleCnt="0"/>
      <dgm:spPr/>
    </dgm:pt>
    <dgm:pt modelId="{0F49B021-C7D8-4BF6-B472-137EFE8FA4C2}" type="pres">
      <dgm:prSet presAssocID="{2FF7C1E7-0438-4CBD-BCCC-63B8AB8F664F}" presName="background2" presStyleLbl="node2" presStyleIdx="0" presStyleCnt="2"/>
      <dgm:spPr/>
    </dgm:pt>
    <dgm:pt modelId="{545176A0-63ED-4102-B3FF-96A2D73040F8}" type="pres">
      <dgm:prSet presAssocID="{2FF7C1E7-0438-4CBD-BCCC-63B8AB8F664F}" presName="text2" presStyleLbl="fgAcc2" presStyleIdx="0" presStyleCnt="2" custScaleX="154843">
        <dgm:presLayoutVars>
          <dgm:chPref val="3"/>
        </dgm:presLayoutVars>
      </dgm:prSet>
      <dgm:spPr/>
    </dgm:pt>
    <dgm:pt modelId="{01DD9506-9217-44B4-AE0A-FD5957B345DD}" type="pres">
      <dgm:prSet presAssocID="{2FF7C1E7-0438-4CBD-BCCC-63B8AB8F664F}" presName="hierChild3" presStyleCnt="0"/>
      <dgm:spPr/>
    </dgm:pt>
    <dgm:pt modelId="{8E359104-EAAE-470F-9D03-1D31F6EB1B20}" type="pres">
      <dgm:prSet presAssocID="{A07037F8-1D3A-4496-B7AC-B4D257158E25}" presName="Name17" presStyleLbl="parChTrans1D3" presStyleIdx="0" presStyleCnt="4"/>
      <dgm:spPr/>
    </dgm:pt>
    <dgm:pt modelId="{5E61C225-5112-4B07-B6E7-B72C2F8E891A}" type="pres">
      <dgm:prSet presAssocID="{BD179F26-5C03-4213-BD53-6BD249F8B881}" presName="hierRoot3" presStyleCnt="0"/>
      <dgm:spPr/>
    </dgm:pt>
    <dgm:pt modelId="{32893FD6-3336-4FB8-A882-9EDBB70FFB04}" type="pres">
      <dgm:prSet presAssocID="{BD179F26-5C03-4213-BD53-6BD249F8B881}" presName="composite3" presStyleCnt="0"/>
      <dgm:spPr/>
    </dgm:pt>
    <dgm:pt modelId="{358654B1-72F4-40D3-A9D3-CDE5B232AB42}" type="pres">
      <dgm:prSet presAssocID="{BD179F26-5C03-4213-BD53-6BD249F8B881}" presName="background3" presStyleLbl="node3" presStyleIdx="0" presStyleCnt="4"/>
      <dgm:spPr/>
    </dgm:pt>
    <dgm:pt modelId="{CAE5DCDA-F2E9-458B-BEDC-F6C2B73B2220}" type="pres">
      <dgm:prSet presAssocID="{BD179F26-5C03-4213-BD53-6BD249F8B881}" presName="text3" presStyleLbl="fgAcc3" presStyleIdx="0" presStyleCnt="4" custScaleX="128853" custScaleY="92889" custLinFactNeighborX="7723">
        <dgm:presLayoutVars>
          <dgm:chPref val="3"/>
        </dgm:presLayoutVars>
      </dgm:prSet>
      <dgm:spPr/>
    </dgm:pt>
    <dgm:pt modelId="{07CCF2A5-ED2E-4E56-8980-5A8F4B8987DA}" type="pres">
      <dgm:prSet presAssocID="{BD179F26-5C03-4213-BD53-6BD249F8B881}" presName="hierChild4" presStyleCnt="0"/>
      <dgm:spPr/>
    </dgm:pt>
    <dgm:pt modelId="{D02B76F4-2591-4626-84C4-222FA2BDCAC0}" type="pres">
      <dgm:prSet presAssocID="{5BE9CC0E-900F-4D1A-812A-0E8D946993A4}" presName="Name17" presStyleLbl="parChTrans1D3" presStyleIdx="1" presStyleCnt="4"/>
      <dgm:spPr/>
    </dgm:pt>
    <dgm:pt modelId="{B7888FCF-50F4-48E9-A645-D7290CBD3BBE}" type="pres">
      <dgm:prSet presAssocID="{2F520496-BA8E-42B6-A2B7-3FB692EB8A57}" presName="hierRoot3" presStyleCnt="0"/>
      <dgm:spPr/>
    </dgm:pt>
    <dgm:pt modelId="{C607F737-C967-4986-AFF7-29CE1D01A84C}" type="pres">
      <dgm:prSet presAssocID="{2F520496-BA8E-42B6-A2B7-3FB692EB8A57}" presName="composite3" presStyleCnt="0"/>
      <dgm:spPr/>
    </dgm:pt>
    <dgm:pt modelId="{BD1B5A21-D045-484F-AE01-5C654D0411B1}" type="pres">
      <dgm:prSet presAssocID="{2F520496-BA8E-42B6-A2B7-3FB692EB8A57}" presName="background3" presStyleLbl="node3" presStyleIdx="1" presStyleCnt="4"/>
      <dgm:spPr/>
    </dgm:pt>
    <dgm:pt modelId="{E0A58162-21CB-444C-8B8F-C17C7C30191E}" type="pres">
      <dgm:prSet presAssocID="{2F520496-BA8E-42B6-A2B7-3FB692EB8A57}" presName="text3" presStyleLbl="fgAcc3" presStyleIdx="1" presStyleCnt="4" custScaleX="128853" custScaleY="92889" custLinFactNeighborX="7723">
        <dgm:presLayoutVars>
          <dgm:chPref val="3"/>
        </dgm:presLayoutVars>
      </dgm:prSet>
      <dgm:spPr/>
    </dgm:pt>
    <dgm:pt modelId="{8E379822-6830-4E8A-9CDF-74CC687B8B31}" type="pres">
      <dgm:prSet presAssocID="{2F520496-BA8E-42B6-A2B7-3FB692EB8A57}" presName="hierChild4" presStyleCnt="0"/>
      <dgm:spPr/>
    </dgm:pt>
    <dgm:pt modelId="{D9586AC7-C9BC-494A-8D1D-91B2557C97B4}" type="pres">
      <dgm:prSet presAssocID="{FBD1C7CF-475E-40A3-B450-32CA21EDE4D2}" presName="Name10" presStyleLbl="parChTrans1D2" presStyleIdx="1" presStyleCnt="2"/>
      <dgm:spPr/>
    </dgm:pt>
    <dgm:pt modelId="{C5CE2CE0-CA38-4E9F-BD01-A73118C1CA28}" type="pres">
      <dgm:prSet presAssocID="{1F688A42-4886-4920-95AC-4E27F6DEEF26}" presName="hierRoot2" presStyleCnt="0"/>
      <dgm:spPr/>
    </dgm:pt>
    <dgm:pt modelId="{BA923EF1-CD14-42B4-A8F7-14ADCC31FD99}" type="pres">
      <dgm:prSet presAssocID="{1F688A42-4886-4920-95AC-4E27F6DEEF26}" presName="composite2" presStyleCnt="0"/>
      <dgm:spPr/>
    </dgm:pt>
    <dgm:pt modelId="{60C0DE96-E499-4C20-AAFC-59F7A4174864}" type="pres">
      <dgm:prSet presAssocID="{1F688A42-4886-4920-95AC-4E27F6DEEF26}" presName="background2" presStyleLbl="node2" presStyleIdx="1" presStyleCnt="2"/>
      <dgm:spPr/>
    </dgm:pt>
    <dgm:pt modelId="{60D5B734-5B47-47FF-9D89-A07E1C0E4143}" type="pres">
      <dgm:prSet presAssocID="{1F688A42-4886-4920-95AC-4E27F6DEEF26}" presName="text2" presStyleLbl="fgAcc2" presStyleIdx="1" presStyleCnt="2" custScaleX="154843">
        <dgm:presLayoutVars>
          <dgm:chPref val="3"/>
        </dgm:presLayoutVars>
      </dgm:prSet>
      <dgm:spPr/>
    </dgm:pt>
    <dgm:pt modelId="{F3F5ADBB-8CA4-4918-8E05-87801A496603}" type="pres">
      <dgm:prSet presAssocID="{1F688A42-4886-4920-95AC-4E27F6DEEF26}" presName="hierChild3" presStyleCnt="0"/>
      <dgm:spPr/>
    </dgm:pt>
    <dgm:pt modelId="{B6ECBC80-30BE-4B8C-920A-FA85B0DD156B}" type="pres">
      <dgm:prSet presAssocID="{CCF9ABBF-CE4D-4285-9E03-2E7573AD43FE}" presName="Name17" presStyleLbl="parChTrans1D3" presStyleIdx="2" presStyleCnt="4"/>
      <dgm:spPr/>
    </dgm:pt>
    <dgm:pt modelId="{1ED7B1C7-C62D-415A-92D5-C3A8FE1DBE5E}" type="pres">
      <dgm:prSet presAssocID="{F6B2B595-D57B-43C1-B25C-28A45AF40082}" presName="hierRoot3" presStyleCnt="0"/>
      <dgm:spPr/>
    </dgm:pt>
    <dgm:pt modelId="{9EAB6663-0070-4D02-9B27-26C4F064FBD7}" type="pres">
      <dgm:prSet presAssocID="{F6B2B595-D57B-43C1-B25C-28A45AF40082}" presName="composite3" presStyleCnt="0"/>
      <dgm:spPr/>
    </dgm:pt>
    <dgm:pt modelId="{8A3B5659-4DBE-46DF-8554-F2C38FAF709E}" type="pres">
      <dgm:prSet presAssocID="{F6B2B595-D57B-43C1-B25C-28A45AF40082}" presName="background3" presStyleLbl="node3" presStyleIdx="2" presStyleCnt="4"/>
      <dgm:spPr/>
    </dgm:pt>
    <dgm:pt modelId="{FE73F7BE-E8D0-4CF6-A65C-D7D2133C5532}" type="pres">
      <dgm:prSet presAssocID="{F6B2B595-D57B-43C1-B25C-28A45AF40082}" presName="text3" presStyleLbl="fgAcc3" presStyleIdx="2" presStyleCnt="4" custScaleX="175746" custScaleY="92889" custLinFactNeighborX="21869">
        <dgm:presLayoutVars>
          <dgm:chPref val="3"/>
        </dgm:presLayoutVars>
      </dgm:prSet>
      <dgm:spPr/>
    </dgm:pt>
    <dgm:pt modelId="{994F01B2-6299-4F15-9888-2F1CE15E63FB}" type="pres">
      <dgm:prSet presAssocID="{F6B2B595-D57B-43C1-B25C-28A45AF40082}" presName="hierChild4" presStyleCnt="0"/>
      <dgm:spPr/>
    </dgm:pt>
    <dgm:pt modelId="{2CF18FEF-B3EE-42BF-9C06-621FBAACD2AF}" type="pres">
      <dgm:prSet presAssocID="{7C40ADC2-2B2A-4BFA-B695-A140263EFC8F}" presName="Name23" presStyleLbl="parChTrans1D4" presStyleIdx="0" presStyleCnt="2"/>
      <dgm:spPr/>
    </dgm:pt>
    <dgm:pt modelId="{1BC4D20A-853D-4846-8C0C-1DE21CC8D826}" type="pres">
      <dgm:prSet presAssocID="{5E3E3BE9-BDDF-40F9-9B79-F06FCD4DBACF}" presName="hierRoot4" presStyleCnt="0"/>
      <dgm:spPr/>
    </dgm:pt>
    <dgm:pt modelId="{6EEF316E-4C2F-4323-8509-AC6896AEB11E}" type="pres">
      <dgm:prSet presAssocID="{5E3E3BE9-BDDF-40F9-9B79-F06FCD4DBACF}" presName="composite4" presStyleCnt="0"/>
      <dgm:spPr/>
    </dgm:pt>
    <dgm:pt modelId="{87610388-CB71-4781-9A27-6C4537B97CEC}" type="pres">
      <dgm:prSet presAssocID="{5E3E3BE9-BDDF-40F9-9B79-F06FCD4DBACF}" presName="background4" presStyleLbl="node4" presStyleIdx="0" presStyleCnt="2"/>
      <dgm:spPr/>
    </dgm:pt>
    <dgm:pt modelId="{38387BB2-4467-4B16-BEA5-611A628C7EF9}" type="pres">
      <dgm:prSet presAssocID="{5E3E3BE9-BDDF-40F9-9B79-F06FCD4DBACF}" presName="text4" presStyleLbl="fgAcc4" presStyleIdx="0" presStyleCnt="2" custScaleX="254513">
        <dgm:presLayoutVars>
          <dgm:chPref val="3"/>
        </dgm:presLayoutVars>
      </dgm:prSet>
      <dgm:spPr/>
    </dgm:pt>
    <dgm:pt modelId="{AF90D78A-023C-4E6F-BBE1-41B42EE22F5C}" type="pres">
      <dgm:prSet presAssocID="{5E3E3BE9-BDDF-40F9-9B79-F06FCD4DBACF}" presName="hierChild5" presStyleCnt="0"/>
      <dgm:spPr/>
    </dgm:pt>
    <dgm:pt modelId="{1A9EC484-F993-467B-82A4-E8E7ECD189A4}" type="pres">
      <dgm:prSet presAssocID="{63C0DE35-D593-4D88-A4D3-20DAC3015282}" presName="Name23" presStyleLbl="parChTrans1D4" presStyleIdx="1" presStyleCnt="2"/>
      <dgm:spPr/>
    </dgm:pt>
    <dgm:pt modelId="{39118EC8-D5B0-4062-B370-C8EA4762AF58}" type="pres">
      <dgm:prSet presAssocID="{CFA96FDB-92A0-4680-88DC-9900D25EC8C3}" presName="hierRoot4" presStyleCnt="0"/>
      <dgm:spPr/>
    </dgm:pt>
    <dgm:pt modelId="{D8FD5D15-7CD6-457D-A29A-48512C3FFE4D}" type="pres">
      <dgm:prSet presAssocID="{CFA96FDB-92A0-4680-88DC-9900D25EC8C3}" presName="composite4" presStyleCnt="0"/>
      <dgm:spPr/>
    </dgm:pt>
    <dgm:pt modelId="{CEE374AF-ECAA-41B2-8C29-1293B90F13D7}" type="pres">
      <dgm:prSet presAssocID="{CFA96FDB-92A0-4680-88DC-9900D25EC8C3}" presName="background4" presStyleLbl="node4" presStyleIdx="1" presStyleCnt="2"/>
      <dgm:spPr/>
    </dgm:pt>
    <dgm:pt modelId="{7FFECF3A-8807-4FCB-B688-B2186324A073}" type="pres">
      <dgm:prSet presAssocID="{CFA96FDB-92A0-4680-88DC-9900D25EC8C3}" presName="text4" presStyleLbl="fgAcc4" presStyleIdx="1" presStyleCnt="2" custScaleX="254513">
        <dgm:presLayoutVars>
          <dgm:chPref val="3"/>
        </dgm:presLayoutVars>
      </dgm:prSet>
      <dgm:spPr/>
    </dgm:pt>
    <dgm:pt modelId="{4048F8DA-8019-412B-A399-7FB28BCBA432}" type="pres">
      <dgm:prSet presAssocID="{CFA96FDB-92A0-4680-88DC-9900D25EC8C3}" presName="hierChild5" presStyleCnt="0"/>
      <dgm:spPr/>
    </dgm:pt>
    <dgm:pt modelId="{06DEA280-7DB8-4B2B-B844-7E7FA56782D6}" type="pres">
      <dgm:prSet presAssocID="{1ED8A7E5-8DF7-4C9E-9972-2A893048B22D}" presName="Name17" presStyleLbl="parChTrans1D3" presStyleIdx="3" presStyleCnt="4"/>
      <dgm:spPr/>
    </dgm:pt>
    <dgm:pt modelId="{79E6B3B7-C19F-41F2-82A0-C2CB79BDB6A2}" type="pres">
      <dgm:prSet presAssocID="{D9B77558-4A1A-4E69-AD08-FF711A22DB20}" presName="hierRoot3" presStyleCnt="0"/>
      <dgm:spPr/>
    </dgm:pt>
    <dgm:pt modelId="{95280155-E71A-4286-9A5C-31D69E9E35F4}" type="pres">
      <dgm:prSet presAssocID="{D9B77558-4A1A-4E69-AD08-FF711A22DB20}" presName="composite3" presStyleCnt="0"/>
      <dgm:spPr/>
    </dgm:pt>
    <dgm:pt modelId="{191BFFA7-B3F7-4011-B391-1107B721F0CA}" type="pres">
      <dgm:prSet presAssocID="{D9B77558-4A1A-4E69-AD08-FF711A22DB20}" presName="background3" presStyleLbl="node3" presStyleIdx="3" presStyleCnt="4"/>
      <dgm:spPr/>
    </dgm:pt>
    <dgm:pt modelId="{E2702B85-565A-450F-9355-4D1F95D612DD}" type="pres">
      <dgm:prSet presAssocID="{D9B77558-4A1A-4E69-AD08-FF711A22DB20}" presName="text3" presStyleLbl="fgAcc3" presStyleIdx="3" presStyleCnt="4" custScaleX="187806" custScaleY="92889" custLinFactNeighborX="21869">
        <dgm:presLayoutVars>
          <dgm:chPref val="3"/>
        </dgm:presLayoutVars>
      </dgm:prSet>
      <dgm:spPr/>
    </dgm:pt>
    <dgm:pt modelId="{BCD41E3D-7375-40C6-B76A-886F7E8375B5}" type="pres">
      <dgm:prSet presAssocID="{D9B77558-4A1A-4E69-AD08-FF711A22DB20}" presName="hierChild4" presStyleCnt="0"/>
      <dgm:spPr/>
    </dgm:pt>
  </dgm:ptLst>
  <dgm:cxnLst>
    <dgm:cxn modelId="{52C75202-DD1D-4A21-96FB-214EE3029482}" srcId="{4013F3B7-444E-4AF4-AB49-CAA454DDBA11}" destId="{5730707C-3007-424C-BB72-229F66B95616}" srcOrd="0" destOrd="0" parTransId="{F560870C-3434-426A-A550-39070E2F5F2C}" sibTransId="{4E8328AF-0B94-44A1-B965-7177D77CDAB8}"/>
    <dgm:cxn modelId="{9F876708-D9C0-4041-8D23-422CA64817A7}" srcId="{5730707C-3007-424C-BB72-229F66B95616}" destId="{2FF7C1E7-0438-4CBD-BCCC-63B8AB8F664F}" srcOrd="0" destOrd="0" parTransId="{BDF3096E-AF22-4595-84C3-37F79D32B739}" sibTransId="{C7776EF6-3EA9-47CE-9ADB-A58A82776507}"/>
    <dgm:cxn modelId="{61F3E20C-DE67-4CD3-8B6F-EBEAE700FC7D}" srcId="{F6B2B595-D57B-43C1-B25C-28A45AF40082}" destId="{5E3E3BE9-BDDF-40F9-9B79-F06FCD4DBACF}" srcOrd="0" destOrd="0" parTransId="{7C40ADC2-2B2A-4BFA-B695-A140263EFC8F}" sibTransId="{C9A23E82-8CEE-4B80-9BC9-E76E2F1F1BE9}"/>
    <dgm:cxn modelId="{300C3F15-700B-4091-A5A0-0BCF7E8DD751}" type="presOf" srcId="{5730707C-3007-424C-BB72-229F66B95616}" destId="{E52E58E8-5736-44A9-B0CA-90C9FFA78880}" srcOrd="0" destOrd="0" presId="urn:microsoft.com/office/officeart/2005/8/layout/hierarchy1"/>
    <dgm:cxn modelId="{B5B6951A-3AF9-439F-ADFC-051536199A44}" type="presOf" srcId="{63C0DE35-D593-4D88-A4D3-20DAC3015282}" destId="{1A9EC484-F993-467B-82A4-E8E7ECD189A4}" srcOrd="0" destOrd="0" presId="urn:microsoft.com/office/officeart/2005/8/layout/hierarchy1"/>
    <dgm:cxn modelId="{D1D29923-FF09-4C40-A391-934A79AC01FD}" type="presOf" srcId="{1F688A42-4886-4920-95AC-4E27F6DEEF26}" destId="{60D5B734-5B47-47FF-9D89-A07E1C0E4143}" srcOrd="0" destOrd="0" presId="urn:microsoft.com/office/officeart/2005/8/layout/hierarchy1"/>
    <dgm:cxn modelId="{225B5031-A81D-44D8-B6FC-1AB6771492B8}" type="presOf" srcId="{CFA96FDB-92A0-4680-88DC-9900D25EC8C3}" destId="{7FFECF3A-8807-4FCB-B688-B2186324A073}" srcOrd="0" destOrd="0" presId="urn:microsoft.com/office/officeart/2005/8/layout/hierarchy1"/>
    <dgm:cxn modelId="{ECFA864B-49F0-45BF-9173-22F59127662B}" type="presOf" srcId="{7C40ADC2-2B2A-4BFA-B695-A140263EFC8F}" destId="{2CF18FEF-B3EE-42BF-9C06-621FBAACD2AF}" srcOrd="0" destOrd="0" presId="urn:microsoft.com/office/officeart/2005/8/layout/hierarchy1"/>
    <dgm:cxn modelId="{2909C26C-1803-4785-98E6-CB1196F2C598}" type="presOf" srcId="{4013F3B7-444E-4AF4-AB49-CAA454DDBA11}" destId="{55CDEA7E-908A-4969-9574-B990FC27FE92}" srcOrd="0" destOrd="0" presId="urn:microsoft.com/office/officeart/2005/8/layout/hierarchy1"/>
    <dgm:cxn modelId="{3683604F-8647-48F7-9F6B-945B9B0EA89E}" type="presOf" srcId="{5E3E3BE9-BDDF-40F9-9B79-F06FCD4DBACF}" destId="{38387BB2-4467-4B16-BEA5-611A628C7EF9}" srcOrd="0" destOrd="0" presId="urn:microsoft.com/office/officeart/2005/8/layout/hierarchy1"/>
    <dgm:cxn modelId="{4E871F73-7896-4643-B7FD-873B8228BCFA}" type="presOf" srcId="{D9B77558-4A1A-4E69-AD08-FF711A22DB20}" destId="{E2702B85-565A-450F-9355-4D1F95D612DD}" srcOrd="0" destOrd="0" presId="urn:microsoft.com/office/officeart/2005/8/layout/hierarchy1"/>
    <dgm:cxn modelId="{44B64053-2EFA-4873-A0BD-5E3E90BB14F9}" type="presOf" srcId="{BD179F26-5C03-4213-BD53-6BD249F8B881}" destId="{CAE5DCDA-F2E9-458B-BEDC-F6C2B73B2220}" srcOrd="0" destOrd="0" presId="urn:microsoft.com/office/officeart/2005/8/layout/hierarchy1"/>
    <dgm:cxn modelId="{1699637C-68C9-4AA9-91A7-9AE60E42ECDD}" srcId="{1F688A42-4886-4920-95AC-4E27F6DEEF26}" destId="{F6B2B595-D57B-43C1-B25C-28A45AF40082}" srcOrd="0" destOrd="0" parTransId="{CCF9ABBF-CE4D-4285-9E03-2E7573AD43FE}" sibTransId="{4CE87C6E-7EEA-4918-8DA4-5DDBFD4DA519}"/>
    <dgm:cxn modelId="{E0BC4D82-6A14-4579-AB74-55FAE26908B2}" type="presOf" srcId="{2FF7C1E7-0438-4CBD-BCCC-63B8AB8F664F}" destId="{545176A0-63ED-4102-B3FF-96A2D73040F8}" srcOrd="0" destOrd="0" presId="urn:microsoft.com/office/officeart/2005/8/layout/hierarchy1"/>
    <dgm:cxn modelId="{8FC5828A-043E-45D9-9C7E-2D492DE815CB}" type="presOf" srcId="{2F520496-BA8E-42B6-A2B7-3FB692EB8A57}" destId="{E0A58162-21CB-444C-8B8F-C17C7C30191E}" srcOrd="0" destOrd="0" presId="urn:microsoft.com/office/officeart/2005/8/layout/hierarchy1"/>
    <dgm:cxn modelId="{C5DCD690-4057-4B38-B90F-7D38625DF8F4}" srcId="{5730707C-3007-424C-BB72-229F66B95616}" destId="{1F688A42-4886-4920-95AC-4E27F6DEEF26}" srcOrd="1" destOrd="0" parTransId="{FBD1C7CF-475E-40A3-B450-32CA21EDE4D2}" sibTransId="{900395DB-8A47-4862-A81C-945B8ABDC243}"/>
    <dgm:cxn modelId="{F2AC3F9F-1398-4312-B899-B0090861A485}" type="presOf" srcId="{A07037F8-1D3A-4496-B7AC-B4D257158E25}" destId="{8E359104-EAAE-470F-9D03-1D31F6EB1B20}" srcOrd="0" destOrd="0" presId="urn:microsoft.com/office/officeart/2005/8/layout/hierarchy1"/>
    <dgm:cxn modelId="{9AA27E9F-22E2-4EA3-A10C-855347D39A4B}" srcId="{2FF7C1E7-0438-4CBD-BCCC-63B8AB8F664F}" destId="{BD179F26-5C03-4213-BD53-6BD249F8B881}" srcOrd="0" destOrd="0" parTransId="{A07037F8-1D3A-4496-B7AC-B4D257158E25}" sibTransId="{73B375B2-F621-4847-92DC-D6A9A26F014F}"/>
    <dgm:cxn modelId="{D0578AAE-5CE1-4F17-9F26-36E1F687D43C}" type="presOf" srcId="{1ED8A7E5-8DF7-4C9E-9972-2A893048B22D}" destId="{06DEA280-7DB8-4B2B-B844-7E7FA56782D6}" srcOrd="0" destOrd="0" presId="urn:microsoft.com/office/officeart/2005/8/layout/hierarchy1"/>
    <dgm:cxn modelId="{F031BCB0-6D39-45C1-80EC-9F485DFA2668}" srcId="{2FF7C1E7-0438-4CBD-BCCC-63B8AB8F664F}" destId="{2F520496-BA8E-42B6-A2B7-3FB692EB8A57}" srcOrd="1" destOrd="0" parTransId="{5BE9CC0E-900F-4D1A-812A-0E8D946993A4}" sibTransId="{390C3661-6987-4F74-9D33-44D09C88B71A}"/>
    <dgm:cxn modelId="{6B7DB7C5-6830-4F77-81B7-B8E604835ABB}" type="presOf" srcId="{F6B2B595-D57B-43C1-B25C-28A45AF40082}" destId="{FE73F7BE-E8D0-4CF6-A65C-D7D2133C5532}" srcOrd="0" destOrd="0" presId="urn:microsoft.com/office/officeart/2005/8/layout/hierarchy1"/>
    <dgm:cxn modelId="{C4DA11D2-5662-4D2B-AD95-1A81FB5149A5}" type="presOf" srcId="{FBD1C7CF-475E-40A3-B450-32CA21EDE4D2}" destId="{D9586AC7-C9BC-494A-8D1D-91B2557C97B4}" srcOrd="0" destOrd="0" presId="urn:microsoft.com/office/officeart/2005/8/layout/hierarchy1"/>
    <dgm:cxn modelId="{4DFD35D6-3C16-4DF0-AFB0-096022B14D53}" type="presOf" srcId="{CCF9ABBF-CE4D-4285-9E03-2E7573AD43FE}" destId="{B6ECBC80-30BE-4B8C-920A-FA85B0DD156B}" srcOrd="0" destOrd="0" presId="urn:microsoft.com/office/officeart/2005/8/layout/hierarchy1"/>
    <dgm:cxn modelId="{4ED036D6-53F3-47F0-B761-11B946F86033}" type="presOf" srcId="{5BE9CC0E-900F-4D1A-812A-0E8D946993A4}" destId="{D02B76F4-2591-4626-84C4-222FA2BDCAC0}" srcOrd="0" destOrd="0" presId="urn:microsoft.com/office/officeart/2005/8/layout/hierarchy1"/>
    <dgm:cxn modelId="{5D4FBCE0-54AD-4AEE-913E-B9BDAC18E3D2}" type="presOf" srcId="{BDF3096E-AF22-4595-84C3-37F79D32B739}" destId="{423C8635-CF6E-4592-A34F-4D687AA17E88}" srcOrd="0" destOrd="0" presId="urn:microsoft.com/office/officeart/2005/8/layout/hierarchy1"/>
    <dgm:cxn modelId="{BD320BE6-DE1E-4246-B913-6A6F62054139}" srcId="{1F688A42-4886-4920-95AC-4E27F6DEEF26}" destId="{D9B77558-4A1A-4E69-AD08-FF711A22DB20}" srcOrd="1" destOrd="0" parTransId="{1ED8A7E5-8DF7-4C9E-9972-2A893048B22D}" sibTransId="{3011667F-A67C-4729-9DE7-61E5BE4210FE}"/>
    <dgm:cxn modelId="{323FDEF1-976A-47D0-96CB-A4A90ACC6F17}" srcId="{F6B2B595-D57B-43C1-B25C-28A45AF40082}" destId="{CFA96FDB-92A0-4680-88DC-9900D25EC8C3}" srcOrd="1" destOrd="0" parTransId="{63C0DE35-D593-4D88-A4D3-20DAC3015282}" sibTransId="{ADFA1EE4-C6D6-4DF9-9350-CC2198919978}"/>
    <dgm:cxn modelId="{4EDBBA96-3A39-4591-9017-00BC1AEB3475}" type="presParOf" srcId="{55CDEA7E-908A-4969-9574-B990FC27FE92}" destId="{11B81E20-C40F-452B-9F95-BC54DBE8985E}" srcOrd="0" destOrd="0" presId="urn:microsoft.com/office/officeart/2005/8/layout/hierarchy1"/>
    <dgm:cxn modelId="{65CFBCF5-FAE1-47AC-9900-D472C080D4A6}" type="presParOf" srcId="{11B81E20-C40F-452B-9F95-BC54DBE8985E}" destId="{1C3F25ED-9ACB-4CD6-98FD-13A5D37C691F}" srcOrd="0" destOrd="0" presId="urn:microsoft.com/office/officeart/2005/8/layout/hierarchy1"/>
    <dgm:cxn modelId="{89B0204F-3703-4A12-A66C-BFE166EAF3F8}" type="presParOf" srcId="{1C3F25ED-9ACB-4CD6-98FD-13A5D37C691F}" destId="{BCCDE010-1D15-46E6-97ED-0D06D71CCFAE}" srcOrd="0" destOrd="0" presId="urn:microsoft.com/office/officeart/2005/8/layout/hierarchy1"/>
    <dgm:cxn modelId="{5993213A-C703-4853-A526-2A3EB2BD2C26}" type="presParOf" srcId="{1C3F25ED-9ACB-4CD6-98FD-13A5D37C691F}" destId="{E52E58E8-5736-44A9-B0CA-90C9FFA78880}" srcOrd="1" destOrd="0" presId="urn:microsoft.com/office/officeart/2005/8/layout/hierarchy1"/>
    <dgm:cxn modelId="{EB3425A3-FC7A-4524-9A50-3EC0584779C5}" type="presParOf" srcId="{11B81E20-C40F-452B-9F95-BC54DBE8985E}" destId="{9B8FE44E-E8B7-4BE8-998E-F20AC67E5443}" srcOrd="1" destOrd="0" presId="urn:microsoft.com/office/officeart/2005/8/layout/hierarchy1"/>
    <dgm:cxn modelId="{C4273E1B-4351-4A14-AAED-F17854E95704}" type="presParOf" srcId="{9B8FE44E-E8B7-4BE8-998E-F20AC67E5443}" destId="{423C8635-CF6E-4592-A34F-4D687AA17E88}" srcOrd="0" destOrd="0" presId="urn:microsoft.com/office/officeart/2005/8/layout/hierarchy1"/>
    <dgm:cxn modelId="{08D12F22-F059-448C-B3DF-4B6B688B73C5}" type="presParOf" srcId="{9B8FE44E-E8B7-4BE8-998E-F20AC67E5443}" destId="{0D9E67FD-CD04-4EDF-8C26-C8F12F023F93}" srcOrd="1" destOrd="0" presId="urn:microsoft.com/office/officeart/2005/8/layout/hierarchy1"/>
    <dgm:cxn modelId="{75306677-A926-4A8A-95C1-709DC1139F1A}" type="presParOf" srcId="{0D9E67FD-CD04-4EDF-8C26-C8F12F023F93}" destId="{A0F15337-D379-4F32-9B5A-0A817627725B}" srcOrd="0" destOrd="0" presId="urn:microsoft.com/office/officeart/2005/8/layout/hierarchy1"/>
    <dgm:cxn modelId="{A5EA18AA-0FC1-4843-A32B-637A1C8B05BC}" type="presParOf" srcId="{A0F15337-D379-4F32-9B5A-0A817627725B}" destId="{0F49B021-C7D8-4BF6-B472-137EFE8FA4C2}" srcOrd="0" destOrd="0" presId="urn:microsoft.com/office/officeart/2005/8/layout/hierarchy1"/>
    <dgm:cxn modelId="{9F9D5548-4733-405A-9E63-A5F5B414F020}" type="presParOf" srcId="{A0F15337-D379-4F32-9B5A-0A817627725B}" destId="{545176A0-63ED-4102-B3FF-96A2D73040F8}" srcOrd="1" destOrd="0" presId="urn:microsoft.com/office/officeart/2005/8/layout/hierarchy1"/>
    <dgm:cxn modelId="{45A9AD35-821B-4898-B068-97F97753142C}" type="presParOf" srcId="{0D9E67FD-CD04-4EDF-8C26-C8F12F023F93}" destId="{01DD9506-9217-44B4-AE0A-FD5957B345DD}" srcOrd="1" destOrd="0" presId="urn:microsoft.com/office/officeart/2005/8/layout/hierarchy1"/>
    <dgm:cxn modelId="{5EFC515D-42DB-4A65-841B-E24E0C5CF682}" type="presParOf" srcId="{01DD9506-9217-44B4-AE0A-FD5957B345DD}" destId="{8E359104-EAAE-470F-9D03-1D31F6EB1B20}" srcOrd="0" destOrd="0" presId="urn:microsoft.com/office/officeart/2005/8/layout/hierarchy1"/>
    <dgm:cxn modelId="{C8444CF6-2E6C-46B2-9C1B-68DFADA28E5C}" type="presParOf" srcId="{01DD9506-9217-44B4-AE0A-FD5957B345DD}" destId="{5E61C225-5112-4B07-B6E7-B72C2F8E891A}" srcOrd="1" destOrd="0" presId="urn:microsoft.com/office/officeart/2005/8/layout/hierarchy1"/>
    <dgm:cxn modelId="{3B8FDD30-F255-4568-AE31-74F9FDDC46CB}" type="presParOf" srcId="{5E61C225-5112-4B07-B6E7-B72C2F8E891A}" destId="{32893FD6-3336-4FB8-A882-9EDBB70FFB04}" srcOrd="0" destOrd="0" presId="urn:microsoft.com/office/officeart/2005/8/layout/hierarchy1"/>
    <dgm:cxn modelId="{F58AF61E-11A9-4514-85BB-74FDBDBD46E9}" type="presParOf" srcId="{32893FD6-3336-4FB8-A882-9EDBB70FFB04}" destId="{358654B1-72F4-40D3-A9D3-CDE5B232AB42}" srcOrd="0" destOrd="0" presId="urn:microsoft.com/office/officeart/2005/8/layout/hierarchy1"/>
    <dgm:cxn modelId="{51C4B170-FD11-4899-BB99-6D21C2A36247}" type="presParOf" srcId="{32893FD6-3336-4FB8-A882-9EDBB70FFB04}" destId="{CAE5DCDA-F2E9-458B-BEDC-F6C2B73B2220}" srcOrd="1" destOrd="0" presId="urn:microsoft.com/office/officeart/2005/8/layout/hierarchy1"/>
    <dgm:cxn modelId="{7811FDE0-21E8-45F8-8CA9-2531DF312A08}" type="presParOf" srcId="{5E61C225-5112-4B07-B6E7-B72C2F8E891A}" destId="{07CCF2A5-ED2E-4E56-8980-5A8F4B8987DA}" srcOrd="1" destOrd="0" presId="urn:microsoft.com/office/officeart/2005/8/layout/hierarchy1"/>
    <dgm:cxn modelId="{99D73DF2-FB6F-4FC2-83EA-46695F7D27EE}" type="presParOf" srcId="{01DD9506-9217-44B4-AE0A-FD5957B345DD}" destId="{D02B76F4-2591-4626-84C4-222FA2BDCAC0}" srcOrd="2" destOrd="0" presId="urn:microsoft.com/office/officeart/2005/8/layout/hierarchy1"/>
    <dgm:cxn modelId="{B0F66D8D-0E82-4B36-8747-CD45C231AE56}" type="presParOf" srcId="{01DD9506-9217-44B4-AE0A-FD5957B345DD}" destId="{B7888FCF-50F4-48E9-A645-D7290CBD3BBE}" srcOrd="3" destOrd="0" presId="urn:microsoft.com/office/officeart/2005/8/layout/hierarchy1"/>
    <dgm:cxn modelId="{F34FF78E-E909-4D8E-B93B-E0F4086C16E6}" type="presParOf" srcId="{B7888FCF-50F4-48E9-A645-D7290CBD3BBE}" destId="{C607F737-C967-4986-AFF7-29CE1D01A84C}" srcOrd="0" destOrd="0" presId="urn:microsoft.com/office/officeart/2005/8/layout/hierarchy1"/>
    <dgm:cxn modelId="{90847909-5038-4958-B032-DE433BF98366}" type="presParOf" srcId="{C607F737-C967-4986-AFF7-29CE1D01A84C}" destId="{BD1B5A21-D045-484F-AE01-5C654D0411B1}" srcOrd="0" destOrd="0" presId="urn:microsoft.com/office/officeart/2005/8/layout/hierarchy1"/>
    <dgm:cxn modelId="{137065CA-9FCE-4F42-AB05-C5671AE4DA41}" type="presParOf" srcId="{C607F737-C967-4986-AFF7-29CE1D01A84C}" destId="{E0A58162-21CB-444C-8B8F-C17C7C30191E}" srcOrd="1" destOrd="0" presId="urn:microsoft.com/office/officeart/2005/8/layout/hierarchy1"/>
    <dgm:cxn modelId="{4C2F13FB-CBFA-478B-B2C5-5323712DCCA5}" type="presParOf" srcId="{B7888FCF-50F4-48E9-A645-D7290CBD3BBE}" destId="{8E379822-6830-4E8A-9CDF-74CC687B8B31}" srcOrd="1" destOrd="0" presId="urn:microsoft.com/office/officeart/2005/8/layout/hierarchy1"/>
    <dgm:cxn modelId="{5B41C511-8E83-409A-830C-0B16802A6ECC}" type="presParOf" srcId="{9B8FE44E-E8B7-4BE8-998E-F20AC67E5443}" destId="{D9586AC7-C9BC-494A-8D1D-91B2557C97B4}" srcOrd="2" destOrd="0" presId="urn:microsoft.com/office/officeart/2005/8/layout/hierarchy1"/>
    <dgm:cxn modelId="{4AFEA5DF-75CF-49AE-8A36-6AF1913E8543}" type="presParOf" srcId="{9B8FE44E-E8B7-4BE8-998E-F20AC67E5443}" destId="{C5CE2CE0-CA38-4E9F-BD01-A73118C1CA28}" srcOrd="3" destOrd="0" presId="urn:microsoft.com/office/officeart/2005/8/layout/hierarchy1"/>
    <dgm:cxn modelId="{048BEA09-CA76-460F-89AE-656D38482624}" type="presParOf" srcId="{C5CE2CE0-CA38-4E9F-BD01-A73118C1CA28}" destId="{BA923EF1-CD14-42B4-A8F7-14ADCC31FD99}" srcOrd="0" destOrd="0" presId="urn:microsoft.com/office/officeart/2005/8/layout/hierarchy1"/>
    <dgm:cxn modelId="{5028E7B3-AEA1-44B4-962D-DC1F357806A0}" type="presParOf" srcId="{BA923EF1-CD14-42B4-A8F7-14ADCC31FD99}" destId="{60C0DE96-E499-4C20-AAFC-59F7A4174864}" srcOrd="0" destOrd="0" presId="urn:microsoft.com/office/officeart/2005/8/layout/hierarchy1"/>
    <dgm:cxn modelId="{CA9BEAEF-94D2-48F4-8DE5-32777CA75476}" type="presParOf" srcId="{BA923EF1-CD14-42B4-A8F7-14ADCC31FD99}" destId="{60D5B734-5B47-47FF-9D89-A07E1C0E4143}" srcOrd="1" destOrd="0" presId="urn:microsoft.com/office/officeart/2005/8/layout/hierarchy1"/>
    <dgm:cxn modelId="{95E2AEDE-774F-4F16-80C0-B51C1DC725EC}" type="presParOf" srcId="{C5CE2CE0-CA38-4E9F-BD01-A73118C1CA28}" destId="{F3F5ADBB-8CA4-4918-8E05-87801A496603}" srcOrd="1" destOrd="0" presId="urn:microsoft.com/office/officeart/2005/8/layout/hierarchy1"/>
    <dgm:cxn modelId="{C1AA3059-5488-4240-8B48-1E37FDA5ABD1}" type="presParOf" srcId="{F3F5ADBB-8CA4-4918-8E05-87801A496603}" destId="{B6ECBC80-30BE-4B8C-920A-FA85B0DD156B}" srcOrd="0" destOrd="0" presId="urn:microsoft.com/office/officeart/2005/8/layout/hierarchy1"/>
    <dgm:cxn modelId="{0FD1B869-8516-4F6D-9C4E-C7D2B408FF6D}" type="presParOf" srcId="{F3F5ADBB-8CA4-4918-8E05-87801A496603}" destId="{1ED7B1C7-C62D-415A-92D5-C3A8FE1DBE5E}" srcOrd="1" destOrd="0" presId="urn:microsoft.com/office/officeart/2005/8/layout/hierarchy1"/>
    <dgm:cxn modelId="{A0673483-7C4B-41FF-8AAB-81BCDBA191C1}" type="presParOf" srcId="{1ED7B1C7-C62D-415A-92D5-C3A8FE1DBE5E}" destId="{9EAB6663-0070-4D02-9B27-26C4F064FBD7}" srcOrd="0" destOrd="0" presId="urn:microsoft.com/office/officeart/2005/8/layout/hierarchy1"/>
    <dgm:cxn modelId="{F7D4C500-A7A6-4366-9B60-17431A7A7125}" type="presParOf" srcId="{9EAB6663-0070-4D02-9B27-26C4F064FBD7}" destId="{8A3B5659-4DBE-46DF-8554-F2C38FAF709E}" srcOrd="0" destOrd="0" presId="urn:microsoft.com/office/officeart/2005/8/layout/hierarchy1"/>
    <dgm:cxn modelId="{086FF9B8-E0CA-4144-B1AF-93FB5D901AD6}" type="presParOf" srcId="{9EAB6663-0070-4D02-9B27-26C4F064FBD7}" destId="{FE73F7BE-E8D0-4CF6-A65C-D7D2133C5532}" srcOrd="1" destOrd="0" presId="urn:microsoft.com/office/officeart/2005/8/layout/hierarchy1"/>
    <dgm:cxn modelId="{0E473D62-DA08-42FB-9048-02EA6B9D9832}" type="presParOf" srcId="{1ED7B1C7-C62D-415A-92D5-C3A8FE1DBE5E}" destId="{994F01B2-6299-4F15-9888-2F1CE15E63FB}" srcOrd="1" destOrd="0" presId="urn:microsoft.com/office/officeart/2005/8/layout/hierarchy1"/>
    <dgm:cxn modelId="{CBB8DBD7-5DFB-4947-BE64-8987D3BEACC4}" type="presParOf" srcId="{994F01B2-6299-4F15-9888-2F1CE15E63FB}" destId="{2CF18FEF-B3EE-42BF-9C06-621FBAACD2AF}" srcOrd="0" destOrd="0" presId="urn:microsoft.com/office/officeart/2005/8/layout/hierarchy1"/>
    <dgm:cxn modelId="{F5EE5B59-1151-4A4F-806C-2CCA9892444F}" type="presParOf" srcId="{994F01B2-6299-4F15-9888-2F1CE15E63FB}" destId="{1BC4D20A-853D-4846-8C0C-1DE21CC8D826}" srcOrd="1" destOrd="0" presId="urn:microsoft.com/office/officeart/2005/8/layout/hierarchy1"/>
    <dgm:cxn modelId="{87A83A80-A234-4B5E-AD0B-4536951C7E76}" type="presParOf" srcId="{1BC4D20A-853D-4846-8C0C-1DE21CC8D826}" destId="{6EEF316E-4C2F-4323-8509-AC6896AEB11E}" srcOrd="0" destOrd="0" presId="urn:microsoft.com/office/officeart/2005/8/layout/hierarchy1"/>
    <dgm:cxn modelId="{457A6BCF-2357-4BC0-B60A-7E78583B7DC4}" type="presParOf" srcId="{6EEF316E-4C2F-4323-8509-AC6896AEB11E}" destId="{87610388-CB71-4781-9A27-6C4537B97CEC}" srcOrd="0" destOrd="0" presId="urn:microsoft.com/office/officeart/2005/8/layout/hierarchy1"/>
    <dgm:cxn modelId="{3CD471D9-A388-4B3C-A5FA-9D19757D794E}" type="presParOf" srcId="{6EEF316E-4C2F-4323-8509-AC6896AEB11E}" destId="{38387BB2-4467-4B16-BEA5-611A628C7EF9}" srcOrd="1" destOrd="0" presId="urn:microsoft.com/office/officeart/2005/8/layout/hierarchy1"/>
    <dgm:cxn modelId="{2581C528-9F2E-428A-B6E0-C519E981D392}" type="presParOf" srcId="{1BC4D20A-853D-4846-8C0C-1DE21CC8D826}" destId="{AF90D78A-023C-4E6F-BBE1-41B42EE22F5C}" srcOrd="1" destOrd="0" presId="urn:microsoft.com/office/officeart/2005/8/layout/hierarchy1"/>
    <dgm:cxn modelId="{4E7B4F22-B426-4B49-9532-D34190AEB3C2}" type="presParOf" srcId="{994F01B2-6299-4F15-9888-2F1CE15E63FB}" destId="{1A9EC484-F993-467B-82A4-E8E7ECD189A4}" srcOrd="2" destOrd="0" presId="urn:microsoft.com/office/officeart/2005/8/layout/hierarchy1"/>
    <dgm:cxn modelId="{7107892C-D609-47B1-9F61-6E1EFAD72443}" type="presParOf" srcId="{994F01B2-6299-4F15-9888-2F1CE15E63FB}" destId="{39118EC8-D5B0-4062-B370-C8EA4762AF58}" srcOrd="3" destOrd="0" presId="urn:microsoft.com/office/officeart/2005/8/layout/hierarchy1"/>
    <dgm:cxn modelId="{E9E0C451-1A7D-4985-A07D-1BA7304239E1}" type="presParOf" srcId="{39118EC8-D5B0-4062-B370-C8EA4762AF58}" destId="{D8FD5D15-7CD6-457D-A29A-48512C3FFE4D}" srcOrd="0" destOrd="0" presId="urn:microsoft.com/office/officeart/2005/8/layout/hierarchy1"/>
    <dgm:cxn modelId="{E7EF4066-7BBC-427C-9254-01BC6F235C12}" type="presParOf" srcId="{D8FD5D15-7CD6-457D-A29A-48512C3FFE4D}" destId="{CEE374AF-ECAA-41B2-8C29-1293B90F13D7}" srcOrd="0" destOrd="0" presId="urn:microsoft.com/office/officeart/2005/8/layout/hierarchy1"/>
    <dgm:cxn modelId="{4E5C65CF-5F25-48D6-A574-173AA843131B}" type="presParOf" srcId="{D8FD5D15-7CD6-457D-A29A-48512C3FFE4D}" destId="{7FFECF3A-8807-4FCB-B688-B2186324A073}" srcOrd="1" destOrd="0" presId="urn:microsoft.com/office/officeart/2005/8/layout/hierarchy1"/>
    <dgm:cxn modelId="{6E77BD7D-08E6-4A19-B87D-60479D7BB28A}" type="presParOf" srcId="{39118EC8-D5B0-4062-B370-C8EA4762AF58}" destId="{4048F8DA-8019-412B-A399-7FB28BCBA432}" srcOrd="1" destOrd="0" presId="urn:microsoft.com/office/officeart/2005/8/layout/hierarchy1"/>
    <dgm:cxn modelId="{B8D2C842-F047-4952-89E5-C54E37A92B18}" type="presParOf" srcId="{F3F5ADBB-8CA4-4918-8E05-87801A496603}" destId="{06DEA280-7DB8-4B2B-B844-7E7FA56782D6}" srcOrd="2" destOrd="0" presId="urn:microsoft.com/office/officeart/2005/8/layout/hierarchy1"/>
    <dgm:cxn modelId="{3A870D6F-78C9-44E9-8D01-2C18D691BCC7}" type="presParOf" srcId="{F3F5ADBB-8CA4-4918-8E05-87801A496603}" destId="{79E6B3B7-C19F-41F2-82A0-C2CB79BDB6A2}" srcOrd="3" destOrd="0" presId="urn:microsoft.com/office/officeart/2005/8/layout/hierarchy1"/>
    <dgm:cxn modelId="{7A0E5F7A-DECE-4DC9-A21D-774C8DD2FDD8}" type="presParOf" srcId="{79E6B3B7-C19F-41F2-82A0-C2CB79BDB6A2}" destId="{95280155-E71A-4286-9A5C-31D69E9E35F4}" srcOrd="0" destOrd="0" presId="urn:microsoft.com/office/officeart/2005/8/layout/hierarchy1"/>
    <dgm:cxn modelId="{A65EE96F-A04E-4251-94C8-36EBBB4A360D}" type="presParOf" srcId="{95280155-E71A-4286-9A5C-31D69E9E35F4}" destId="{191BFFA7-B3F7-4011-B391-1107B721F0CA}" srcOrd="0" destOrd="0" presId="urn:microsoft.com/office/officeart/2005/8/layout/hierarchy1"/>
    <dgm:cxn modelId="{A5B8E518-7FD7-4F9B-9D78-1312EF9CE77E}" type="presParOf" srcId="{95280155-E71A-4286-9A5C-31D69E9E35F4}" destId="{E2702B85-565A-450F-9355-4D1F95D612DD}" srcOrd="1" destOrd="0" presId="urn:microsoft.com/office/officeart/2005/8/layout/hierarchy1"/>
    <dgm:cxn modelId="{E244CC7C-5A10-43BB-9B7A-7D3FC0496640}" type="presParOf" srcId="{79E6B3B7-C19F-41F2-82A0-C2CB79BDB6A2}" destId="{BCD41E3D-7375-40C6-B76A-886F7E8375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EA280-7DB8-4B2B-B844-7E7FA56782D6}">
      <dsp:nvSpPr>
        <dsp:cNvPr id="0" name=""/>
        <dsp:cNvSpPr/>
      </dsp:nvSpPr>
      <dsp:spPr>
        <a:xfrm>
          <a:off x="7267816" y="2224667"/>
          <a:ext cx="1625933" cy="41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333"/>
              </a:lnTo>
              <a:lnTo>
                <a:pt x="1625933" y="282333"/>
              </a:lnTo>
              <a:lnTo>
                <a:pt x="1625933" y="41429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EC484-F993-467B-82A4-E8E7ECD189A4}">
      <dsp:nvSpPr>
        <dsp:cNvPr id="0" name=""/>
        <dsp:cNvSpPr/>
      </dsp:nvSpPr>
      <dsp:spPr>
        <a:xfrm>
          <a:off x="6083393" y="3479216"/>
          <a:ext cx="1659552" cy="41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333"/>
              </a:lnTo>
              <a:lnTo>
                <a:pt x="1659552" y="282333"/>
              </a:lnTo>
              <a:lnTo>
                <a:pt x="1659552" y="41429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18FEF-B3EE-42BF-9C06-621FBAACD2AF}">
      <dsp:nvSpPr>
        <dsp:cNvPr id="0" name=""/>
        <dsp:cNvSpPr/>
      </dsp:nvSpPr>
      <dsp:spPr>
        <a:xfrm>
          <a:off x="3800781" y="3479216"/>
          <a:ext cx="2282611" cy="414299"/>
        </a:xfrm>
        <a:custGeom>
          <a:avLst/>
          <a:gdLst/>
          <a:ahLst/>
          <a:cxnLst/>
          <a:rect l="0" t="0" r="0" b="0"/>
          <a:pathLst>
            <a:path>
              <a:moveTo>
                <a:pt x="2282611" y="0"/>
              </a:moveTo>
              <a:lnTo>
                <a:pt x="2282611" y="282333"/>
              </a:lnTo>
              <a:lnTo>
                <a:pt x="0" y="282333"/>
              </a:lnTo>
              <a:lnTo>
                <a:pt x="0" y="41429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CBC80-30BE-4B8C-920A-FA85B0DD156B}">
      <dsp:nvSpPr>
        <dsp:cNvPr id="0" name=""/>
        <dsp:cNvSpPr/>
      </dsp:nvSpPr>
      <dsp:spPr>
        <a:xfrm>
          <a:off x="6083393" y="2224667"/>
          <a:ext cx="1184423" cy="414299"/>
        </a:xfrm>
        <a:custGeom>
          <a:avLst/>
          <a:gdLst/>
          <a:ahLst/>
          <a:cxnLst/>
          <a:rect l="0" t="0" r="0" b="0"/>
          <a:pathLst>
            <a:path>
              <a:moveTo>
                <a:pt x="1184423" y="0"/>
              </a:moveTo>
              <a:lnTo>
                <a:pt x="1184423" y="282333"/>
              </a:lnTo>
              <a:lnTo>
                <a:pt x="0" y="282333"/>
              </a:lnTo>
              <a:lnTo>
                <a:pt x="0" y="41429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86AC7-C9BC-494A-8D1D-91B2557C97B4}">
      <dsp:nvSpPr>
        <dsp:cNvPr id="0" name=""/>
        <dsp:cNvSpPr/>
      </dsp:nvSpPr>
      <dsp:spPr>
        <a:xfrm>
          <a:off x="4738760" y="905793"/>
          <a:ext cx="2529056" cy="41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333"/>
              </a:lnTo>
              <a:lnTo>
                <a:pt x="2529056" y="282333"/>
              </a:lnTo>
              <a:lnTo>
                <a:pt x="2529056" y="41429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B76F4-2591-4626-84C4-222FA2BDCAC0}">
      <dsp:nvSpPr>
        <dsp:cNvPr id="0" name=""/>
        <dsp:cNvSpPr/>
      </dsp:nvSpPr>
      <dsp:spPr>
        <a:xfrm>
          <a:off x="2209704" y="2224667"/>
          <a:ext cx="1186068" cy="41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333"/>
              </a:lnTo>
              <a:lnTo>
                <a:pt x="1186068" y="282333"/>
              </a:lnTo>
              <a:lnTo>
                <a:pt x="1186068" y="41429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59104-EAAE-470F-9D03-1D31F6EB1B20}">
      <dsp:nvSpPr>
        <dsp:cNvPr id="0" name=""/>
        <dsp:cNvSpPr/>
      </dsp:nvSpPr>
      <dsp:spPr>
        <a:xfrm>
          <a:off x="1243667" y="2224667"/>
          <a:ext cx="966036" cy="414299"/>
        </a:xfrm>
        <a:custGeom>
          <a:avLst/>
          <a:gdLst/>
          <a:ahLst/>
          <a:cxnLst/>
          <a:rect l="0" t="0" r="0" b="0"/>
          <a:pathLst>
            <a:path>
              <a:moveTo>
                <a:pt x="966036" y="0"/>
              </a:moveTo>
              <a:lnTo>
                <a:pt x="966036" y="282333"/>
              </a:lnTo>
              <a:lnTo>
                <a:pt x="0" y="282333"/>
              </a:lnTo>
              <a:lnTo>
                <a:pt x="0" y="41429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C8635-CF6E-4592-A34F-4D687AA17E88}">
      <dsp:nvSpPr>
        <dsp:cNvPr id="0" name=""/>
        <dsp:cNvSpPr/>
      </dsp:nvSpPr>
      <dsp:spPr>
        <a:xfrm>
          <a:off x="2209704" y="905793"/>
          <a:ext cx="2529056" cy="414299"/>
        </a:xfrm>
        <a:custGeom>
          <a:avLst/>
          <a:gdLst/>
          <a:ahLst/>
          <a:cxnLst/>
          <a:rect l="0" t="0" r="0" b="0"/>
          <a:pathLst>
            <a:path>
              <a:moveTo>
                <a:pt x="2529056" y="0"/>
              </a:moveTo>
              <a:lnTo>
                <a:pt x="2529056" y="282333"/>
              </a:lnTo>
              <a:lnTo>
                <a:pt x="0" y="282333"/>
              </a:lnTo>
              <a:lnTo>
                <a:pt x="0" y="41429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DE010-1D15-46E6-97ED-0D06D71CCFAE}">
      <dsp:nvSpPr>
        <dsp:cNvPr id="0" name=""/>
        <dsp:cNvSpPr/>
      </dsp:nvSpPr>
      <dsp:spPr>
        <a:xfrm>
          <a:off x="3635871" y="1219"/>
          <a:ext cx="2205778" cy="904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E58E8-5736-44A9-B0CA-90C9FFA78880}">
      <dsp:nvSpPr>
        <dsp:cNvPr id="0" name=""/>
        <dsp:cNvSpPr/>
      </dsp:nvSpPr>
      <dsp:spPr>
        <a:xfrm>
          <a:off x="3794151" y="151586"/>
          <a:ext cx="2205778" cy="9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schemeClr val="accent3">
                  <a:lumMod val="50000"/>
                </a:schemeClr>
              </a:solidFill>
            </a:rPr>
            <a:t>Information hiding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Giấu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thông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tin</a:t>
          </a:r>
          <a:endParaRPr lang="vi-VN" sz="20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3820645" y="178080"/>
        <a:ext cx="2152790" cy="851585"/>
      </dsp:txXfrm>
    </dsp:sp>
    <dsp:sp modelId="{0F49B021-C7D8-4BF6-B472-137EFE8FA4C2}">
      <dsp:nvSpPr>
        <dsp:cNvPr id="0" name=""/>
        <dsp:cNvSpPr/>
      </dsp:nvSpPr>
      <dsp:spPr>
        <a:xfrm>
          <a:off x="1106814" y="1320093"/>
          <a:ext cx="2205778" cy="904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176A0-63ED-4102-B3FF-96A2D73040F8}">
      <dsp:nvSpPr>
        <dsp:cNvPr id="0" name=""/>
        <dsp:cNvSpPr/>
      </dsp:nvSpPr>
      <dsp:spPr>
        <a:xfrm>
          <a:off x="1265095" y="1470459"/>
          <a:ext cx="2205778" cy="9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schemeClr val="accent3">
                  <a:lumMod val="50000"/>
                </a:schemeClr>
              </a:solidFill>
            </a:rPr>
            <a:t>Steganography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Giấu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tin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mặt</a:t>
          </a:r>
          <a:endParaRPr lang="vi-VN" sz="20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1291589" y="1496953"/>
        <a:ext cx="2152790" cy="851585"/>
      </dsp:txXfrm>
    </dsp:sp>
    <dsp:sp modelId="{358654B1-72F4-40D3-A9D3-CDE5B232AB42}">
      <dsp:nvSpPr>
        <dsp:cNvPr id="0" name=""/>
        <dsp:cNvSpPr/>
      </dsp:nvSpPr>
      <dsp:spPr>
        <a:xfrm>
          <a:off x="325895" y="2638966"/>
          <a:ext cx="1835544" cy="8402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5DCDA-F2E9-458B-BEDC-F6C2B73B2220}">
      <dsp:nvSpPr>
        <dsp:cNvPr id="0" name=""/>
        <dsp:cNvSpPr/>
      </dsp:nvSpPr>
      <dsp:spPr>
        <a:xfrm>
          <a:off x="484176" y="2789333"/>
          <a:ext cx="1835544" cy="8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schemeClr val="accent3">
                  <a:lumMod val="50000"/>
                </a:schemeClr>
              </a:solidFill>
            </a:rPr>
            <a:t>Intrinsic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Giấu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tin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có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xử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lý</a:t>
          </a:r>
          <a:endParaRPr lang="vi-VN" sz="20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508786" y="2813943"/>
        <a:ext cx="1786324" cy="791029"/>
      </dsp:txXfrm>
    </dsp:sp>
    <dsp:sp modelId="{BD1B5A21-D045-484F-AE01-5C654D0411B1}">
      <dsp:nvSpPr>
        <dsp:cNvPr id="0" name=""/>
        <dsp:cNvSpPr/>
      </dsp:nvSpPr>
      <dsp:spPr>
        <a:xfrm>
          <a:off x="2478000" y="2638966"/>
          <a:ext cx="1835544" cy="8402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58162-21CB-444C-8B8F-C17C7C30191E}">
      <dsp:nvSpPr>
        <dsp:cNvPr id="0" name=""/>
        <dsp:cNvSpPr/>
      </dsp:nvSpPr>
      <dsp:spPr>
        <a:xfrm>
          <a:off x="2636281" y="2789333"/>
          <a:ext cx="1835544" cy="8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schemeClr val="accent3">
                  <a:lumMod val="50000"/>
                </a:schemeClr>
              </a:solidFill>
            </a:rPr>
            <a:t>Pure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spc="-80" baseline="0" dirty="0" err="1">
              <a:solidFill>
                <a:schemeClr val="accent3">
                  <a:lumMod val="50000"/>
                </a:schemeClr>
              </a:solidFill>
            </a:rPr>
            <a:t>Giấu</a:t>
          </a:r>
          <a:r>
            <a:rPr lang="en-US" sz="2000" kern="1200" spc="-80" baseline="0" dirty="0">
              <a:solidFill>
                <a:schemeClr val="accent3">
                  <a:lumMod val="50000"/>
                </a:schemeClr>
              </a:solidFill>
            </a:rPr>
            <a:t> tin </a:t>
          </a:r>
          <a:r>
            <a:rPr lang="en-US" sz="2000" kern="1200" spc="-80" baseline="0" dirty="0" err="1">
              <a:solidFill>
                <a:schemeClr val="accent3">
                  <a:lumMod val="50000"/>
                </a:schemeClr>
              </a:solidFill>
            </a:rPr>
            <a:t>đơn</a:t>
          </a:r>
          <a:r>
            <a:rPr lang="en-US" sz="2000" kern="1200" spc="-80" baseline="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spc="-80" baseline="0" dirty="0" err="1">
              <a:solidFill>
                <a:schemeClr val="accent3">
                  <a:lumMod val="50000"/>
                </a:schemeClr>
              </a:solidFill>
            </a:rPr>
            <a:t>thuần</a:t>
          </a:r>
          <a:endParaRPr lang="vi-VN" sz="2000" kern="1200" spc="-80" baseline="0" dirty="0">
            <a:solidFill>
              <a:schemeClr val="accent3">
                <a:lumMod val="50000"/>
              </a:schemeClr>
            </a:solidFill>
          </a:endParaRPr>
        </a:p>
      </dsp:txBody>
      <dsp:txXfrm>
        <a:off x="2660891" y="2813943"/>
        <a:ext cx="1786324" cy="791029"/>
      </dsp:txXfrm>
    </dsp:sp>
    <dsp:sp modelId="{60C0DE96-E499-4C20-AAFC-59F7A4174864}">
      <dsp:nvSpPr>
        <dsp:cNvPr id="0" name=""/>
        <dsp:cNvSpPr/>
      </dsp:nvSpPr>
      <dsp:spPr>
        <a:xfrm>
          <a:off x="6164927" y="1320093"/>
          <a:ext cx="2205778" cy="904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5B734-5B47-47FF-9D89-A07E1C0E4143}">
      <dsp:nvSpPr>
        <dsp:cNvPr id="0" name=""/>
        <dsp:cNvSpPr/>
      </dsp:nvSpPr>
      <dsp:spPr>
        <a:xfrm>
          <a:off x="6323208" y="1470459"/>
          <a:ext cx="2205778" cy="9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schemeClr val="accent3">
                  <a:lumMod val="50000"/>
                </a:schemeClr>
              </a:solidFill>
            </a:rPr>
            <a:t>Watermarking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số</a:t>
          </a:r>
          <a:endParaRPr lang="vi-VN" sz="20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6349702" y="1496953"/>
        <a:ext cx="2152790" cy="851585"/>
      </dsp:txXfrm>
    </dsp:sp>
    <dsp:sp modelId="{8A3B5659-4DBE-46DF-8554-F2C38FAF709E}">
      <dsp:nvSpPr>
        <dsp:cNvPr id="0" name=""/>
        <dsp:cNvSpPr/>
      </dsp:nvSpPr>
      <dsp:spPr>
        <a:xfrm>
          <a:off x="4831619" y="2638966"/>
          <a:ext cx="2503546" cy="8402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3F7BE-E8D0-4CF6-A65C-D7D2133C5532}">
      <dsp:nvSpPr>
        <dsp:cNvPr id="0" name=""/>
        <dsp:cNvSpPr/>
      </dsp:nvSpPr>
      <dsp:spPr>
        <a:xfrm>
          <a:off x="4989900" y="2789333"/>
          <a:ext cx="2503546" cy="8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-100" baseline="0" dirty="0">
              <a:solidFill>
                <a:schemeClr val="accent3">
                  <a:lumMod val="50000"/>
                </a:schemeClr>
              </a:solidFill>
            </a:rPr>
            <a:t>Robust Copyright marking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bền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vững</a:t>
          </a:r>
          <a:endParaRPr lang="vi-VN" sz="20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5014510" y="2813943"/>
        <a:ext cx="2454326" cy="791029"/>
      </dsp:txXfrm>
    </dsp:sp>
    <dsp:sp modelId="{87610388-CB71-4781-9A27-6C4537B97CEC}">
      <dsp:nvSpPr>
        <dsp:cNvPr id="0" name=""/>
        <dsp:cNvSpPr/>
      </dsp:nvSpPr>
      <dsp:spPr>
        <a:xfrm>
          <a:off x="1987979" y="3893515"/>
          <a:ext cx="3625603" cy="904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87BB2-4467-4B16-BEA5-611A628C7EF9}">
      <dsp:nvSpPr>
        <dsp:cNvPr id="0" name=""/>
        <dsp:cNvSpPr/>
      </dsp:nvSpPr>
      <dsp:spPr>
        <a:xfrm>
          <a:off x="2146260" y="4043882"/>
          <a:ext cx="3625603" cy="9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 err="1">
              <a:solidFill>
                <a:schemeClr val="accent3">
                  <a:lumMod val="50000"/>
                </a:schemeClr>
              </a:solidFill>
            </a:rPr>
            <a:t>Impereeptible</a:t>
          </a:r>
          <a:r>
            <a:rPr lang="en-US" sz="2000" b="1" kern="1200" dirty="0">
              <a:solidFill>
                <a:schemeClr val="accent3">
                  <a:lumMod val="50000"/>
                </a:schemeClr>
              </a:solidFill>
            </a:rPr>
            <a:t> Watermarking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ẩn</a:t>
          </a:r>
          <a:endParaRPr lang="vi-VN" sz="20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172754" y="4070376"/>
        <a:ext cx="3572615" cy="851585"/>
      </dsp:txXfrm>
    </dsp:sp>
    <dsp:sp modelId="{CEE374AF-ECAA-41B2-8C29-1293B90F13D7}">
      <dsp:nvSpPr>
        <dsp:cNvPr id="0" name=""/>
        <dsp:cNvSpPr/>
      </dsp:nvSpPr>
      <dsp:spPr>
        <a:xfrm>
          <a:off x="5930144" y="3893515"/>
          <a:ext cx="3625603" cy="904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ECF3A-8807-4FCB-B688-B2186324A073}">
      <dsp:nvSpPr>
        <dsp:cNvPr id="0" name=""/>
        <dsp:cNvSpPr/>
      </dsp:nvSpPr>
      <dsp:spPr>
        <a:xfrm>
          <a:off x="6088424" y="4043882"/>
          <a:ext cx="3625603" cy="9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schemeClr val="accent3">
                  <a:lumMod val="50000"/>
                </a:schemeClr>
              </a:solidFill>
            </a:rPr>
            <a:t>Visible Watermarking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hiện</a:t>
          </a:r>
          <a:endParaRPr lang="vi-VN" sz="20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6114918" y="4070376"/>
        <a:ext cx="3572615" cy="851585"/>
      </dsp:txXfrm>
    </dsp:sp>
    <dsp:sp modelId="{191BFFA7-B3F7-4011-B391-1107B721F0CA}">
      <dsp:nvSpPr>
        <dsp:cNvPr id="0" name=""/>
        <dsp:cNvSpPr/>
      </dsp:nvSpPr>
      <dsp:spPr>
        <a:xfrm>
          <a:off x="7556077" y="2638966"/>
          <a:ext cx="2675344" cy="8402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02B85-565A-450F-9355-4D1F95D612DD}">
      <dsp:nvSpPr>
        <dsp:cNvPr id="0" name=""/>
        <dsp:cNvSpPr/>
      </dsp:nvSpPr>
      <dsp:spPr>
        <a:xfrm>
          <a:off x="7714358" y="2789333"/>
          <a:ext cx="2675344" cy="8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 err="1">
              <a:solidFill>
                <a:schemeClr val="accent3">
                  <a:lumMod val="50000"/>
                </a:schemeClr>
              </a:solidFill>
            </a:rPr>
            <a:t>Fregile</a:t>
          </a:r>
          <a:r>
            <a:rPr lang="en-US" sz="2000" b="1" kern="1200" dirty="0">
              <a:solidFill>
                <a:schemeClr val="accent3">
                  <a:lumMod val="50000"/>
                </a:schemeClr>
              </a:solidFill>
            </a:rPr>
            <a:t> Watermarking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Thủy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văn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“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dễ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000" kern="1200" dirty="0" err="1">
              <a:solidFill>
                <a:schemeClr val="accent3">
                  <a:lumMod val="50000"/>
                </a:schemeClr>
              </a:solidFill>
            </a:rPr>
            <a:t>vở</a:t>
          </a:r>
          <a:r>
            <a:rPr lang="en-US" sz="2000" kern="1200" dirty="0">
              <a:solidFill>
                <a:schemeClr val="accent3">
                  <a:lumMod val="50000"/>
                </a:schemeClr>
              </a:solidFill>
            </a:rPr>
            <a:t>’</a:t>
          </a:r>
          <a:endParaRPr lang="vi-VN" sz="20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7738968" y="2813943"/>
        <a:ext cx="2626124" cy="791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8A55A0-EEA2-42E4-967B-A43BFFAFD11A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6E3A19-CE92-47AB-A1A8-FBCA759DD71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97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3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3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5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6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63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8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68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3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6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32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5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7594D63C-2251-446F-A3F8-9BF5DAB94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"/>
            <a:ext cx="12192000" cy="68578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C63590-D3AA-4B22-9C74-41D5701F422C}"/>
              </a:ext>
            </a:extLst>
          </p:cNvPr>
          <p:cNvSpPr txBox="1"/>
          <p:nvPr/>
        </p:nvSpPr>
        <p:spPr>
          <a:xfrm>
            <a:off x="382555" y="1251954"/>
            <a:ext cx="6387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/>
                <a:latin typeface="UTM Swiss 721 Black Condensed" panose="02000500000000000000" pitchFamily="2" charset="0"/>
                <a:ea typeface="Calibri" panose="020F0502020204030204" pitchFamily="34" charset="0"/>
              </a:rPr>
              <a:t>GIẤU TIN TRONG AUDIO BẰNG THUẬT TOÁN LSB</a:t>
            </a:r>
            <a:endParaRPr lang="vi-VN" sz="4800" dirty="0">
              <a:solidFill>
                <a:schemeClr val="bg1"/>
              </a:solidFill>
              <a:latin typeface="UTM Swiss 721 Black Condensed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55C2B-B9AB-400B-A582-88C8CA1AF3F9}"/>
              </a:ext>
            </a:extLst>
          </p:cNvPr>
          <p:cNvSpPr txBox="1"/>
          <p:nvPr/>
        </p:nvSpPr>
        <p:spPr>
          <a:xfrm>
            <a:off x="307911" y="4036387"/>
            <a:ext cx="5656009" cy="293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Giáo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viên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hướng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dẫn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ThS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. Lương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Trần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Hy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Hiến</a:t>
            </a:r>
            <a:endParaRPr lang="en-US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Thành</a:t>
            </a: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viên</a:t>
            </a: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nhóm</a:t>
            </a: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HKT:</a:t>
            </a:r>
            <a:endParaRPr lang="vi-VN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1.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Nguyễn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Xuân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44.01.104.196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2.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Lâm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Hoàng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Khánh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44.01.104.112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3.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Võ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Tuấn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Hào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	44.01.104.081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4.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Bùi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Chí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Tùng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	44.01.104.200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5.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Lâm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Phát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Tài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44.01.104.188</a:t>
            </a:r>
          </a:p>
          <a:p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BE3F3-7F11-4D4D-B18C-14E105306C28}"/>
              </a:ext>
            </a:extLst>
          </p:cNvPr>
          <p:cNvSpPr txBox="1"/>
          <p:nvPr/>
        </p:nvSpPr>
        <p:spPr>
          <a:xfrm>
            <a:off x="2872081" y="3190963"/>
            <a:ext cx="1408922" cy="47607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GET START</a:t>
            </a:r>
            <a:endParaRPr lang="vi-V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4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3. CÁC KĨ THUẬT GIẤU TIN</a:t>
            </a:r>
            <a:endParaRPr lang="vi-VN" sz="4000" dirty="0">
              <a:solidFill>
                <a:schemeClr val="accent2">
                  <a:lumMod val="75000"/>
                </a:schemeClr>
              </a:solidFill>
              <a:latin typeface="UTM Swiss 721 Black Condensed" panose="02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0AC0D0-1676-4E6C-B626-85DEA17EFF55}"/>
              </a:ext>
            </a:extLst>
          </p:cNvPr>
          <p:cNvSpPr txBox="1"/>
          <p:nvPr/>
        </p:nvSpPr>
        <p:spPr>
          <a:xfrm>
            <a:off x="530492" y="1126726"/>
            <a:ext cx="10692484" cy="73574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/>
            <a:r>
              <a:rPr lang="vi-VN" sz="2800" b="1" kern="1100" spc="-60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Một</a:t>
            </a:r>
            <a:r>
              <a:rPr lang="vi-VN" sz="2800" b="1" kern="1100" spc="-60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số</a:t>
            </a:r>
            <a:r>
              <a:rPr lang="vi-VN" sz="2800" b="1" kern="1100" spc="-60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thuật</a:t>
            </a:r>
            <a:r>
              <a:rPr lang="vi-VN" sz="2800" b="1" kern="1100" spc="-60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toán</a:t>
            </a:r>
            <a:r>
              <a:rPr lang="vi-VN" sz="2800" b="1" kern="1100" spc="-60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b="1" kern="1100" spc="-60" dirty="0">
                <a:solidFill>
                  <a:schemeClr val="bg1"/>
                </a:solidFill>
                <a:latin typeface="UTM Swiss Condensed" panose="02000500000000000000" pitchFamily="2" charset="0"/>
              </a:rPr>
              <a:t> thông tin trong </a:t>
            </a:r>
            <a:r>
              <a:rPr lang="vi-VN" sz="2800" b="1" kern="1100" spc="-60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khối</a:t>
            </a:r>
            <a:r>
              <a:rPr lang="vi-VN" sz="2800" b="1" kern="1100" spc="-60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bit</a:t>
            </a:r>
            <a:r>
              <a:rPr lang="vi-VN" sz="2800" b="1" kern="1100" spc="-60" dirty="0">
                <a:solidFill>
                  <a:schemeClr val="bg1"/>
                </a:solidFill>
                <a:latin typeface="UTM Swiss Condensed" panose="020005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5D081-A5A0-405C-8EBA-00AD3666F4AB}"/>
              </a:ext>
            </a:extLst>
          </p:cNvPr>
          <p:cNvSpPr txBox="1"/>
          <p:nvPr/>
        </p:nvSpPr>
        <p:spPr>
          <a:xfrm>
            <a:off x="1087082" y="1981490"/>
            <a:ext cx="9279430" cy="73574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algn="just"/>
            <a:r>
              <a:rPr lang="vi-VN" sz="2800" b="1" kern="1100" spc="-60">
                <a:solidFill>
                  <a:schemeClr val="accent3"/>
                </a:solidFill>
                <a:latin typeface="UTM Swiss Condensed" panose="02000500000000000000" pitchFamily="2" charset="0"/>
              </a:rPr>
              <a:t>+ Kỹ thuật giấu tin ngây thơ</a:t>
            </a:r>
            <a:endParaRPr lang="vi-VN" sz="2800" b="1" kern="1100" spc="-60" dirty="0">
              <a:solidFill>
                <a:schemeClr val="accent3"/>
              </a:solidFill>
              <a:latin typeface="UTM Swiss Condensed" panose="02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1FA6E-4A00-4FE9-946B-5D9C10E8AD60}"/>
              </a:ext>
            </a:extLst>
          </p:cNvPr>
          <p:cNvSpPr txBox="1"/>
          <p:nvPr/>
        </p:nvSpPr>
        <p:spPr>
          <a:xfrm>
            <a:off x="1087082" y="2816376"/>
            <a:ext cx="9279430" cy="73574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algn="just"/>
            <a:r>
              <a:rPr lang="vi-VN" sz="2800" b="1" kern="1100" spc="-60">
                <a:solidFill>
                  <a:schemeClr val="accent3"/>
                </a:solidFill>
                <a:latin typeface="UTM Swiss Condensed" panose="02000500000000000000" pitchFamily="2" charset="0"/>
              </a:rPr>
              <a:t>+ Kỹ thuật giấu tin Chen - Pan - Tseng</a:t>
            </a:r>
            <a:endParaRPr lang="vi-VN" sz="2800" b="1" kern="1100" spc="-60" dirty="0">
              <a:solidFill>
                <a:schemeClr val="accent3"/>
              </a:solidFill>
              <a:latin typeface="UTM Swiss Condensed" panose="02000500000000000000" pitchFamily="2" charset="0"/>
            </a:endParaRPr>
          </a:p>
        </p:txBody>
      </p:sp>
      <p:pic>
        <p:nvPicPr>
          <p:cNvPr id="10" name="Graphic 9" descr="Laptop with phone and calculator">
            <a:extLst>
              <a:ext uri="{FF2B5EF4-FFF2-40B4-BE49-F238E27FC236}">
                <a16:creationId xmlns:a16="http://schemas.microsoft.com/office/drawing/2014/main" id="{9D46383C-FA1C-46EA-AC82-C28913146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9879" y="3253823"/>
            <a:ext cx="4290391" cy="42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4. ỨNG DỤNG CHÍNH CỦA GIẤU TIN</a:t>
            </a:r>
            <a:endParaRPr lang="vi-VN" sz="4000" dirty="0">
              <a:solidFill>
                <a:schemeClr val="accent2">
                  <a:lumMod val="75000"/>
                </a:schemeClr>
              </a:solidFill>
              <a:latin typeface="UTM Swiss 721 Black Condensed" panose="02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03F7DD5-F644-4863-94D5-672E0A31C7C9}"/>
              </a:ext>
            </a:extLst>
          </p:cNvPr>
          <p:cNvGrpSpPr/>
          <p:nvPr/>
        </p:nvGrpSpPr>
        <p:grpSpPr>
          <a:xfrm>
            <a:off x="4170901" y="1811948"/>
            <a:ext cx="3623560" cy="4171406"/>
            <a:chOff x="4547934" y="1811948"/>
            <a:chExt cx="3038846" cy="349828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3BBD143-F44B-40A3-B517-9334561B4D7D}"/>
                </a:ext>
              </a:extLst>
            </p:cNvPr>
            <p:cNvGrpSpPr/>
            <p:nvPr/>
          </p:nvGrpSpPr>
          <p:grpSpPr>
            <a:xfrm>
              <a:off x="4970171" y="1811948"/>
              <a:ext cx="2603580" cy="3498286"/>
              <a:chOff x="719786" y="1332374"/>
              <a:chExt cx="2084621" cy="2852251"/>
            </a:xfrm>
          </p:grpSpPr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A63698E1-DFC4-4397-99FD-959CEE9C6071}"/>
                  </a:ext>
                </a:extLst>
              </p:cNvPr>
              <p:cNvSpPr/>
              <p:nvPr/>
            </p:nvSpPr>
            <p:spPr>
              <a:xfrm rot="21241271" flipH="1">
                <a:off x="719786" y="3657994"/>
                <a:ext cx="2084621" cy="526631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7721951-F7BE-4ECB-85E2-9E0DA35BAA64}"/>
                  </a:ext>
                </a:extLst>
              </p:cNvPr>
              <p:cNvGrpSpPr/>
              <p:nvPr/>
            </p:nvGrpSpPr>
            <p:grpSpPr>
              <a:xfrm>
                <a:off x="933500" y="1332374"/>
                <a:ext cx="1262236" cy="2609418"/>
                <a:chOff x="1619672" y="1332374"/>
                <a:chExt cx="1262236" cy="2609418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D2D36A6-EDF6-4440-80A6-0850C5A0C802}"/>
                    </a:ext>
                  </a:extLst>
                </p:cNvPr>
                <p:cNvSpPr/>
                <p:nvPr/>
              </p:nvSpPr>
              <p:spPr>
                <a:xfrm>
                  <a:off x="2017812" y="3077696"/>
                  <a:ext cx="864096" cy="86409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scene3d>
                  <a:camera prst="perspectiveRight">
                    <a:rot lat="300000" lon="20699968" rev="0"/>
                  </a:camera>
                  <a:lightRig rig="threePt" dir="t"/>
                </a:scene3d>
                <a:sp3d extrusionH="819150" prstMaterial="flat">
                  <a:bevelT w="44450" h="44450"/>
                  <a:extrusionClr>
                    <a:schemeClr val="accent2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400" b="1" spc="50" dirty="0">
                      <a:ln w="13500">
                        <a:solidFill>
                          <a:schemeClr val="accent1">
                            <a:shade val="2500"/>
                            <a:alpha val="6500"/>
                          </a:schemeClr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innerShdw blurRad="50900" dist="38500" dir="13500000">
                          <a:srgbClr val="000000">
                            <a:alpha val="60000"/>
                          </a:srgbClr>
                        </a:innerShdw>
                      </a:effectLst>
                      <a:cs typeface="Arial" pitchFamily="34" charset="0"/>
                    </a:rPr>
                    <a:t>C</a:t>
                  </a:r>
                  <a:endParaRPr lang="ko-KR" altLang="en-US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A2CF5F6-12EF-4EA9-9505-717F8A315135}"/>
                    </a:ext>
                  </a:extLst>
                </p:cNvPr>
                <p:cNvSpPr/>
                <p:nvPr/>
              </p:nvSpPr>
              <p:spPr>
                <a:xfrm>
                  <a:off x="1979712" y="1332374"/>
                  <a:ext cx="864096" cy="86409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scene3d>
                  <a:camera prst="perspectiveRight">
                    <a:rot lat="21299999" lon="20699968" rev="0"/>
                  </a:camera>
                  <a:lightRig rig="threePt" dir="t"/>
                </a:scene3d>
                <a:sp3d extrusionH="819150" prstMaterial="flat">
                  <a:bevelT w="63500" h="31750"/>
                  <a:extrusionClr>
                    <a:schemeClr val="accent4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400" b="1" spc="50" dirty="0">
                      <a:ln w="13500">
                        <a:solidFill>
                          <a:schemeClr val="accent1">
                            <a:shade val="2500"/>
                            <a:alpha val="6500"/>
                          </a:schemeClr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innerShdw blurRad="50900" dist="38500" dir="13500000">
                          <a:srgbClr val="000000">
                            <a:alpha val="60000"/>
                          </a:srgbClr>
                        </a:innerShdw>
                      </a:effectLst>
                      <a:cs typeface="Arial" pitchFamily="34" charset="0"/>
                    </a:rPr>
                    <a:t>A</a:t>
                  </a:r>
                  <a:endParaRPr lang="ko-KR" altLang="en-US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B4FDA94-F089-4359-9113-4E1AE150DF2A}"/>
                    </a:ext>
                  </a:extLst>
                </p:cNvPr>
                <p:cNvSpPr/>
                <p:nvPr/>
              </p:nvSpPr>
              <p:spPr>
                <a:xfrm>
                  <a:off x="1619672" y="2211710"/>
                  <a:ext cx="864096" cy="86409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scene3d>
                  <a:camera prst="perspectiveRight">
                    <a:rot lat="0" lon="1499958" rev="0"/>
                  </a:camera>
                  <a:lightRig rig="threePt" dir="t"/>
                </a:scene3d>
                <a:sp3d extrusionH="819150" prstMaterial="flat">
                  <a:bevelT w="38100" h="44450"/>
                  <a:extrusionClr>
                    <a:schemeClr val="accent3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400" b="1" spc="50" dirty="0">
                      <a:ln w="13500">
                        <a:solidFill>
                          <a:schemeClr val="accent1">
                            <a:shade val="2500"/>
                            <a:alpha val="6500"/>
                          </a:schemeClr>
                        </a:solidFill>
                        <a:prstDash val="solid"/>
                      </a:ln>
                      <a:solidFill>
                        <a:schemeClr val="bg1"/>
                      </a:solidFill>
                      <a:effectLst>
                        <a:innerShdw blurRad="50900" dist="38500" dir="13500000">
                          <a:srgbClr val="000000">
                            <a:alpha val="60000"/>
                          </a:srgbClr>
                        </a:innerShdw>
                      </a:effectLst>
                      <a:cs typeface="Arial" pitchFamily="34" charset="0"/>
                    </a:rPr>
                    <a:t>B</a:t>
                  </a:r>
                  <a:endParaRPr lang="ko-KR" altLang="en-US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93D35D-A9E6-418B-A8A8-D982BA135666}"/>
                </a:ext>
              </a:extLst>
            </p:cNvPr>
            <p:cNvSpPr/>
            <p:nvPr/>
          </p:nvSpPr>
          <p:spPr>
            <a:xfrm>
              <a:off x="7464522" y="1814754"/>
              <a:ext cx="122258" cy="10764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F3EC70-A6F6-474E-87E9-17A4DE9A762F}"/>
                </a:ext>
              </a:extLst>
            </p:cNvPr>
            <p:cNvSpPr/>
            <p:nvPr/>
          </p:nvSpPr>
          <p:spPr>
            <a:xfrm>
              <a:off x="7459399" y="3950268"/>
              <a:ext cx="122258" cy="10764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FCB7E3-3EC5-4C1C-A77F-337775EAC95C}"/>
                </a:ext>
              </a:extLst>
            </p:cNvPr>
            <p:cNvSpPr/>
            <p:nvPr/>
          </p:nvSpPr>
          <p:spPr>
            <a:xfrm>
              <a:off x="4547934" y="2884041"/>
              <a:ext cx="122258" cy="10764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Chevron 13">
              <a:extLst>
                <a:ext uri="{FF2B5EF4-FFF2-40B4-BE49-F238E27FC236}">
                  <a16:creationId xmlns:a16="http://schemas.microsoft.com/office/drawing/2014/main" id="{ADA4CF69-1143-4DDD-AEE3-7EAF409C2653}"/>
                </a:ext>
              </a:extLst>
            </p:cNvPr>
            <p:cNvSpPr/>
            <p:nvPr/>
          </p:nvSpPr>
          <p:spPr>
            <a:xfrm>
              <a:off x="7051313" y="2157916"/>
              <a:ext cx="292585" cy="390113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Chevron 78">
              <a:extLst>
                <a:ext uri="{FF2B5EF4-FFF2-40B4-BE49-F238E27FC236}">
                  <a16:creationId xmlns:a16="http://schemas.microsoft.com/office/drawing/2014/main" id="{20025F52-27C3-4706-A06D-5C8669A91F25}"/>
                </a:ext>
              </a:extLst>
            </p:cNvPr>
            <p:cNvSpPr/>
            <p:nvPr/>
          </p:nvSpPr>
          <p:spPr>
            <a:xfrm>
              <a:off x="7051313" y="4296490"/>
              <a:ext cx="292585" cy="39011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Chevron 79">
              <a:extLst>
                <a:ext uri="{FF2B5EF4-FFF2-40B4-BE49-F238E27FC236}">
                  <a16:creationId xmlns:a16="http://schemas.microsoft.com/office/drawing/2014/main" id="{EBE9B25D-AA0F-4F7C-A132-F9618ABD22DF}"/>
                </a:ext>
              </a:extLst>
            </p:cNvPr>
            <p:cNvSpPr/>
            <p:nvPr/>
          </p:nvSpPr>
          <p:spPr>
            <a:xfrm rot="10800000">
              <a:off x="4776587" y="3227203"/>
              <a:ext cx="292585" cy="39011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172AF19-4AFD-4C12-A3F6-98C56A0BD9DA}"/>
              </a:ext>
            </a:extLst>
          </p:cNvPr>
          <p:cNvSpPr txBox="1"/>
          <p:nvPr/>
        </p:nvSpPr>
        <p:spPr>
          <a:xfrm>
            <a:off x="7938295" y="2184244"/>
            <a:ext cx="3939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endParaRPr lang="vi-VN" sz="2800" b="1" dirty="0">
              <a:solidFill>
                <a:schemeClr val="accent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1EC623-E973-4B00-BD46-40779857E606}"/>
              </a:ext>
            </a:extLst>
          </p:cNvPr>
          <p:cNvSpPr txBox="1"/>
          <p:nvPr/>
        </p:nvSpPr>
        <p:spPr>
          <a:xfrm>
            <a:off x="131381" y="3260982"/>
            <a:ext cx="3939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vi-VN" sz="2800" b="1" dirty="0" err="1">
                <a:solidFill>
                  <a:schemeClr val="accent3"/>
                </a:solidFill>
              </a:rPr>
              <a:t>Điều</a:t>
            </a:r>
            <a:r>
              <a:rPr lang="vi-VN" sz="2800" b="1" dirty="0">
                <a:solidFill>
                  <a:schemeClr val="accent3"/>
                </a:solidFill>
              </a:rPr>
              <a:t> </a:t>
            </a:r>
            <a:r>
              <a:rPr lang="vi-VN" sz="2800" b="1" dirty="0" err="1">
                <a:solidFill>
                  <a:schemeClr val="accent3"/>
                </a:solidFill>
              </a:rPr>
              <a:t>khiển</a:t>
            </a:r>
            <a:r>
              <a:rPr lang="vi-VN" sz="2800" b="1" dirty="0">
                <a:solidFill>
                  <a:schemeClr val="accent3"/>
                </a:solidFill>
              </a:rPr>
              <a:t> </a:t>
            </a:r>
            <a:r>
              <a:rPr lang="vi-VN" sz="2800" b="1" dirty="0" err="1">
                <a:solidFill>
                  <a:schemeClr val="accent3"/>
                </a:solidFill>
              </a:rPr>
              <a:t>và</a:t>
            </a:r>
            <a:r>
              <a:rPr lang="vi-VN" sz="2800" b="1" dirty="0">
                <a:solidFill>
                  <a:schemeClr val="accent3"/>
                </a:solidFill>
              </a:rPr>
              <a:t> ngăn </a:t>
            </a:r>
            <a:r>
              <a:rPr lang="vi-VN" sz="2800" b="1" dirty="0" err="1">
                <a:solidFill>
                  <a:schemeClr val="accent3"/>
                </a:solidFill>
              </a:rPr>
              <a:t>chặn</a:t>
            </a:r>
            <a:r>
              <a:rPr lang="vi-VN" sz="2800" b="1" dirty="0">
                <a:solidFill>
                  <a:schemeClr val="accent3"/>
                </a:solidFill>
              </a:rPr>
              <a:t> sao </a:t>
            </a:r>
            <a:r>
              <a:rPr lang="vi-VN" sz="2800" b="1" dirty="0" err="1">
                <a:solidFill>
                  <a:schemeClr val="accent3"/>
                </a:solidFill>
              </a:rPr>
              <a:t>chép</a:t>
            </a:r>
            <a:endParaRPr lang="vi-VN" sz="2800" b="1" dirty="0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2D233-F165-4754-92B5-5D003E87A549}"/>
              </a:ext>
            </a:extLst>
          </p:cNvPr>
          <p:cNvSpPr txBox="1"/>
          <p:nvPr/>
        </p:nvSpPr>
        <p:spPr>
          <a:xfrm>
            <a:off x="7938294" y="4745094"/>
            <a:ext cx="3939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 err="1">
                <a:solidFill>
                  <a:schemeClr val="accent3"/>
                </a:solidFill>
              </a:rPr>
              <a:t>Chống</a:t>
            </a:r>
            <a:r>
              <a:rPr lang="vi-VN" sz="2800" b="1" dirty="0">
                <a:solidFill>
                  <a:schemeClr val="accent3"/>
                </a:solidFill>
              </a:rPr>
              <a:t> </a:t>
            </a:r>
            <a:r>
              <a:rPr lang="vi-VN" sz="2800" b="1" dirty="0" err="1">
                <a:solidFill>
                  <a:schemeClr val="accent3"/>
                </a:solidFill>
              </a:rPr>
              <a:t>giả</a:t>
            </a:r>
            <a:r>
              <a:rPr lang="vi-VN" sz="2800" b="1" dirty="0">
                <a:solidFill>
                  <a:schemeClr val="accent3"/>
                </a:solidFill>
              </a:rPr>
              <a:t> </a:t>
            </a:r>
            <a:r>
              <a:rPr lang="vi-VN" sz="2800" b="1" dirty="0" err="1">
                <a:solidFill>
                  <a:schemeClr val="accent3"/>
                </a:solidFill>
              </a:rPr>
              <a:t>mạo</a:t>
            </a:r>
            <a:r>
              <a:rPr lang="vi-VN" sz="2800" b="1" dirty="0">
                <a:solidFill>
                  <a:schemeClr val="accent3"/>
                </a:solidFill>
              </a:rPr>
              <a:t> </a:t>
            </a:r>
            <a:r>
              <a:rPr lang="vi-VN" sz="2800" b="1" dirty="0" err="1">
                <a:solidFill>
                  <a:schemeClr val="accent3"/>
                </a:solidFill>
              </a:rPr>
              <a:t>và</a:t>
            </a:r>
            <a:r>
              <a:rPr lang="vi-VN" sz="2800" b="1" dirty="0">
                <a:solidFill>
                  <a:schemeClr val="accent3"/>
                </a:solidFill>
              </a:rPr>
              <a:t> gian </a:t>
            </a:r>
            <a:r>
              <a:rPr lang="vi-VN" sz="2800" b="1" dirty="0" err="1">
                <a:solidFill>
                  <a:schemeClr val="accent3"/>
                </a:solidFill>
              </a:rPr>
              <a:t>lận</a:t>
            </a:r>
            <a:endParaRPr lang="vi-VN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23738" y="3192767"/>
            <a:ext cx="6944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kern="0" dirty="0">
                <a:solidFill>
                  <a:schemeClr val="bg1"/>
                </a:solidFill>
                <a:latin typeface="UTM Swiss 721 Black Condensed" panose="02000500000000000000" pitchFamily="2" charset="0"/>
                <a:cs typeface="Arial" panose="020B0604020202020204" pitchFamily="34" charset="0"/>
              </a:rPr>
              <a:t>CƠ SỞ LÝ THUYẾT</a:t>
            </a:r>
          </a:p>
        </p:txBody>
      </p:sp>
      <p:sp>
        <p:nvSpPr>
          <p:cNvPr id="23" name="Shape 2907">
            <a:extLst>
              <a:ext uri="{FF2B5EF4-FFF2-40B4-BE49-F238E27FC236}">
                <a16:creationId xmlns:a16="http://schemas.microsoft.com/office/drawing/2014/main" id="{3A2E9519-4DB9-499A-8C1A-0F68D304853E}"/>
              </a:ext>
            </a:extLst>
          </p:cNvPr>
          <p:cNvSpPr/>
          <p:nvPr/>
        </p:nvSpPr>
        <p:spPr>
          <a:xfrm>
            <a:off x="5882030" y="4982609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EFB996-F544-4751-B681-02DCEE039011}"/>
              </a:ext>
            </a:extLst>
          </p:cNvPr>
          <p:cNvSpPr txBox="1"/>
          <p:nvPr/>
        </p:nvSpPr>
        <p:spPr>
          <a:xfrm>
            <a:off x="2240280" y="1999316"/>
            <a:ext cx="771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</a:pPr>
            <a:r>
              <a:rPr lang="en-US" sz="4400" b="1" kern="0" dirty="0">
                <a:solidFill>
                  <a:schemeClr val="bg1"/>
                </a:solidFill>
                <a:latin typeface="UTM Neutra" panose="02040603050506020204" pitchFamily="18" charset="0"/>
                <a:cs typeface="Arial" panose="020B0604020202020204" pitchFamily="34" charset="0"/>
              </a:rPr>
              <a:t>CHƯƠNG II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C6FFA8-0DEE-4F00-BDEA-A4E1F7BC266C}"/>
              </a:ext>
            </a:extLst>
          </p:cNvPr>
          <p:cNvCxnSpPr>
            <a:cxnSpLocks/>
          </p:cNvCxnSpPr>
          <p:nvPr/>
        </p:nvCxnSpPr>
        <p:spPr>
          <a:xfrm>
            <a:off x="4076112" y="2789784"/>
            <a:ext cx="403977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5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9" y="176697"/>
            <a:ext cx="854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1. SƠ LƯỢC VỀ FILE AUDIO WAVE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84583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E7F2BE00-560C-47C3-BD25-5F9E85978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9000" y="4106421"/>
            <a:ext cx="3566106" cy="275157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AFD6513-DB48-46EE-AFAB-C1D4F53B7B68}"/>
              </a:ext>
            </a:extLst>
          </p:cNvPr>
          <p:cNvGrpSpPr/>
          <p:nvPr/>
        </p:nvGrpSpPr>
        <p:grpSpPr>
          <a:xfrm>
            <a:off x="506894" y="1228299"/>
            <a:ext cx="11178211" cy="1869213"/>
            <a:chOff x="506894" y="1228299"/>
            <a:chExt cx="11178211" cy="1869213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7211E72-5B03-4E0B-A68D-7980A524C28B}"/>
                </a:ext>
              </a:extLst>
            </p:cNvPr>
            <p:cNvSpPr/>
            <p:nvPr/>
          </p:nvSpPr>
          <p:spPr>
            <a:xfrm flipV="1">
              <a:off x="506894" y="2451947"/>
              <a:ext cx="536713" cy="645565"/>
            </a:xfrm>
            <a:prstGeom prst="rt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6D8AAE-C83C-4F9B-8D0A-692DCEA45653}"/>
                </a:ext>
              </a:extLst>
            </p:cNvPr>
            <p:cNvSpPr/>
            <p:nvPr/>
          </p:nvSpPr>
          <p:spPr>
            <a:xfrm>
              <a:off x="506894" y="1228299"/>
              <a:ext cx="11178211" cy="14813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C5DF5E-3C9E-41CE-B355-438759D8FB13}"/>
              </a:ext>
            </a:extLst>
          </p:cNvPr>
          <p:cNvSpPr txBox="1"/>
          <p:nvPr/>
        </p:nvSpPr>
        <p:spPr>
          <a:xfrm>
            <a:off x="705676" y="1274963"/>
            <a:ext cx="109794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 err="1">
                <a:solidFill>
                  <a:schemeClr val="bg1"/>
                </a:solidFill>
              </a:rPr>
              <a:t>Tệp</a:t>
            </a:r>
            <a:r>
              <a:rPr lang="vi-VN" sz="2800" dirty="0">
                <a:solidFill>
                  <a:schemeClr val="bg1"/>
                </a:solidFill>
              </a:rPr>
              <a:t> WAV </a:t>
            </a:r>
            <a:r>
              <a:rPr lang="vi-VN" sz="2800" dirty="0" err="1">
                <a:solidFill>
                  <a:schemeClr val="bg1"/>
                </a:solidFill>
              </a:rPr>
              <a:t>là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định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dạng</a:t>
            </a:r>
            <a:r>
              <a:rPr lang="vi-VN" sz="2800" dirty="0">
                <a:solidFill>
                  <a:schemeClr val="bg1"/>
                </a:solidFill>
              </a:rPr>
              <a:t> âm thanh thô </a:t>
            </a:r>
            <a:r>
              <a:rPr lang="vi-VN" sz="2800" dirty="0" err="1">
                <a:solidFill>
                  <a:schemeClr val="bg1"/>
                </a:solidFill>
              </a:rPr>
              <a:t>được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tạo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bởi</a:t>
            </a:r>
            <a:r>
              <a:rPr lang="vi-VN" sz="2800" dirty="0">
                <a:solidFill>
                  <a:schemeClr val="bg1"/>
                </a:solidFill>
              </a:rPr>
              <a:t> Microsoft </a:t>
            </a:r>
            <a:r>
              <a:rPr lang="vi-VN" sz="2800" dirty="0" err="1">
                <a:solidFill>
                  <a:schemeClr val="bg1"/>
                </a:solidFill>
              </a:rPr>
              <a:t>và</a:t>
            </a:r>
            <a:r>
              <a:rPr lang="vi-VN" sz="2800" dirty="0">
                <a:solidFill>
                  <a:schemeClr val="bg1"/>
                </a:solidFill>
              </a:rPr>
              <a:t> IBM. </a:t>
            </a:r>
            <a:r>
              <a:rPr lang="vi-VN" sz="2800" dirty="0" err="1">
                <a:solidFill>
                  <a:schemeClr val="bg1"/>
                </a:solidFill>
              </a:rPr>
              <a:t>Định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dạng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sử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dụng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các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vùng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chứa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để</a:t>
            </a:r>
            <a:r>
              <a:rPr lang="vi-VN" sz="2800" dirty="0">
                <a:solidFill>
                  <a:schemeClr val="bg1"/>
                </a:solidFill>
              </a:rPr>
              <a:t> lưu </a:t>
            </a:r>
            <a:r>
              <a:rPr lang="vi-VN" sz="2800" dirty="0" err="1">
                <a:solidFill>
                  <a:schemeClr val="bg1"/>
                </a:solidFill>
              </a:rPr>
              <a:t>trữ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dữ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liệu</a:t>
            </a:r>
            <a:r>
              <a:rPr lang="vi-VN" sz="2800" dirty="0">
                <a:solidFill>
                  <a:schemeClr val="bg1"/>
                </a:solidFill>
              </a:rPr>
              <a:t> âm thanh, </a:t>
            </a:r>
            <a:r>
              <a:rPr lang="vi-VN" sz="2800" dirty="0" err="1">
                <a:solidFill>
                  <a:schemeClr val="bg1"/>
                </a:solidFill>
              </a:rPr>
              <a:t>số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lượng</a:t>
            </a:r>
            <a:r>
              <a:rPr lang="vi-VN" sz="2800" dirty="0">
                <a:solidFill>
                  <a:schemeClr val="bg1"/>
                </a:solidFill>
              </a:rPr>
              <a:t> theo </a:t>
            </a:r>
            <a:r>
              <a:rPr lang="vi-VN" sz="2800" dirty="0" err="1">
                <a:solidFill>
                  <a:schemeClr val="bg1"/>
                </a:solidFill>
              </a:rPr>
              <a:t>dõi</a:t>
            </a:r>
            <a:r>
              <a:rPr lang="vi-VN" sz="2800" dirty="0">
                <a:solidFill>
                  <a:schemeClr val="bg1"/>
                </a:solidFill>
              </a:rPr>
              <a:t>, </a:t>
            </a:r>
            <a:r>
              <a:rPr lang="vi-VN" sz="2800" dirty="0" err="1">
                <a:solidFill>
                  <a:schemeClr val="bg1"/>
                </a:solidFill>
              </a:rPr>
              <a:t>tốc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độ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mẫu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và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tốc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độ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bit</a:t>
            </a:r>
            <a:r>
              <a:rPr lang="vi-VN" sz="28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00B432-A21F-4FAF-A15A-EA4391844266}"/>
              </a:ext>
            </a:extLst>
          </p:cNvPr>
          <p:cNvGrpSpPr/>
          <p:nvPr/>
        </p:nvGrpSpPr>
        <p:grpSpPr>
          <a:xfrm>
            <a:off x="887893" y="2902335"/>
            <a:ext cx="11178211" cy="1601562"/>
            <a:chOff x="506894" y="1228299"/>
            <a:chExt cx="11178211" cy="1601562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BEF5BED4-906D-47D7-A012-56A93F268F2E}"/>
                </a:ext>
              </a:extLst>
            </p:cNvPr>
            <p:cNvSpPr/>
            <p:nvPr/>
          </p:nvSpPr>
          <p:spPr>
            <a:xfrm flipV="1">
              <a:off x="506894" y="2184296"/>
              <a:ext cx="536713" cy="645565"/>
            </a:xfrm>
            <a:prstGeom prst="rt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F0CEB8-6D7F-414D-B588-6044F0614554}"/>
                </a:ext>
              </a:extLst>
            </p:cNvPr>
            <p:cNvSpPr/>
            <p:nvPr/>
          </p:nvSpPr>
          <p:spPr>
            <a:xfrm>
              <a:off x="506894" y="1228299"/>
              <a:ext cx="11178211" cy="11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4DAEAF-8A84-4271-84DE-18866BFDF374}"/>
              </a:ext>
            </a:extLst>
          </p:cNvPr>
          <p:cNvSpPr txBox="1"/>
          <p:nvPr/>
        </p:nvSpPr>
        <p:spPr>
          <a:xfrm>
            <a:off x="1043607" y="2974197"/>
            <a:ext cx="109794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WAV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lossless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nén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10 MB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phút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4 GB.</a:t>
            </a:r>
            <a:endParaRPr lang="vi-VN" sz="4000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68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9" y="176697"/>
            <a:ext cx="854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1. SƠ LƯỢC VỀ FILE AUDIO WAVE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84583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E7F2BE00-560C-47C3-BD25-5F9E85978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9000" y="4106421"/>
            <a:ext cx="3566106" cy="275157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AFD6513-DB48-46EE-AFAB-C1D4F53B7B68}"/>
              </a:ext>
            </a:extLst>
          </p:cNvPr>
          <p:cNvGrpSpPr/>
          <p:nvPr/>
        </p:nvGrpSpPr>
        <p:grpSpPr>
          <a:xfrm>
            <a:off x="506894" y="1228299"/>
            <a:ext cx="11178211" cy="1869213"/>
            <a:chOff x="506894" y="1228299"/>
            <a:chExt cx="11178211" cy="1869213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7211E72-5B03-4E0B-A68D-7980A524C28B}"/>
                </a:ext>
              </a:extLst>
            </p:cNvPr>
            <p:cNvSpPr/>
            <p:nvPr/>
          </p:nvSpPr>
          <p:spPr>
            <a:xfrm flipV="1">
              <a:off x="506894" y="2451947"/>
              <a:ext cx="536713" cy="645565"/>
            </a:xfrm>
            <a:prstGeom prst="rt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6D8AAE-C83C-4F9B-8D0A-692DCEA45653}"/>
                </a:ext>
              </a:extLst>
            </p:cNvPr>
            <p:cNvSpPr/>
            <p:nvPr/>
          </p:nvSpPr>
          <p:spPr>
            <a:xfrm>
              <a:off x="506894" y="1228299"/>
              <a:ext cx="11178211" cy="14813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C5DF5E-3C9E-41CE-B355-438759D8FB13}"/>
              </a:ext>
            </a:extLst>
          </p:cNvPr>
          <p:cNvSpPr txBox="1"/>
          <p:nvPr/>
        </p:nvSpPr>
        <p:spPr>
          <a:xfrm>
            <a:off x="705676" y="1274963"/>
            <a:ext cx="109794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 err="1">
                <a:solidFill>
                  <a:schemeClr val="bg1"/>
                </a:solidFill>
              </a:rPr>
              <a:t>Các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định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dạng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tệp</a:t>
            </a:r>
            <a:r>
              <a:rPr lang="vi-VN" sz="2800" dirty="0">
                <a:solidFill>
                  <a:schemeClr val="bg1"/>
                </a:solidFill>
              </a:rPr>
              <a:t> WAV </a:t>
            </a:r>
            <a:r>
              <a:rPr lang="vi-VN" sz="2800" dirty="0" err="1">
                <a:solidFill>
                  <a:schemeClr val="bg1"/>
                </a:solidFill>
              </a:rPr>
              <a:t>sử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dụng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các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vùng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chứa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để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chứa</a:t>
            </a:r>
            <a:r>
              <a:rPr lang="vi-VN" sz="2800" dirty="0">
                <a:solidFill>
                  <a:schemeClr val="bg1"/>
                </a:solidFill>
              </a:rPr>
              <a:t> âm thanh trong </a:t>
            </a:r>
            <a:r>
              <a:rPr lang="vi-VN" sz="2800" dirty="0" err="1">
                <a:solidFill>
                  <a:schemeClr val="bg1"/>
                </a:solidFill>
              </a:rPr>
              <a:t>các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đoạn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dữ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liệu</a:t>
            </a:r>
            <a:r>
              <a:rPr lang="vi-VN" sz="2800" dirty="0">
                <a:solidFill>
                  <a:schemeClr val="bg1"/>
                </a:solidFill>
              </a:rPr>
              <a:t> thô </a:t>
            </a:r>
            <a:r>
              <a:rPr lang="vi-VN" sz="2800" dirty="0" err="1">
                <a:solidFill>
                  <a:schemeClr val="bg1"/>
                </a:solidFill>
              </a:rPr>
              <a:t>và</a:t>
            </a:r>
            <a:r>
              <a:rPr lang="vi-VN" sz="2800" dirty="0">
                <a:solidFill>
                  <a:schemeClr val="bg1"/>
                </a:solidFill>
              </a:rPr>
              <a:t> không </a:t>
            </a:r>
            <a:r>
              <a:rPr lang="vi-VN" sz="2800" dirty="0" err="1">
                <a:solidFill>
                  <a:schemeClr val="bg1"/>
                </a:solidFill>
              </a:rPr>
              <a:t>nén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được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nén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bằng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cách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sử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dụng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định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dạng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tệp</a:t>
            </a:r>
            <a:r>
              <a:rPr lang="vi-VN" sz="2800" dirty="0">
                <a:solidFill>
                  <a:schemeClr val="bg1"/>
                </a:solidFill>
              </a:rPr>
              <a:t> trao </a:t>
            </a:r>
            <a:r>
              <a:rPr lang="vi-VN" sz="2800" dirty="0" err="1">
                <a:solidFill>
                  <a:schemeClr val="bg1"/>
                </a:solidFill>
              </a:rPr>
              <a:t>đổi</a:t>
            </a:r>
            <a:r>
              <a:rPr lang="vi-VN" sz="2800" dirty="0">
                <a:solidFill>
                  <a:schemeClr val="bg1"/>
                </a:solidFill>
              </a:rPr>
              <a:t> </a:t>
            </a:r>
            <a:r>
              <a:rPr lang="vi-VN" sz="2800" dirty="0" err="1">
                <a:solidFill>
                  <a:schemeClr val="bg1"/>
                </a:solidFill>
              </a:rPr>
              <a:t>tài</a:t>
            </a:r>
            <a:r>
              <a:rPr lang="vi-VN" sz="2800" dirty="0">
                <a:solidFill>
                  <a:schemeClr val="bg1"/>
                </a:solidFill>
              </a:rPr>
              <a:t> nguyên (RIFF).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00B432-A21F-4FAF-A15A-EA4391844266}"/>
              </a:ext>
            </a:extLst>
          </p:cNvPr>
          <p:cNvGrpSpPr/>
          <p:nvPr/>
        </p:nvGrpSpPr>
        <p:grpSpPr>
          <a:xfrm>
            <a:off x="887893" y="2902335"/>
            <a:ext cx="11178211" cy="1601562"/>
            <a:chOff x="506894" y="1228299"/>
            <a:chExt cx="11178211" cy="1601562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BEF5BED4-906D-47D7-A012-56A93F268F2E}"/>
                </a:ext>
              </a:extLst>
            </p:cNvPr>
            <p:cNvSpPr/>
            <p:nvPr/>
          </p:nvSpPr>
          <p:spPr>
            <a:xfrm flipV="1">
              <a:off x="506894" y="2184296"/>
              <a:ext cx="536713" cy="645565"/>
            </a:xfrm>
            <a:prstGeom prst="rt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F0CEB8-6D7F-414D-B588-6044F0614554}"/>
                </a:ext>
              </a:extLst>
            </p:cNvPr>
            <p:cNvSpPr/>
            <p:nvPr/>
          </p:nvSpPr>
          <p:spPr>
            <a:xfrm>
              <a:off x="506894" y="1228299"/>
              <a:ext cx="11178211" cy="11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4DAEAF-8A84-4271-84DE-18866BFDF374}"/>
              </a:ext>
            </a:extLst>
          </p:cNvPr>
          <p:cNvSpPr txBox="1"/>
          <p:nvPr/>
        </p:nvSpPr>
        <p:spPr>
          <a:xfrm>
            <a:off x="1043607" y="2974197"/>
            <a:ext cx="109794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WAV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hơn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âm thanh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spc="-50" dirty="0" err="1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vi-VN" sz="2800" spc="-50" dirty="0">
                <a:solidFill>
                  <a:schemeClr val="bg1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như MP3, …</a:t>
            </a:r>
            <a:endParaRPr lang="vi-VN" sz="4000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GIẤU TIN TRONG AUDIO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2A6971-2F99-4FCA-AF1C-901FA4DC2D54}"/>
              </a:ext>
            </a:extLst>
          </p:cNvPr>
          <p:cNvGrpSpPr/>
          <p:nvPr/>
        </p:nvGrpSpPr>
        <p:grpSpPr>
          <a:xfrm>
            <a:off x="378619" y="1854494"/>
            <a:ext cx="276224" cy="276224"/>
            <a:chOff x="1460006" y="1642203"/>
            <a:chExt cx="479425" cy="479425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13D407F3-C805-43C1-BB53-2EA003EE8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A083A29-B486-43E6-99ED-A6B978E35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6F4144-89E9-4072-BC62-4A3D52D2BAC7}"/>
              </a:ext>
            </a:extLst>
          </p:cNvPr>
          <p:cNvGrpSpPr/>
          <p:nvPr/>
        </p:nvGrpSpPr>
        <p:grpSpPr>
          <a:xfrm>
            <a:off x="378619" y="2403448"/>
            <a:ext cx="276224" cy="276224"/>
            <a:chOff x="1460006" y="1642203"/>
            <a:chExt cx="479425" cy="479425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CA3B2AEE-DA84-4F12-9633-F3750555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E5C61F12-4121-43DB-A6A5-F87711DB1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0F4B8D5-D17B-4419-B5B6-054695A45034}"/>
              </a:ext>
            </a:extLst>
          </p:cNvPr>
          <p:cNvSpPr txBox="1"/>
          <p:nvPr/>
        </p:nvSpPr>
        <p:spPr>
          <a:xfrm>
            <a:off x="378619" y="1132471"/>
            <a:ext cx="4690338" cy="5232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Phương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pháp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mã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hóa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LSB: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15C9C-E7C1-4E66-8D19-A5574F18B7A7}"/>
              </a:ext>
            </a:extLst>
          </p:cNvPr>
          <p:cNvSpPr txBox="1"/>
          <p:nvPr/>
        </p:nvSpPr>
        <p:spPr>
          <a:xfrm>
            <a:off x="756712" y="1743551"/>
            <a:ext cx="10898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Là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cách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đơn </a:t>
            </a:r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giản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nhất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để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nhúng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thông tin </a:t>
            </a:r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vào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trong </a:t>
            </a:r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dữ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liệu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audio</a:t>
            </a:r>
            <a:r>
              <a:rPr lang="vi-VN" sz="2800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252CA-DF3E-4E18-8D86-E123D8D73A53}"/>
              </a:ext>
            </a:extLst>
          </p:cNvPr>
          <p:cNvSpPr txBox="1"/>
          <p:nvPr/>
        </p:nvSpPr>
        <p:spPr>
          <a:xfrm>
            <a:off x="756712" y="2267493"/>
            <a:ext cx="106924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Sẽ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thay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thế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bit</a:t>
            </a:r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ít</a:t>
            </a:r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 quan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trọng</a:t>
            </a:r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nhất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,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các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bit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được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gọi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là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bit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ít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quan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trọng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khi ta thay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đổi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giá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trị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của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bit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đó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từ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0 sang 1 hay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từ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1 sang 0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thì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sự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thay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đổi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giá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trị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của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mẫu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dữ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liệu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không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lớn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và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nó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không gây ra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sự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khác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biệt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nào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(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thường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là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bit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cuối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)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của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mỗi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mẫu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dữ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liệu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bằng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bit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 thông tin </a:t>
            </a:r>
            <a:r>
              <a:rPr lang="vi-VN" sz="2800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dirty="0">
                <a:solidFill>
                  <a:srgbClr val="009A46"/>
                </a:solidFill>
                <a:latin typeface="UTM Swiss Condensed" panose="02000500000000000000" pitchFamily="2" charset="0"/>
              </a:rPr>
              <a:t>.</a:t>
            </a:r>
            <a:endParaRPr lang="vi-VN" sz="2800" dirty="0">
              <a:solidFill>
                <a:srgbClr val="00B050"/>
              </a:solidFill>
              <a:latin typeface="UTM Swiss Condensed" panose="02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A4DF9-2705-4E13-BB2D-6842A78049C1}"/>
              </a:ext>
            </a:extLst>
          </p:cNvPr>
          <p:cNvSpPr txBox="1"/>
          <p:nvPr/>
        </p:nvSpPr>
        <p:spPr>
          <a:xfrm>
            <a:off x="756712" y="4111923"/>
            <a:ext cx="108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i="1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Ví</a:t>
            </a:r>
            <a:r>
              <a:rPr lang="vi-VN" sz="2400" i="1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i="1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dụ</a:t>
            </a:r>
            <a:r>
              <a:rPr lang="vi-VN" sz="2400" i="1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i="1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mẫu</a:t>
            </a:r>
            <a:r>
              <a:rPr lang="vi-VN" sz="2400" i="1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8 </a:t>
            </a:r>
            <a:r>
              <a:rPr lang="vi-VN" sz="2400" i="1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bit</a:t>
            </a:r>
            <a:r>
              <a:rPr lang="vi-VN" sz="2400" i="1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như sau: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2525700-9A27-4CB4-8A63-62D561D40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57628"/>
              </p:ext>
            </p:extLst>
          </p:nvPr>
        </p:nvGraphicFramePr>
        <p:xfrm>
          <a:off x="3787275" y="4574581"/>
          <a:ext cx="5120640" cy="57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617612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8734121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5559212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821203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088918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2283108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1457929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92874028"/>
                    </a:ext>
                  </a:extLst>
                </a:gridCol>
              </a:tblGrid>
              <a:tr h="577411"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4754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F43EA2-0F3A-4F84-A627-3343EDF3C47A}"/>
              </a:ext>
            </a:extLst>
          </p:cNvPr>
          <p:cNvSpPr txBox="1"/>
          <p:nvPr/>
        </p:nvSpPr>
        <p:spPr>
          <a:xfrm>
            <a:off x="756712" y="5352322"/>
            <a:ext cx="1089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i="1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Sau khi </a:t>
            </a:r>
            <a:r>
              <a:rPr lang="vi-VN" sz="2400" i="1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400" i="1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i="1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bit</a:t>
            </a:r>
            <a:r>
              <a:rPr lang="vi-VN" sz="2400" i="1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1 </a:t>
            </a:r>
            <a:r>
              <a:rPr lang="vi-VN" sz="2400" i="1" kern="11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sẽ</a:t>
            </a:r>
            <a:r>
              <a:rPr lang="vi-VN" sz="2400" i="1" kern="11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như sau: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521840BF-1A64-4CA2-BB28-0A8F79166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10317"/>
              </p:ext>
            </p:extLst>
          </p:nvPr>
        </p:nvGraphicFramePr>
        <p:xfrm>
          <a:off x="3787275" y="5854736"/>
          <a:ext cx="5120640" cy="57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617612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8734121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5559212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821203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088918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2283108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1457929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92874028"/>
                    </a:ext>
                  </a:extLst>
                </a:gridCol>
              </a:tblGrid>
              <a:tr h="577411"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115482" marR="115482" marT="57741" marB="57741"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047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22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8" grpId="0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GIẤU TIN TRONG AUDIO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2A6971-2F99-4FCA-AF1C-901FA4DC2D54}"/>
              </a:ext>
            </a:extLst>
          </p:cNvPr>
          <p:cNvGrpSpPr/>
          <p:nvPr/>
        </p:nvGrpSpPr>
        <p:grpSpPr>
          <a:xfrm>
            <a:off x="378619" y="1185920"/>
            <a:ext cx="276224" cy="276224"/>
            <a:chOff x="1460006" y="1642203"/>
            <a:chExt cx="479425" cy="479425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13D407F3-C805-43C1-BB53-2EA003EE8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A083A29-B486-43E6-99ED-A6B978E35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6F4144-89E9-4072-BC62-4A3D52D2BAC7}"/>
              </a:ext>
            </a:extLst>
          </p:cNvPr>
          <p:cNvGrpSpPr/>
          <p:nvPr/>
        </p:nvGrpSpPr>
        <p:grpSpPr>
          <a:xfrm>
            <a:off x="378619" y="1789336"/>
            <a:ext cx="276224" cy="276224"/>
            <a:chOff x="1460006" y="1642203"/>
            <a:chExt cx="479425" cy="479425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CA3B2AEE-DA84-4F12-9633-F3750555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00B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E5C61F12-4121-43DB-A6A5-F87711DB1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00B0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B15C9C-E7C1-4E66-8D19-A5574F18B7A7}"/>
              </a:ext>
            </a:extLst>
          </p:cNvPr>
          <p:cNvSpPr txBox="1"/>
          <p:nvPr/>
        </p:nvSpPr>
        <p:spPr>
          <a:xfrm>
            <a:off x="756712" y="1074977"/>
            <a:ext cx="10898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Ưu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điểm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là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dễ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cài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đặt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và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cho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phép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dữ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liệu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nhiều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252CA-DF3E-4E18-8D86-E123D8D73A53}"/>
              </a:ext>
            </a:extLst>
          </p:cNvPr>
          <p:cNvSpPr txBox="1"/>
          <p:nvPr/>
        </p:nvSpPr>
        <p:spPr>
          <a:xfrm>
            <a:off x="756712" y="1653381"/>
            <a:ext cx="728404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Để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tăng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độ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bền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vững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của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kỹ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thuật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tin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này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chúng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ta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có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thể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tăng thêm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dữ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liệu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bằng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cách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tăng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số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lượng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bit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LSB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dùng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để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tin sao cho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phù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hợp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nhất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mà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không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ảnh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hưởng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đến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chất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lượng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âm thanh ban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đầu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. Tuy nhiên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cách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làm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này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cũng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làm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tăng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nhiễu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trên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đối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tượng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chứa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dẫn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đến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đối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phương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dễ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phát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hiện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và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thực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hiện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các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3"/>
                </a:solidFill>
                <a:latin typeface="UTM Swiss Condensed" panose="02000500000000000000" pitchFamily="2" charset="0"/>
              </a:rPr>
              <a:t>tấn</a:t>
            </a:r>
            <a:r>
              <a:rPr lang="vi-VN" sz="2800" dirty="0">
                <a:solidFill>
                  <a:schemeClr val="accent3"/>
                </a:solidFill>
                <a:latin typeface="UTM Swiss Condensed" panose="02000500000000000000" pitchFamily="2" charset="0"/>
              </a:rPr>
              <a:t> công.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D46E3A-62D5-4A08-8505-281D040F8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9663" y="2615126"/>
            <a:ext cx="2522336" cy="3863909"/>
          </a:xfrm>
          <a:prstGeom prst="rect">
            <a:avLst/>
          </a:prstGeom>
        </p:spPr>
      </p:pic>
      <p:pic>
        <p:nvPicPr>
          <p:cNvPr id="11" name="Graphic 10" descr="Backpack with stack of books and pear">
            <a:extLst>
              <a:ext uri="{FF2B5EF4-FFF2-40B4-BE49-F238E27FC236}">
                <a16:creationId xmlns:a16="http://schemas.microsoft.com/office/drawing/2014/main" id="{57B3E82F-47FF-4EC2-9ADF-27678A2021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0181" y="3286538"/>
            <a:ext cx="3650973" cy="36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5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GIẤU TIN TRONG AUDIO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70E3C97-334A-4EDC-9292-30DA3D28F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63305"/>
              </p:ext>
            </p:extLst>
          </p:nvPr>
        </p:nvGraphicFramePr>
        <p:xfrm>
          <a:off x="14147025" y="1831839"/>
          <a:ext cx="33649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948">
                  <a:extLst>
                    <a:ext uri="{9D8B030D-6E8A-4147-A177-3AD203B41FA5}">
                      <a16:colId xmlns:a16="http://schemas.microsoft.com/office/drawing/2014/main" val="1245865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1011 1001 1110 1111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5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0110 0111 0101 1101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915576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DE088A2-E206-4FD2-A189-2146534C1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00598"/>
              </p:ext>
            </p:extLst>
          </p:nvPr>
        </p:nvGraphicFramePr>
        <p:xfrm>
          <a:off x="17973590" y="1831839"/>
          <a:ext cx="35661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24586530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9528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1100 0110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0010 0011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564357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628C0F58-C5AA-4C51-B240-8DE7955B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50298"/>
              </p:ext>
            </p:extLst>
          </p:nvPr>
        </p:nvGraphicFramePr>
        <p:xfrm>
          <a:off x="14147025" y="3988629"/>
          <a:ext cx="33649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948">
                  <a:extLst>
                    <a:ext uri="{9D8B030D-6E8A-4147-A177-3AD203B41FA5}">
                      <a16:colId xmlns:a16="http://schemas.microsoft.com/office/drawing/2014/main" val="1245865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1011 1001 0000 0000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5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0110 0111 0000 0000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915576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06A694D0-0D04-4EF4-BC9C-B897F01EE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00292"/>
              </p:ext>
            </p:extLst>
          </p:nvPr>
        </p:nvGraphicFramePr>
        <p:xfrm>
          <a:off x="17973590" y="3988629"/>
          <a:ext cx="35661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24586530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9528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1011 1001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1100 0110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5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0110 0111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0010 0011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05525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A83BC5-1CAE-4B00-90AF-02EA67F52110}"/>
              </a:ext>
            </a:extLst>
          </p:cNvPr>
          <p:cNvCxnSpPr>
            <a:cxnSpLocks/>
          </p:cNvCxnSpPr>
          <p:nvPr/>
        </p:nvCxnSpPr>
        <p:spPr>
          <a:xfrm>
            <a:off x="15829499" y="2808084"/>
            <a:ext cx="0" cy="10941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C60E4-7923-4392-A5AC-B32AAE71C300}"/>
              </a:ext>
            </a:extLst>
          </p:cNvPr>
          <p:cNvCxnSpPr>
            <a:cxnSpLocks/>
          </p:cNvCxnSpPr>
          <p:nvPr/>
        </p:nvCxnSpPr>
        <p:spPr>
          <a:xfrm>
            <a:off x="18931393" y="2389312"/>
            <a:ext cx="0" cy="13020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65C8B3-90A2-4B7C-8798-EEED338C1F9D}"/>
              </a:ext>
            </a:extLst>
          </p:cNvPr>
          <p:cNvCxnSpPr>
            <a:cxnSpLocks/>
          </p:cNvCxnSpPr>
          <p:nvPr/>
        </p:nvCxnSpPr>
        <p:spPr>
          <a:xfrm>
            <a:off x="18911515" y="3691338"/>
            <a:ext cx="30811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EE85F7-A949-4B86-99F9-2BC474B6D5F0}"/>
              </a:ext>
            </a:extLst>
          </p:cNvPr>
          <p:cNvCxnSpPr>
            <a:cxnSpLocks/>
          </p:cNvCxnSpPr>
          <p:nvPr/>
        </p:nvCxnSpPr>
        <p:spPr>
          <a:xfrm>
            <a:off x="21992646" y="3673050"/>
            <a:ext cx="0" cy="5486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C03D33-C316-4778-ACB9-CFA4F2673DF2}"/>
              </a:ext>
            </a:extLst>
          </p:cNvPr>
          <p:cNvCxnSpPr>
            <a:cxnSpLocks/>
          </p:cNvCxnSpPr>
          <p:nvPr/>
        </p:nvCxnSpPr>
        <p:spPr>
          <a:xfrm flipH="1">
            <a:off x="21656438" y="4221690"/>
            <a:ext cx="3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69B55-90D5-473F-9380-B26E104F6748}"/>
              </a:ext>
            </a:extLst>
          </p:cNvPr>
          <p:cNvCxnSpPr>
            <a:cxnSpLocks/>
          </p:cNvCxnSpPr>
          <p:nvPr/>
        </p:nvCxnSpPr>
        <p:spPr>
          <a:xfrm>
            <a:off x="20674054" y="2389312"/>
            <a:ext cx="0" cy="651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63735A-4D85-4747-93A5-A7F11CAD3935}"/>
              </a:ext>
            </a:extLst>
          </p:cNvPr>
          <p:cNvCxnSpPr>
            <a:cxnSpLocks/>
          </p:cNvCxnSpPr>
          <p:nvPr/>
        </p:nvCxnSpPr>
        <p:spPr>
          <a:xfrm>
            <a:off x="20654176" y="3040325"/>
            <a:ext cx="19248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15F920-47E0-4F64-BDEA-8A43BF97911F}"/>
              </a:ext>
            </a:extLst>
          </p:cNvPr>
          <p:cNvCxnSpPr>
            <a:cxnSpLocks/>
          </p:cNvCxnSpPr>
          <p:nvPr/>
        </p:nvCxnSpPr>
        <p:spPr>
          <a:xfrm>
            <a:off x="22579054" y="3021275"/>
            <a:ext cx="13253" cy="1679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A1FE9-E8BA-46B2-BA77-BADE0A0BF9F6}"/>
              </a:ext>
            </a:extLst>
          </p:cNvPr>
          <p:cNvCxnSpPr>
            <a:cxnSpLocks/>
          </p:cNvCxnSpPr>
          <p:nvPr/>
        </p:nvCxnSpPr>
        <p:spPr>
          <a:xfrm flipH="1">
            <a:off x="21656438" y="4694749"/>
            <a:ext cx="9480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80E567-885C-4B58-9454-0BEBFA1BA3ED}"/>
              </a:ext>
            </a:extLst>
          </p:cNvPr>
          <p:cNvSpPr txBox="1"/>
          <p:nvPr/>
        </p:nvSpPr>
        <p:spPr>
          <a:xfrm>
            <a:off x="14013784" y="1246919"/>
            <a:ext cx="363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Hai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tín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hiệu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audio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cơ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sở</a:t>
            </a:r>
            <a:endParaRPr lang="vi-V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7B06F6-1714-46F4-B930-FF57A767B6CA}"/>
              </a:ext>
            </a:extLst>
          </p:cNvPr>
          <p:cNvSpPr txBox="1"/>
          <p:nvPr/>
        </p:nvSpPr>
        <p:spPr>
          <a:xfrm>
            <a:off x="17940955" y="1246919"/>
            <a:ext cx="363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Chuỗi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bit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thông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điệp</a:t>
            </a:r>
            <a:endParaRPr lang="vi-V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8E6E82-F605-44EA-B8C6-D9B8930B45DA}"/>
              </a:ext>
            </a:extLst>
          </p:cNvPr>
          <p:cNvSpPr txBox="1"/>
          <p:nvPr/>
        </p:nvSpPr>
        <p:spPr>
          <a:xfrm>
            <a:off x="14013784" y="5000228"/>
            <a:ext cx="363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Hai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tín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hiệu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audio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cơ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sở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sau khi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xóa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8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bit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LSB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5511A5-7CF5-4F16-9C02-1F33C0EB3BB0}"/>
              </a:ext>
            </a:extLst>
          </p:cNvPr>
          <p:cNvSpPr txBox="1"/>
          <p:nvPr/>
        </p:nvSpPr>
        <p:spPr>
          <a:xfrm>
            <a:off x="17948077" y="5023079"/>
            <a:ext cx="363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Hai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tín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hiệu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audio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cơ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sở</a:t>
            </a:r>
            <a:endParaRPr lang="vi-VN" sz="24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đã</a:t>
            </a:r>
            <a:r>
              <a:rPr lang="vi-VN" sz="2400" dirty="0">
                <a:solidFill>
                  <a:schemeClr val="accent4">
                    <a:lumMod val="75000"/>
                  </a:schemeClr>
                </a:solidFill>
              </a:rPr>
              <a:t> mang thông </a:t>
            </a:r>
            <a:r>
              <a:rPr lang="vi-VN" sz="2400" dirty="0" err="1">
                <a:solidFill>
                  <a:schemeClr val="accent4">
                    <a:lumMod val="75000"/>
                  </a:schemeClr>
                </a:solidFill>
              </a:rPr>
              <a:t>điệp</a:t>
            </a:r>
            <a:endParaRPr lang="vi-V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983F5-B5E2-4A33-90E7-74F14777A773}"/>
              </a:ext>
            </a:extLst>
          </p:cNvPr>
          <p:cNvCxnSpPr>
            <a:cxnSpLocks/>
          </p:cNvCxnSpPr>
          <p:nvPr/>
        </p:nvCxnSpPr>
        <p:spPr>
          <a:xfrm flipV="1">
            <a:off x="17569123" y="4438651"/>
            <a:ext cx="328352" cy="7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AABB8B4-0EFE-460F-8F08-8645F89E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899" y="1298450"/>
            <a:ext cx="8602202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GIẤU TIN TRONG AUDIO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2A6971-2F99-4FCA-AF1C-901FA4DC2D54}"/>
              </a:ext>
            </a:extLst>
          </p:cNvPr>
          <p:cNvGrpSpPr/>
          <p:nvPr/>
        </p:nvGrpSpPr>
        <p:grpSpPr>
          <a:xfrm>
            <a:off x="404511" y="1538128"/>
            <a:ext cx="276224" cy="276224"/>
            <a:chOff x="1460006" y="1642203"/>
            <a:chExt cx="479425" cy="479425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13D407F3-C805-43C1-BB53-2EA003EE8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A083A29-B486-43E6-99ED-A6B978E35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6F4144-89E9-4072-BC62-4A3D52D2BAC7}"/>
              </a:ext>
            </a:extLst>
          </p:cNvPr>
          <p:cNvGrpSpPr/>
          <p:nvPr/>
        </p:nvGrpSpPr>
        <p:grpSpPr>
          <a:xfrm>
            <a:off x="404511" y="2176911"/>
            <a:ext cx="276224" cy="276224"/>
            <a:chOff x="1460006" y="1642203"/>
            <a:chExt cx="479425" cy="479425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CA3B2AEE-DA84-4F12-9633-F3750555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E5C61F12-4121-43DB-A6A5-F87711DB1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B15C9C-E7C1-4E66-8D19-A5574F18B7A7}"/>
              </a:ext>
            </a:extLst>
          </p:cNvPr>
          <p:cNvSpPr txBox="1"/>
          <p:nvPr/>
        </p:nvSpPr>
        <p:spPr>
          <a:xfrm>
            <a:off x="782604" y="1427185"/>
            <a:ext cx="10898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Đầu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vào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: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Audio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gốc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A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có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độ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dài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tín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hiệu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L,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chuỗi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tin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cần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M.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252CA-DF3E-4E18-8D86-E123D8D73A53}"/>
              </a:ext>
            </a:extLst>
          </p:cNvPr>
          <p:cNvSpPr txBox="1"/>
          <p:nvPr/>
        </p:nvSpPr>
        <p:spPr>
          <a:xfrm>
            <a:off x="782604" y="2040956"/>
            <a:ext cx="1069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>
                <a:solidFill>
                  <a:srgbClr val="FF0000"/>
                </a:solidFill>
                <a:latin typeface="UTM Swiss Condensed" panose="02000500000000000000" pitchFamily="2" charset="0"/>
              </a:rPr>
              <a:t>Đầu ra: Audio đã giấu tin.</a:t>
            </a:r>
            <a:endParaRPr lang="vi-VN" sz="2800" dirty="0">
              <a:solidFill>
                <a:srgbClr val="FF0000"/>
              </a:solidFill>
              <a:latin typeface="UTM Swiss Condensed" panose="02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F3F68-1646-4D7C-91C9-96446402FA74}"/>
              </a:ext>
            </a:extLst>
          </p:cNvPr>
          <p:cNvSpPr txBox="1"/>
          <p:nvPr/>
        </p:nvSpPr>
        <p:spPr>
          <a:xfrm>
            <a:off x="8197529" y="516709"/>
            <a:ext cx="3197089" cy="7357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800" b="1" dirty="0" err="1"/>
              <a:t>Thuật</a:t>
            </a:r>
            <a:r>
              <a:rPr lang="vi-VN" sz="2800" b="1" dirty="0"/>
              <a:t> </a:t>
            </a:r>
            <a:r>
              <a:rPr lang="vi-VN" sz="2800" b="1" dirty="0" err="1"/>
              <a:t>toán</a:t>
            </a:r>
            <a:r>
              <a:rPr lang="vi-VN" sz="2800" b="1" dirty="0"/>
              <a:t> </a:t>
            </a:r>
            <a:r>
              <a:rPr lang="vi-VN" sz="2800" b="1" dirty="0" err="1"/>
              <a:t>giấu</a:t>
            </a:r>
            <a:r>
              <a:rPr lang="vi-VN" sz="2800" b="1" dirty="0"/>
              <a:t> tin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7CA165-9B17-4928-B322-16F2BB606907}"/>
              </a:ext>
            </a:extLst>
          </p:cNvPr>
          <p:cNvGrpSpPr/>
          <p:nvPr/>
        </p:nvGrpSpPr>
        <p:grpSpPr>
          <a:xfrm>
            <a:off x="404511" y="2769620"/>
            <a:ext cx="276224" cy="276224"/>
            <a:chOff x="1460006" y="1642203"/>
            <a:chExt cx="479425" cy="479425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9826DD76-CEC8-41F3-9D71-7B0D73FA9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DE2F37-96D9-4B4C-9B9A-34593836B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7EBE23-5446-4DF8-AD15-293EFC7F9F27}"/>
              </a:ext>
            </a:extLst>
          </p:cNvPr>
          <p:cNvSpPr txBox="1"/>
          <p:nvPr/>
        </p:nvSpPr>
        <p:spPr>
          <a:xfrm>
            <a:off x="782604" y="2633665"/>
            <a:ext cx="1069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Các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bước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thực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hiện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7CE733-18EE-43B0-8B7E-CB2879CB6F24}"/>
              </a:ext>
            </a:extLst>
          </p:cNvPr>
          <p:cNvCxnSpPr/>
          <p:nvPr/>
        </p:nvCxnSpPr>
        <p:spPr>
          <a:xfrm>
            <a:off x="544393" y="3156885"/>
            <a:ext cx="0" cy="3814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6D6E58D-026C-493A-8814-C1E27B44A1E6}"/>
              </a:ext>
            </a:extLst>
          </p:cNvPr>
          <p:cNvSpPr/>
          <p:nvPr/>
        </p:nvSpPr>
        <p:spPr>
          <a:xfrm>
            <a:off x="331831" y="3568148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339C8-983A-43A7-98C5-07EB6B5BA0F7}"/>
              </a:ext>
            </a:extLst>
          </p:cNvPr>
          <p:cNvSpPr txBox="1"/>
          <p:nvPr/>
        </p:nvSpPr>
        <p:spPr>
          <a:xfrm>
            <a:off x="892139" y="3227024"/>
            <a:ext cx="10898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kern="1100">
                <a:solidFill>
                  <a:srgbClr val="00B050"/>
                </a:solidFill>
                <a:latin typeface="UTM Swiss Condensed" panose="02000500000000000000" pitchFamily="2" charset="0"/>
              </a:defRPr>
            </a:lvl1pPr>
          </a:lstStyle>
          <a:p>
            <a:r>
              <a:rPr lang="en-US" b="1" dirty="0" err="1">
                <a:solidFill>
                  <a:schemeClr val="accent2"/>
                </a:solidFill>
              </a:rPr>
              <a:t>Bước</a:t>
            </a:r>
            <a:r>
              <a:rPr lang="en-US" b="1" dirty="0">
                <a:solidFill>
                  <a:schemeClr val="accent2"/>
                </a:solidFill>
              </a:rPr>
              <a:t> 1: </a:t>
            </a:r>
            <a:r>
              <a:rPr lang="en-US" dirty="0" err="1">
                <a:solidFill>
                  <a:schemeClr val="accent2"/>
                </a:solidFill>
              </a:rPr>
              <a:t>Đọc</a:t>
            </a:r>
            <a:r>
              <a:rPr lang="en-US" dirty="0">
                <a:solidFill>
                  <a:schemeClr val="accent2"/>
                </a:solidFill>
              </a:rPr>
              <a:t> audio </a:t>
            </a:r>
            <a:r>
              <a:rPr lang="en-US" dirty="0" err="1">
                <a:solidFill>
                  <a:schemeClr val="accent2"/>
                </a:solidFill>
              </a:rPr>
              <a:t>vào</a:t>
            </a:r>
            <a:r>
              <a:rPr lang="en-US" dirty="0">
                <a:solidFill>
                  <a:schemeClr val="accent2"/>
                </a:solidFill>
              </a:rPr>
              <a:t> A, </a:t>
            </a:r>
            <a:r>
              <a:rPr lang="en-US" dirty="0" err="1">
                <a:solidFill>
                  <a:schemeClr val="accent2"/>
                </a:solidFill>
              </a:rPr>
              <a:t>dựa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vào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tần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số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lấy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mẫu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và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các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thông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số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liên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quan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đến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cấu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trúc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lưu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trữ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tệp</a:t>
            </a:r>
            <a:r>
              <a:rPr lang="en-US" dirty="0">
                <a:solidFill>
                  <a:schemeClr val="accent2"/>
                </a:solidFill>
              </a:rPr>
              <a:t> audio ta </a:t>
            </a:r>
            <a:r>
              <a:rPr lang="en-US" dirty="0" err="1">
                <a:solidFill>
                  <a:schemeClr val="accent2"/>
                </a:solidFill>
              </a:rPr>
              <a:t>được</a:t>
            </a:r>
            <a:r>
              <a:rPr lang="en-US" dirty="0">
                <a:solidFill>
                  <a:schemeClr val="accent2"/>
                </a:solidFill>
              </a:rPr>
              <a:t> vector </a:t>
            </a:r>
            <a:r>
              <a:rPr lang="en-US" dirty="0" err="1">
                <a:solidFill>
                  <a:schemeClr val="accent2"/>
                </a:solidFill>
              </a:rPr>
              <a:t>giá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trị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của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tín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hiệu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mẫu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lưu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vào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mảng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một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chiều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để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thực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hiện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giấu</a:t>
            </a:r>
            <a:r>
              <a:rPr lang="en-US" dirty="0">
                <a:solidFill>
                  <a:schemeClr val="accent2"/>
                </a:solidFill>
              </a:rPr>
              <a:t> tin.</a:t>
            </a:r>
            <a:endParaRPr lang="vi-VN" dirty="0">
              <a:solidFill>
                <a:schemeClr val="accent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3D827A-2624-47CF-97EC-EB48459583B0}"/>
              </a:ext>
            </a:extLst>
          </p:cNvPr>
          <p:cNvSpPr/>
          <p:nvPr/>
        </p:nvSpPr>
        <p:spPr>
          <a:xfrm>
            <a:off x="331831" y="5156073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B43DD-5F74-4640-8503-F9F2F5BD8D94}"/>
              </a:ext>
            </a:extLst>
          </p:cNvPr>
          <p:cNvSpPr txBox="1"/>
          <p:nvPr/>
        </p:nvSpPr>
        <p:spPr>
          <a:xfrm>
            <a:off x="892139" y="5003790"/>
            <a:ext cx="108984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kern="1100">
                <a:solidFill>
                  <a:srgbClr val="00B050"/>
                </a:solidFill>
                <a:latin typeface="UTM Swiss Condensed" panose="02000500000000000000" pitchFamily="2" charset="0"/>
              </a:defRPr>
            </a:lvl1pPr>
          </a:lstStyle>
          <a:p>
            <a:r>
              <a:rPr lang="en-US" b="1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 sang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audio,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L.</a:t>
            </a:r>
            <a:endParaRPr lang="vi-VN" sz="4000" dirty="0">
              <a:solidFill>
                <a:schemeClr val="accent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3A1CDC-2534-4F31-ACFD-3EB3A215385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44393" y="3993271"/>
            <a:ext cx="0" cy="11628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95C27F-42AD-496E-A745-E36F2C99243A}"/>
              </a:ext>
            </a:extLst>
          </p:cNvPr>
          <p:cNvCxnSpPr>
            <a:cxnSpLocks/>
          </p:cNvCxnSpPr>
          <p:nvPr/>
        </p:nvCxnSpPr>
        <p:spPr>
          <a:xfrm>
            <a:off x="544393" y="5581196"/>
            <a:ext cx="0" cy="11628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5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16" grpId="0"/>
      <p:bldP spid="7" grpId="0" animBg="1"/>
      <p:bldP spid="20" grpId="0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GIẤU TIN TRONG AUDIO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1F3F68-1646-4D7C-91C9-96446402FA74}"/>
              </a:ext>
            </a:extLst>
          </p:cNvPr>
          <p:cNvSpPr txBox="1"/>
          <p:nvPr/>
        </p:nvSpPr>
        <p:spPr>
          <a:xfrm>
            <a:off x="8197529" y="516709"/>
            <a:ext cx="3197089" cy="7357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800" b="1" dirty="0" err="1"/>
              <a:t>Thuật</a:t>
            </a:r>
            <a:r>
              <a:rPr lang="vi-VN" sz="2800" b="1" dirty="0"/>
              <a:t> </a:t>
            </a:r>
            <a:r>
              <a:rPr lang="vi-VN" sz="2800" b="1" dirty="0" err="1"/>
              <a:t>toán</a:t>
            </a:r>
            <a:r>
              <a:rPr lang="vi-VN" sz="2800" b="1" dirty="0"/>
              <a:t> </a:t>
            </a:r>
            <a:r>
              <a:rPr lang="vi-VN" sz="2800" b="1" dirty="0" err="1"/>
              <a:t>giấu</a:t>
            </a:r>
            <a:r>
              <a:rPr lang="vi-VN" sz="2800" b="1" dirty="0"/>
              <a:t> tin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7CA165-9B17-4928-B322-16F2BB606907}"/>
              </a:ext>
            </a:extLst>
          </p:cNvPr>
          <p:cNvGrpSpPr/>
          <p:nvPr/>
        </p:nvGrpSpPr>
        <p:grpSpPr>
          <a:xfrm>
            <a:off x="404511" y="1417898"/>
            <a:ext cx="276224" cy="276224"/>
            <a:chOff x="1460006" y="1642203"/>
            <a:chExt cx="479425" cy="479425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9826DD76-CEC8-41F3-9D71-7B0D73FA9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DE2F37-96D9-4B4C-9B9A-34593836B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7EBE23-5446-4DF8-AD15-293EFC7F9F27}"/>
              </a:ext>
            </a:extLst>
          </p:cNvPr>
          <p:cNvSpPr txBox="1"/>
          <p:nvPr/>
        </p:nvSpPr>
        <p:spPr>
          <a:xfrm>
            <a:off x="782604" y="1281943"/>
            <a:ext cx="1069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Các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bước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thực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hiện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7CE733-18EE-43B0-8B7E-CB2879CB6F24}"/>
              </a:ext>
            </a:extLst>
          </p:cNvPr>
          <p:cNvCxnSpPr/>
          <p:nvPr/>
        </p:nvCxnSpPr>
        <p:spPr>
          <a:xfrm>
            <a:off x="544393" y="1805163"/>
            <a:ext cx="0" cy="3814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6D6E58D-026C-493A-8814-C1E27B44A1E6}"/>
              </a:ext>
            </a:extLst>
          </p:cNvPr>
          <p:cNvSpPr/>
          <p:nvPr/>
        </p:nvSpPr>
        <p:spPr>
          <a:xfrm>
            <a:off x="331831" y="2216426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339C8-983A-43A7-98C5-07EB6B5BA0F7}"/>
              </a:ext>
            </a:extLst>
          </p:cNvPr>
          <p:cNvSpPr txBox="1"/>
          <p:nvPr/>
        </p:nvSpPr>
        <p:spPr>
          <a:xfrm>
            <a:off x="892139" y="1995885"/>
            <a:ext cx="108984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kern="1100">
                <a:solidFill>
                  <a:srgbClr val="00B050"/>
                </a:solidFill>
                <a:latin typeface="UTM Swiss Condensed" panose="02000500000000000000" pitchFamily="2" charset="0"/>
              </a:defRPr>
            </a:lvl1pPr>
          </a:lstStyle>
          <a:p>
            <a:r>
              <a:rPr lang="en-US" b="1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bit LSB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audio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tin).</a:t>
            </a:r>
            <a:endParaRPr lang="vi-VN" sz="4000" dirty="0">
              <a:solidFill>
                <a:schemeClr val="accent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3D827A-2624-47CF-97EC-EB48459583B0}"/>
              </a:ext>
            </a:extLst>
          </p:cNvPr>
          <p:cNvSpPr/>
          <p:nvPr/>
        </p:nvSpPr>
        <p:spPr>
          <a:xfrm>
            <a:off x="331831" y="3445035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B43DD-5F74-4640-8503-F9F2F5BD8D94}"/>
              </a:ext>
            </a:extLst>
          </p:cNvPr>
          <p:cNvSpPr txBox="1"/>
          <p:nvPr/>
        </p:nvSpPr>
        <p:spPr>
          <a:xfrm>
            <a:off x="892139" y="2951945"/>
            <a:ext cx="10898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b="1" kern="110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b="0" dirty="0" err="1"/>
              <a:t>Dựa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k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chọn</a:t>
            </a:r>
            <a:r>
              <a:rPr lang="en-US" b="0" dirty="0"/>
              <a:t> ở </a:t>
            </a:r>
            <a:r>
              <a:rPr lang="en-US" b="0" dirty="0" err="1"/>
              <a:t>bước</a:t>
            </a:r>
            <a:r>
              <a:rPr lang="en-US" b="0" dirty="0"/>
              <a:t> 3,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giấu</a:t>
            </a:r>
            <a:r>
              <a:rPr lang="en-US" b="0" dirty="0"/>
              <a:t> L (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dài</a:t>
            </a:r>
            <a:r>
              <a:rPr lang="en-US" b="0" dirty="0"/>
              <a:t> bit </a:t>
            </a:r>
            <a:r>
              <a:rPr lang="en-US" b="0" dirty="0" err="1"/>
              <a:t>thông</a:t>
            </a:r>
            <a:r>
              <a:rPr lang="en-US" b="0" dirty="0"/>
              <a:t> </a:t>
            </a:r>
            <a:r>
              <a:rPr lang="en-US" b="0" dirty="0" err="1"/>
              <a:t>điệp</a:t>
            </a:r>
            <a:r>
              <a:rPr lang="en-US" b="0" dirty="0"/>
              <a:t>) </a:t>
            </a:r>
            <a:r>
              <a:rPr lang="en-US" b="0" dirty="0" err="1"/>
              <a:t>vào</a:t>
            </a:r>
            <a:r>
              <a:rPr lang="en-US" b="0" dirty="0"/>
              <a:t> LSB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ba</a:t>
            </a:r>
            <a:r>
              <a:rPr lang="en-US" b="0" dirty="0"/>
              <a:t> </a:t>
            </a:r>
            <a:r>
              <a:rPr lang="en-US" b="0" dirty="0" err="1"/>
              <a:t>tín</a:t>
            </a:r>
            <a:r>
              <a:rPr lang="en-US" b="0" dirty="0"/>
              <a:t> </a:t>
            </a:r>
            <a:r>
              <a:rPr lang="en-US" b="0" dirty="0" err="1"/>
              <a:t>hiệu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r>
              <a:rPr lang="en-US" b="0" dirty="0"/>
              <a:t> </a:t>
            </a:r>
            <a:r>
              <a:rPr lang="en-US" b="0" dirty="0" err="1"/>
              <a:t>hoặc</a:t>
            </a:r>
            <a:r>
              <a:rPr lang="en-US" b="0" dirty="0"/>
              <a:t> </a:t>
            </a:r>
            <a:r>
              <a:rPr lang="en-US" b="0" dirty="0" err="1"/>
              <a:t>cuối</a:t>
            </a:r>
            <a:r>
              <a:rPr lang="en-US" b="0" dirty="0"/>
              <a:t> </a:t>
            </a:r>
            <a:r>
              <a:rPr lang="en-US" b="0" dirty="0" err="1"/>
              <a:t>cùng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tín</a:t>
            </a:r>
            <a:r>
              <a:rPr lang="en-US" b="0" dirty="0"/>
              <a:t> </a:t>
            </a:r>
            <a:r>
              <a:rPr lang="en-US" b="0" dirty="0" err="1"/>
              <a:t>hiệu</a:t>
            </a:r>
            <a:r>
              <a:rPr lang="en-US" b="0" dirty="0"/>
              <a:t> audio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phục</a:t>
            </a:r>
            <a:r>
              <a:rPr lang="en-US" b="0" dirty="0"/>
              <a:t> </a:t>
            </a:r>
            <a:r>
              <a:rPr lang="en-US" b="0" dirty="0" err="1"/>
              <a:t>vụ</a:t>
            </a:r>
            <a:r>
              <a:rPr lang="en-US" b="0" dirty="0"/>
              <a:t> </a:t>
            </a:r>
            <a:r>
              <a:rPr lang="en-US" b="0" dirty="0" err="1"/>
              <a:t>tách</a:t>
            </a:r>
            <a:r>
              <a:rPr lang="en-US" b="0" dirty="0"/>
              <a:t> tin.</a:t>
            </a:r>
            <a:endParaRPr lang="vi-VN" b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3A1CDC-2534-4F31-ACFD-3EB3A215385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44393" y="2641549"/>
            <a:ext cx="0" cy="8034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96A74F9-54EA-460E-BF6C-2C2AB0BC6FF6}"/>
              </a:ext>
            </a:extLst>
          </p:cNvPr>
          <p:cNvSpPr/>
          <p:nvPr/>
        </p:nvSpPr>
        <p:spPr>
          <a:xfrm>
            <a:off x="331831" y="4830293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251C9B-6087-48AC-A274-4BA68B40620F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544393" y="3870158"/>
            <a:ext cx="0" cy="96013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188E16-BEC6-4076-89DE-1FC36F6D9882}"/>
              </a:ext>
            </a:extLst>
          </p:cNvPr>
          <p:cNvSpPr txBox="1"/>
          <p:nvPr/>
        </p:nvSpPr>
        <p:spPr>
          <a:xfrm>
            <a:off x="892138" y="4350358"/>
            <a:ext cx="10898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b="1" kern="110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vi-VN" dirty="0" err="1"/>
              <a:t>Bước</a:t>
            </a:r>
            <a:r>
              <a:rPr lang="vi-VN" dirty="0"/>
              <a:t> 5: </a:t>
            </a:r>
            <a:r>
              <a:rPr lang="vi-VN" b="0" spc="-50" dirty="0" err="1"/>
              <a:t>Dựa</a:t>
            </a:r>
            <a:r>
              <a:rPr lang="vi-VN" b="0" spc="-50" dirty="0"/>
              <a:t> </a:t>
            </a:r>
            <a:r>
              <a:rPr lang="vi-VN" b="0" spc="-50" dirty="0" err="1"/>
              <a:t>vào</a:t>
            </a:r>
            <a:r>
              <a:rPr lang="vi-VN" b="0" spc="-50" dirty="0"/>
              <a:t> k </a:t>
            </a:r>
            <a:r>
              <a:rPr lang="vi-VN" b="0" spc="-50" dirty="0" err="1"/>
              <a:t>đã</a:t>
            </a:r>
            <a:r>
              <a:rPr lang="vi-VN" b="0" spc="-50" dirty="0"/>
              <a:t> </a:t>
            </a:r>
            <a:r>
              <a:rPr lang="vi-VN" b="0" spc="-50" dirty="0" err="1"/>
              <a:t>chọn</a:t>
            </a:r>
            <a:r>
              <a:rPr lang="vi-VN" b="0" spc="-50" dirty="0"/>
              <a:t> </a:t>
            </a:r>
            <a:r>
              <a:rPr lang="vi-VN" b="0" spc="-50" dirty="0" err="1"/>
              <a:t>và</a:t>
            </a:r>
            <a:r>
              <a:rPr lang="vi-VN" b="0" spc="-50" dirty="0"/>
              <a:t> </a:t>
            </a:r>
            <a:r>
              <a:rPr lang="vi-VN" b="0" spc="-50" dirty="0" err="1"/>
              <a:t>độ</a:t>
            </a:r>
            <a:r>
              <a:rPr lang="vi-VN" b="0" spc="-50" dirty="0"/>
              <a:t> </a:t>
            </a:r>
            <a:r>
              <a:rPr lang="vi-VN" b="0" spc="-50" dirty="0" err="1"/>
              <a:t>dài</a:t>
            </a:r>
            <a:r>
              <a:rPr lang="vi-VN" b="0" spc="-50" dirty="0"/>
              <a:t> L </a:t>
            </a:r>
            <a:r>
              <a:rPr lang="vi-VN" b="0" spc="-50" dirty="0" err="1"/>
              <a:t>của</a:t>
            </a:r>
            <a:r>
              <a:rPr lang="vi-VN" b="0" spc="-50" dirty="0"/>
              <a:t> thông </a:t>
            </a:r>
            <a:r>
              <a:rPr lang="vi-VN" b="0" spc="-50" dirty="0" err="1"/>
              <a:t>điệp</a:t>
            </a:r>
            <a:r>
              <a:rPr lang="vi-VN" b="0" spc="-50" dirty="0"/>
              <a:t> ta </a:t>
            </a:r>
            <a:r>
              <a:rPr lang="vi-VN" b="0" spc="-50" dirty="0" err="1"/>
              <a:t>thực</a:t>
            </a:r>
            <a:r>
              <a:rPr lang="vi-VN" b="0" spc="-50" dirty="0"/>
              <a:t> </a:t>
            </a:r>
            <a:r>
              <a:rPr lang="vi-VN" b="0" spc="-50" dirty="0" err="1"/>
              <a:t>hiện</a:t>
            </a:r>
            <a:r>
              <a:rPr lang="vi-VN" b="0" spc="-50" dirty="0"/>
              <a:t> chia </a:t>
            </a:r>
            <a:r>
              <a:rPr lang="vi-VN" b="0" spc="-50" dirty="0" err="1"/>
              <a:t>chuỗi</a:t>
            </a:r>
            <a:r>
              <a:rPr lang="vi-VN" b="0" spc="-50" dirty="0"/>
              <a:t> </a:t>
            </a:r>
            <a:r>
              <a:rPr lang="vi-VN" b="0" spc="-50" dirty="0" err="1"/>
              <a:t>bit</a:t>
            </a:r>
            <a:r>
              <a:rPr lang="vi-VN" b="0" spc="-50" dirty="0"/>
              <a:t> thông </a:t>
            </a:r>
            <a:r>
              <a:rPr lang="vi-VN" b="0" spc="-50" dirty="0" err="1"/>
              <a:t>điệp</a:t>
            </a:r>
            <a:r>
              <a:rPr lang="vi-VN" b="0" spc="-50" dirty="0"/>
              <a:t> </a:t>
            </a:r>
            <a:r>
              <a:rPr lang="vi-VN" b="0" spc="-50" dirty="0" err="1"/>
              <a:t>thành</a:t>
            </a:r>
            <a:r>
              <a:rPr lang="vi-VN" b="0" spc="-50" dirty="0"/>
              <a:t> </a:t>
            </a:r>
            <a:r>
              <a:rPr lang="vi-VN" b="0" spc="-50" dirty="0" err="1"/>
              <a:t>các</a:t>
            </a:r>
            <a:r>
              <a:rPr lang="vi-VN" b="0" spc="-50" dirty="0"/>
              <a:t> </a:t>
            </a:r>
            <a:r>
              <a:rPr lang="vi-VN" b="0" spc="-50" dirty="0" err="1"/>
              <a:t>chuỗi</a:t>
            </a:r>
            <a:r>
              <a:rPr lang="vi-VN" b="0" spc="-50" dirty="0"/>
              <a:t> con </a:t>
            </a:r>
            <a:r>
              <a:rPr lang="vi-VN" b="0" spc="-50" dirty="0" err="1"/>
              <a:t>có</a:t>
            </a:r>
            <a:r>
              <a:rPr lang="vi-VN" b="0" spc="-50" dirty="0"/>
              <a:t> </a:t>
            </a:r>
            <a:r>
              <a:rPr lang="vi-VN" b="0" spc="-50" dirty="0" err="1"/>
              <a:t>độ</a:t>
            </a:r>
            <a:r>
              <a:rPr lang="vi-VN" b="0" spc="-50" dirty="0"/>
              <a:t> </a:t>
            </a:r>
            <a:r>
              <a:rPr lang="vi-VN" b="0" spc="-50" dirty="0" err="1"/>
              <a:t>dài</a:t>
            </a:r>
            <a:r>
              <a:rPr lang="vi-VN" b="0" spc="-50" dirty="0"/>
              <a:t> k </a:t>
            </a:r>
            <a:r>
              <a:rPr lang="vi-VN" b="0" spc="-50" dirty="0" err="1"/>
              <a:t>bit</a:t>
            </a:r>
            <a:r>
              <a:rPr lang="vi-VN" b="0" spc="-50" dirty="0"/>
              <a:t>. </a:t>
            </a:r>
            <a:r>
              <a:rPr lang="vi-VN" b="0" spc="-50" dirty="0" err="1"/>
              <a:t>Mỗi</a:t>
            </a:r>
            <a:r>
              <a:rPr lang="vi-VN" b="0" spc="-50" dirty="0"/>
              <a:t> </a:t>
            </a:r>
            <a:r>
              <a:rPr lang="vi-VN" b="0" spc="-50" dirty="0" err="1"/>
              <a:t>chuỗi</a:t>
            </a:r>
            <a:r>
              <a:rPr lang="vi-VN" b="0" spc="-50" dirty="0"/>
              <a:t> con </a:t>
            </a:r>
            <a:r>
              <a:rPr lang="vi-VN" b="0" spc="-50" dirty="0" err="1"/>
              <a:t>này</a:t>
            </a:r>
            <a:r>
              <a:rPr lang="vi-VN" b="0" spc="-50" dirty="0"/>
              <a:t> </a:t>
            </a:r>
            <a:r>
              <a:rPr lang="vi-VN" b="0" spc="-50" dirty="0" err="1"/>
              <a:t>sẽ</a:t>
            </a:r>
            <a:r>
              <a:rPr lang="vi-VN" b="0" spc="-50" dirty="0"/>
              <a:t> </a:t>
            </a:r>
            <a:r>
              <a:rPr lang="vi-VN" b="0" spc="-50" dirty="0" err="1"/>
              <a:t>được</a:t>
            </a:r>
            <a:r>
              <a:rPr lang="vi-VN" b="0" spc="-50" dirty="0"/>
              <a:t> thay </a:t>
            </a:r>
            <a:r>
              <a:rPr lang="vi-VN" b="0" spc="-50" dirty="0" err="1"/>
              <a:t>thế</a:t>
            </a:r>
            <a:r>
              <a:rPr lang="vi-VN" b="0" spc="-50" dirty="0"/>
              <a:t> </a:t>
            </a:r>
            <a:r>
              <a:rPr lang="vi-VN" b="0" spc="-50" dirty="0" err="1"/>
              <a:t>vào</a:t>
            </a:r>
            <a:r>
              <a:rPr lang="vi-VN" b="0" spc="-50" dirty="0"/>
              <a:t> k </a:t>
            </a:r>
            <a:r>
              <a:rPr lang="vi-VN" b="0" spc="-50" dirty="0" err="1"/>
              <a:t>bit</a:t>
            </a:r>
            <a:r>
              <a:rPr lang="vi-VN" b="0" spc="-50" dirty="0"/>
              <a:t> LSB </a:t>
            </a:r>
            <a:r>
              <a:rPr lang="vi-VN" b="0" spc="-50" dirty="0" err="1"/>
              <a:t>của</a:t>
            </a:r>
            <a:r>
              <a:rPr lang="vi-VN" b="0" spc="-50" dirty="0"/>
              <a:t> L/k </a:t>
            </a:r>
            <a:r>
              <a:rPr lang="vi-VN" b="0" spc="-50" dirty="0" err="1"/>
              <a:t>tín</a:t>
            </a:r>
            <a:r>
              <a:rPr lang="vi-VN" b="0" spc="-50" dirty="0"/>
              <a:t> </a:t>
            </a:r>
            <a:r>
              <a:rPr lang="vi-VN" b="0" spc="-50" dirty="0" err="1"/>
              <a:t>hiệu</a:t>
            </a:r>
            <a:r>
              <a:rPr lang="vi-VN" b="0" spc="-50" dirty="0"/>
              <a:t> </a:t>
            </a:r>
            <a:r>
              <a:rPr lang="vi-VN" b="0" spc="-50" dirty="0" err="1"/>
              <a:t>audio</a:t>
            </a:r>
            <a:r>
              <a:rPr lang="vi-VN" b="0" spc="-50" dirty="0"/>
              <a:t> </a:t>
            </a:r>
            <a:r>
              <a:rPr lang="vi-VN" b="0" spc="-50" dirty="0" err="1"/>
              <a:t>để</a:t>
            </a:r>
            <a:r>
              <a:rPr lang="vi-VN" b="0" spc="-50" dirty="0"/>
              <a:t> </a:t>
            </a:r>
            <a:r>
              <a:rPr lang="vi-VN" b="0" spc="-50" dirty="0" err="1"/>
              <a:t>có</a:t>
            </a:r>
            <a:r>
              <a:rPr lang="vi-VN" b="0" spc="-50" dirty="0"/>
              <a:t> </a:t>
            </a:r>
            <a:r>
              <a:rPr lang="vi-VN" b="0" spc="-50" dirty="0" err="1"/>
              <a:t>thể</a:t>
            </a:r>
            <a:r>
              <a:rPr lang="vi-VN" b="0" spc="-50" dirty="0"/>
              <a:t> </a:t>
            </a:r>
            <a:r>
              <a:rPr lang="vi-VN" b="0" spc="-50" dirty="0" err="1"/>
              <a:t>giấu</a:t>
            </a:r>
            <a:r>
              <a:rPr lang="vi-VN" b="0" spc="-50" dirty="0"/>
              <a:t> </a:t>
            </a:r>
            <a:r>
              <a:rPr lang="vi-VN" b="0" spc="-50" dirty="0" err="1"/>
              <a:t>đủ</a:t>
            </a:r>
            <a:r>
              <a:rPr lang="vi-VN" b="0" spc="-50" dirty="0"/>
              <a:t> L </a:t>
            </a:r>
            <a:r>
              <a:rPr lang="vi-VN" b="0" spc="-50" dirty="0" err="1"/>
              <a:t>bit</a:t>
            </a:r>
            <a:r>
              <a:rPr lang="vi-VN" b="0" spc="-50" dirty="0"/>
              <a:t> thông </a:t>
            </a:r>
            <a:r>
              <a:rPr lang="vi-VN" b="0" spc="-50" dirty="0" err="1"/>
              <a:t>điệp</a:t>
            </a:r>
            <a:r>
              <a:rPr lang="vi-VN" b="0" spc="-50" dirty="0"/>
              <a:t>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5FAAFF-56DA-46B5-BD8D-4091EDA158A5}"/>
              </a:ext>
            </a:extLst>
          </p:cNvPr>
          <p:cNvSpPr/>
          <p:nvPr/>
        </p:nvSpPr>
        <p:spPr>
          <a:xfrm>
            <a:off x="331831" y="5811753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8845A9-9C55-4322-9ABB-73283F9D2CC9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544393" y="5255416"/>
            <a:ext cx="0" cy="5563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56565A-ABDE-4E44-8BB9-0A235EF77522}"/>
              </a:ext>
            </a:extLst>
          </p:cNvPr>
          <p:cNvSpPr txBox="1"/>
          <p:nvPr/>
        </p:nvSpPr>
        <p:spPr>
          <a:xfrm>
            <a:off x="892137" y="5767484"/>
            <a:ext cx="10898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kern="1100">
                <a:solidFill>
                  <a:srgbClr val="00B050"/>
                </a:solidFill>
                <a:latin typeface="UTM Swiss Condensed" panose="02000500000000000000" pitchFamily="2" charset="0"/>
              </a:defRPr>
            </a:lvl1pPr>
          </a:lstStyle>
          <a:p>
            <a:r>
              <a:rPr lang="vi-VN" b="1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vi-VN" b="1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6: 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Lưu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pc="-70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giấu</a:t>
            </a:r>
            <a:r>
              <a:rPr lang="vi-VN" spc="-70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tin S.</a:t>
            </a:r>
            <a:endParaRPr lang="vi-VN" sz="4000" spc="-7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1" grpId="0" animBg="1"/>
      <p:bldP spid="22" grpId="0"/>
      <p:bldP spid="27" grpId="0" animBg="1"/>
      <p:bldP spid="30" grpId="0"/>
      <p:bldP spid="31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94658" y="3192767"/>
            <a:ext cx="980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kern="0" dirty="0">
                <a:solidFill>
                  <a:schemeClr val="bg1"/>
                </a:solidFill>
                <a:latin typeface="UTM Swiss 721 Black Condensed" panose="02000500000000000000" pitchFamily="2" charset="0"/>
                <a:cs typeface="Arial" panose="020B0604020202020204" pitchFamily="34" charset="0"/>
              </a:rPr>
              <a:t>TỔNG QUAN VỀ GIẤU TIN </a:t>
            </a:r>
          </a:p>
        </p:txBody>
      </p:sp>
      <p:sp>
        <p:nvSpPr>
          <p:cNvPr id="23" name="Shape 2907">
            <a:extLst>
              <a:ext uri="{FF2B5EF4-FFF2-40B4-BE49-F238E27FC236}">
                <a16:creationId xmlns:a16="http://schemas.microsoft.com/office/drawing/2014/main" id="{3A2E9519-4DB9-499A-8C1A-0F68D304853E}"/>
              </a:ext>
            </a:extLst>
          </p:cNvPr>
          <p:cNvSpPr/>
          <p:nvPr/>
        </p:nvSpPr>
        <p:spPr>
          <a:xfrm>
            <a:off x="5882030" y="4982609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EFB996-F544-4751-B681-02DCEE039011}"/>
              </a:ext>
            </a:extLst>
          </p:cNvPr>
          <p:cNvSpPr txBox="1"/>
          <p:nvPr/>
        </p:nvSpPr>
        <p:spPr>
          <a:xfrm>
            <a:off x="2240280" y="1999316"/>
            <a:ext cx="771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</a:pPr>
            <a:r>
              <a:rPr lang="en-US" sz="4400" b="1" kern="0" dirty="0">
                <a:solidFill>
                  <a:schemeClr val="bg1"/>
                </a:solidFill>
                <a:latin typeface="UTM Neutra" panose="02040603050506020204" pitchFamily="18" charset="0"/>
                <a:cs typeface="Arial" panose="020B0604020202020204" pitchFamily="34" charset="0"/>
              </a:rPr>
              <a:t>CHƯƠNG 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C6FFA8-0DEE-4F00-BDEA-A4E1F7BC266C}"/>
              </a:ext>
            </a:extLst>
          </p:cNvPr>
          <p:cNvCxnSpPr>
            <a:cxnSpLocks/>
          </p:cNvCxnSpPr>
          <p:nvPr/>
        </p:nvCxnSpPr>
        <p:spPr>
          <a:xfrm>
            <a:off x="4076112" y="2789784"/>
            <a:ext cx="403977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34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GIẤU TIN TRONG AUDIO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2A6971-2F99-4FCA-AF1C-901FA4DC2D54}"/>
              </a:ext>
            </a:extLst>
          </p:cNvPr>
          <p:cNvGrpSpPr/>
          <p:nvPr/>
        </p:nvGrpSpPr>
        <p:grpSpPr>
          <a:xfrm>
            <a:off x="404511" y="1538128"/>
            <a:ext cx="276224" cy="276224"/>
            <a:chOff x="1460006" y="1642203"/>
            <a:chExt cx="479425" cy="479425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13D407F3-C805-43C1-BB53-2EA003EE8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A083A29-B486-43E6-99ED-A6B978E35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6F4144-89E9-4072-BC62-4A3D52D2BAC7}"/>
              </a:ext>
            </a:extLst>
          </p:cNvPr>
          <p:cNvGrpSpPr/>
          <p:nvPr/>
        </p:nvGrpSpPr>
        <p:grpSpPr>
          <a:xfrm>
            <a:off x="404511" y="2176911"/>
            <a:ext cx="276224" cy="276224"/>
            <a:chOff x="1460006" y="1642203"/>
            <a:chExt cx="479425" cy="479425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CA3B2AEE-DA84-4F12-9633-F3750555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E5C61F12-4121-43DB-A6A5-F87711DB1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B15C9C-E7C1-4E66-8D19-A5574F18B7A7}"/>
              </a:ext>
            </a:extLst>
          </p:cNvPr>
          <p:cNvSpPr txBox="1"/>
          <p:nvPr/>
        </p:nvSpPr>
        <p:spPr>
          <a:xfrm>
            <a:off x="782604" y="1427185"/>
            <a:ext cx="10898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Đầu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vào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: </a:t>
            </a:r>
            <a:r>
              <a:rPr lang="pt-BR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Audio đã giấu tin S</a:t>
            </a:r>
            <a:r>
              <a:rPr lang="vi-VN" sz="2800" kern="1100" dirty="0">
                <a:solidFill>
                  <a:srgbClr val="00B050"/>
                </a:solidFill>
                <a:latin typeface="UTM Swiss Condensed" panose="02000500000000000000" pitchFamily="2" charset="0"/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252CA-DF3E-4E18-8D86-E123D8D73A53}"/>
              </a:ext>
            </a:extLst>
          </p:cNvPr>
          <p:cNvSpPr txBox="1"/>
          <p:nvPr/>
        </p:nvSpPr>
        <p:spPr>
          <a:xfrm>
            <a:off x="782604" y="2040956"/>
            <a:ext cx="1069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>
                <a:solidFill>
                  <a:srgbClr val="FF0000"/>
                </a:solidFill>
                <a:latin typeface="UTM Swiss Condensed" panose="02000500000000000000" pitchFamily="2" charset="0"/>
              </a:rPr>
              <a:t>Đầu ra: Thông điệp đã giấu M.</a:t>
            </a:r>
            <a:endParaRPr lang="vi-VN" sz="2800" dirty="0">
              <a:solidFill>
                <a:srgbClr val="FF0000"/>
              </a:solidFill>
              <a:latin typeface="UTM Swiss Condensed" panose="02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F3F68-1646-4D7C-91C9-96446402FA74}"/>
              </a:ext>
            </a:extLst>
          </p:cNvPr>
          <p:cNvSpPr txBox="1"/>
          <p:nvPr/>
        </p:nvSpPr>
        <p:spPr>
          <a:xfrm>
            <a:off x="8197529" y="516709"/>
            <a:ext cx="3197089" cy="7357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800" b="1" dirty="0" err="1"/>
              <a:t>Thuật</a:t>
            </a:r>
            <a:r>
              <a:rPr lang="vi-VN" sz="2800" b="1" dirty="0"/>
              <a:t> </a:t>
            </a:r>
            <a:r>
              <a:rPr lang="vi-VN" sz="2800" b="1" dirty="0" err="1"/>
              <a:t>toán</a:t>
            </a:r>
            <a:r>
              <a:rPr lang="vi-VN" sz="2800" b="1" dirty="0"/>
              <a:t> </a:t>
            </a:r>
            <a:r>
              <a:rPr lang="vi-VN" sz="2800" b="1" dirty="0" err="1"/>
              <a:t>tách</a:t>
            </a:r>
            <a:r>
              <a:rPr lang="vi-VN" sz="2800" b="1" dirty="0"/>
              <a:t> tin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7CA165-9B17-4928-B322-16F2BB606907}"/>
              </a:ext>
            </a:extLst>
          </p:cNvPr>
          <p:cNvGrpSpPr/>
          <p:nvPr/>
        </p:nvGrpSpPr>
        <p:grpSpPr>
          <a:xfrm>
            <a:off x="404511" y="2769620"/>
            <a:ext cx="276224" cy="276224"/>
            <a:chOff x="1460006" y="1642203"/>
            <a:chExt cx="479425" cy="479425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9826DD76-CEC8-41F3-9D71-7B0D73FA9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DE2F37-96D9-4B4C-9B9A-34593836B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7EBE23-5446-4DF8-AD15-293EFC7F9F27}"/>
              </a:ext>
            </a:extLst>
          </p:cNvPr>
          <p:cNvSpPr txBox="1"/>
          <p:nvPr/>
        </p:nvSpPr>
        <p:spPr>
          <a:xfrm>
            <a:off x="782604" y="2633665"/>
            <a:ext cx="1069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Các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bước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thực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hiện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7CE733-18EE-43B0-8B7E-CB2879CB6F2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44393" y="3156885"/>
            <a:ext cx="0" cy="8923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6D6E58D-026C-493A-8814-C1E27B44A1E6}"/>
              </a:ext>
            </a:extLst>
          </p:cNvPr>
          <p:cNvSpPr/>
          <p:nvPr/>
        </p:nvSpPr>
        <p:spPr>
          <a:xfrm>
            <a:off x="331831" y="4049225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339C8-983A-43A7-98C5-07EB6B5BA0F7}"/>
              </a:ext>
            </a:extLst>
          </p:cNvPr>
          <p:cNvSpPr txBox="1"/>
          <p:nvPr/>
        </p:nvSpPr>
        <p:spPr>
          <a:xfrm>
            <a:off x="892139" y="3516148"/>
            <a:ext cx="10898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kern="1100">
                <a:solidFill>
                  <a:srgbClr val="00B050"/>
                </a:solidFill>
                <a:latin typeface="UTM Swiss Condensed" panose="02000500000000000000" pitchFamily="2" charset="0"/>
              </a:defRPr>
            </a:lvl1pPr>
          </a:lstStyle>
          <a:p>
            <a:r>
              <a:rPr lang="vi-VN" b="1" dirty="0" err="1">
                <a:solidFill>
                  <a:schemeClr val="accent2"/>
                </a:solidFill>
              </a:rPr>
              <a:t>Bước</a:t>
            </a:r>
            <a:r>
              <a:rPr lang="vi-VN" b="1" dirty="0">
                <a:solidFill>
                  <a:schemeClr val="accent2"/>
                </a:solidFill>
              </a:rPr>
              <a:t> 1: </a:t>
            </a:r>
            <a:r>
              <a:rPr lang="vi-VN" dirty="0" err="1">
                <a:solidFill>
                  <a:schemeClr val="accent2"/>
                </a:solidFill>
              </a:rPr>
              <a:t>Đọc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audio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vào</a:t>
            </a:r>
            <a:r>
              <a:rPr lang="vi-VN" dirty="0">
                <a:solidFill>
                  <a:schemeClr val="accent2"/>
                </a:solidFill>
              </a:rPr>
              <a:t> S, </a:t>
            </a:r>
            <a:r>
              <a:rPr lang="vi-VN" dirty="0" err="1">
                <a:solidFill>
                  <a:schemeClr val="accent2"/>
                </a:solidFill>
              </a:rPr>
              <a:t>dựa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vào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tần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số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lấy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mẫu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và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các</a:t>
            </a:r>
            <a:r>
              <a:rPr lang="vi-VN" dirty="0">
                <a:solidFill>
                  <a:schemeClr val="accent2"/>
                </a:solidFill>
              </a:rPr>
              <a:t> thông </a:t>
            </a:r>
            <a:r>
              <a:rPr lang="vi-VN" dirty="0" err="1">
                <a:solidFill>
                  <a:schemeClr val="accent2"/>
                </a:solidFill>
              </a:rPr>
              <a:t>số</a:t>
            </a:r>
            <a:r>
              <a:rPr lang="vi-VN" dirty="0">
                <a:solidFill>
                  <a:schemeClr val="accent2"/>
                </a:solidFill>
              </a:rPr>
              <a:t> liên quan </a:t>
            </a:r>
            <a:r>
              <a:rPr lang="vi-VN" dirty="0" err="1">
                <a:solidFill>
                  <a:schemeClr val="accent2"/>
                </a:solidFill>
              </a:rPr>
              <a:t>đến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cấu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trúc</a:t>
            </a:r>
            <a:r>
              <a:rPr lang="vi-VN" dirty="0">
                <a:solidFill>
                  <a:schemeClr val="accent2"/>
                </a:solidFill>
              </a:rPr>
              <a:t> lưu </a:t>
            </a:r>
            <a:r>
              <a:rPr lang="vi-VN" dirty="0" err="1">
                <a:solidFill>
                  <a:schemeClr val="accent2"/>
                </a:solidFill>
              </a:rPr>
              <a:t>trữ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của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tệp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audio</a:t>
            </a:r>
            <a:r>
              <a:rPr lang="vi-VN" dirty="0">
                <a:solidFill>
                  <a:schemeClr val="accent2"/>
                </a:solidFill>
              </a:rPr>
              <a:t> ta </a:t>
            </a:r>
            <a:r>
              <a:rPr lang="vi-VN" dirty="0" err="1">
                <a:solidFill>
                  <a:schemeClr val="accent2"/>
                </a:solidFill>
              </a:rPr>
              <a:t>được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vector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giá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trị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của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tín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hiệu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mẫu</a:t>
            </a:r>
            <a:r>
              <a:rPr lang="vi-VN" dirty="0">
                <a:solidFill>
                  <a:schemeClr val="accent2"/>
                </a:solidFill>
              </a:rPr>
              <a:t> lưu </a:t>
            </a:r>
            <a:r>
              <a:rPr lang="vi-VN" dirty="0" err="1">
                <a:solidFill>
                  <a:schemeClr val="accent2"/>
                </a:solidFill>
              </a:rPr>
              <a:t>vào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mảng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một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chiều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để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thực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hiện</a:t>
            </a:r>
            <a:r>
              <a:rPr lang="vi-VN" dirty="0">
                <a:solidFill>
                  <a:schemeClr val="accent2"/>
                </a:solidFill>
              </a:rPr>
              <a:t> </a:t>
            </a:r>
            <a:r>
              <a:rPr lang="vi-VN" dirty="0" err="1">
                <a:solidFill>
                  <a:schemeClr val="accent2"/>
                </a:solidFill>
              </a:rPr>
              <a:t>tách</a:t>
            </a:r>
            <a:r>
              <a:rPr lang="vi-VN" dirty="0">
                <a:solidFill>
                  <a:schemeClr val="accent2"/>
                </a:solidFill>
              </a:rPr>
              <a:t> tin.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3D827A-2624-47CF-97EC-EB48459583B0}"/>
              </a:ext>
            </a:extLst>
          </p:cNvPr>
          <p:cNvSpPr/>
          <p:nvPr/>
        </p:nvSpPr>
        <p:spPr>
          <a:xfrm>
            <a:off x="331831" y="5453812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B43DD-5F74-4640-8503-F9F2F5BD8D94}"/>
              </a:ext>
            </a:extLst>
          </p:cNvPr>
          <p:cNvSpPr txBox="1"/>
          <p:nvPr/>
        </p:nvSpPr>
        <p:spPr>
          <a:xfrm>
            <a:off x="892139" y="5404763"/>
            <a:ext cx="10898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kern="1100">
                <a:solidFill>
                  <a:srgbClr val="00B050"/>
                </a:solidFill>
                <a:latin typeface="UTM Swiss Condensed" panose="02000500000000000000" pitchFamily="2" charset="0"/>
              </a:defRPr>
            </a:lvl1pPr>
          </a:lstStyle>
          <a:p>
            <a:r>
              <a:rPr lang="vi-VN" b="1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vi-VN" b="1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k (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LSB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giấu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tin).</a:t>
            </a:r>
            <a:endParaRPr lang="vi-VN" sz="4000" dirty="0">
              <a:solidFill>
                <a:schemeClr val="accent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3A1CDC-2534-4F31-ACFD-3EB3A2153855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44393" y="4474348"/>
            <a:ext cx="0" cy="9595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95C27F-42AD-496E-A745-E36F2C99243A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44393" y="5878935"/>
            <a:ext cx="0" cy="8650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16" grpId="0"/>
      <p:bldP spid="7" grpId="0" animBg="1"/>
      <p:bldP spid="20" grpId="0"/>
      <p:bldP spid="21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GIẤU TIN TRONG AUDIO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1F3F68-1646-4D7C-91C9-96446402FA74}"/>
              </a:ext>
            </a:extLst>
          </p:cNvPr>
          <p:cNvSpPr txBox="1"/>
          <p:nvPr/>
        </p:nvSpPr>
        <p:spPr>
          <a:xfrm>
            <a:off x="8197529" y="516709"/>
            <a:ext cx="3197089" cy="7357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2800" b="1" dirty="0" err="1"/>
              <a:t>Thuật</a:t>
            </a:r>
            <a:r>
              <a:rPr lang="vi-VN" sz="2800" b="1" dirty="0"/>
              <a:t> </a:t>
            </a:r>
            <a:r>
              <a:rPr lang="vi-VN" sz="2800" b="1" dirty="0" err="1"/>
              <a:t>toán</a:t>
            </a:r>
            <a:r>
              <a:rPr lang="vi-VN" sz="2800" b="1" dirty="0"/>
              <a:t> </a:t>
            </a:r>
            <a:r>
              <a:rPr lang="vi-VN" sz="2800" b="1" dirty="0" err="1"/>
              <a:t>tách</a:t>
            </a:r>
            <a:r>
              <a:rPr lang="vi-VN" sz="2800" b="1" dirty="0"/>
              <a:t> tin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7CA165-9B17-4928-B322-16F2BB606907}"/>
              </a:ext>
            </a:extLst>
          </p:cNvPr>
          <p:cNvGrpSpPr/>
          <p:nvPr/>
        </p:nvGrpSpPr>
        <p:grpSpPr>
          <a:xfrm>
            <a:off x="404511" y="1417898"/>
            <a:ext cx="276224" cy="276224"/>
            <a:chOff x="1460006" y="1642203"/>
            <a:chExt cx="479425" cy="479425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9826DD76-CEC8-41F3-9D71-7B0D73FA9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DE2F37-96D9-4B4C-9B9A-34593836B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7EBE23-5446-4DF8-AD15-293EFC7F9F27}"/>
              </a:ext>
            </a:extLst>
          </p:cNvPr>
          <p:cNvSpPr txBox="1"/>
          <p:nvPr/>
        </p:nvSpPr>
        <p:spPr>
          <a:xfrm>
            <a:off x="782604" y="1281943"/>
            <a:ext cx="10692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Các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bước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thực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hiện</a:t>
            </a:r>
            <a:r>
              <a:rPr lang="vi-VN" sz="2800" dirty="0">
                <a:solidFill>
                  <a:schemeClr val="accent2">
                    <a:lumMod val="75000"/>
                  </a:schemeClr>
                </a:solidFill>
                <a:latin typeface="UTM Swiss Condensed" panose="02000500000000000000" pitchFamily="2" charset="0"/>
              </a:rPr>
              <a:t>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7CE733-18EE-43B0-8B7E-CB2879CB6F24}"/>
              </a:ext>
            </a:extLst>
          </p:cNvPr>
          <p:cNvCxnSpPr/>
          <p:nvPr/>
        </p:nvCxnSpPr>
        <p:spPr>
          <a:xfrm>
            <a:off x="544393" y="1805163"/>
            <a:ext cx="0" cy="3814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6D6E58D-026C-493A-8814-C1E27B44A1E6}"/>
              </a:ext>
            </a:extLst>
          </p:cNvPr>
          <p:cNvSpPr/>
          <p:nvPr/>
        </p:nvSpPr>
        <p:spPr>
          <a:xfrm>
            <a:off x="331831" y="2216426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339C8-983A-43A7-98C5-07EB6B5BA0F7}"/>
              </a:ext>
            </a:extLst>
          </p:cNvPr>
          <p:cNvSpPr txBox="1"/>
          <p:nvPr/>
        </p:nvSpPr>
        <p:spPr>
          <a:xfrm>
            <a:off x="892139" y="1995885"/>
            <a:ext cx="108984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kern="1100">
                <a:solidFill>
                  <a:srgbClr val="00B050"/>
                </a:solidFill>
                <a:latin typeface="UTM Swiss Condensed" panose="02000500000000000000" pitchFamily="2" charset="0"/>
              </a:defRPr>
            </a:lvl1pPr>
          </a:lstStyle>
          <a:p>
            <a:r>
              <a:rPr lang="vi-VN" b="1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vi-VN" b="1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giấu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trên ba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tiên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audio</a:t>
            </a:r>
            <a:r>
              <a:rPr lang="vi-VN" dirty="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4000" dirty="0">
              <a:solidFill>
                <a:schemeClr val="accent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3A1CDC-2534-4F31-ACFD-3EB3A2153855}"/>
              </a:ext>
            </a:extLst>
          </p:cNvPr>
          <p:cNvCxnSpPr>
            <a:cxnSpLocks/>
            <a:stCxn id="7" idx="4"/>
            <a:endCxn id="21" idx="0"/>
          </p:cNvCxnSpPr>
          <p:nvPr/>
        </p:nvCxnSpPr>
        <p:spPr>
          <a:xfrm>
            <a:off x="544393" y="2641549"/>
            <a:ext cx="0" cy="92382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63D827A-2624-47CF-97EC-EB48459583B0}"/>
              </a:ext>
            </a:extLst>
          </p:cNvPr>
          <p:cNvSpPr/>
          <p:nvPr/>
        </p:nvSpPr>
        <p:spPr>
          <a:xfrm>
            <a:off x="331831" y="3565377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B43DD-5F74-4640-8503-F9F2F5BD8D94}"/>
              </a:ext>
            </a:extLst>
          </p:cNvPr>
          <p:cNvSpPr txBox="1"/>
          <p:nvPr/>
        </p:nvSpPr>
        <p:spPr>
          <a:xfrm>
            <a:off x="892137" y="3300884"/>
            <a:ext cx="108984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b="1" kern="110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vi-VN" dirty="0" err="1"/>
              <a:t>Bước</a:t>
            </a:r>
            <a:r>
              <a:rPr lang="vi-VN" dirty="0"/>
              <a:t> 4: </a:t>
            </a:r>
            <a:r>
              <a:rPr lang="vi-VN" b="0" dirty="0" err="1"/>
              <a:t>Thực</a:t>
            </a:r>
            <a:r>
              <a:rPr lang="vi-VN" b="0" dirty="0"/>
              <a:t> </a:t>
            </a:r>
            <a:r>
              <a:rPr lang="vi-VN" b="0" dirty="0" err="1"/>
              <a:t>hiện</a:t>
            </a:r>
            <a:r>
              <a:rPr lang="vi-VN" b="0" dirty="0"/>
              <a:t> </a:t>
            </a:r>
            <a:r>
              <a:rPr lang="vi-VN" b="0" dirty="0" err="1"/>
              <a:t>tách</a:t>
            </a:r>
            <a:r>
              <a:rPr lang="vi-VN" b="0" dirty="0"/>
              <a:t> k </a:t>
            </a:r>
            <a:r>
              <a:rPr lang="vi-VN" b="0" dirty="0" err="1"/>
              <a:t>bit</a:t>
            </a:r>
            <a:r>
              <a:rPr lang="vi-VN" b="0" dirty="0"/>
              <a:t> LSB </a:t>
            </a:r>
            <a:r>
              <a:rPr lang="vi-VN" b="0" dirty="0" err="1"/>
              <a:t>của</a:t>
            </a:r>
            <a:r>
              <a:rPr lang="vi-VN" b="0" dirty="0"/>
              <a:t> L/k </a:t>
            </a:r>
            <a:r>
              <a:rPr lang="vi-VN" b="0" dirty="0" err="1"/>
              <a:t>tín</a:t>
            </a:r>
            <a:r>
              <a:rPr lang="vi-VN" b="0" dirty="0"/>
              <a:t> </a:t>
            </a:r>
            <a:r>
              <a:rPr lang="vi-VN" b="0" dirty="0" err="1"/>
              <a:t>hiệu</a:t>
            </a:r>
            <a:r>
              <a:rPr lang="vi-VN" b="0" dirty="0"/>
              <a:t> </a:t>
            </a:r>
            <a:r>
              <a:rPr lang="vi-VN" b="0" dirty="0" err="1"/>
              <a:t>đã</a:t>
            </a:r>
            <a:r>
              <a:rPr lang="vi-VN" b="0" dirty="0"/>
              <a:t> </a:t>
            </a:r>
            <a:r>
              <a:rPr lang="vi-VN" b="0" dirty="0" err="1"/>
              <a:t>giấu</a:t>
            </a:r>
            <a:r>
              <a:rPr lang="vi-VN" b="0" dirty="0"/>
              <a:t> tin </a:t>
            </a:r>
            <a:r>
              <a:rPr lang="vi-VN" b="0" dirty="0" err="1"/>
              <a:t>ghép</a:t>
            </a:r>
            <a:r>
              <a:rPr lang="vi-VN" b="0" dirty="0"/>
              <a:t> </a:t>
            </a:r>
            <a:r>
              <a:rPr lang="vi-VN" b="0" dirty="0" err="1"/>
              <a:t>lại</a:t>
            </a:r>
            <a:r>
              <a:rPr lang="vi-VN" b="0" dirty="0"/>
              <a:t> </a:t>
            </a:r>
            <a:r>
              <a:rPr lang="vi-VN" b="0" dirty="0" err="1"/>
              <a:t>thành</a:t>
            </a:r>
            <a:r>
              <a:rPr lang="vi-VN" b="0" dirty="0"/>
              <a:t> </a:t>
            </a:r>
            <a:r>
              <a:rPr lang="vi-VN" b="0" dirty="0" err="1"/>
              <a:t>chuỗi</a:t>
            </a:r>
            <a:r>
              <a:rPr lang="vi-VN" b="0" dirty="0"/>
              <a:t> </a:t>
            </a:r>
            <a:r>
              <a:rPr lang="vi-VN" b="0" dirty="0" err="1"/>
              <a:t>bit</a:t>
            </a:r>
            <a:r>
              <a:rPr lang="vi-VN" b="0" dirty="0"/>
              <a:t>, ta </a:t>
            </a:r>
            <a:r>
              <a:rPr lang="vi-VN" b="0" dirty="0" err="1"/>
              <a:t>được</a:t>
            </a:r>
            <a:r>
              <a:rPr lang="vi-VN" b="0" dirty="0"/>
              <a:t> </a:t>
            </a:r>
            <a:r>
              <a:rPr lang="vi-VN" b="0" dirty="0" err="1"/>
              <a:t>chuỗi</a:t>
            </a:r>
            <a:r>
              <a:rPr lang="vi-VN" b="0" dirty="0"/>
              <a:t> </a:t>
            </a:r>
            <a:r>
              <a:rPr lang="vi-VN" b="0" dirty="0" err="1"/>
              <a:t>bit</a:t>
            </a:r>
            <a:r>
              <a:rPr lang="vi-VN" b="0" dirty="0"/>
              <a:t> </a:t>
            </a:r>
            <a:r>
              <a:rPr lang="vi-VN" b="0" dirty="0" err="1"/>
              <a:t>đã</a:t>
            </a:r>
            <a:r>
              <a:rPr lang="vi-VN" b="0" dirty="0"/>
              <a:t> </a:t>
            </a:r>
            <a:r>
              <a:rPr lang="vi-VN" b="0" dirty="0" err="1"/>
              <a:t>giấu</a:t>
            </a:r>
            <a:r>
              <a:rPr lang="vi-VN" b="0" dirty="0"/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6A74F9-54EA-460E-BF6C-2C2AB0BC6FF6}"/>
              </a:ext>
            </a:extLst>
          </p:cNvPr>
          <p:cNvSpPr/>
          <p:nvPr/>
        </p:nvSpPr>
        <p:spPr>
          <a:xfrm>
            <a:off x="331831" y="4830293"/>
            <a:ext cx="425123" cy="42512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251C9B-6087-48AC-A274-4BA68B40620F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544393" y="3990500"/>
            <a:ext cx="0" cy="83979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188E16-BEC6-4076-89DE-1FC36F6D9882}"/>
              </a:ext>
            </a:extLst>
          </p:cNvPr>
          <p:cNvSpPr txBox="1"/>
          <p:nvPr/>
        </p:nvSpPr>
        <p:spPr>
          <a:xfrm>
            <a:off x="892137" y="4555921"/>
            <a:ext cx="108984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 b="1" kern="1100">
                <a:solidFill>
                  <a:schemeClr val="accent2"/>
                </a:solidFill>
                <a:effectLst/>
                <a:latin typeface="UTM Swiss Condensed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vi-VN" dirty="0" err="1"/>
              <a:t>Bước</a:t>
            </a:r>
            <a:r>
              <a:rPr lang="vi-VN" dirty="0"/>
              <a:t> 5: </a:t>
            </a:r>
            <a:r>
              <a:rPr lang="vi-VN" b="0" dirty="0" err="1"/>
              <a:t>Chuyển</a:t>
            </a:r>
            <a:r>
              <a:rPr lang="vi-VN" b="0" dirty="0"/>
              <a:t> </a:t>
            </a:r>
            <a:r>
              <a:rPr lang="vi-VN" b="0" dirty="0" err="1"/>
              <a:t>đổi</a:t>
            </a:r>
            <a:r>
              <a:rPr lang="vi-VN" b="0" dirty="0"/>
              <a:t> </a:t>
            </a:r>
            <a:r>
              <a:rPr lang="vi-VN" b="0" dirty="0" err="1"/>
              <a:t>chuỗi</a:t>
            </a:r>
            <a:r>
              <a:rPr lang="vi-VN" b="0" dirty="0"/>
              <a:t> </a:t>
            </a:r>
            <a:r>
              <a:rPr lang="vi-VN" b="0" dirty="0" err="1"/>
              <a:t>bit</a:t>
            </a:r>
            <a:r>
              <a:rPr lang="vi-VN" b="0" dirty="0"/>
              <a:t> </a:t>
            </a:r>
            <a:r>
              <a:rPr lang="vi-VN" b="0" dirty="0" err="1"/>
              <a:t>đã</a:t>
            </a:r>
            <a:r>
              <a:rPr lang="vi-VN" b="0" dirty="0"/>
              <a:t> </a:t>
            </a:r>
            <a:r>
              <a:rPr lang="vi-VN" b="0" dirty="0" err="1"/>
              <a:t>tách</a:t>
            </a:r>
            <a:r>
              <a:rPr lang="vi-VN" b="0" dirty="0"/>
              <a:t> </a:t>
            </a:r>
            <a:r>
              <a:rPr lang="vi-VN" b="0" dirty="0" err="1"/>
              <a:t>về</a:t>
            </a:r>
            <a:r>
              <a:rPr lang="vi-VN" b="0" dirty="0"/>
              <a:t> </a:t>
            </a:r>
            <a:r>
              <a:rPr lang="vi-VN" b="0" dirty="0" err="1"/>
              <a:t>dạng</a:t>
            </a:r>
            <a:r>
              <a:rPr lang="vi-VN" b="0" dirty="0"/>
              <a:t> ban </a:t>
            </a:r>
            <a:r>
              <a:rPr lang="vi-VN" b="0" dirty="0" err="1"/>
              <a:t>đầu</a:t>
            </a:r>
            <a:r>
              <a:rPr lang="vi-VN" b="0" dirty="0"/>
              <a:t> ta </a:t>
            </a:r>
            <a:r>
              <a:rPr lang="vi-VN" b="0" dirty="0" err="1"/>
              <a:t>được</a:t>
            </a:r>
            <a:r>
              <a:rPr lang="vi-VN" b="0" dirty="0"/>
              <a:t> thông </a:t>
            </a:r>
            <a:r>
              <a:rPr lang="vi-VN" b="0" dirty="0" err="1"/>
              <a:t>điệp</a:t>
            </a:r>
            <a:r>
              <a:rPr lang="vi-VN" b="0" dirty="0"/>
              <a:t>     </a:t>
            </a:r>
            <a:r>
              <a:rPr lang="vi-VN" b="0" dirty="0" err="1"/>
              <a:t>cần</a:t>
            </a:r>
            <a:r>
              <a:rPr lang="vi-VN" b="0" dirty="0"/>
              <a:t> </a:t>
            </a:r>
            <a:r>
              <a:rPr lang="vi-VN" b="0" dirty="0" err="1"/>
              <a:t>tách</a:t>
            </a:r>
            <a:r>
              <a:rPr lang="vi-VN" b="0" dirty="0"/>
              <a:t>.</a:t>
            </a:r>
            <a:endParaRPr lang="vi-VN" b="0" spc="-50" dirty="0"/>
          </a:p>
        </p:txBody>
      </p:sp>
    </p:spTree>
    <p:extLst>
      <p:ext uri="{BB962C8B-B14F-4D97-AF65-F5344CB8AC3E}">
        <p14:creationId xmlns:p14="http://schemas.microsoft.com/office/powerpoint/2010/main" val="340674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1" grpId="0" animBg="1"/>
      <p:bldP spid="22" grpId="0"/>
      <p:bldP spid="2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63734" y="3192767"/>
            <a:ext cx="8664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kern="0" dirty="0">
                <a:solidFill>
                  <a:schemeClr val="bg1"/>
                </a:solidFill>
                <a:latin typeface="UTM Swiss 721 Black Condensed" panose="02000500000000000000" pitchFamily="2" charset="0"/>
                <a:cs typeface="Arial" panose="020B0604020202020204" pitchFamily="34" charset="0"/>
              </a:rPr>
              <a:t>DEMO CHƯƠNG TRÌNH</a:t>
            </a:r>
          </a:p>
        </p:txBody>
      </p:sp>
      <p:sp>
        <p:nvSpPr>
          <p:cNvPr id="23" name="Shape 2907">
            <a:extLst>
              <a:ext uri="{FF2B5EF4-FFF2-40B4-BE49-F238E27FC236}">
                <a16:creationId xmlns:a16="http://schemas.microsoft.com/office/drawing/2014/main" id="{3A2E9519-4DB9-499A-8C1A-0F68D304853E}"/>
              </a:ext>
            </a:extLst>
          </p:cNvPr>
          <p:cNvSpPr/>
          <p:nvPr/>
        </p:nvSpPr>
        <p:spPr>
          <a:xfrm>
            <a:off x="5882030" y="4982609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EFB996-F544-4751-B681-02DCEE039011}"/>
              </a:ext>
            </a:extLst>
          </p:cNvPr>
          <p:cNvSpPr txBox="1"/>
          <p:nvPr/>
        </p:nvSpPr>
        <p:spPr>
          <a:xfrm>
            <a:off x="2240280" y="1999316"/>
            <a:ext cx="771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</a:pPr>
            <a:r>
              <a:rPr lang="en-US" sz="4400" b="1" kern="0" dirty="0">
                <a:solidFill>
                  <a:schemeClr val="bg1"/>
                </a:solidFill>
                <a:latin typeface="UTM Neutra" panose="02040603050506020204" pitchFamily="18" charset="0"/>
                <a:cs typeface="Arial" panose="020B0604020202020204" pitchFamily="34" charset="0"/>
              </a:rPr>
              <a:t>CHƯƠNG </a:t>
            </a:r>
            <a:r>
              <a:rPr lang="en-US" sz="4400" b="1" kern="0" dirty="0" err="1">
                <a:solidFill>
                  <a:schemeClr val="bg1"/>
                </a:solidFill>
                <a:latin typeface="UTM Neutra" panose="02040603050506020204" pitchFamily="18" charset="0"/>
                <a:cs typeface="Arial" panose="020B0604020202020204" pitchFamily="34" charset="0"/>
              </a:rPr>
              <a:t>IIi</a:t>
            </a:r>
            <a:endParaRPr lang="en-US" sz="4400" b="1" kern="0" dirty="0">
              <a:solidFill>
                <a:schemeClr val="bg1"/>
              </a:solidFill>
              <a:latin typeface="UTM Neutra" panose="02040603050506020204" pitchFamily="18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C6FFA8-0DEE-4F00-BDEA-A4E1F7BC266C}"/>
              </a:ext>
            </a:extLst>
          </p:cNvPr>
          <p:cNvCxnSpPr>
            <a:cxnSpLocks/>
          </p:cNvCxnSpPr>
          <p:nvPr/>
        </p:nvCxnSpPr>
        <p:spPr>
          <a:xfrm>
            <a:off x="4076112" y="2789784"/>
            <a:ext cx="403977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2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47400" y="3192767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kern="0" dirty="0">
                <a:solidFill>
                  <a:schemeClr val="bg1"/>
                </a:solidFill>
                <a:latin typeface="UTM Swiss 721 Black Condensed" panose="02000500000000000000" pitchFamily="2" charset="0"/>
                <a:cs typeface="Arial" panose="020B0604020202020204" pitchFamily="34" charset="0"/>
              </a:rPr>
              <a:t>KẾT LUẬN</a:t>
            </a:r>
          </a:p>
        </p:txBody>
      </p:sp>
      <p:sp>
        <p:nvSpPr>
          <p:cNvPr id="23" name="Shape 2907">
            <a:extLst>
              <a:ext uri="{FF2B5EF4-FFF2-40B4-BE49-F238E27FC236}">
                <a16:creationId xmlns:a16="http://schemas.microsoft.com/office/drawing/2014/main" id="{3A2E9519-4DB9-499A-8C1A-0F68D304853E}"/>
              </a:ext>
            </a:extLst>
          </p:cNvPr>
          <p:cNvSpPr/>
          <p:nvPr/>
        </p:nvSpPr>
        <p:spPr>
          <a:xfrm>
            <a:off x="5882030" y="4982609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EFB996-F544-4751-B681-02DCEE039011}"/>
              </a:ext>
            </a:extLst>
          </p:cNvPr>
          <p:cNvSpPr txBox="1"/>
          <p:nvPr/>
        </p:nvSpPr>
        <p:spPr>
          <a:xfrm>
            <a:off x="2240280" y="1999316"/>
            <a:ext cx="7711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</a:pPr>
            <a:r>
              <a:rPr lang="en-US" sz="4400" b="1" kern="0" dirty="0">
                <a:solidFill>
                  <a:schemeClr val="bg1"/>
                </a:solidFill>
                <a:latin typeface="UTM Neutra" panose="02040603050506020204" pitchFamily="18" charset="0"/>
                <a:cs typeface="Arial" panose="020B0604020202020204" pitchFamily="34" charset="0"/>
              </a:rPr>
              <a:t>CHƯƠNG IV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C6FFA8-0DEE-4F00-BDEA-A4E1F7BC266C}"/>
              </a:ext>
            </a:extLst>
          </p:cNvPr>
          <p:cNvCxnSpPr>
            <a:cxnSpLocks/>
          </p:cNvCxnSpPr>
          <p:nvPr/>
        </p:nvCxnSpPr>
        <p:spPr>
          <a:xfrm>
            <a:off x="4076112" y="2789784"/>
            <a:ext cx="4039776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19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KẾT LUẬN</a:t>
            </a:r>
            <a:endParaRPr lang="vi-VN" sz="4000" dirty="0">
              <a:solidFill>
                <a:schemeClr val="accent2">
                  <a:lumMod val="75000"/>
                </a:schemeClr>
              </a:solidFill>
              <a:latin typeface="UTM Swiss 721 Black Condensed" panose="02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73259E-904E-4A12-B34B-A5C224CB65C6}"/>
              </a:ext>
            </a:extLst>
          </p:cNvPr>
          <p:cNvGrpSpPr/>
          <p:nvPr/>
        </p:nvGrpSpPr>
        <p:grpSpPr>
          <a:xfrm>
            <a:off x="556388" y="1588205"/>
            <a:ext cx="9818387" cy="1779886"/>
            <a:chOff x="598828" y="2049641"/>
            <a:chExt cx="9818387" cy="166713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66A755A-606D-4A2F-A945-600C4598B7C0}"/>
                </a:ext>
              </a:extLst>
            </p:cNvPr>
            <p:cNvGrpSpPr/>
            <p:nvPr/>
          </p:nvGrpSpPr>
          <p:grpSpPr>
            <a:xfrm>
              <a:off x="598828" y="2049641"/>
              <a:ext cx="9818387" cy="1667136"/>
              <a:chOff x="598828" y="2049641"/>
              <a:chExt cx="9818387" cy="1667136"/>
            </a:xfrm>
          </p:grpSpPr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338B5061-DFEA-4FF2-BAB8-F310B2DF7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049641"/>
                <a:ext cx="1062835" cy="16657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6F30534E-1AA0-4061-A2E3-D080BF13F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049641"/>
                <a:ext cx="409971" cy="1665732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11D53B4F-5522-4ECA-9EEC-8C4B170ED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302924"/>
                <a:ext cx="8345581" cy="1413853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23" name="Shape 2748">
              <a:extLst>
                <a:ext uri="{FF2B5EF4-FFF2-40B4-BE49-F238E27FC236}">
                  <a16:creationId xmlns:a16="http://schemas.microsoft.com/office/drawing/2014/main" id="{FE4C270A-25F8-4CED-9DBE-19BBC2775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2684388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745F7E-CA19-49DC-A3C2-EA3A1475B22F}"/>
              </a:ext>
            </a:extLst>
          </p:cNvPr>
          <p:cNvGrpSpPr/>
          <p:nvPr/>
        </p:nvGrpSpPr>
        <p:grpSpPr>
          <a:xfrm>
            <a:off x="556388" y="3362705"/>
            <a:ext cx="11079224" cy="2093602"/>
            <a:chOff x="598828" y="3715373"/>
            <a:chExt cx="11079224" cy="154166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B900BB8-DA91-4A48-9A0C-99188457295B}"/>
                </a:ext>
              </a:extLst>
            </p:cNvPr>
            <p:cNvGrpSpPr/>
            <p:nvPr/>
          </p:nvGrpSpPr>
          <p:grpSpPr>
            <a:xfrm>
              <a:off x="598828" y="3715373"/>
              <a:ext cx="11079224" cy="1541666"/>
              <a:chOff x="598828" y="3715373"/>
              <a:chExt cx="11079224" cy="1541666"/>
            </a:xfrm>
          </p:grpSpPr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64CC1E01-4E11-42B4-8B43-ACC36516B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4"/>
                <a:ext cx="1062835" cy="15402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3CEAA687-7BB4-47B8-93B0-8F27AF017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9606418" cy="1309551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EAE131D7-B2DF-4A54-9E00-65A8DB56D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154026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30" name="Shape 2774">
              <a:extLst>
                <a:ext uri="{FF2B5EF4-FFF2-40B4-BE49-F238E27FC236}">
                  <a16:creationId xmlns:a16="http://schemas.microsoft.com/office/drawing/2014/main" id="{A1208144-A6A5-414E-84ED-0D3220DB4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622" y="4357506"/>
              <a:ext cx="405248" cy="325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255B8B-C787-43AC-AE7E-31055E0679B2}"/>
              </a:ext>
            </a:extLst>
          </p:cNvPr>
          <p:cNvSpPr txBox="1"/>
          <p:nvPr/>
        </p:nvSpPr>
        <p:spPr>
          <a:xfrm>
            <a:off x="2249318" y="2054504"/>
            <a:ext cx="7029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Thành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công trong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việc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xây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dựng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được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một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chương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trình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thực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hiện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tác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vụ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tin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và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đáp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ứng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được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mục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tiêu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của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nhóm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đề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ra.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32415B-5058-4037-AA18-C2912C7A3021}"/>
              </a:ext>
            </a:extLst>
          </p:cNvPr>
          <p:cNvSpPr txBox="1"/>
          <p:nvPr/>
        </p:nvSpPr>
        <p:spPr>
          <a:xfrm>
            <a:off x="2249318" y="3671849"/>
            <a:ext cx="8345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Hiểu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rõ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bản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chất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và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tầm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quan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trọng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của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tác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vụ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tin: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Giúp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chúng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ta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tránh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được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những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việc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không mong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muốn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như: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bị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rò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rỉ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thông tin hay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bị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người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khác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đánh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cắp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thông tin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để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phục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vụ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cho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mục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đích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 </a:t>
            </a:r>
            <a:r>
              <a:rPr lang="vi-VN" sz="2400" b="1" dirty="0" err="1">
                <a:solidFill>
                  <a:schemeClr val="bg1"/>
                </a:solidFill>
                <a:latin typeface="UTM Swiss Condensed" panose="02000500000000000000" pitchFamily="2" charset="0"/>
              </a:rPr>
              <a:t>xấu</a:t>
            </a:r>
            <a:r>
              <a:rPr lang="vi-VN" sz="2400" b="1" dirty="0">
                <a:solidFill>
                  <a:schemeClr val="bg1"/>
                </a:solidFill>
                <a:latin typeface="UTM Swiss Condensed" panose="02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78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7594D63C-2251-446F-A3F8-9BF5DAB94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"/>
            <a:ext cx="12192000" cy="68578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C63590-D3AA-4B22-9C74-41D5701F422C}"/>
              </a:ext>
            </a:extLst>
          </p:cNvPr>
          <p:cNvSpPr txBox="1"/>
          <p:nvPr/>
        </p:nvSpPr>
        <p:spPr>
          <a:xfrm>
            <a:off x="382555" y="1251954"/>
            <a:ext cx="6387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/>
                <a:latin typeface="UTM Swiss 721 Black Condensed" panose="02000500000000000000" pitchFamily="2" charset="0"/>
                <a:ea typeface="Calibri" panose="020F0502020204030204" pitchFamily="34" charset="0"/>
              </a:rPr>
              <a:t>GIẤU TIN TRONG AUDIO BẰNG THUẬT TOÁN LSB</a:t>
            </a:r>
            <a:endParaRPr lang="vi-VN" sz="4800" dirty="0">
              <a:solidFill>
                <a:schemeClr val="bg1"/>
              </a:solidFill>
              <a:latin typeface="UTM Swiss 721 Black Condensed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55C2B-B9AB-400B-A582-88C8CA1AF3F9}"/>
              </a:ext>
            </a:extLst>
          </p:cNvPr>
          <p:cNvSpPr txBox="1"/>
          <p:nvPr/>
        </p:nvSpPr>
        <p:spPr>
          <a:xfrm>
            <a:off x="307911" y="4036387"/>
            <a:ext cx="5656009" cy="293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Giáo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viên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hướng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dẫn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ThS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. Lương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Trần</a:t>
            </a:r>
            <a:r>
              <a:rPr lang="vi-VN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Hy </a:t>
            </a:r>
            <a:r>
              <a:rPr lang="vi-VN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Hiến</a:t>
            </a:r>
            <a:endParaRPr lang="en-US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Thành</a:t>
            </a: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viên</a:t>
            </a: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nhóm</a:t>
            </a: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HKT:</a:t>
            </a:r>
            <a:endParaRPr lang="vi-VN" sz="1800" b="1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1.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Nguyễn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Xuân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44.01.104.196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2.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Lâm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Hoàng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Khánh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44.01.104.112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3.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Võ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Tuấn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Hào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	44.01.104.081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4.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Bùi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Chí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Tùng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	44.01.104.200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indent="457200" algn="just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5.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Lâm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Phát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Tài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	44.01.104.188</a:t>
            </a:r>
          </a:p>
          <a:p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BE3F3-7F11-4D4D-B18C-14E105306C28}"/>
              </a:ext>
            </a:extLst>
          </p:cNvPr>
          <p:cNvSpPr txBox="1"/>
          <p:nvPr/>
        </p:nvSpPr>
        <p:spPr>
          <a:xfrm>
            <a:off x="2872081" y="3190963"/>
            <a:ext cx="1408922" cy="47607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END</a:t>
            </a:r>
            <a:endParaRPr lang="vi-V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9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9" y="176697"/>
            <a:ext cx="5585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1. GIẤU TIN LÀ GÌ?</a:t>
            </a:r>
            <a:endParaRPr lang="vi-VN" sz="4000" dirty="0">
              <a:solidFill>
                <a:schemeClr val="accent2">
                  <a:lumMod val="75000"/>
                </a:schemeClr>
              </a:solidFill>
              <a:latin typeface="UTM Swiss 721 Black Condensed" panose="02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84583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78DEA4-AA27-4AC2-95C0-09C05764E1C0}"/>
              </a:ext>
            </a:extLst>
          </p:cNvPr>
          <p:cNvGrpSpPr/>
          <p:nvPr/>
        </p:nvGrpSpPr>
        <p:grpSpPr>
          <a:xfrm>
            <a:off x="753110" y="1100254"/>
            <a:ext cx="10250170" cy="1262047"/>
            <a:chOff x="753110" y="1317259"/>
            <a:chExt cx="10250170" cy="1262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6BB650-BF12-4FEE-90E6-D493C650EB8D}"/>
                </a:ext>
              </a:extLst>
            </p:cNvPr>
            <p:cNvGrpSpPr/>
            <p:nvPr/>
          </p:nvGrpSpPr>
          <p:grpSpPr>
            <a:xfrm>
              <a:off x="753110" y="1317259"/>
              <a:ext cx="10250170" cy="1115701"/>
              <a:chOff x="753110" y="1317259"/>
              <a:chExt cx="10250170" cy="111570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927982-9B67-4B24-8DD8-5C0BFE82F8EA}"/>
                  </a:ext>
                </a:extLst>
              </p:cNvPr>
              <p:cNvSpPr/>
              <p:nvPr/>
            </p:nvSpPr>
            <p:spPr>
              <a:xfrm>
                <a:off x="1735538" y="1498684"/>
                <a:ext cx="9267742" cy="93427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vi-VN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18D1E99F-07A6-4226-80A5-DE5A55B7B1AD}"/>
                  </a:ext>
                </a:extLst>
              </p:cNvPr>
              <p:cNvSpPr/>
              <p:nvPr/>
            </p:nvSpPr>
            <p:spPr>
              <a:xfrm rot="19930939">
                <a:off x="1645323" y="2067099"/>
                <a:ext cx="349540" cy="302970"/>
              </a:xfrm>
              <a:custGeom>
                <a:avLst/>
                <a:gdLst>
                  <a:gd name="connsiteX0" fmla="*/ 0 w 332069"/>
                  <a:gd name="connsiteY0" fmla="*/ 325832 h 325832"/>
                  <a:gd name="connsiteX1" fmla="*/ 166035 w 332069"/>
                  <a:gd name="connsiteY1" fmla="*/ 0 h 325832"/>
                  <a:gd name="connsiteX2" fmla="*/ 332069 w 332069"/>
                  <a:gd name="connsiteY2" fmla="*/ 325832 h 325832"/>
                  <a:gd name="connsiteX3" fmla="*/ 0 w 332069"/>
                  <a:gd name="connsiteY3" fmla="*/ 325832 h 325832"/>
                  <a:gd name="connsiteX0" fmla="*/ 0 w 367611"/>
                  <a:gd name="connsiteY0" fmla="*/ 325832 h 325832"/>
                  <a:gd name="connsiteX1" fmla="*/ 166035 w 367611"/>
                  <a:gd name="connsiteY1" fmla="*/ 0 h 325832"/>
                  <a:gd name="connsiteX2" fmla="*/ 367611 w 367611"/>
                  <a:gd name="connsiteY2" fmla="*/ 103347 h 325832"/>
                  <a:gd name="connsiteX3" fmla="*/ 0 w 367611"/>
                  <a:gd name="connsiteY3" fmla="*/ 325832 h 325832"/>
                  <a:gd name="connsiteX0" fmla="*/ 0 w 406083"/>
                  <a:gd name="connsiteY0" fmla="*/ 325832 h 325832"/>
                  <a:gd name="connsiteX1" fmla="*/ 166035 w 406083"/>
                  <a:gd name="connsiteY1" fmla="*/ 0 h 325832"/>
                  <a:gd name="connsiteX2" fmla="*/ 406083 w 406083"/>
                  <a:gd name="connsiteY2" fmla="*/ 136570 h 325832"/>
                  <a:gd name="connsiteX3" fmla="*/ 0 w 406083"/>
                  <a:gd name="connsiteY3" fmla="*/ 325832 h 325832"/>
                  <a:gd name="connsiteX0" fmla="*/ 0 w 381090"/>
                  <a:gd name="connsiteY0" fmla="*/ 325832 h 325832"/>
                  <a:gd name="connsiteX1" fmla="*/ 166035 w 381090"/>
                  <a:gd name="connsiteY1" fmla="*/ 0 h 325832"/>
                  <a:gd name="connsiteX2" fmla="*/ 381090 w 381090"/>
                  <a:gd name="connsiteY2" fmla="*/ 110459 h 325832"/>
                  <a:gd name="connsiteX3" fmla="*/ 0 w 381090"/>
                  <a:gd name="connsiteY3" fmla="*/ 325832 h 325832"/>
                  <a:gd name="connsiteX0" fmla="*/ 0 w 315759"/>
                  <a:gd name="connsiteY0" fmla="*/ 325832 h 325832"/>
                  <a:gd name="connsiteX1" fmla="*/ 166035 w 315759"/>
                  <a:gd name="connsiteY1" fmla="*/ 0 h 325832"/>
                  <a:gd name="connsiteX2" fmla="*/ 315759 w 315759"/>
                  <a:gd name="connsiteY2" fmla="*/ 255261 h 325832"/>
                  <a:gd name="connsiteX3" fmla="*/ 0 w 315759"/>
                  <a:gd name="connsiteY3" fmla="*/ 325832 h 325832"/>
                  <a:gd name="connsiteX0" fmla="*/ 0 w 323544"/>
                  <a:gd name="connsiteY0" fmla="*/ 325832 h 325832"/>
                  <a:gd name="connsiteX1" fmla="*/ 166035 w 323544"/>
                  <a:gd name="connsiteY1" fmla="*/ 0 h 325832"/>
                  <a:gd name="connsiteX2" fmla="*/ 323544 w 323544"/>
                  <a:gd name="connsiteY2" fmla="*/ 299401 h 325832"/>
                  <a:gd name="connsiteX3" fmla="*/ 0 w 323544"/>
                  <a:gd name="connsiteY3" fmla="*/ 325832 h 325832"/>
                  <a:gd name="connsiteX0" fmla="*/ 0 w 323544"/>
                  <a:gd name="connsiteY0" fmla="*/ 330907 h 330907"/>
                  <a:gd name="connsiteX1" fmla="*/ 146561 w 323544"/>
                  <a:gd name="connsiteY1" fmla="*/ 0 h 330907"/>
                  <a:gd name="connsiteX2" fmla="*/ 323544 w 323544"/>
                  <a:gd name="connsiteY2" fmla="*/ 304476 h 330907"/>
                  <a:gd name="connsiteX3" fmla="*/ 0 w 323544"/>
                  <a:gd name="connsiteY3" fmla="*/ 330907 h 330907"/>
                  <a:gd name="connsiteX0" fmla="*/ 0 w 321095"/>
                  <a:gd name="connsiteY0" fmla="*/ 325478 h 325478"/>
                  <a:gd name="connsiteX1" fmla="*/ 144112 w 321095"/>
                  <a:gd name="connsiteY1" fmla="*/ 0 h 325478"/>
                  <a:gd name="connsiteX2" fmla="*/ 321095 w 321095"/>
                  <a:gd name="connsiteY2" fmla="*/ 304476 h 325478"/>
                  <a:gd name="connsiteX3" fmla="*/ 0 w 321095"/>
                  <a:gd name="connsiteY3" fmla="*/ 325478 h 32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095" h="325478">
                    <a:moveTo>
                      <a:pt x="0" y="325478"/>
                    </a:moveTo>
                    <a:lnTo>
                      <a:pt x="144112" y="0"/>
                    </a:lnTo>
                    <a:lnTo>
                      <a:pt x="321095" y="304476"/>
                    </a:lnTo>
                    <a:lnTo>
                      <a:pt x="0" y="32547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vi-V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0F3484-A562-496E-BDDD-2D402E5C0399}"/>
                  </a:ext>
                </a:extLst>
              </p:cNvPr>
              <p:cNvSpPr/>
              <p:nvPr/>
            </p:nvSpPr>
            <p:spPr>
              <a:xfrm>
                <a:off x="753110" y="1317259"/>
                <a:ext cx="1282148" cy="93427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vi-VN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1A893F-DFDD-4F01-9EF0-130C37AAD34D}"/>
                </a:ext>
              </a:extLst>
            </p:cNvPr>
            <p:cNvSpPr/>
            <p:nvPr/>
          </p:nvSpPr>
          <p:spPr>
            <a:xfrm>
              <a:off x="2035258" y="1376675"/>
              <a:ext cx="8968022" cy="120263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algn="just"/>
              <a:r>
                <a:rPr lang="vi-VN" sz="2400" dirty="0" err="1"/>
                <a:t>Giấu</a:t>
              </a:r>
              <a:r>
                <a:rPr lang="vi-VN" sz="2400" dirty="0"/>
                <a:t> tin (</a:t>
              </a:r>
              <a:r>
                <a:rPr lang="vi-VN" sz="2400" dirty="0" err="1"/>
                <a:t>Information</a:t>
              </a:r>
              <a:r>
                <a:rPr lang="vi-VN" sz="2400" dirty="0"/>
                <a:t> </a:t>
              </a:r>
              <a:r>
                <a:rPr lang="vi-VN" sz="2400" dirty="0" err="1"/>
                <a:t>hiding</a:t>
              </a:r>
              <a:r>
                <a:rPr lang="vi-VN" sz="2400" dirty="0"/>
                <a:t>) </a:t>
              </a:r>
              <a:r>
                <a:rPr lang="vi-VN" sz="2400" dirty="0" err="1"/>
                <a:t>là</a:t>
              </a:r>
              <a:r>
                <a:rPr lang="vi-VN" sz="2400" dirty="0"/>
                <a:t> </a:t>
              </a:r>
              <a:r>
                <a:rPr lang="vi-VN" sz="2400" dirty="0" err="1"/>
                <a:t>kỹ</a:t>
              </a:r>
              <a:r>
                <a:rPr lang="vi-VN" sz="2400" dirty="0"/>
                <a:t> </a:t>
              </a:r>
              <a:r>
                <a:rPr lang="vi-VN" sz="2400" dirty="0" err="1"/>
                <a:t>thuật</a:t>
              </a:r>
              <a:r>
                <a:rPr lang="vi-VN" sz="2400" dirty="0"/>
                <a:t> </a:t>
              </a:r>
              <a:r>
                <a:rPr lang="vi-VN" sz="2400" dirty="0" err="1"/>
                <a:t>nhúng</a:t>
              </a:r>
              <a:r>
                <a:rPr lang="vi-VN" sz="2400" dirty="0"/>
                <a:t> (hay </a:t>
              </a:r>
              <a:r>
                <a:rPr lang="vi-VN" sz="2400" dirty="0" err="1"/>
                <a:t>là</a:t>
              </a:r>
              <a:r>
                <a:rPr lang="vi-VN" sz="2400" dirty="0"/>
                <a:t> </a:t>
              </a:r>
              <a:r>
                <a:rPr lang="vi-VN" sz="2400" dirty="0" err="1"/>
                <a:t>giấu</a:t>
              </a:r>
              <a:r>
                <a:rPr lang="vi-VN" sz="2400" dirty="0"/>
                <a:t>) </a:t>
              </a:r>
              <a:r>
                <a:rPr lang="vi-VN" sz="2400" dirty="0" err="1"/>
                <a:t>một</a:t>
              </a:r>
              <a:r>
                <a:rPr lang="vi-VN" sz="2400" dirty="0"/>
                <a:t> </a:t>
              </a:r>
              <a:r>
                <a:rPr lang="vi-VN" sz="2400" dirty="0" err="1"/>
                <a:t>lượng</a:t>
              </a:r>
              <a:r>
                <a:rPr lang="vi-VN" sz="2400" dirty="0"/>
                <a:t> thông tin </a:t>
              </a:r>
              <a:r>
                <a:rPr lang="vi-VN" sz="2400" dirty="0" err="1"/>
                <a:t>số</a:t>
              </a:r>
              <a:r>
                <a:rPr lang="vi-VN" sz="2400" dirty="0"/>
                <a:t> </a:t>
              </a:r>
              <a:r>
                <a:rPr lang="vi-VN" sz="2400" dirty="0" err="1"/>
                <a:t>nào</a:t>
              </a:r>
              <a:r>
                <a:rPr lang="vi-VN" sz="2400" dirty="0"/>
                <a:t> </a:t>
              </a:r>
              <a:r>
                <a:rPr lang="vi-VN" sz="2400" dirty="0" err="1"/>
                <a:t>đó</a:t>
              </a:r>
              <a:r>
                <a:rPr lang="vi-VN" sz="2400" dirty="0"/>
                <a:t> </a:t>
              </a:r>
              <a:r>
                <a:rPr lang="vi-VN" sz="2400" dirty="0" err="1"/>
                <a:t>vào</a:t>
              </a:r>
              <a:r>
                <a:rPr lang="vi-VN" sz="2400" dirty="0"/>
                <a:t> trong </a:t>
              </a:r>
              <a:r>
                <a:rPr lang="vi-VN" sz="2400" dirty="0" err="1"/>
                <a:t>một</a:t>
              </a:r>
              <a:r>
                <a:rPr lang="vi-VN" sz="2400" dirty="0"/>
                <a:t> </a:t>
              </a:r>
              <a:r>
                <a:rPr lang="vi-VN" sz="2400" dirty="0" err="1"/>
                <a:t>đối</a:t>
              </a:r>
              <a:r>
                <a:rPr lang="vi-VN" sz="2400" dirty="0"/>
                <a:t> </a:t>
              </a:r>
              <a:r>
                <a:rPr lang="vi-VN" sz="2400" dirty="0" err="1"/>
                <a:t>tượng</a:t>
              </a:r>
              <a:r>
                <a:rPr lang="vi-VN" sz="2400" dirty="0"/>
                <a:t> </a:t>
              </a:r>
              <a:r>
                <a:rPr lang="vi-VN" sz="2400" dirty="0" err="1"/>
                <a:t>dữ</a:t>
              </a:r>
              <a:r>
                <a:rPr lang="vi-VN" sz="2400" dirty="0"/>
                <a:t> </a:t>
              </a:r>
              <a:r>
                <a:rPr lang="vi-VN" sz="2400" dirty="0" err="1"/>
                <a:t>liệu</a:t>
              </a:r>
              <a:r>
                <a:rPr lang="vi-VN" sz="2400" dirty="0"/>
                <a:t> </a:t>
              </a:r>
              <a:r>
                <a:rPr lang="vi-VN" sz="2400" dirty="0" err="1"/>
                <a:t>số</a:t>
              </a:r>
              <a:r>
                <a:rPr lang="vi-VN" sz="2400" dirty="0"/>
                <a:t> </a:t>
              </a:r>
              <a:r>
                <a:rPr lang="vi-VN" sz="2400" dirty="0" err="1"/>
                <a:t>khác</a:t>
              </a:r>
              <a:r>
                <a:rPr lang="vi-VN" sz="2400" dirty="0"/>
                <a:t>.</a:t>
              </a:r>
            </a:p>
          </p:txBody>
        </p:sp>
        <p:pic>
          <p:nvPicPr>
            <p:cNvPr id="9" name="Graphic 8" descr="Architecture with solid fill">
              <a:extLst>
                <a:ext uri="{FF2B5EF4-FFF2-40B4-BE49-F238E27FC236}">
                  <a16:creationId xmlns:a16="http://schemas.microsoft.com/office/drawing/2014/main" id="{B6940CB6-7114-46F4-988D-EA11077B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2698" y="1424445"/>
              <a:ext cx="652840" cy="6528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6404CF-4F6F-4A67-B202-FEE410852F59}"/>
              </a:ext>
            </a:extLst>
          </p:cNvPr>
          <p:cNvGrpSpPr/>
          <p:nvPr/>
        </p:nvGrpSpPr>
        <p:grpSpPr>
          <a:xfrm>
            <a:off x="732375" y="2275391"/>
            <a:ext cx="10250170" cy="2262670"/>
            <a:chOff x="732375" y="2452640"/>
            <a:chExt cx="10250170" cy="226267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3CD6C2A-922A-4F52-ABEF-21FD93D2F659}"/>
                </a:ext>
              </a:extLst>
            </p:cNvPr>
            <p:cNvGrpSpPr/>
            <p:nvPr/>
          </p:nvGrpSpPr>
          <p:grpSpPr>
            <a:xfrm>
              <a:off x="732375" y="2452640"/>
              <a:ext cx="10250170" cy="2262670"/>
              <a:chOff x="753110" y="1317259"/>
              <a:chExt cx="10250170" cy="309375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FC92ACB-1B8B-4F10-B755-7D8ADC10826B}"/>
                  </a:ext>
                </a:extLst>
              </p:cNvPr>
              <p:cNvGrpSpPr/>
              <p:nvPr/>
            </p:nvGrpSpPr>
            <p:grpSpPr>
              <a:xfrm>
                <a:off x="753110" y="1317259"/>
                <a:ext cx="10250170" cy="3093755"/>
                <a:chOff x="753110" y="1317259"/>
                <a:chExt cx="10250170" cy="3093755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440AFA5-4D02-46E9-A492-9D4266FACC6C}"/>
                    </a:ext>
                  </a:extLst>
                </p:cNvPr>
                <p:cNvSpPr/>
                <p:nvPr/>
              </p:nvSpPr>
              <p:spPr>
                <a:xfrm>
                  <a:off x="1735538" y="1498684"/>
                  <a:ext cx="9267742" cy="9342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vi-VN"/>
                </a:p>
              </p:txBody>
            </p:sp>
            <p:sp>
              <p:nvSpPr>
                <p:cNvPr id="49" name="Isosceles Triangle 5">
                  <a:extLst>
                    <a:ext uri="{FF2B5EF4-FFF2-40B4-BE49-F238E27FC236}">
                      <a16:creationId xmlns:a16="http://schemas.microsoft.com/office/drawing/2014/main" id="{62E749F1-44FB-4339-8198-A53E61BC06C6}"/>
                    </a:ext>
                  </a:extLst>
                </p:cNvPr>
                <p:cNvSpPr/>
                <p:nvPr/>
              </p:nvSpPr>
              <p:spPr>
                <a:xfrm rot="19930939">
                  <a:off x="1645323" y="2067099"/>
                  <a:ext cx="349540" cy="302970"/>
                </a:xfrm>
                <a:custGeom>
                  <a:avLst/>
                  <a:gdLst>
                    <a:gd name="connsiteX0" fmla="*/ 0 w 332069"/>
                    <a:gd name="connsiteY0" fmla="*/ 325832 h 325832"/>
                    <a:gd name="connsiteX1" fmla="*/ 166035 w 332069"/>
                    <a:gd name="connsiteY1" fmla="*/ 0 h 325832"/>
                    <a:gd name="connsiteX2" fmla="*/ 332069 w 332069"/>
                    <a:gd name="connsiteY2" fmla="*/ 325832 h 325832"/>
                    <a:gd name="connsiteX3" fmla="*/ 0 w 332069"/>
                    <a:gd name="connsiteY3" fmla="*/ 325832 h 325832"/>
                    <a:gd name="connsiteX0" fmla="*/ 0 w 367611"/>
                    <a:gd name="connsiteY0" fmla="*/ 325832 h 325832"/>
                    <a:gd name="connsiteX1" fmla="*/ 166035 w 367611"/>
                    <a:gd name="connsiteY1" fmla="*/ 0 h 325832"/>
                    <a:gd name="connsiteX2" fmla="*/ 367611 w 367611"/>
                    <a:gd name="connsiteY2" fmla="*/ 103347 h 325832"/>
                    <a:gd name="connsiteX3" fmla="*/ 0 w 367611"/>
                    <a:gd name="connsiteY3" fmla="*/ 325832 h 325832"/>
                    <a:gd name="connsiteX0" fmla="*/ 0 w 406083"/>
                    <a:gd name="connsiteY0" fmla="*/ 325832 h 325832"/>
                    <a:gd name="connsiteX1" fmla="*/ 166035 w 406083"/>
                    <a:gd name="connsiteY1" fmla="*/ 0 h 325832"/>
                    <a:gd name="connsiteX2" fmla="*/ 406083 w 406083"/>
                    <a:gd name="connsiteY2" fmla="*/ 136570 h 325832"/>
                    <a:gd name="connsiteX3" fmla="*/ 0 w 406083"/>
                    <a:gd name="connsiteY3" fmla="*/ 325832 h 325832"/>
                    <a:gd name="connsiteX0" fmla="*/ 0 w 381090"/>
                    <a:gd name="connsiteY0" fmla="*/ 325832 h 325832"/>
                    <a:gd name="connsiteX1" fmla="*/ 166035 w 381090"/>
                    <a:gd name="connsiteY1" fmla="*/ 0 h 325832"/>
                    <a:gd name="connsiteX2" fmla="*/ 381090 w 381090"/>
                    <a:gd name="connsiteY2" fmla="*/ 110459 h 325832"/>
                    <a:gd name="connsiteX3" fmla="*/ 0 w 381090"/>
                    <a:gd name="connsiteY3" fmla="*/ 325832 h 325832"/>
                    <a:gd name="connsiteX0" fmla="*/ 0 w 315759"/>
                    <a:gd name="connsiteY0" fmla="*/ 325832 h 325832"/>
                    <a:gd name="connsiteX1" fmla="*/ 166035 w 315759"/>
                    <a:gd name="connsiteY1" fmla="*/ 0 h 325832"/>
                    <a:gd name="connsiteX2" fmla="*/ 315759 w 315759"/>
                    <a:gd name="connsiteY2" fmla="*/ 255261 h 325832"/>
                    <a:gd name="connsiteX3" fmla="*/ 0 w 315759"/>
                    <a:gd name="connsiteY3" fmla="*/ 325832 h 325832"/>
                    <a:gd name="connsiteX0" fmla="*/ 0 w 323544"/>
                    <a:gd name="connsiteY0" fmla="*/ 325832 h 325832"/>
                    <a:gd name="connsiteX1" fmla="*/ 166035 w 323544"/>
                    <a:gd name="connsiteY1" fmla="*/ 0 h 325832"/>
                    <a:gd name="connsiteX2" fmla="*/ 323544 w 323544"/>
                    <a:gd name="connsiteY2" fmla="*/ 299401 h 325832"/>
                    <a:gd name="connsiteX3" fmla="*/ 0 w 323544"/>
                    <a:gd name="connsiteY3" fmla="*/ 325832 h 325832"/>
                    <a:gd name="connsiteX0" fmla="*/ 0 w 323544"/>
                    <a:gd name="connsiteY0" fmla="*/ 330907 h 330907"/>
                    <a:gd name="connsiteX1" fmla="*/ 146561 w 323544"/>
                    <a:gd name="connsiteY1" fmla="*/ 0 h 330907"/>
                    <a:gd name="connsiteX2" fmla="*/ 323544 w 323544"/>
                    <a:gd name="connsiteY2" fmla="*/ 304476 h 330907"/>
                    <a:gd name="connsiteX3" fmla="*/ 0 w 323544"/>
                    <a:gd name="connsiteY3" fmla="*/ 330907 h 330907"/>
                    <a:gd name="connsiteX0" fmla="*/ 0 w 321095"/>
                    <a:gd name="connsiteY0" fmla="*/ 325478 h 325478"/>
                    <a:gd name="connsiteX1" fmla="*/ 144112 w 321095"/>
                    <a:gd name="connsiteY1" fmla="*/ 0 h 325478"/>
                    <a:gd name="connsiteX2" fmla="*/ 321095 w 321095"/>
                    <a:gd name="connsiteY2" fmla="*/ 304476 h 325478"/>
                    <a:gd name="connsiteX3" fmla="*/ 0 w 321095"/>
                    <a:gd name="connsiteY3" fmla="*/ 325478 h 325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1095" h="325478">
                      <a:moveTo>
                        <a:pt x="0" y="325478"/>
                      </a:moveTo>
                      <a:lnTo>
                        <a:pt x="144112" y="0"/>
                      </a:lnTo>
                      <a:lnTo>
                        <a:pt x="321095" y="304476"/>
                      </a:lnTo>
                      <a:lnTo>
                        <a:pt x="0" y="325478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vi-VN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B6005E2-4977-4FEB-888F-F4033BFFC521}"/>
                    </a:ext>
                  </a:extLst>
                </p:cNvPr>
                <p:cNvSpPr/>
                <p:nvPr/>
              </p:nvSpPr>
              <p:spPr>
                <a:xfrm>
                  <a:off x="753110" y="1317259"/>
                  <a:ext cx="1282148" cy="9342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vi-VN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A3BF473-2B95-4E0C-959A-CA32E1DE2F45}"/>
                    </a:ext>
                  </a:extLst>
                </p:cNvPr>
                <p:cNvSpPr/>
                <p:nvPr/>
              </p:nvSpPr>
              <p:spPr>
                <a:xfrm>
                  <a:off x="2322800" y="2500081"/>
                  <a:ext cx="8680480" cy="93427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algn="just"/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+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Là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nghệ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thuật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và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khoa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học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về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việc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viết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và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chuyển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tải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các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thông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điệp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một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cách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bí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mật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4418971-6664-4381-A7A6-9CD46AEF967B}"/>
                    </a:ext>
                  </a:extLst>
                </p:cNvPr>
                <p:cNvSpPr/>
                <p:nvPr/>
              </p:nvSpPr>
              <p:spPr>
                <a:xfrm>
                  <a:off x="2322800" y="3476737"/>
                  <a:ext cx="8680480" cy="93427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28600" algn="just"/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+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Là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một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dạng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của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bảo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mật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bằng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cách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 che </a:t>
                  </a:r>
                  <a:r>
                    <a:rPr lang="vi-VN" sz="2200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giấu</a:t>
                  </a:r>
                  <a:r>
                    <a:rPr lang="vi-VN" sz="22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D2A5362-403A-4242-9031-C139C522C5EF}"/>
                  </a:ext>
                </a:extLst>
              </p:cNvPr>
              <p:cNvSpPr/>
              <p:nvPr/>
            </p:nvSpPr>
            <p:spPr>
              <a:xfrm>
                <a:off x="2035258" y="1376675"/>
                <a:ext cx="8968022" cy="12026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algn="just"/>
                <a:r>
                  <a:rPr lang="vi-VN" sz="2400" dirty="0" err="1"/>
                  <a:t>Kỹ</a:t>
                </a:r>
                <a:r>
                  <a:rPr lang="vi-VN" sz="2400" dirty="0"/>
                  <a:t> </a:t>
                </a:r>
                <a:r>
                  <a:rPr lang="vi-VN" sz="2400" dirty="0" err="1"/>
                  <a:t>thuật</a:t>
                </a:r>
                <a:r>
                  <a:rPr lang="vi-VN" sz="2400" dirty="0"/>
                  <a:t> </a:t>
                </a:r>
                <a:r>
                  <a:rPr lang="vi-VN" sz="2400" dirty="0" err="1"/>
                  <a:t>giấu</a:t>
                </a:r>
                <a:r>
                  <a:rPr lang="vi-VN" sz="2400" dirty="0"/>
                  <a:t> tin hay </a:t>
                </a:r>
                <a:r>
                  <a:rPr lang="vi-VN" sz="2400" dirty="0" err="1"/>
                  <a:t>kỹ</a:t>
                </a:r>
                <a:r>
                  <a:rPr lang="vi-VN" sz="2400" dirty="0"/>
                  <a:t> </a:t>
                </a:r>
                <a:r>
                  <a:rPr lang="vi-VN" sz="2400" dirty="0" err="1"/>
                  <a:t>thuật</a:t>
                </a:r>
                <a:r>
                  <a:rPr lang="vi-VN" sz="2400" dirty="0"/>
                  <a:t> </a:t>
                </a:r>
                <a:r>
                  <a:rPr lang="vi-VN" sz="2400" dirty="0" err="1"/>
                  <a:t>giấu</a:t>
                </a:r>
                <a:r>
                  <a:rPr lang="vi-VN" sz="2400" dirty="0"/>
                  <a:t> thư, </a:t>
                </a:r>
                <a:r>
                  <a:rPr lang="vi-VN" sz="2400" dirty="0" err="1"/>
                  <a:t>kỹ</a:t>
                </a:r>
                <a:r>
                  <a:rPr lang="vi-VN" sz="2400" dirty="0"/>
                  <a:t> </a:t>
                </a:r>
                <a:r>
                  <a:rPr lang="vi-VN" sz="2400" dirty="0" err="1"/>
                  <a:t>thuật</a:t>
                </a:r>
                <a:r>
                  <a:rPr lang="vi-VN" sz="2400" dirty="0"/>
                  <a:t> </a:t>
                </a:r>
                <a:r>
                  <a:rPr lang="vi-VN" sz="2400" dirty="0" err="1"/>
                  <a:t>ẩn</a:t>
                </a:r>
                <a:r>
                  <a:rPr lang="vi-VN" sz="2400" dirty="0"/>
                  <a:t> </a:t>
                </a:r>
                <a:r>
                  <a:rPr lang="vi-VN" sz="2400" dirty="0" err="1"/>
                  <a:t>mã</a:t>
                </a:r>
                <a:r>
                  <a:rPr lang="vi-VN" sz="2400" dirty="0"/>
                  <a:t> (</a:t>
                </a:r>
                <a:r>
                  <a:rPr lang="vi-VN" sz="2400" dirty="0" err="1"/>
                  <a:t>steganography</a:t>
                </a:r>
                <a:r>
                  <a:rPr lang="vi-VN" sz="2400" dirty="0"/>
                  <a:t>):</a:t>
                </a:r>
              </a:p>
            </p:txBody>
          </p:sp>
        </p:grpSp>
        <p:pic>
          <p:nvPicPr>
            <p:cNvPr id="12" name="Graphic 11" descr="Aperture with solid fill">
              <a:extLst>
                <a:ext uri="{FF2B5EF4-FFF2-40B4-BE49-F238E27FC236}">
                  <a16:creationId xmlns:a16="http://schemas.microsoft.com/office/drawing/2014/main" id="{A8BF41BC-3B69-456E-A67D-9AF06BC40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1877" y="2488487"/>
              <a:ext cx="565883" cy="56588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AAA0AE-22F2-44B1-8504-28BE472C4CC7}"/>
              </a:ext>
            </a:extLst>
          </p:cNvPr>
          <p:cNvGrpSpPr/>
          <p:nvPr/>
        </p:nvGrpSpPr>
        <p:grpSpPr>
          <a:xfrm>
            <a:off x="753110" y="4499572"/>
            <a:ext cx="10250170" cy="1262047"/>
            <a:chOff x="753110" y="4499572"/>
            <a:chExt cx="10250170" cy="126204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370C7D-B38C-44FB-9BFC-9150BC0B6B40}"/>
                </a:ext>
              </a:extLst>
            </p:cNvPr>
            <p:cNvGrpSpPr/>
            <p:nvPr/>
          </p:nvGrpSpPr>
          <p:grpSpPr>
            <a:xfrm>
              <a:off x="753110" y="4499572"/>
              <a:ext cx="10250170" cy="1262047"/>
              <a:chOff x="753110" y="1317259"/>
              <a:chExt cx="10250170" cy="126204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710AF7D-5F1B-4874-AFC8-029303D9E03A}"/>
                  </a:ext>
                </a:extLst>
              </p:cNvPr>
              <p:cNvGrpSpPr/>
              <p:nvPr/>
            </p:nvGrpSpPr>
            <p:grpSpPr>
              <a:xfrm>
                <a:off x="753110" y="1317259"/>
                <a:ext cx="10250170" cy="1115701"/>
                <a:chOff x="753110" y="1317259"/>
                <a:chExt cx="10250170" cy="1115701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762ED65-971D-40DA-8CAE-79E6EC1BD188}"/>
                    </a:ext>
                  </a:extLst>
                </p:cNvPr>
                <p:cNvSpPr/>
                <p:nvPr/>
              </p:nvSpPr>
              <p:spPr>
                <a:xfrm>
                  <a:off x="1735538" y="1498684"/>
                  <a:ext cx="9267742" cy="9342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vi-VN"/>
                </a:p>
              </p:txBody>
            </p:sp>
            <p:sp>
              <p:nvSpPr>
                <p:cNvPr id="62" name="Isosceles Triangle 5">
                  <a:extLst>
                    <a:ext uri="{FF2B5EF4-FFF2-40B4-BE49-F238E27FC236}">
                      <a16:creationId xmlns:a16="http://schemas.microsoft.com/office/drawing/2014/main" id="{F7E9C0D4-B642-47D9-AE45-A2DA7FA3B6A2}"/>
                    </a:ext>
                  </a:extLst>
                </p:cNvPr>
                <p:cNvSpPr/>
                <p:nvPr/>
              </p:nvSpPr>
              <p:spPr>
                <a:xfrm rot="19930939">
                  <a:off x="1645323" y="2067099"/>
                  <a:ext cx="349540" cy="302970"/>
                </a:xfrm>
                <a:custGeom>
                  <a:avLst/>
                  <a:gdLst>
                    <a:gd name="connsiteX0" fmla="*/ 0 w 332069"/>
                    <a:gd name="connsiteY0" fmla="*/ 325832 h 325832"/>
                    <a:gd name="connsiteX1" fmla="*/ 166035 w 332069"/>
                    <a:gd name="connsiteY1" fmla="*/ 0 h 325832"/>
                    <a:gd name="connsiteX2" fmla="*/ 332069 w 332069"/>
                    <a:gd name="connsiteY2" fmla="*/ 325832 h 325832"/>
                    <a:gd name="connsiteX3" fmla="*/ 0 w 332069"/>
                    <a:gd name="connsiteY3" fmla="*/ 325832 h 325832"/>
                    <a:gd name="connsiteX0" fmla="*/ 0 w 367611"/>
                    <a:gd name="connsiteY0" fmla="*/ 325832 h 325832"/>
                    <a:gd name="connsiteX1" fmla="*/ 166035 w 367611"/>
                    <a:gd name="connsiteY1" fmla="*/ 0 h 325832"/>
                    <a:gd name="connsiteX2" fmla="*/ 367611 w 367611"/>
                    <a:gd name="connsiteY2" fmla="*/ 103347 h 325832"/>
                    <a:gd name="connsiteX3" fmla="*/ 0 w 367611"/>
                    <a:gd name="connsiteY3" fmla="*/ 325832 h 325832"/>
                    <a:gd name="connsiteX0" fmla="*/ 0 w 406083"/>
                    <a:gd name="connsiteY0" fmla="*/ 325832 h 325832"/>
                    <a:gd name="connsiteX1" fmla="*/ 166035 w 406083"/>
                    <a:gd name="connsiteY1" fmla="*/ 0 h 325832"/>
                    <a:gd name="connsiteX2" fmla="*/ 406083 w 406083"/>
                    <a:gd name="connsiteY2" fmla="*/ 136570 h 325832"/>
                    <a:gd name="connsiteX3" fmla="*/ 0 w 406083"/>
                    <a:gd name="connsiteY3" fmla="*/ 325832 h 325832"/>
                    <a:gd name="connsiteX0" fmla="*/ 0 w 381090"/>
                    <a:gd name="connsiteY0" fmla="*/ 325832 h 325832"/>
                    <a:gd name="connsiteX1" fmla="*/ 166035 w 381090"/>
                    <a:gd name="connsiteY1" fmla="*/ 0 h 325832"/>
                    <a:gd name="connsiteX2" fmla="*/ 381090 w 381090"/>
                    <a:gd name="connsiteY2" fmla="*/ 110459 h 325832"/>
                    <a:gd name="connsiteX3" fmla="*/ 0 w 381090"/>
                    <a:gd name="connsiteY3" fmla="*/ 325832 h 325832"/>
                    <a:gd name="connsiteX0" fmla="*/ 0 w 315759"/>
                    <a:gd name="connsiteY0" fmla="*/ 325832 h 325832"/>
                    <a:gd name="connsiteX1" fmla="*/ 166035 w 315759"/>
                    <a:gd name="connsiteY1" fmla="*/ 0 h 325832"/>
                    <a:gd name="connsiteX2" fmla="*/ 315759 w 315759"/>
                    <a:gd name="connsiteY2" fmla="*/ 255261 h 325832"/>
                    <a:gd name="connsiteX3" fmla="*/ 0 w 315759"/>
                    <a:gd name="connsiteY3" fmla="*/ 325832 h 325832"/>
                    <a:gd name="connsiteX0" fmla="*/ 0 w 323544"/>
                    <a:gd name="connsiteY0" fmla="*/ 325832 h 325832"/>
                    <a:gd name="connsiteX1" fmla="*/ 166035 w 323544"/>
                    <a:gd name="connsiteY1" fmla="*/ 0 h 325832"/>
                    <a:gd name="connsiteX2" fmla="*/ 323544 w 323544"/>
                    <a:gd name="connsiteY2" fmla="*/ 299401 h 325832"/>
                    <a:gd name="connsiteX3" fmla="*/ 0 w 323544"/>
                    <a:gd name="connsiteY3" fmla="*/ 325832 h 325832"/>
                    <a:gd name="connsiteX0" fmla="*/ 0 w 323544"/>
                    <a:gd name="connsiteY0" fmla="*/ 330907 h 330907"/>
                    <a:gd name="connsiteX1" fmla="*/ 146561 w 323544"/>
                    <a:gd name="connsiteY1" fmla="*/ 0 h 330907"/>
                    <a:gd name="connsiteX2" fmla="*/ 323544 w 323544"/>
                    <a:gd name="connsiteY2" fmla="*/ 304476 h 330907"/>
                    <a:gd name="connsiteX3" fmla="*/ 0 w 323544"/>
                    <a:gd name="connsiteY3" fmla="*/ 330907 h 330907"/>
                    <a:gd name="connsiteX0" fmla="*/ 0 w 321095"/>
                    <a:gd name="connsiteY0" fmla="*/ 325478 h 325478"/>
                    <a:gd name="connsiteX1" fmla="*/ 144112 w 321095"/>
                    <a:gd name="connsiteY1" fmla="*/ 0 h 325478"/>
                    <a:gd name="connsiteX2" fmla="*/ 321095 w 321095"/>
                    <a:gd name="connsiteY2" fmla="*/ 304476 h 325478"/>
                    <a:gd name="connsiteX3" fmla="*/ 0 w 321095"/>
                    <a:gd name="connsiteY3" fmla="*/ 325478 h 325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1095" h="325478">
                      <a:moveTo>
                        <a:pt x="0" y="325478"/>
                      </a:moveTo>
                      <a:lnTo>
                        <a:pt x="144112" y="0"/>
                      </a:lnTo>
                      <a:lnTo>
                        <a:pt x="321095" y="304476"/>
                      </a:lnTo>
                      <a:lnTo>
                        <a:pt x="0" y="325478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vi-VN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732FC4E-4E19-4C9F-A667-0EB228A14675}"/>
                    </a:ext>
                  </a:extLst>
                </p:cNvPr>
                <p:cNvSpPr/>
                <p:nvPr/>
              </p:nvSpPr>
              <p:spPr>
                <a:xfrm>
                  <a:off x="753110" y="1317259"/>
                  <a:ext cx="1282148" cy="9342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vi-VN"/>
                </a:p>
              </p:txBody>
            </p:sp>
          </p:grp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71AB8C-542B-4ACB-B71B-391560DA7672}"/>
                  </a:ext>
                </a:extLst>
              </p:cNvPr>
              <p:cNvSpPr/>
              <p:nvPr/>
            </p:nvSpPr>
            <p:spPr>
              <a:xfrm>
                <a:off x="2035258" y="1376675"/>
                <a:ext cx="8968022" cy="12026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algn="just"/>
                <a:r>
                  <a:rPr lang="vi-VN" sz="2400" dirty="0" err="1"/>
                  <a:t>Một</a:t>
                </a:r>
                <a:r>
                  <a:rPr lang="vi-VN" sz="2400" dirty="0"/>
                  <a:t> </a:t>
                </a:r>
                <a:r>
                  <a:rPr lang="vi-VN" sz="2400" dirty="0" err="1"/>
                  <a:t>số</a:t>
                </a:r>
                <a:r>
                  <a:rPr lang="vi-VN" sz="2400" dirty="0"/>
                  <a:t> </a:t>
                </a:r>
                <a:r>
                  <a:rPr lang="vi-VN" sz="2400" dirty="0" err="1"/>
                  <a:t>dạng</a:t>
                </a:r>
                <a:r>
                  <a:rPr lang="vi-VN" sz="2400" dirty="0"/>
                  <a:t> </a:t>
                </a:r>
                <a:r>
                  <a:rPr lang="vi-VN" sz="2400" dirty="0" err="1"/>
                  <a:t>khác</a:t>
                </a:r>
                <a:r>
                  <a:rPr lang="vi-VN" sz="2400" dirty="0"/>
                  <a:t> trong </a:t>
                </a:r>
                <a:r>
                  <a:rPr lang="vi-VN" sz="2400" dirty="0" err="1"/>
                  <a:t>quá</a:t>
                </a:r>
                <a:r>
                  <a:rPr lang="vi-VN" sz="2400" dirty="0"/>
                  <a:t> </a:t>
                </a:r>
                <a:r>
                  <a:rPr lang="vi-VN" sz="2400" dirty="0" err="1"/>
                  <a:t>trình</a:t>
                </a:r>
                <a:r>
                  <a:rPr lang="vi-VN" sz="2400" dirty="0"/>
                  <a:t> </a:t>
                </a:r>
                <a:r>
                  <a:rPr lang="vi-VN" sz="2400" dirty="0" err="1"/>
                  <a:t>truyền</a:t>
                </a:r>
                <a:r>
                  <a:rPr lang="vi-VN" sz="2400" dirty="0"/>
                  <a:t> </a:t>
                </a:r>
                <a:r>
                  <a:rPr lang="vi-VN" sz="2400" dirty="0" err="1"/>
                  <a:t>tải</a:t>
                </a:r>
                <a:r>
                  <a:rPr lang="vi-VN" sz="2400" dirty="0"/>
                  <a:t>: </a:t>
                </a:r>
                <a:r>
                  <a:rPr lang="vi-VN" sz="2400" dirty="0" err="1"/>
                  <a:t>Hình</a:t>
                </a:r>
                <a:r>
                  <a:rPr lang="vi-VN" sz="2400" dirty="0"/>
                  <a:t> </a:t>
                </a:r>
                <a:r>
                  <a:rPr lang="vi-VN" sz="2400" dirty="0" err="1"/>
                  <a:t>ảnh</a:t>
                </a:r>
                <a:r>
                  <a:rPr lang="vi-VN" sz="2400" dirty="0"/>
                  <a:t>, </a:t>
                </a:r>
                <a:r>
                  <a:rPr lang="vi-VN" sz="2400" dirty="0" err="1"/>
                  <a:t>bài</a:t>
                </a:r>
                <a:r>
                  <a:rPr lang="vi-VN" sz="2400" dirty="0"/>
                  <a:t> </a:t>
                </a:r>
                <a:r>
                  <a:rPr lang="vi-VN" sz="2400" dirty="0" err="1"/>
                  <a:t>báo</a:t>
                </a:r>
                <a:r>
                  <a:rPr lang="vi-VN" sz="2400" dirty="0"/>
                  <a:t>,            danh </a:t>
                </a:r>
                <a:r>
                  <a:rPr lang="vi-VN" sz="2400" dirty="0" err="1"/>
                  <a:t>sách</a:t>
                </a:r>
                <a:r>
                  <a:rPr lang="vi-VN" sz="2400" dirty="0"/>
                  <a:t> mua </a:t>
                </a:r>
                <a:r>
                  <a:rPr lang="vi-VN" sz="2400" dirty="0" err="1"/>
                  <a:t>hàng</a:t>
                </a:r>
                <a:r>
                  <a:rPr lang="vi-VN" sz="2400" dirty="0"/>
                  <a:t>, </a:t>
                </a:r>
                <a:r>
                  <a:rPr lang="vi-VN" sz="2400" dirty="0" err="1"/>
                  <a:t>bì</a:t>
                </a:r>
                <a:r>
                  <a:rPr lang="vi-VN" sz="2400" dirty="0"/>
                  <a:t> thư, </a:t>
                </a:r>
                <a:r>
                  <a:rPr lang="vi-VN" sz="2400" dirty="0" err="1"/>
                  <a:t>hoặc</a:t>
                </a:r>
                <a:r>
                  <a:rPr lang="vi-VN" sz="2400" dirty="0"/>
                  <a:t> thông </a:t>
                </a:r>
                <a:r>
                  <a:rPr lang="vi-VN" sz="2400" dirty="0" err="1"/>
                  <a:t>điệp</a:t>
                </a:r>
                <a:r>
                  <a:rPr lang="vi-VN" sz="2400" dirty="0"/>
                  <a:t> </a:t>
                </a:r>
                <a:r>
                  <a:rPr lang="vi-VN" sz="2400" dirty="0" err="1"/>
                  <a:t>ẩn</a:t>
                </a:r>
                <a:r>
                  <a:rPr lang="vi-VN" sz="2400" dirty="0"/>
                  <a:t>, …</a:t>
                </a:r>
              </a:p>
            </p:txBody>
          </p:sp>
        </p:grpSp>
        <p:pic>
          <p:nvPicPr>
            <p:cNvPr id="19" name="Graphic 18" descr="Ui Ux outline">
              <a:extLst>
                <a:ext uri="{FF2B5EF4-FFF2-40B4-BE49-F238E27FC236}">
                  <a16:creationId xmlns:a16="http://schemas.microsoft.com/office/drawing/2014/main" id="{D7CFC586-548B-4B7C-8CBA-DD08C29D2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5687" y="4655018"/>
              <a:ext cx="666862" cy="666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3360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9" y="176697"/>
            <a:ext cx="657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MÔ HÌNH GIẤU TIN</a:t>
            </a:r>
            <a:endParaRPr lang="vi-VN" sz="4000" dirty="0">
              <a:solidFill>
                <a:schemeClr val="accent2">
                  <a:lumMod val="75000"/>
                </a:schemeClr>
              </a:solidFill>
              <a:latin typeface="UTM Swiss 721 Black Condensed" panose="02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84583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C3258D-A067-4E26-B73D-AB6E4773BE93}"/>
              </a:ext>
            </a:extLst>
          </p:cNvPr>
          <p:cNvSpPr/>
          <p:nvPr/>
        </p:nvSpPr>
        <p:spPr>
          <a:xfrm>
            <a:off x="581853" y="3127416"/>
            <a:ext cx="2226365" cy="1277796"/>
          </a:xfrm>
          <a:prstGeom prst="roundRect">
            <a:avLst/>
          </a:prstGeom>
          <a:effectLst>
            <a:outerShdw dist="38100" dir="2700000" sx="101000" sy="101000" algn="tl" rotWithShape="0">
              <a:schemeClr val="tx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/>
              <a:t>Phương </a:t>
            </a:r>
            <a:r>
              <a:rPr lang="vi-VN" sz="2800" dirty="0" err="1"/>
              <a:t>tiện</a:t>
            </a:r>
            <a:r>
              <a:rPr lang="vi-VN" sz="2800" dirty="0"/>
              <a:t> </a:t>
            </a:r>
            <a:r>
              <a:rPr lang="vi-VN" sz="2800" dirty="0" err="1"/>
              <a:t>chứa</a:t>
            </a:r>
            <a:r>
              <a:rPr lang="vi-VN" sz="2800" dirty="0"/>
              <a:t> F (</a:t>
            </a:r>
            <a:r>
              <a:rPr lang="vi-VN" sz="2800" dirty="0" err="1"/>
              <a:t>ảnh</a:t>
            </a:r>
            <a:r>
              <a:rPr lang="vi-VN" sz="2800" dirty="0"/>
              <a:t>, </a:t>
            </a:r>
            <a:r>
              <a:rPr lang="vi-VN" sz="2800" dirty="0" err="1"/>
              <a:t>audio</a:t>
            </a:r>
            <a:r>
              <a:rPr lang="vi-VN" sz="2800" dirty="0"/>
              <a:t>,…)</a:t>
            </a:r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E8957A3D-8A4C-4EB7-A677-7915E1659299}"/>
              </a:ext>
            </a:extLst>
          </p:cNvPr>
          <p:cNvSpPr/>
          <p:nvPr/>
        </p:nvSpPr>
        <p:spPr>
          <a:xfrm>
            <a:off x="4060549" y="3095423"/>
            <a:ext cx="2469460" cy="1347371"/>
          </a:xfrm>
          <a:prstGeom prst="flowChartPreparation">
            <a:avLst/>
          </a:prstGeom>
          <a:effectLst>
            <a:outerShdw dist="38100" dir="2700000" sx="101000" sy="101000" algn="tl" rotWithShape="0">
              <a:schemeClr val="tx1">
                <a:lumMod val="75000"/>
                <a:alpha val="40000"/>
              </a:scheme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Bộ</a:t>
            </a:r>
            <a:r>
              <a:rPr lang="vi-VN" sz="2800" dirty="0"/>
              <a:t> </a:t>
            </a:r>
            <a:r>
              <a:rPr lang="vi-VN" sz="2800" dirty="0" err="1"/>
              <a:t>nhúng</a:t>
            </a:r>
            <a:r>
              <a:rPr lang="vi-VN" sz="2800" dirty="0"/>
              <a:t> thông tin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5A209401-8051-4C02-92EF-122DED008AD4}"/>
              </a:ext>
            </a:extLst>
          </p:cNvPr>
          <p:cNvSpPr/>
          <p:nvPr/>
        </p:nvSpPr>
        <p:spPr>
          <a:xfrm>
            <a:off x="4182096" y="1034293"/>
            <a:ext cx="2226365" cy="1927569"/>
          </a:xfrm>
          <a:prstGeom prst="downArrowCallout">
            <a:avLst>
              <a:gd name="adj1" fmla="val 14687"/>
              <a:gd name="adj2" fmla="val 14172"/>
              <a:gd name="adj3" fmla="val 25000"/>
              <a:gd name="adj4" fmla="val 64977"/>
            </a:avLst>
          </a:prstGeom>
          <a:effectLst>
            <a:outerShdw dist="38100" dir="2700000" sx="101000" sy="101000" algn="tl" rotWithShape="0">
              <a:schemeClr val="tx1">
                <a:lumMod val="7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/>
              <a:t>Thông tin </a:t>
            </a:r>
            <a:r>
              <a:rPr lang="vi-VN" sz="2800" dirty="0" err="1"/>
              <a:t>giấu</a:t>
            </a:r>
            <a:r>
              <a:rPr lang="vi-VN" sz="2800" dirty="0"/>
              <a:t> M</a:t>
            </a:r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12A38B3D-A45A-432E-9DC6-9199B9AC77CF}"/>
              </a:ext>
            </a:extLst>
          </p:cNvPr>
          <p:cNvSpPr/>
          <p:nvPr/>
        </p:nvSpPr>
        <p:spPr>
          <a:xfrm>
            <a:off x="4182096" y="4595124"/>
            <a:ext cx="2226365" cy="1671981"/>
          </a:xfrm>
          <a:prstGeom prst="upArrowCallout">
            <a:avLst>
              <a:gd name="adj1" fmla="val 18677"/>
              <a:gd name="adj2" fmla="val 16780"/>
              <a:gd name="adj3" fmla="val 25000"/>
              <a:gd name="adj4" fmla="val 64977"/>
            </a:avLst>
          </a:prstGeom>
          <a:effectLst>
            <a:outerShdw dist="38100" dir="2700000" sx="101000" sy="101000" algn="tl" rotWithShape="0">
              <a:schemeClr val="tx1">
                <a:lumMod val="7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Khóa</a:t>
            </a:r>
            <a:endParaRPr lang="vi-VN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0E8191-26FE-47A4-82D6-D855289C6C09}"/>
              </a:ext>
            </a:extLst>
          </p:cNvPr>
          <p:cNvSpPr/>
          <p:nvPr/>
        </p:nvSpPr>
        <p:spPr>
          <a:xfrm>
            <a:off x="7782340" y="3122756"/>
            <a:ext cx="2226365" cy="1272209"/>
          </a:xfrm>
          <a:prstGeom prst="roundRect">
            <a:avLst/>
          </a:prstGeom>
          <a:effectLst>
            <a:outerShdw dist="38100" dir="2700000" sx="101000" sy="101000" algn="tl" rotWithShape="0">
              <a:schemeClr val="tx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/>
              <a:t>Phương </a:t>
            </a:r>
            <a:r>
              <a:rPr lang="vi-VN" sz="2800" dirty="0" err="1"/>
              <a:t>tiện</a:t>
            </a:r>
            <a:r>
              <a:rPr lang="vi-VN" sz="2800" dirty="0"/>
              <a:t> </a:t>
            </a:r>
            <a:r>
              <a:rPr lang="vi-VN" sz="2800" dirty="0" err="1"/>
              <a:t>chứa</a:t>
            </a:r>
            <a:r>
              <a:rPr lang="vi-VN" sz="2800" dirty="0"/>
              <a:t> </a:t>
            </a:r>
            <a:r>
              <a:rPr lang="vi-VN" sz="2800" dirty="0" err="1"/>
              <a:t>đã</a:t>
            </a:r>
            <a:r>
              <a:rPr lang="vi-VN" sz="2800" dirty="0"/>
              <a:t> </a:t>
            </a:r>
            <a:r>
              <a:rPr lang="vi-VN" sz="2800" dirty="0" err="1"/>
              <a:t>được</a:t>
            </a:r>
            <a:r>
              <a:rPr lang="vi-VN" sz="2800" dirty="0"/>
              <a:t> </a:t>
            </a:r>
            <a:r>
              <a:rPr lang="vi-VN" sz="2800" dirty="0" err="1"/>
              <a:t>giấu</a:t>
            </a:r>
            <a:r>
              <a:rPr lang="vi-VN" sz="2800" dirty="0"/>
              <a:t> tin F’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F3EA252-1C30-491A-A13A-F241972ABBCC}"/>
              </a:ext>
            </a:extLst>
          </p:cNvPr>
          <p:cNvSpPr/>
          <p:nvPr/>
        </p:nvSpPr>
        <p:spPr>
          <a:xfrm>
            <a:off x="2894978" y="3535233"/>
            <a:ext cx="1078810" cy="44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44780E-46B4-4E65-A495-C7EEA80C0789}"/>
              </a:ext>
            </a:extLst>
          </p:cNvPr>
          <p:cNvSpPr/>
          <p:nvPr/>
        </p:nvSpPr>
        <p:spPr>
          <a:xfrm>
            <a:off x="6616769" y="3535233"/>
            <a:ext cx="1078810" cy="44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7C5EB63-B310-43F1-9EE8-265CDD4B5061}"/>
              </a:ext>
            </a:extLst>
          </p:cNvPr>
          <p:cNvSpPr/>
          <p:nvPr/>
        </p:nvSpPr>
        <p:spPr>
          <a:xfrm>
            <a:off x="10095465" y="3535233"/>
            <a:ext cx="1514681" cy="44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3E7AC-D878-43E2-98D1-9FDBB803B9DE}"/>
              </a:ext>
            </a:extLst>
          </p:cNvPr>
          <p:cNvSpPr txBox="1"/>
          <p:nvPr/>
        </p:nvSpPr>
        <p:spPr>
          <a:xfrm>
            <a:off x="10184969" y="3170586"/>
            <a:ext cx="133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accent3">
                    <a:lumMod val="75000"/>
                  </a:schemeClr>
                </a:solidFill>
              </a:rPr>
              <a:t>Phân </a:t>
            </a:r>
            <a:r>
              <a:rPr lang="vi-VN" sz="2000" dirty="0" err="1">
                <a:solidFill>
                  <a:schemeClr val="accent3">
                    <a:lumMod val="75000"/>
                  </a:schemeClr>
                </a:solidFill>
              </a:rPr>
              <a:t>phối</a:t>
            </a:r>
            <a:endParaRPr lang="vi-VN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5545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MÔ HÌNH GIẤU TIN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7D540EE-F2A9-4FDE-AEC4-4DE2A0421429}"/>
              </a:ext>
            </a:extLst>
          </p:cNvPr>
          <p:cNvSpPr txBox="1"/>
          <p:nvPr/>
        </p:nvSpPr>
        <p:spPr>
          <a:xfrm>
            <a:off x="724194" y="5455598"/>
            <a:ext cx="10658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Sau khi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tin, ta thu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được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phương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tiện</a:t>
            </a:r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chứa</a:t>
            </a:r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bản</a:t>
            </a:r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 tin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đã</a:t>
            </a:r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b="1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và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có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thể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 phân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phối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sử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dụng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trên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mạng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2A6971-2F99-4FCA-AF1C-901FA4DC2D54}"/>
              </a:ext>
            </a:extLst>
          </p:cNvPr>
          <p:cNvGrpSpPr/>
          <p:nvPr/>
        </p:nvGrpSpPr>
        <p:grpSpPr>
          <a:xfrm>
            <a:off x="311849" y="3016723"/>
            <a:ext cx="276224" cy="276224"/>
            <a:chOff x="1460006" y="1642203"/>
            <a:chExt cx="479425" cy="479425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13D407F3-C805-43C1-BB53-2EA003EE8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A083A29-B486-43E6-99ED-A6B978E35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6F4144-89E9-4072-BC62-4A3D52D2BAC7}"/>
              </a:ext>
            </a:extLst>
          </p:cNvPr>
          <p:cNvGrpSpPr/>
          <p:nvPr/>
        </p:nvGrpSpPr>
        <p:grpSpPr>
          <a:xfrm>
            <a:off x="311849" y="3584455"/>
            <a:ext cx="276224" cy="276224"/>
            <a:chOff x="1460006" y="1642203"/>
            <a:chExt cx="479425" cy="479425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CA3B2AEE-DA84-4F12-9633-F3750555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E5C61F12-4121-43DB-A6A5-F87711DB1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65390A-51E2-46BB-A00F-1B495F04FF21}"/>
              </a:ext>
            </a:extLst>
          </p:cNvPr>
          <p:cNvGrpSpPr/>
          <p:nvPr/>
        </p:nvGrpSpPr>
        <p:grpSpPr>
          <a:xfrm>
            <a:off x="311851" y="4552188"/>
            <a:ext cx="276224" cy="276224"/>
            <a:chOff x="1460006" y="1642203"/>
            <a:chExt cx="479425" cy="479425"/>
          </a:xfrm>
        </p:grpSpPr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E271D3EC-93B2-49C2-9F9C-2CD7D7199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5A1C9B21-74C8-4AEC-869B-90B78AC3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D312D0-E128-455C-9EE2-41407B022FE6}"/>
              </a:ext>
            </a:extLst>
          </p:cNvPr>
          <p:cNvSpPr txBox="1"/>
          <p:nvPr/>
        </p:nvSpPr>
        <p:spPr>
          <a:xfrm>
            <a:off x="378619" y="1012497"/>
            <a:ext cx="112097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Thành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phần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cơ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bản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của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kỹ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thuật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thông tin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gồm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: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Thuật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toán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tin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           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và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bộ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giải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mã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thông tin 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(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tính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đến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cả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khóa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mật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4B8D5-D17B-4419-B5B6-054695A45034}"/>
              </a:ext>
            </a:extLst>
          </p:cNvPr>
          <p:cNvSpPr txBox="1"/>
          <p:nvPr/>
        </p:nvSpPr>
        <p:spPr>
          <a:xfrm>
            <a:off x="378619" y="2237968"/>
            <a:ext cx="1711402" cy="5128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Mô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tả</a:t>
            </a:r>
            <a:endParaRPr lang="vi-VN" sz="2800" b="1" dirty="0">
              <a:solidFill>
                <a:schemeClr val="accent1">
                  <a:lumMod val="75000"/>
                </a:schemeClr>
              </a:solidFill>
              <a:latin typeface="UTM Swiss Condensed" panose="02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15C9C-E7C1-4E66-8D19-A5574F18B7A7}"/>
              </a:ext>
            </a:extLst>
          </p:cNvPr>
          <p:cNvSpPr txBox="1"/>
          <p:nvPr/>
        </p:nvSpPr>
        <p:spPr>
          <a:xfrm>
            <a:off x="689942" y="2905780"/>
            <a:ext cx="10898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Phương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tiện</a:t>
            </a:r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để</a:t>
            </a:r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tin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bao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gồm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các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đối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tượng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môi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trường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như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text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,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audio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,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video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...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252CA-DF3E-4E18-8D86-E123D8D73A53}"/>
              </a:ext>
            </a:extLst>
          </p:cNvPr>
          <p:cNvSpPr txBox="1"/>
          <p:nvPr/>
        </p:nvSpPr>
        <p:spPr>
          <a:xfrm>
            <a:off x="689942" y="3442352"/>
            <a:ext cx="106924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Thông tin </a:t>
            </a:r>
            <a:r>
              <a:rPr lang="vi-VN" sz="2800" b="1" dirty="0" err="1">
                <a:solidFill>
                  <a:srgbClr val="009A46"/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b="1" dirty="0">
                <a:solidFill>
                  <a:srgbClr val="009A46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là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một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lượng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thông tin mang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một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ý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nghĩa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nào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đó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như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ảnh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,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logo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,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đoạn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văn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bản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...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tuỳ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thuộc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vào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mục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đích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của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người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sử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rgbClr val="00B050"/>
                </a:solidFill>
                <a:latin typeface="UTM Swiss Condensed" panose="02000500000000000000" pitchFamily="2" charset="0"/>
              </a:rPr>
              <a:t>dụng</a:t>
            </a:r>
            <a:r>
              <a:rPr lang="vi-VN" sz="2800" dirty="0">
                <a:solidFill>
                  <a:srgbClr val="00B050"/>
                </a:solidFill>
                <a:latin typeface="UTM Swiss Condensed" panose="02000500000000000000" pitchFamily="2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A8B46F-671B-418B-857F-80285567FF48}"/>
              </a:ext>
            </a:extLst>
          </p:cNvPr>
          <p:cNvSpPr txBox="1"/>
          <p:nvPr/>
        </p:nvSpPr>
        <p:spPr>
          <a:xfrm>
            <a:off x="689943" y="4410940"/>
            <a:ext cx="10692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Bộ</a:t>
            </a:r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nhúng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là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những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chương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trình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,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triển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khai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các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thuật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toán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để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giấu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tin          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và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được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thực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hiện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với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một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khoá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bí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mật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giống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như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các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hệ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mật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mã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cổ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điển</a:t>
            </a:r>
            <a:r>
              <a:rPr lang="vi-VN" sz="280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32C0E9-D71C-4E57-965D-C557D8C4506F}"/>
              </a:ext>
            </a:extLst>
          </p:cNvPr>
          <p:cNvGrpSpPr/>
          <p:nvPr/>
        </p:nvGrpSpPr>
        <p:grpSpPr>
          <a:xfrm>
            <a:off x="311851" y="5579044"/>
            <a:ext cx="276224" cy="276224"/>
            <a:chOff x="1460006" y="1642203"/>
            <a:chExt cx="479425" cy="479425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CDCA41E1-55C8-457A-BCDF-3001A44E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D1CF5AD-09BA-4C7D-8A35-58158C960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278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2" grpId="0"/>
      <p:bldP spid="24" grpId="0" animBg="1"/>
      <p:bldP spid="26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9" y="176697"/>
            <a:ext cx="657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MÔ HÌNH GIẤU TIN</a:t>
            </a:r>
            <a:endParaRPr lang="vi-VN" sz="4000" dirty="0">
              <a:solidFill>
                <a:schemeClr val="accent2">
                  <a:lumMod val="75000"/>
                </a:schemeClr>
              </a:solidFill>
              <a:latin typeface="UTM Swiss 721 Black Condensed" panose="02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84583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C3258D-A067-4E26-B73D-AB6E4773BE93}"/>
              </a:ext>
            </a:extLst>
          </p:cNvPr>
          <p:cNvSpPr/>
          <p:nvPr/>
        </p:nvSpPr>
        <p:spPr>
          <a:xfrm>
            <a:off x="9223511" y="3130210"/>
            <a:ext cx="2226365" cy="1277796"/>
          </a:xfrm>
          <a:prstGeom prst="roundRect">
            <a:avLst/>
          </a:prstGeom>
          <a:effectLst>
            <a:outerShdw dist="38100" dir="2700000" sx="101000" sy="101000" algn="tl" rotWithShape="0">
              <a:schemeClr val="tx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/>
              <a:t>Phương </a:t>
            </a:r>
            <a:r>
              <a:rPr lang="vi-VN" sz="2800" dirty="0" err="1"/>
              <a:t>tiện</a:t>
            </a:r>
            <a:r>
              <a:rPr lang="vi-VN" sz="2800" dirty="0"/>
              <a:t> </a:t>
            </a:r>
            <a:r>
              <a:rPr lang="vi-VN" sz="2800" dirty="0" err="1"/>
              <a:t>chứa</a:t>
            </a:r>
            <a:r>
              <a:rPr lang="vi-VN" sz="2800" dirty="0"/>
              <a:t> (</a:t>
            </a:r>
            <a:r>
              <a:rPr lang="vi-VN" sz="2800" dirty="0" err="1"/>
              <a:t>ảnh</a:t>
            </a:r>
            <a:r>
              <a:rPr lang="vi-VN" sz="2800" dirty="0"/>
              <a:t>, </a:t>
            </a:r>
            <a:r>
              <a:rPr lang="vi-VN" sz="2800" dirty="0" err="1"/>
              <a:t>audio</a:t>
            </a:r>
            <a:r>
              <a:rPr lang="vi-VN" sz="2800" dirty="0"/>
              <a:t>,…)</a:t>
            </a:r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E8957A3D-8A4C-4EB7-A677-7915E1659299}"/>
              </a:ext>
            </a:extLst>
          </p:cNvPr>
          <p:cNvSpPr/>
          <p:nvPr/>
        </p:nvSpPr>
        <p:spPr>
          <a:xfrm>
            <a:off x="5501721" y="3095423"/>
            <a:ext cx="2469460" cy="1347371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Bộ</a:t>
            </a:r>
            <a:r>
              <a:rPr lang="vi-VN" sz="2800" dirty="0"/>
              <a:t> </a:t>
            </a:r>
            <a:r>
              <a:rPr lang="vi-VN" sz="2800" dirty="0" err="1"/>
              <a:t>giải</a:t>
            </a:r>
            <a:r>
              <a:rPr lang="vi-VN" sz="2800" dirty="0"/>
              <a:t> </a:t>
            </a:r>
            <a:r>
              <a:rPr lang="vi-VN" sz="2800" dirty="0" err="1"/>
              <a:t>mã</a:t>
            </a:r>
            <a:r>
              <a:rPr lang="vi-VN" sz="2800" dirty="0"/>
              <a:t> tin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209401-8051-4C02-92EF-122DED008AD4}"/>
              </a:ext>
            </a:extLst>
          </p:cNvPr>
          <p:cNvSpPr/>
          <p:nvPr/>
        </p:nvSpPr>
        <p:spPr>
          <a:xfrm>
            <a:off x="5623268" y="1034294"/>
            <a:ext cx="2226365" cy="1347372"/>
          </a:xfrm>
          <a:prstGeom prst="rect">
            <a:avLst/>
          </a:prstGeom>
          <a:effectLst>
            <a:outerShdw dist="38100" dir="2700000" sx="101000" sy="101000" algn="tl" rotWithShape="0">
              <a:schemeClr val="tx1">
                <a:lumMod val="7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Khóa</a:t>
            </a:r>
            <a:endParaRPr lang="vi-VN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38B3D-A45A-432E-9DC6-9199B9AC77CF}"/>
              </a:ext>
            </a:extLst>
          </p:cNvPr>
          <p:cNvSpPr/>
          <p:nvPr/>
        </p:nvSpPr>
        <p:spPr>
          <a:xfrm>
            <a:off x="5623268" y="5150021"/>
            <a:ext cx="2226365" cy="1347371"/>
          </a:xfrm>
          <a:prstGeom prst="rect">
            <a:avLst/>
          </a:prstGeom>
          <a:effectLst>
            <a:outerShdw dist="38100" dir="2700000" sx="101000" sy="101000" algn="tl" rotWithShape="0">
              <a:schemeClr val="tx1">
                <a:lumMod val="75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/>
              <a:t>Thông tin </a:t>
            </a:r>
            <a:r>
              <a:rPr lang="vi-VN" sz="2800" dirty="0" err="1"/>
              <a:t>giấu</a:t>
            </a:r>
            <a:endParaRPr lang="vi-VN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0E8191-26FE-47A4-82D6-D855289C6C09}"/>
              </a:ext>
            </a:extLst>
          </p:cNvPr>
          <p:cNvSpPr/>
          <p:nvPr/>
        </p:nvSpPr>
        <p:spPr>
          <a:xfrm>
            <a:off x="1978273" y="3170586"/>
            <a:ext cx="2226365" cy="1272209"/>
          </a:xfrm>
          <a:prstGeom prst="roundRect">
            <a:avLst/>
          </a:prstGeom>
          <a:effectLst>
            <a:outerShdw dist="38100" dir="2700000" sx="101000" sy="101000" algn="tl" rotWithShape="0">
              <a:schemeClr val="tx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/>
              <a:t>Phương </a:t>
            </a:r>
            <a:r>
              <a:rPr lang="vi-VN" sz="2800" dirty="0" err="1"/>
              <a:t>tiện</a:t>
            </a:r>
            <a:r>
              <a:rPr lang="vi-VN" sz="2800" dirty="0"/>
              <a:t> </a:t>
            </a:r>
            <a:r>
              <a:rPr lang="vi-VN" sz="2800" dirty="0" err="1"/>
              <a:t>chứa</a:t>
            </a:r>
            <a:r>
              <a:rPr lang="vi-VN" sz="2800" dirty="0"/>
              <a:t> </a:t>
            </a:r>
            <a:r>
              <a:rPr lang="vi-VN" sz="2800" dirty="0" err="1"/>
              <a:t>đã</a:t>
            </a:r>
            <a:r>
              <a:rPr lang="vi-VN" sz="2800" dirty="0"/>
              <a:t> </a:t>
            </a:r>
            <a:r>
              <a:rPr lang="vi-VN" sz="2800" dirty="0" err="1"/>
              <a:t>được</a:t>
            </a:r>
            <a:r>
              <a:rPr lang="vi-VN" sz="2800" dirty="0"/>
              <a:t> </a:t>
            </a:r>
            <a:r>
              <a:rPr lang="vi-VN" sz="2800" dirty="0" err="1"/>
              <a:t>giấu</a:t>
            </a:r>
            <a:r>
              <a:rPr lang="vi-VN" sz="2800" dirty="0"/>
              <a:t> tin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F3EA252-1C30-491A-A13A-F241972ABBCC}"/>
              </a:ext>
            </a:extLst>
          </p:cNvPr>
          <p:cNvSpPr/>
          <p:nvPr/>
        </p:nvSpPr>
        <p:spPr>
          <a:xfrm>
            <a:off x="4336150" y="3535233"/>
            <a:ext cx="1078810" cy="44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44780E-46B4-4E65-A495-C7EEA80C0789}"/>
              </a:ext>
            </a:extLst>
          </p:cNvPr>
          <p:cNvSpPr/>
          <p:nvPr/>
        </p:nvSpPr>
        <p:spPr>
          <a:xfrm>
            <a:off x="8057941" y="3535233"/>
            <a:ext cx="1078810" cy="44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7C5EB63-B310-43F1-9EE8-265CDD4B5061}"/>
              </a:ext>
            </a:extLst>
          </p:cNvPr>
          <p:cNvSpPr/>
          <p:nvPr/>
        </p:nvSpPr>
        <p:spPr>
          <a:xfrm>
            <a:off x="8057940" y="5600079"/>
            <a:ext cx="1078811" cy="44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D95E11-7F7C-4DCA-BC87-CE91ECC244B2}"/>
              </a:ext>
            </a:extLst>
          </p:cNvPr>
          <p:cNvSpPr/>
          <p:nvPr/>
        </p:nvSpPr>
        <p:spPr>
          <a:xfrm rot="5400000">
            <a:off x="6438481" y="2549186"/>
            <a:ext cx="595935" cy="44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115C22E-2349-4F3D-BF46-4123C4BAF542}"/>
              </a:ext>
            </a:extLst>
          </p:cNvPr>
          <p:cNvSpPr/>
          <p:nvPr/>
        </p:nvSpPr>
        <p:spPr>
          <a:xfrm rot="5400000">
            <a:off x="6438480" y="4572781"/>
            <a:ext cx="595935" cy="44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84ED569-0A3E-401D-86DD-18B98E73F720}"/>
              </a:ext>
            </a:extLst>
          </p:cNvPr>
          <p:cNvSpPr/>
          <p:nvPr/>
        </p:nvSpPr>
        <p:spPr>
          <a:xfrm>
            <a:off x="9223511" y="5053422"/>
            <a:ext cx="2723322" cy="1540565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Kết</a:t>
            </a:r>
            <a:r>
              <a:rPr lang="vi-VN" sz="2800" dirty="0"/>
              <a:t> </a:t>
            </a:r>
            <a:r>
              <a:rPr lang="vi-VN" sz="2800" dirty="0" err="1"/>
              <a:t>quả</a:t>
            </a:r>
            <a:endParaRPr lang="vi-VN" sz="2800" dirty="0"/>
          </a:p>
        </p:txBody>
      </p:sp>
      <p:pic>
        <p:nvPicPr>
          <p:cNvPr id="9" name="Graphic 8" descr="Image with solid fill">
            <a:extLst>
              <a:ext uri="{FF2B5EF4-FFF2-40B4-BE49-F238E27FC236}">
                <a16:creationId xmlns:a16="http://schemas.microsoft.com/office/drawing/2014/main" id="{9A3EC5BE-FA2F-4C3B-BD11-C6A27F2CD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45" y="3268739"/>
            <a:ext cx="1133680" cy="113368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6E83A13-22CC-4249-8BBB-BE8413EED017}"/>
              </a:ext>
            </a:extLst>
          </p:cNvPr>
          <p:cNvSpPr/>
          <p:nvPr/>
        </p:nvSpPr>
        <p:spPr>
          <a:xfrm>
            <a:off x="1297725" y="3583063"/>
            <a:ext cx="595935" cy="447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5929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7" grpId="0" animBg="1"/>
      <p:bldP spid="4" grpId="0" animBg="1"/>
      <p:bldP spid="19" grpId="0" animBg="1"/>
      <p:bldP spid="20" grpId="0" animBg="1"/>
      <p:bldP spid="15" grpId="0" animBg="1"/>
      <p:bldP spid="16" grpId="0" animBg="1"/>
      <p:bldP spid="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2. MÔ HÌNH GIẤU TIN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2A6971-2F99-4FCA-AF1C-901FA4DC2D54}"/>
              </a:ext>
            </a:extLst>
          </p:cNvPr>
          <p:cNvGrpSpPr/>
          <p:nvPr/>
        </p:nvGrpSpPr>
        <p:grpSpPr>
          <a:xfrm>
            <a:off x="271668" y="2161958"/>
            <a:ext cx="276224" cy="276224"/>
            <a:chOff x="1460006" y="1642203"/>
            <a:chExt cx="479425" cy="479425"/>
          </a:xfrm>
        </p:grpSpPr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13D407F3-C805-43C1-BB53-2EA003EE8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A083A29-B486-43E6-99ED-A6B978E35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66F4144-89E9-4072-BC62-4A3D52D2BAC7}"/>
              </a:ext>
            </a:extLst>
          </p:cNvPr>
          <p:cNvGrpSpPr/>
          <p:nvPr/>
        </p:nvGrpSpPr>
        <p:grpSpPr>
          <a:xfrm>
            <a:off x="271668" y="3206687"/>
            <a:ext cx="276224" cy="276224"/>
            <a:chOff x="1460006" y="1642203"/>
            <a:chExt cx="479425" cy="479425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CA3B2AEE-DA84-4F12-9633-F3750555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E5C61F12-4121-43DB-A6A5-F87711DB1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0F4B8D5-D17B-4419-B5B6-054695A45034}"/>
              </a:ext>
            </a:extLst>
          </p:cNvPr>
          <p:cNvSpPr txBox="1"/>
          <p:nvPr/>
        </p:nvSpPr>
        <p:spPr>
          <a:xfrm>
            <a:off x="338438" y="1383203"/>
            <a:ext cx="1711402" cy="5128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vi-VN" sz="2800" b="1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Mô </a:t>
            </a:r>
            <a:r>
              <a:rPr lang="vi-VN" sz="2800" b="1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tả</a:t>
            </a:r>
            <a:endParaRPr lang="vi-VN" sz="2800" b="1" dirty="0">
              <a:solidFill>
                <a:schemeClr val="accent1">
                  <a:lumMod val="75000"/>
                </a:schemeClr>
              </a:solidFill>
              <a:latin typeface="UTM Swiss Condensed" panose="02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15C9C-E7C1-4E66-8D19-A5574F18B7A7}"/>
              </a:ext>
            </a:extLst>
          </p:cNvPr>
          <p:cNvSpPr txBox="1"/>
          <p:nvPr/>
        </p:nvSpPr>
        <p:spPr>
          <a:xfrm>
            <a:off x="649762" y="2051015"/>
            <a:ext cx="106924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Quá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trình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giải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mã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được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thực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hiện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thông qua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một</a:t>
            </a:r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bộ</a:t>
            </a:r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giải</a:t>
            </a:r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mã</a:t>
            </a:r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tương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ứng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với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        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bộ</a:t>
            </a:r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nhúng</a:t>
            </a:r>
            <a:r>
              <a:rPr lang="vi-VN" sz="2800" b="1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thông tin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cùng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với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b="1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khoá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của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quá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trình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 </a:t>
            </a:r>
            <a:r>
              <a:rPr lang="vi-VN" sz="2800" kern="1100" spc="-60" dirty="0" err="1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nhúng</a:t>
            </a:r>
            <a:r>
              <a:rPr lang="vi-VN" sz="2800" kern="1100" spc="-60" dirty="0">
                <a:solidFill>
                  <a:schemeClr val="accent1">
                    <a:lumMod val="75000"/>
                  </a:schemeClr>
                </a:solidFill>
                <a:latin typeface="UTM Swiss Condensed" panose="02000500000000000000" pitchFamily="2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252CA-DF3E-4E18-8D86-E123D8D73A53}"/>
              </a:ext>
            </a:extLst>
          </p:cNvPr>
          <p:cNvSpPr txBox="1"/>
          <p:nvPr/>
        </p:nvSpPr>
        <p:spPr>
          <a:xfrm>
            <a:off x="649761" y="3072449"/>
            <a:ext cx="106924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Kết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quả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thu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được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gồm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phương</a:t>
            </a:r>
            <a:r>
              <a:rPr lang="en-US" sz="2800" b="1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tiện</a:t>
            </a:r>
            <a:r>
              <a:rPr lang="en-US" sz="2800" b="1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chứa</a:t>
            </a:r>
            <a:r>
              <a:rPr lang="en-US" sz="2800" b="1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gốc</a:t>
            </a:r>
            <a:r>
              <a:rPr lang="en-US" sz="2800" b="1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và</a:t>
            </a:r>
            <a:r>
              <a:rPr lang="en-US" sz="2800" b="1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thông</a:t>
            </a:r>
            <a:r>
              <a:rPr lang="en-US" sz="2800" b="1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tin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đã</a:t>
            </a:r>
            <a:r>
              <a:rPr lang="en-US" sz="2800" b="1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giấu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Bước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tiếp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theo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thông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tin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giấu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sẽ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được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xử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lý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kiểm</a:t>
            </a:r>
            <a:r>
              <a:rPr lang="en-US" sz="2800" b="1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định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so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sánh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với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thông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tin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giấu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       ban </a:t>
            </a:r>
            <a:r>
              <a:rPr lang="en-US" sz="2800" dirty="0" err="1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đầu</a:t>
            </a:r>
            <a:r>
              <a:rPr lang="en-US" sz="2800" dirty="0">
                <a:solidFill>
                  <a:srgbClr val="009A46"/>
                </a:solidFill>
                <a:effectLst/>
                <a:latin typeface="UTM Swiss Condensed (Headings)"/>
                <a:ea typeface="Calibri" panose="020F0502020204030204" pitchFamily="34" charset="0"/>
              </a:rPr>
              <a:t>.</a:t>
            </a:r>
            <a:endParaRPr lang="vi-VN" sz="4000" dirty="0">
              <a:solidFill>
                <a:srgbClr val="009A46"/>
              </a:solidFill>
              <a:latin typeface="UTM Swiss Condensed (Headings)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C19750-C149-479C-B867-69BF5A3A2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021" y="4232885"/>
            <a:ext cx="3883978" cy="26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6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9" y="176697"/>
            <a:ext cx="657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3. CÁC KĨ THUẬT GIẤU TIN</a:t>
            </a:r>
            <a:endParaRPr lang="vi-VN" sz="4000" dirty="0">
              <a:solidFill>
                <a:schemeClr val="accent2">
                  <a:lumMod val="75000"/>
                </a:schemeClr>
              </a:solidFill>
              <a:latin typeface="UTM Swiss 721 Black Condensed" panose="02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84583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8A7A72B-0941-47A9-B071-914D21F28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270258"/>
              </p:ext>
            </p:extLst>
          </p:nvPr>
        </p:nvGraphicFramePr>
        <p:xfrm>
          <a:off x="901149" y="1023738"/>
          <a:ext cx="10389703" cy="4949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E9D67A5-7FB4-4274-889A-DF8980D9AB2A}"/>
              </a:ext>
            </a:extLst>
          </p:cNvPr>
          <p:cNvSpPr txBox="1"/>
          <p:nvPr/>
        </p:nvSpPr>
        <p:spPr>
          <a:xfrm>
            <a:off x="261730" y="6190782"/>
            <a:ext cx="116685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200" dirty="0">
                <a:solidFill>
                  <a:srgbClr val="009A46"/>
                </a:solidFill>
                <a:latin typeface="UTM Swiss Condensed (Headings)"/>
              </a:rPr>
              <a:t>Giấu tin được chia </a:t>
            </a:r>
            <a:r>
              <a:rPr lang="vi-VN" sz="2200" dirty="0" err="1">
                <a:solidFill>
                  <a:srgbClr val="009A46"/>
                </a:solidFill>
                <a:latin typeface="UTM Swiss Condensed (Headings)"/>
              </a:rPr>
              <a:t>thành</a:t>
            </a:r>
            <a:r>
              <a:rPr lang="vi-VN" sz="2200" dirty="0">
                <a:solidFill>
                  <a:srgbClr val="009A46"/>
                </a:solidFill>
                <a:latin typeface="UTM Swiss Condensed (Headings)"/>
              </a:rPr>
              <a:t> hai </a:t>
            </a:r>
            <a:r>
              <a:rPr lang="vi-VN" sz="2200" dirty="0" err="1">
                <a:solidFill>
                  <a:srgbClr val="009A46"/>
                </a:solidFill>
                <a:latin typeface="UTM Swiss Condensed (Headings)"/>
              </a:rPr>
              <a:t>hướng</a:t>
            </a:r>
            <a:r>
              <a:rPr lang="vi-VN" sz="2200" dirty="0">
                <a:solidFill>
                  <a:srgbClr val="009A46"/>
                </a:solidFill>
                <a:latin typeface="UTM Swiss Condensed (Headings)"/>
              </a:rPr>
              <a:t> </a:t>
            </a:r>
            <a:r>
              <a:rPr lang="vi-VN" sz="2200" dirty="0" err="1">
                <a:solidFill>
                  <a:srgbClr val="009A46"/>
                </a:solidFill>
                <a:latin typeface="UTM Swiss Condensed (Headings)"/>
              </a:rPr>
              <a:t>chính</a:t>
            </a:r>
            <a:r>
              <a:rPr lang="vi-VN" sz="2200" dirty="0">
                <a:solidFill>
                  <a:srgbClr val="009A46"/>
                </a:solidFill>
                <a:latin typeface="UTM Swiss Condensed (Headings)"/>
              </a:rPr>
              <a:t> </a:t>
            </a:r>
            <a:r>
              <a:rPr lang="vi-VN" sz="2200" dirty="0" err="1">
                <a:solidFill>
                  <a:srgbClr val="009A46"/>
                </a:solidFill>
                <a:latin typeface="UTM Swiss Condensed (Headings)"/>
              </a:rPr>
              <a:t>là</a:t>
            </a:r>
            <a:r>
              <a:rPr lang="vi-VN" sz="2200" dirty="0">
                <a:solidFill>
                  <a:srgbClr val="009A46"/>
                </a:solidFill>
                <a:latin typeface="UTM Swiss Condensed (Headings)"/>
              </a:rPr>
              <a:t> </a:t>
            </a:r>
            <a:r>
              <a:rPr lang="vi-VN" sz="2200" b="1" dirty="0" err="1">
                <a:solidFill>
                  <a:srgbClr val="009A46"/>
                </a:solidFill>
                <a:latin typeface="UTM Swiss Condensed (Headings)"/>
              </a:rPr>
              <a:t>giấu</a:t>
            </a:r>
            <a:r>
              <a:rPr lang="vi-VN" sz="2200" b="1" dirty="0">
                <a:solidFill>
                  <a:srgbClr val="009A46"/>
                </a:solidFill>
                <a:latin typeface="UTM Swiss Condensed (Headings)"/>
              </a:rPr>
              <a:t> tin </a:t>
            </a:r>
            <a:r>
              <a:rPr lang="vi-VN" sz="2200" b="1" dirty="0" err="1">
                <a:solidFill>
                  <a:srgbClr val="009A46"/>
                </a:solidFill>
                <a:latin typeface="UTM Swiss Condensed (Headings)"/>
              </a:rPr>
              <a:t>mật</a:t>
            </a:r>
            <a:r>
              <a:rPr lang="vi-VN" sz="2200" b="1" dirty="0">
                <a:solidFill>
                  <a:srgbClr val="009A46"/>
                </a:solidFill>
                <a:latin typeface="UTM Swiss Condensed (Headings)"/>
              </a:rPr>
              <a:t> (</a:t>
            </a:r>
            <a:r>
              <a:rPr lang="vi-VN" sz="2200" b="1" dirty="0" err="1">
                <a:solidFill>
                  <a:srgbClr val="009A46"/>
                </a:solidFill>
                <a:latin typeface="UTM Swiss Condensed (Headings)"/>
              </a:rPr>
              <a:t>Steganography</a:t>
            </a:r>
            <a:r>
              <a:rPr lang="vi-VN" sz="2200" b="1" dirty="0">
                <a:solidFill>
                  <a:srgbClr val="009A46"/>
                </a:solidFill>
                <a:latin typeface="UTM Swiss Condensed (Headings)"/>
              </a:rPr>
              <a:t>) </a:t>
            </a:r>
            <a:r>
              <a:rPr lang="vi-VN" sz="2200" dirty="0" err="1">
                <a:solidFill>
                  <a:srgbClr val="009A46"/>
                </a:solidFill>
                <a:latin typeface="UTM Swiss Condensed (Headings)"/>
              </a:rPr>
              <a:t>và</a:t>
            </a:r>
            <a:r>
              <a:rPr lang="vi-VN" sz="2200" dirty="0">
                <a:solidFill>
                  <a:srgbClr val="009A46"/>
                </a:solidFill>
                <a:latin typeface="UTM Swiss Condensed (Headings)"/>
              </a:rPr>
              <a:t> </a:t>
            </a:r>
            <a:r>
              <a:rPr lang="vi-VN" sz="2200" b="1" dirty="0" err="1">
                <a:solidFill>
                  <a:srgbClr val="009A46"/>
                </a:solidFill>
                <a:latin typeface="UTM Swiss Condensed (Headings)"/>
              </a:rPr>
              <a:t>thủy</a:t>
            </a:r>
            <a:r>
              <a:rPr lang="vi-VN" sz="2200" b="1" dirty="0">
                <a:solidFill>
                  <a:srgbClr val="009A46"/>
                </a:solidFill>
                <a:latin typeface="UTM Swiss Condensed (Headings)"/>
              </a:rPr>
              <a:t> vân </a:t>
            </a:r>
            <a:r>
              <a:rPr lang="vi-VN" sz="2200" b="1" dirty="0" err="1">
                <a:solidFill>
                  <a:srgbClr val="009A46"/>
                </a:solidFill>
                <a:latin typeface="UTM Swiss Condensed (Headings)"/>
              </a:rPr>
              <a:t>số</a:t>
            </a:r>
            <a:r>
              <a:rPr lang="vi-VN" sz="2200" b="1" dirty="0">
                <a:solidFill>
                  <a:srgbClr val="009A46"/>
                </a:solidFill>
                <a:latin typeface="UTM Swiss Condensed (Headings)"/>
              </a:rPr>
              <a:t> (</a:t>
            </a:r>
            <a:r>
              <a:rPr lang="vi-VN" sz="2200" b="1" dirty="0" err="1">
                <a:solidFill>
                  <a:srgbClr val="009A46"/>
                </a:solidFill>
                <a:latin typeface="UTM Swiss Condensed (Headings)"/>
              </a:rPr>
              <a:t>Watermarking</a:t>
            </a:r>
            <a:r>
              <a:rPr lang="vi-VN" sz="2200" b="1" dirty="0">
                <a:solidFill>
                  <a:srgbClr val="009A46"/>
                </a:solidFill>
                <a:latin typeface="UTM Swiss Condensed (Headings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21592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CCDE010-1D15-46E6-97ED-0D06D71CC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BCCDE010-1D15-46E6-97ED-0D06D71CCF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52E58E8-5736-44A9-B0CA-90C9FFA78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E52E58E8-5736-44A9-B0CA-90C9FFA788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3C8635-CF6E-4592-A34F-4D687AA17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423C8635-CF6E-4592-A34F-4D687AA17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F49B021-C7D8-4BF6-B472-137EFE8FA4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0F49B021-C7D8-4BF6-B472-137EFE8FA4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5176A0-63ED-4102-B3FF-96A2D7304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545176A0-63ED-4102-B3FF-96A2D7304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9586AC7-C9BC-494A-8D1D-91B2557C97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D9586AC7-C9BC-494A-8D1D-91B2557C97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0C0DE96-E499-4C20-AAFC-59F7A4174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60C0DE96-E499-4C20-AAFC-59F7A4174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0D5B734-5B47-47FF-9D89-A07E1C0E4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60D5B734-5B47-47FF-9D89-A07E1C0E41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E359104-EAAE-470F-9D03-1D31F6EB1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8E359104-EAAE-470F-9D03-1D31F6EB1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8654B1-72F4-40D3-A9D3-CDE5B232A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358654B1-72F4-40D3-A9D3-CDE5B232A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E5DCDA-F2E9-458B-BEDC-F6C2B73B2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CAE5DCDA-F2E9-458B-BEDC-F6C2B73B22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02B76F4-2591-4626-84C4-222FA2BDC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graphicEl>
                                              <a:dgm id="{D02B76F4-2591-4626-84C4-222FA2BDC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1B5A21-D045-484F-AE01-5C654D041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BD1B5A21-D045-484F-AE01-5C654D041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A58162-21CB-444C-8B8F-C17C7C3019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dgm id="{E0A58162-21CB-444C-8B8F-C17C7C3019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ECBC80-30BE-4B8C-920A-FA85B0DD1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">
                                            <p:graphicEl>
                                              <a:dgm id="{B6ECBC80-30BE-4B8C-920A-FA85B0DD1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A3B5659-4DBE-46DF-8554-F2C38FAF7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8A3B5659-4DBE-46DF-8554-F2C38FAF7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73F7BE-E8D0-4CF6-A65C-D7D2133C5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FE73F7BE-E8D0-4CF6-A65C-D7D2133C5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6DEA280-7DB8-4B2B-B844-7E7FA5678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06DEA280-7DB8-4B2B-B844-7E7FA5678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1BFFA7-B3F7-4011-B391-1107B721F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">
                                            <p:graphicEl>
                                              <a:dgm id="{191BFFA7-B3F7-4011-B391-1107B721F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702B85-565A-450F-9355-4D1F95D61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E2702B85-565A-450F-9355-4D1F95D61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F18FEF-B3EE-42BF-9C06-621FBAACD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">
                                            <p:graphicEl>
                                              <a:dgm id="{2CF18FEF-B3EE-42BF-9C06-621FBAACD2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7610388-CB71-4781-9A27-6C4537B97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">
                                            <p:graphicEl>
                                              <a:dgm id="{87610388-CB71-4781-9A27-6C4537B97C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387BB2-4467-4B16-BEA5-611A628C7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38387BB2-4467-4B16-BEA5-611A628C7E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A9EC484-F993-467B-82A4-E8E7ECD18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">
                                            <p:graphicEl>
                                              <a:dgm id="{1A9EC484-F993-467B-82A4-E8E7ECD189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E374AF-ECAA-41B2-8C29-1293B90F1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CEE374AF-ECAA-41B2-8C29-1293B90F13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FFECF3A-8807-4FCB-B688-B2186324A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">
                                            <p:graphicEl>
                                              <a:dgm id="{7FFECF3A-8807-4FCB-B688-B2186324A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524FB-7AD5-4D34-B0C3-AD75B9F0AEB7}"/>
              </a:ext>
            </a:extLst>
          </p:cNvPr>
          <p:cNvSpPr txBox="1"/>
          <p:nvPr/>
        </p:nvSpPr>
        <p:spPr>
          <a:xfrm>
            <a:off x="271668" y="176697"/>
            <a:ext cx="1192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000" dirty="0">
                <a:solidFill>
                  <a:schemeClr val="accent2">
                    <a:lumMod val="75000"/>
                  </a:schemeClr>
                </a:solidFill>
                <a:latin typeface="UTM Swiss 721 Black Condensed" panose="02000500000000000000" pitchFamily="2" charset="0"/>
              </a:rPr>
              <a:t>3. CÁC KĨ THUẬT GIẤU TIN</a:t>
            </a:r>
            <a:endParaRPr lang="vi-VN" sz="4000" dirty="0">
              <a:solidFill>
                <a:schemeClr val="accent2">
                  <a:lumMod val="75000"/>
                </a:schemeClr>
              </a:solidFill>
              <a:latin typeface="UTM Swiss 721 Black Condensed" panose="02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D7094-F997-4839-9104-7CC0DA3D3AD9}"/>
              </a:ext>
            </a:extLst>
          </p:cNvPr>
          <p:cNvCxnSpPr>
            <a:cxnSpLocks/>
          </p:cNvCxnSpPr>
          <p:nvPr/>
        </p:nvCxnSpPr>
        <p:spPr>
          <a:xfrm>
            <a:off x="261731" y="874646"/>
            <a:ext cx="116685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3DFED8-BD67-4EC2-BF9B-05535A225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68573"/>
              </p:ext>
            </p:extLst>
          </p:nvPr>
        </p:nvGraphicFramePr>
        <p:xfrm>
          <a:off x="279701" y="1204622"/>
          <a:ext cx="11632598" cy="523304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5816299">
                  <a:extLst>
                    <a:ext uri="{9D8B030D-6E8A-4147-A177-3AD203B41FA5}">
                      <a16:colId xmlns:a16="http://schemas.microsoft.com/office/drawing/2014/main" val="209215980"/>
                    </a:ext>
                  </a:extLst>
                </a:gridCol>
                <a:gridCol w="5816299">
                  <a:extLst>
                    <a:ext uri="{9D8B030D-6E8A-4147-A177-3AD203B41FA5}">
                      <a16:colId xmlns:a16="http://schemas.microsoft.com/office/drawing/2014/main" val="1222246458"/>
                    </a:ext>
                  </a:extLst>
                </a:gridCol>
              </a:tblGrid>
              <a:tr h="743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700" dirty="0" err="1">
                          <a:effectLst/>
                        </a:rPr>
                        <a:t>Giấu</a:t>
                      </a:r>
                      <a:r>
                        <a:rPr lang="en-US" sz="2700" dirty="0">
                          <a:effectLst/>
                        </a:rPr>
                        <a:t> tin </a:t>
                      </a:r>
                      <a:r>
                        <a:rPr lang="en-US" sz="2700" dirty="0" err="1">
                          <a:effectLst/>
                        </a:rPr>
                        <a:t>mật</a:t>
                      </a:r>
                      <a:r>
                        <a:rPr lang="en-US" sz="2700" dirty="0">
                          <a:effectLst/>
                        </a:rPr>
                        <a:t> (Steganography)</a:t>
                      </a:r>
                      <a:endParaRPr lang="vi-V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34367" marR="13436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700" dirty="0" err="1">
                          <a:effectLst/>
                        </a:rPr>
                        <a:t>Thủy</a:t>
                      </a:r>
                      <a:r>
                        <a:rPr lang="en-US" sz="2700" dirty="0">
                          <a:effectLst/>
                        </a:rPr>
                        <a:t> </a:t>
                      </a:r>
                      <a:r>
                        <a:rPr lang="en-US" sz="2700" dirty="0" err="1">
                          <a:effectLst/>
                        </a:rPr>
                        <a:t>vân</a:t>
                      </a:r>
                      <a:r>
                        <a:rPr lang="en-US" sz="2700" dirty="0">
                          <a:effectLst/>
                        </a:rPr>
                        <a:t> </a:t>
                      </a:r>
                      <a:r>
                        <a:rPr lang="en-US" sz="2700" dirty="0" err="1">
                          <a:effectLst/>
                        </a:rPr>
                        <a:t>sô</a:t>
                      </a:r>
                      <a:r>
                        <a:rPr lang="en-US" sz="2700" dirty="0">
                          <a:effectLst/>
                        </a:rPr>
                        <a:t>́ (Watermarking)</a:t>
                      </a:r>
                      <a:endParaRPr lang="vi-V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34367" marR="13436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352698"/>
                  </a:ext>
                </a:extLst>
              </a:tr>
              <a:tr h="1468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Tập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trung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việc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giấu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càng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nhiều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thông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tin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càng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tốt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ứng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dụng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truyền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thông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tin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mật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vi-VN" sz="2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34367" marR="13436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cần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giấu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nhiều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thông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tin,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chỉ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cần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lượng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thông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tin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nhỏ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đặc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trưng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cho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bản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quyền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người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sở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hữu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endParaRPr lang="vi-VN" sz="2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34367" marR="13436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6671641"/>
                  </a:ext>
                </a:extLst>
              </a:tr>
              <a:tr h="15533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Cố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gắng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làm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nhỏ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nhất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những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ảnh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hưởng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đến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chất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lượng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của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đối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tượng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vỏ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để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bị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chú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ý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đến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dữ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liệu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đã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được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giấu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spc="-6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đó</a:t>
                      </a:r>
                      <a:r>
                        <a:rPr lang="en-US" sz="2700" b="0" spc="-6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vi-VN" sz="2200" b="0" spc="-60" baseline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34367" marR="13436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Trong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trường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hợp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thuỷ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vân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nhìn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thấy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thì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thuỷ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vân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sẽ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hiện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ra.</a:t>
                      </a:r>
                      <a:endParaRPr lang="vi-VN" sz="2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34367" marR="13436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2135187"/>
                  </a:ext>
                </a:extLst>
              </a:tr>
              <a:tr h="1468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Thay đổi stego-object cũng làm cho dữ liệu dấu bị sai lệch (nhất là ứng dụng trong nhận thực thông tin)</a:t>
                      </a:r>
                      <a:endParaRPr lang="vi-VN" sz="2200" b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34367" marR="13436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Thuỷ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vân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phải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bền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vững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với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mọi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tấn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công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chủ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đích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hoặc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không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có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chủ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đích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vào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sản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7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phẩm</a:t>
                      </a:r>
                      <a:r>
                        <a:rPr lang="en-US" sz="27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vi-VN" sz="2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34367" marR="134367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24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57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C - Color 05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42A5F5"/>
      </a:accent1>
      <a:accent2>
        <a:srgbClr val="2196F3"/>
      </a:accent2>
      <a:accent3>
        <a:srgbClr val="1E88E5"/>
      </a:accent3>
      <a:accent4>
        <a:srgbClr val="1976D2"/>
      </a:accent4>
      <a:accent5>
        <a:srgbClr val="1565C0"/>
      </a:accent5>
      <a:accent6>
        <a:srgbClr val="0D47A1"/>
      </a:accent6>
      <a:hlink>
        <a:srgbClr val="0563C1"/>
      </a:hlink>
      <a:folHlink>
        <a:srgbClr val="954F72"/>
      </a:folHlink>
    </a:clrScheme>
    <a:fontScheme name="Custom 1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1893</Words>
  <Application>Microsoft Office PowerPoint</Application>
  <PresentationFormat>Widescreen</PresentationFormat>
  <Paragraphs>211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Open Sans</vt:lpstr>
      <vt:lpstr>UTM Swiss Condensed (Headings)</vt:lpstr>
      <vt:lpstr>Arial</vt:lpstr>
      <vt:lpstr>UTM Swiss 721 Black Condensed</vt:lpstr>
      <vt:lpstr>UTM Neutra</vt:lpstr>
      <vt:lpstr>UTM Swiss Condensed</vt:lpstr>
      <vt:lpstr>Source Sans Pro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VO TUAN HAO</cp:lastModifiedBy>
  <cp:revision>477</cp:revision>
  <cp:lastPrinted>2021-05-17T13:56:19Z</cp:lastPrinted>
  <dcterms:created xsi:type="dcterms:W3CDTF">2017-04-08T17:14:36Z</dcterms:created>
  <dcterms:modified xsi:type="dcterms:W3CDTF">2021-05-17T16:10:09Z</dcterms:modified>
</cp:coreProperties>
</file>