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9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0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8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04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6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7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8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16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6DB2-56EB-493C-87EE-F6253907ACE2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0B2A-3830-4333-A1E7-452EF1B2C7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68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747752" y="1867437"/>
            <a:ext cx="1725769" cy="2730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63391" y="9549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46005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3" y="1960479"/>
            <a:ext cx="10962155" cy="30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2</cp:revision>
  <dcterms:created xsi:type="dcterms:W3CDTF">2024-07-23T22:13:05Z</dcterms:created>
  <dcterms:modified xsi:type="dcterms:W3CDTF">2024-07-23T22:21:45Z</dcterms:modified>
</cp:coreProperties>
</file>