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5" d="100"/>
          <a:sy n="75" d="100"/>
        </p:scale>
        <p:origin x="6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7BFD3-EA82-4EB3-993F-6E48A50D0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E29AFA-E4D7-4433-94E4-56E21955C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A662D8-947B-4596-A097-415F8BAD9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03F1-6D76-4070-91FE-8BEA48AA89B4}" type="datetimeFigureOut">
              <a:rPr lang="es-CO" smtClean="0"/>
              <a:t>19/09/2024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75482D-3EE4-4976-91CB-1AAA9B3A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51FD1E-FD7B-4332-B64E-36928DF9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B6D7-F508-40A2-A9B5-E1BFDB3969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960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A0F0A-E580-4AF9-AE1B-7BCAD255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44DFDC-3DE6-4D2F-8DCB-B95EF88DC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BBC221-FC25-4CC6-86C4-3C3610442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03F1-6D76-4070-91FE-8BEA48AA89B4}" type="datetimeFigureOut">
              <a:rPr lang="es-CO" smtClean="0"/>
              <a:t>19/09/2024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CB199D-1514-4D35-BC30-4BE305F4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A6D407-18E6-4A03-AA62-FD0577AF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B6D7-F508-40A2-A9B5-E1BFDB3969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966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DA92C3-1F04-4581-A70E-109E29FA7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5EF150-890D-4234-BB73-3D7E79852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6FF02E-45F2-4477-B14B-CC2D564C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03F1-6D76-4070-91FE-8BEA48AA89B4}" type="datetimeFigureOut">
              <a:rPr lang="es-CO" smtClean="0"/>
              <a:t>19/09/2024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EEFE71-9881-47E4-B13B-F24EAC564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115686-D412-4714-B995-D04E676A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B6D7-F508-40A2-A9B5-E1BFDB3969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442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ACA3B-58B3-44E8-81B3-D5A19FF9E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898B46-28E2-4EB9-A9AD-0A7486B3B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13B4FE-3C45-4BFD-9DA4-7E3026E7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03F1-6D76-4070-91FE-8BEA48AA89B4}" type="datetimeFigureOut">
              <a:rPr lang="es-CO" smtClean="0"/>
              <a:t>19/09/2024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8E7971-2B22-497A-9358-5AEB6A079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CE9CBC-58EE-4CE4-8CFF-33D74D40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B6D7-F508-40A2-A9B5-E1BFDB3969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298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D5FC4-F546-43EC-BB36-0356D1F0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9B1EBC-57C0-49EB-941A-BD2B3C137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5E7B1D-874B-4075-8CAC-71B79FBB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03F1-6D76-4070-91FE-8BEA48AA89B4}" type="datetimeFigureOut">
              <a:rPr lang="es-CO" smtClean="0"/>
              <a:t>19/09/2024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F91D74-009F-4625-AD07-94463061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FFB18B-2676-4635-A2A1-A8ADAC41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B6D7-F508-40A2-A9B5-E1BFDB3969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752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4E1A8-9EB8-4E42-91A1-A791DB86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3C1726-2DB7-4EB6-A6AB-F4BDF78B8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22EFD8-A64D-42A1-AD60-648E95ABC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5D7CDE-2B14-40F3-B7FF-93137D68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03F1-6D76-4070-91FE-8BEA48AA89B4}" type="datetimeFigureOut">
              <a:rPr lang="es-CO" smtClean="0"/>
              <a:t>19/09/2024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589437-5A9D-4FC7-9E57-1BB219865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BC17E1-5409-4B08-9152-D7876A85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B6D7-F508-40A2-A9B5-E1BFDB3969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54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36A3E-1B36-4BF9-A88C-F845E86B0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22AED5-A8A8-4F8C-AD0E-66FEE7A86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0FA102-2332-47FF-A3E5-D0815CE33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CB1B224-B58D-4D8D-A3DD-B2B8BB587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EF5F22F-3579-45A8-B2FE-FDFED81718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140CFD0-351D-4DB2-BBDA-D9853ABA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03F1-6D76-4070-91FE-8BEA48AA89B4}" type="datetimeFigureOut">
              <a:rPr lang="es-CO" smtClean="0"/>
              <a:t>19/09/2024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AAAEA51-11E5-4C9A-B144-900F6674A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915A92C-FE55-4C9F-9271-996F5B6E2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B6D7-F508-40A2-A9B5-E1BFDB3969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886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CF568-3B60-4401-A318-CE355DEF5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40AEFE5-800A-4722-A849-E48A5010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03F1-6D76-4070-91FE-8BEA48AA89B4}" type="datetimeFigureOut">
              <a:rPr lang="es-CO" smtClean="0"/>
              <a:t>19/09/2024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E0139E-E70C-4C94-A24F-CF86AE48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E6C4275-09DB-40FE-9010-83A35BDF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B6D7-F508-40A2-A9B5-E1BFDB3969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105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3B7390D-4720-41E0-B623-E8C16B2D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03F1-6D76-4070-91FE-8BEA48AA89B4}" type="datetimeFigureOut">
              <a:rPr lang="es-CO" smtClean="0"/>
              <a:t>19/09/2024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A5C786-E3D5-4E77-B286-37C89727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E9014E-F98C-4C7C-A3EA-C73952E5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B6D7-F508-40A2-A9B5-E1BFDB3969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6262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EAF55-EE35-4175-BD17-8C7C9AA6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08A350-8E64-4A71-A8EA-5CC7F3256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DE8219-A71B-4AA0-A6B4-9648BDEC4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B4BFBA-361F-4F1A-BF9D-0F8EE181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03F1-6D76-4070-91FE-8BEA48AA89B4}" type="datetimeFigureOut">
              <a:rPr lang="es-CO" smtClean="0"/>
              <a:t>19/09/2024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E6A37E-64C4-43C3-ABB4-FECEA7B0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FA5B85-AA22-43E2-AA12-2682D48E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B6D7-F508-40A2-A9B5-E1BFDB3969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142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9CE4F-BC96-466A-A79D-BFE7FB347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5871EEF-B806-4558-9719-7242E67DC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EFB878-381B-471E-888F-649A08DE2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73719A-ADBA-48B6-B1A8-BCE37011D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03F1-6D76-4070-91FE-8BEA48AA89B4}" type="datetimeFigureOut">
              <a:rPr lang="es-CO" smtClean="0"/>
              <a:t>19/09/2024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DF97FC-32D6-4F07-B16C-0CC1533C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776C6F-A621-4E00-B57A-A96402D7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B6D7-F508-40A2-A9B5-E1BFDB3969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477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D076D5-E039-4913-A562-A3C78B675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4A8580-5A21-4111-8502-C6B073E5D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608645-E6E9-4062-8E0C-571ADB67C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C03F1-6D76-4070-91FE-8BEA48AA89B4}" type="datetimeFigureOut">
              <a:rPr lang="es-CO" smtClean="0"/>
              <a:t>19/09/2024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F5CA83-6069-488C-8026-FC5A4E936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861D09-D399-4D0D-8F5F-88F42DB24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EB6D7-F508-40A2-A9B5-E1BFDB3969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522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298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8F92EF5-01FA-451A-A631-274FC8B27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3988"/>
            <a:ext cx="12192000" cy="281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015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Xngxllw</dc:creator>
  <cp:lastModifiedBy>Angel Xngxllw</cp:lastModifiedBy>
  <cp:revision>1</cp:revision>
  <dcterms:created xsi:type="dcterms:W3CDTF">2024-09-19T13:18:56Z</dcterms:created>
  <dcterms:modified xsi:type="dcterms:W3CDTF">2024-09-19T13:19:05Z</dcterms:modified>
</cp:coreProperties>
</file>