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2" r:id="rId8"/>
    <p:sldId id="260" r:id="rId9"/>
    <p:sldId id="272" r:id="rId10"/>
    <p:sldId id="273" r:id="rId11"/>
    <p:sldId id="276" r:id="rId12"/>
    <p:sldId id="275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2010E-D264-4349-9EA5-F1004DFAC8A3}" v="6" dt="2023-11-13T04:34:51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0704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Comparative Analysis OF the Kanji MNIST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Matthew Boyer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906" y="410150"/>
            <a:ext cx="2728189" cy="112989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Model optimization: SVC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A6FC1-A47E-8759-5C27-E77969F2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6" y="1950706"/>
            <a:ext cx="4857569" cy="3713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92034-A02C-4CEF-9245-C1D59FC5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614" y="1406931"/>
            <a:ext cx="6471386" cy="44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8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906" y="410150"/>
            <a:ext cx="2728189" cy="112989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Model optimization: 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E26A1-8780-8814-0C09-13E6B48D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2" y="2339156"/>
            <a:ext cx="5198879" cy="2585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96242-97CB-F9C8-1D9D-ACC7FDBB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87" y="1083380"/>
            <a:ext cx="6372303" cy="43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906" y="410150"/>
            <a:ext cx="2728189" cy="1129892"/>
          </a:xfrm>
        </p:spPr>
        <p:txBody>
          <a:bodyPr anchor="ctr">
            <a:normAutofit/>
          </a:bodyPr>
          <a:lstStyle/>
          <a:p>
            <a:r>
              <a:rPr lang="en-US" dirty="0"/>
              <a:t>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F17CA-CD3E-4A66-B6CD-D7389FE7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9" y="2330489"/>
            <a:ext cx="4959763" cy="2989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BB1F6-EC47-2109-9EF2-280E899A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243" y="410150"/>
            <a:ext cx="5796702" cy="59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58" y="-246359"/>
            <a:ext cx="5278884" cy="1129892"/>
          </a:xfrm>
        </p:spPr>
        <p:txBody>
          <a:bodyPr anchor="ctr">
            <a:norm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6C879-F046-8CED-9FE1-D7FD7080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57" y="883533"/>
            <a:ext cx="8719886" cy="59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5A97BB-5CE9-E535-BB30-11BB13D94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92" y="883533"/>
            <a:ext cx="9687016" cy="5661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58" y="-246359"/>
            <a:ext cx="5278884" cy="1129892"/>
          </a:xfrm>
        </p:spPr>
        <p:txBody>
          <a:bodyPr anchor="ctr">
            <a:normAutofit/>
          </a:bodyPr>
          <a:lstStyle/>
          <a:p>
            <a:r>
              <a:rPr lang="en-US" dirty="0"/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11051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58" y="-246359"/>
            <a:ext cx="5278884" cy="1129892"/>
          </a:xfrm>
        </p:spPr>
        <p:txBody>
          <a:bodyPr anchor="ctr">
            <a:norm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7C389-E595-6319-13D2-50F4F376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25" y="1787441"/>
            <a:ext cx="7734550" cy="32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777240"/>
            <a:ext cx="4179570" cy="1715531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2928486"/>
            <a:ext cx="4534903" cy="315227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CNN outperforms SVC and KNN in this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Importance of data preprocessing and model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Recommendation to use CNN for image recognition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Suggestions for future research: transfer learning, dataset expansion, and exploring varied writing styles, add more Kanji characters to expand model robustness</a:t>
            </a:r>
          </a:p>
        </p:txBody>
      </p:sp>
    </p:spTree>
    <p:extLst>
      <p:ext uri="{BB962C8B-B14F-4D97-AF65-F5344CB8AC3E}">
        <p14:creationId xmlns:p14="http://schemas.microsoft.com/office/powerpoint/2010/main" val="307992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Matthew Boyer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924301" cy="29133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Explore and evaluate the performance of SVC, KNN, and CNN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Application: Classification of handwritten Kanji characters in the Kanji MNIST dataset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Significance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344779"/>
            <a:ext cx="5111750" cy="18415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Advancing automated handwriting recognition for non-Latin scripts like Kanji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Contributing to the development of more accurate character recognition systems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330693"/>
            <a:ext cx="4179570" cy="1715531"/>
          </a:xfrm>
        </p:spPr>
        <p:txBody>
          <a:bodyPr/>
          <a:lstStyle/>
          <a:p>
            <a:r>
              <a:rPr lang="en-US" sz="2800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3429000"/>
            <a:ext cx="4534903" cy="26710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do SVC, KNN, and CNN models perform in classifying handwritten Kanji characters?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Which model demonstrates the highest accuracy and efficiency at predicting Kanji characters?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62637FF-9702-D4E3-BEC9-0A8B1DCD8151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907477336"/>
              </p:ext>
            </p:extLst>
          </p:nvPr>
        </p:nvGraphicFramePr>
        <p:xfrm>
          <a:off x="2621280" y="2023873"/>
          <a:ext cx="8732514" cy="413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502">
                  <a:extLst>
                    <a:ext uri="{9D8B030D-6E8A-4147-A177-3AD203B41FA5}">
                      <a16:colId xmlns:a16="http://schemas.microsoft.com/office/drawing/2014/main" val="3158838557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3298231617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1397913339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484028562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4197572436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3412216529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1668116198"/>
                    </a:ext>
                  </a:extLst>
                </a:gridCol>
              </a:tblGrid>
              <a:tr h="59117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あ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い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う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え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お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か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き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55555"/>
                  </a:ext>
                </a:extLst>
              </a:tr>
              <a:tr h="59117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け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こ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さ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し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す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せ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9445157"/>
                  </a:ext>
                </a:extLst>
              </a:tr>
              <a:tr h="59117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そ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ち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つ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て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な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217385"/>
                  </a:ext>
                </a:extLst>
              </a:tr>
              <a:tr h="59117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に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ぬ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ね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の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は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ふ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0380578"/>
                  </a:ext>
                </a:extLst>
              </a:tr>
              <a:tr h="59117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ほ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ま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み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め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も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8794944"/>
                  </a:ext>
                </a:extLst>
              </a:tr>
              <a:tr h="59117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や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ゆ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よ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ら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り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る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れ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9234678"/>
                  </a:ext>
                </a:extLst>
              </a:tr>
              <a:tr h="59117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ろ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ゑ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を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ん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66234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4389890-D6B6-A527-1C24-789DB2425C46}"/>
              </a:ext>
            </a:extLst>
          </p:cNvPr>
          <p:cNvSpPr txBox="1"/>
          <p:nvPr/>
        </p:nvSpPr>
        <p:spPr>
          <a:xfrm>
            <a:off x="297422" y="3429000"/>
            <a:ext cx="20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784 pixels each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535" y="260521"/>
            <a:ext cx="2361991" cy="996781"/>
          </a:xfrm>
        </p:spPr>
        <p:txBody>
          <a:bodyPr anchor="ctr"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7000B-B75B-2725-6D41-A07F3BB17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8" r="4" b="857"/>
          <a:stretch/>
        </p:blipFill>
        <p:spPr>
          <a:xfrm>
            <a:off x="405548" y="2424363"/>
            <a:ext cx="5111199" cy="3525252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744C56-D815-EA8F-D6B6-2AAFBFB2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8384"/>
            <a:ext cx="5208652" cy="50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513" y="835451"/>
            <a:ext cx="2361991" cy="996781"/>
          </a:xfrm>
        </p:spPr>
        <p:txBody>
          <a:bodyPr anchor="ctr">
            <a:normAutofit/>
          </a:bodyPr>
          <a:lstStyle/>
          <a:p>
            <a:r>
              <a:rPr lang="en-US" dirty="0"/>
              <a:t>Data splitting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A0E3D-5A1B-412D-3B65-BAA2093A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20" y="681039"/>
            <a:ext cx="4610100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3CE2C-FA77-A04C-6300-63CBD932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20" y="2071949"/>
            <a:ext cx="6830022" cy="4055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DFD6B-CE2F-BF12-62D9-079FD02B1D18}"/>
              </a:ext>
            </a:extLst>
          </p:cNvPr>
          <p:cNvSpPr txBox="1"/>
          <p:nvPr/>
        </p:nvSpPr>
        <p:spPr>
          <a:xfrm>
            <a:off x="1147156" y="3429000"/>
            <a:ext cx="294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not necessary as data was already split in the Kanji Dataset.</a:t>
            </a:r>
          </a:p>
        </p:txBody>
      </p:sp>
    </p:spTree>
    <p:extLst>
      <p:ext uri="{BB962C8B-B14F-4D97-AF65-F5344CB8AC3E}">
        <p14:creationId xmlns:p14="http://schemas.microsoft.com/office/powerpoint/2010/main" val="41448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906" y="410150"/>
            <a:ext cx="2361991" cy="99678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Model Building: SVC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63BE0-7D86-410E-BB37-45B2F53B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15" y="2305430"/>
            <a:ext cx="7410569" cy="22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906" y="410150"/>
            <a:ext cx="2361991" cy="99678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Model Building: KNN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7B59B-F68D-BEED-673F-5513114A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6" y="2970170"/>
            <a:ext cx="4248150" cy="1343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0B7F8-5966-2309-EA7E-680734CD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98" y="1148146"/>
            <a:ext cx="6638242" cy="45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{A78417A1-5969-45F0-9648-CB617FCFAD7A}tf67328976_win32</Template>
  <TotalTime>308</TotalTime>
  <Words>237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Office Theme</vt:lpstr>
      <vt:lpstr>Comparative Analysis OF the Kanji MNIST Dataset</vt:lpstr>
      <vt:lpstr>Purpose</vt:lpstr>
      <vt:lpstr>Significance </vt:lpstr>
      <vt:lpstr>Research Questions</vt:lpstr>
      <vt:lpstr>Dataset Description</vt:lpstr>
      <vt:lpstr>EDA</vt:lpstr>
      <vt:lpstr>Data splitting</vt:lpstr>
      <vt:lpstr>Model Building: SVC</vt:lpstr>
      <vt:lpstr>Model Building: KNN</vt:lpstr>
      <vt:lpstr>Model optimization: SVC</vt:lpstr>
      <vt:lpstr>Model optimization: KNN</vt:lpstr>
      <vt:lpstr>CNN</vt:lpstr>
      <vt:lpstr>Model Comparison</vt:lpstr>
      <vt:lpstr>Model Comparison</vt:lpstr>
      <vt:lpstr>Model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Models on the Kanji MNIST Dataset</dc:title>
  <dc:creator>Matthew Boyer</dc:creator>
  <cp:lastModifiedBy>Matthew Boyer</cp:lastModifiedBy>
  <cp:revision>5</cp:revision>
  <dcterms:created xsi:type="dcterms:W3CDTF">2023-11-13T03:52:52Z</dcterms:created>
  <dcterms:modified xsi:type="dcterms:W3CDTF">2023-11-19T05:03:40Z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