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60" r:id="rId3"/>
    <p:sldId id="261" r:id="rId4"/>
    <p:sldId id="262" r:id="rId5"/>
    <p:sldId id="263" r:id="rId6"/>
    <p:sldId id="258" r:id="rId7"/>
    <p:sldId id="264" r:id="rId8"/>
    <p:sldId id="265" r:id="rId9"/>
    <p:sldId id="266" r:id="rId10"/>
    <p:sldId id="267" r:id="rId11"/>
    <p:sldId id="259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BC7EB-C138-4F86-A8A4-9F0680E0612C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B96F75-BC0D-42C8-8ACA-79BDF88C11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171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FFBE-281F-44BB-B45C-5FB5177FA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CA46D8-7312-441D-9C26-DF424E51D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0CE783-3E73-4CD1-B789-CC2E94BC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1EB5E8-24CB-4858-8D80-6703578A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C033EA-1622-4826-A21C-99866311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7765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C98CF-5212-40BD-A017-24EF1A41A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944746-02E0-4EBE-A78F-F53E42E1B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9CB6C-70B3-4706-B519-4E72BEED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FCF9A-F5D6-4C2E-B9D1-ACA4BB33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FB12FE6-257D-4519-9297-F23ED7D1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4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5B11DA-BECA-49CA-9EDC-8D266BFE9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11BA09-D22C-40CB-9A68-E1CC21ED7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B5E488-77D8-49ED-B7DD-46164A9FC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A24FEF-E84E-43B2-A715-0F7017E4D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DFE4C1-74A4-4CEB-A1F2-F51E6853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02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D237BA-B374-4402-85CB-6D725AD7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3C5112-1B6C-4DE4-9B07-DE8C579F3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B78EE-6246-4CAB-A787-840158BF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205FD9-1EFD-44A9-A8CC-93759EE4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55BDF-CE1C-4076-9E94-BDBB91575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483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852674-9ED6-4221-84F3-E6339FD2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A3D744-BD15-48CA-ACBA-BAD20CD6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36F520-9509-4F03-94B7-6FE78D1CB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D5DFA-9BCC-44CD-9F25-DD9B0178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F88544-3D81-43C7-85B5-698B04F91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54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606745-069B-4533-A29D-04C025FA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E0BFC8-B0B9-473E-B1D8-63D0102D4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3548EA-00D3-49BB-BBEA-9EDEABE8DB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2F4D9A-88AC-4B12-BA65-2DADBE09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710BCF-B0EA-435B-B578-21668428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466B3B8-2331-4CAB-B8E8-F0CB254C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27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5CF2-A0CC-4DD6-B69B-A34683F7D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E1A6618-1235-489D-B946-DBBC9E7C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74E755-88D6-469D-94FB-3E69EE89F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9AA05D-E72F-4D5E-B876-D81D58401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EA3DA85-7FED-471D-BA1D-80D3C6616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EF8DC0-21A6-4786-80D3-2C55681A9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E781D86-2034-4E94-AD9B-51B92892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51593A-9C95-4347-9059-25FA1F414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85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5F342-DF78-4EF9-B732-EE4875E8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4340AC-708A-4E5F-ABF4-E5663C6A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A20298-F94F-415C-B083-17C4FD4C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0F9AFB3-3262-404A-9A9F-8AE603E9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982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3D60640-6B86-4E17-B70A-8D752EB2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4400867-3993-4731-8F2B-17AA1970A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F4B403E-639A-4903-9AD1-A788D86F5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110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986FA-C1B8-4543-ABFC-CDB8FDB6F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12B92F-E861-4729-9E35-88E60B542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A18436-8AB7-4E1A-8699-DB9B428AC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4AFD88C-6128-465A-9E46-6F86CA16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CE07BE-4D0C-479F-88A4-D4D91BE9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5ECF1C-EBED-4EDA-A0BD-6F6D7E1F3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31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967A94-F579-48CB-A547-C1A6E9B2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03BDAF-7C1D-4CC5-8626-4D47EB23D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A1A61F-39A5-49A7-B45B-26A02923A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8C16CD-4E16-4E9A-B153-9CAACF5C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554EC0-6647-4899-827A-56D44EE9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0D547AD-2A3F-4618-AC16-8722EAE9D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4685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9D20AF-87A0-459D-9118-6BE717BB4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78CFE3-B84D-4A74-BC22-1405365CD2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321950-AB07-4FA1-BC4E-5CAF360F0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2965D-6747-4EC1-B87B-FF11EADBBEB5}" type="datetimeFigureOut">
              <a:rPr lang="ru-RU" smtClean="0"/>
              <a:t>13.02.2025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9F2B43-3952-47EF-89BF-D123BD8EF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22526-FD2E-41EC-99B5-18EAD6865A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DDDD-D4C9-4A3E-BFDF-E8FAC0ACCC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8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52466-3A7F-4C68-8F4E-962BCCD20DC7}"/>
              </a:ext>
            </a:extLst>
          </p:cNvPr>
          <p:cNvSpPr txBox="1"/>
          <p:nvPr/>
        </p:nvSpPr>
        <p:spPr>
          <a:xfrm>
            <a:off x="2702652" y="570451"/>
            <a:ext cx="67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Psixolog-200000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61B6B02-2239-43D4-BAD1-58DBABE0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60" y="1871327"/>
            <a:ext cx="5436066" cy="4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44EB2-3BB8-4D09-82D0-480EC320A15D}"/>
              </a:ext>
            </a:extLst>
          </p:cNvPr>
          <p:cNvSpPr txBox="1"/>
          <p:nvPr/>
        </p:nvSpPr>
        <p:spPr>
          <a:xfrm>
            <a:off x="4221623" y="3246470"/>
            <a:ext cx="844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D8AD293-4AFA-4CEB-954D-3CE218D5BB22}" type="datetime11">
              <a:rPr lang="en-US" sz="1800" smtClean="0">
                <a:solidFill>
                  <a:schemeClr val="accent3"/>
                </a:solidFill>
              </a:rPr>
              <a:pPr/>
              <a:t>14:48:29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D5853-883E-4E07-86F5-38D3FBFAF221}"/>
              </a:ext>
            </a:extLst>
          </p:cNvPr>
          <p:cNvSpPr txBox="1"/>
          <p:nvPr/>
        </p:nvSpPr>
        <p:spPr>
          <a:xfrm>
            <a:off x="8187655" y="570451"/>
            <a:ext cx="3003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14:53:03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054457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413C8-465C-4833-B845-C322FB4EF995}"/>
              </a:ext>
            </a:extLst>
          </p:cNvPr>
          <p:cNvSpPr txBox="1"/>
          <p:nvPr/>
        </p:nvSpPr>
        <p:spPr>
          <a:xfrm>
            <a:off x="1551963" y="444616"/>
            <a:ext cx="555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Administrator-300000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0698751-1DAB-4BE5-8CB9-5CBF6FD5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4" y="1966692"/>
            <a:ext cx="3856328" cy="3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FEC36-1DE3-42F6-B65D-5EDEBA4CB4FC}"/>
              </a:ext>
            </a:extLst>
          </p:cNvPr>
          <p:cNvSpPr txBox="1"/>
          <p:nvPr/>
        </p:nvSpPr>
        <p:spPr>
          <a:xfrm>
            <a:off x="8028265" y="444616"/>
            <a:ext cx="292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3E2EBF-49E5-47A1-B62C-2226F8A23C9C}" type="datetime11">
              <a:rPr lang="en-US" sz="6000" b="1" smtClean="0"/>
              <a:t>14:56:53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38556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89FDA9-2633-4A71-B76B-C104BD6C144E}"/>
              </a:ext>
            </a:extLst>
          </p:cNvPr>
          <p:cNvSpPr txBox="1"/>
          <p:nvPr/>
        </p:nvSpPr>
        <p:spPr>
          <a:xfrm>
            <a:off x="1954635" y="570451"/>
            <a:ext cx="549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Vospitatel-2500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003923B-2D01-4A62-A404-ACB8C6E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5" y="1845522"/>
            <a:ext cx="4848836" cy="3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9B8F8-8972-49E0-9DE9-0FD934791FFF}"/>
              </a:ext>
            </a:extLst>
          </p:cNvPr>
          <p:cNvSpPr txBox="1"/>
          <p:nvPr/>
        </p:nvSpPr>
        <p:spPr>
          <a:xfrm>
            <a:off x="8506437" y="847450"/>
            <a:ext cx="312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14:53:56</a:t>
            </a:fld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46385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89FDA9-2633-4A71-B76B-C104BD6C144E}"/>
              </a:ext>
            </a:extLst>
          </p:cNvPr>
          <p:cNvSpPr txBox="1"/>
          <p:nvPr/>
        </p:nvSpPr>
        <p:spPr>
          <a:xfrm>
            <a:off x="1954635" y="570451"/>
            <a:ext cx="549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Vospitatel-2500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003923B-2D01-4A62-A404-ACB8C6E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5" y="1845522"/>
            <a:ext cx="4848836" cy="3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9B8F8-8972-49E0-9DE9-0FD934791FFF}"/>
              </a:ext>
            </a:extLst>
          </p:cNvPr>
          <p:cNvSpPr txBox="1"/>
          <p:nvPr/>
        </p:nvSpPr>
        <p:spPr>
          <a:xfrm>
            <a:off x="8506437" y="847450"/>
            <a:ext cx="312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14:57:01</a:t>
            </a:fld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62748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89FDA9-2633-4A71-B76B-C104BD6C144E}"/>
              </a:ext>
            </a:extLst>
          </p:cNvPr>
          <p:cNvSpPr txBox="1"/>
          <p:nvPr/>
        </p:nvSpPr>
        <p:spPr>
          <a:xfrm>
            <a:off x="1954635" y="570451"/>
            <a:ext cx="549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Vospitatel-2500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003923B-2D01-4A62-A404-ACB8C6E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5" y="1845522"/>
            <a:ext cx="4848836" cy="3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9B8F8-8972-49E0-9DE9-0FD934791FFF}"/>
              </a:ext>
            </a:extLst>
          </p:cNvPr>
          <p:cNvSpPr txBox="1"/>
          <p:nvPr/>
        </p:nvSpPr>
        <p:spPr>
          <a:xfrm>
            <a:off x="8506437" y="847450"/>
            <a:ext cx="312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14:57:02</a:t>
            </a:fld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1140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89FDA9-2633-4A71-B76B-C104BD6C144E}"/>
              </a:ext>
            </a:extLst>
          </p:cNvPr>
          <p:cNvSpPr txBox="1"/>
          <p:nvPr/>
        </p:nvSpPr>
        <p:spPr>
          <a:xfrm>
            <a:off x="1954635" y="570451"/>
            <a:ext cx="549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Vospitatel-2500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003923B-2D01-4A62-A404-ACB8C6E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5" y="1845522"/>
            <a:ext cx="4848836" cy="3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9B8F8-8972-49E0-9DE9-0FD934791FFF}"/>
              </a:ext>
            </a:extLst>
          </p:cNvPr>
          <p:cNvSpPr txBox="1"/>
          <p:nvPr/>
        </p:nvSpPr>
        <p:spPr>
          <a:xfrm>
            <a:off x="8506437" y="847450"/>
            <a:ext cx="312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14:57:03</a:t>
            </a:fld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755503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189FDA9-2633-4A71-B76B-C104BD6C144E}"/>
              </a:ext>
            </a:extLst>
          </p:cNvPr>
          <p:cNvSpPr txBox="1"/>
          <p:nvPr/>
        </p:nvSpPr>
        <p:spPr>
          <a:xfrm>
            <a:off x="1954635" y="570451"/>
            <a:ext cx="54947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</a:rPr>
              <a:t>Vospitatel-2500</a:t>
            </a:r>
            <a:endParaRPr lang="ru-RU" sz="5400" b="1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003923B-2D01-4A62-A404-ACB8C6E82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705" y="1845522"/>
            <a:ext cx="4848836" cy="3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F9B8F8-8972-49E0-9DE9-0FD934791FFF}"/>
              </a:ext>
            </a:extLst>
          </p:cNvPr>
          <p:cNvSpPr txBox="1"/>
          <p:nvPr/>
        </p:nvSpPr>
        <p:spPr>
          <a:xfrm>
            <a:off x="8506437" y="847450"/>
            <a:ext cx="312070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14:57:03</a:t>
            </a:fld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172040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52466-3A7F-4C68-8F4E-962BCCD20DC7}"/>
              </a:ext>
            </a:extLst>
          </p:cNvPr>
          <p:cNvSpPr txBox="1"/>
          <p:nvPr/>
        </p:nvSpPr>
        <p:spPr>
          <a:xfrm>
            <a:off x="2702652" y="570451"/>
            <a:ext cx="67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Psixolog-200000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61B6B02-2239-43D4-BAD1-58DBABE0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60" y="1871327"/>
            <a:ext cx="5436066" cy="4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44EB2-3BB8-4D09-82D0-480EC320A15D}"/>
              </a:ext>
            </a:extLst>
          </p:cNvPr>
          <p:cNvSpPr txBox="1"/>
          <p:nvPr/>
        </p:nvSpPr>
        <p:spPr>
          <a:xfrm>
            <a:off x="4221623" y="3246470"/>
            <a:ext cx="844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D8AD293-4AFA-4CEB-954D-3CE218D5BB22}" type="datetime11">
              <a:rPr lang="en-US" sz="1800" smtClean="0">
                <a:solidFill>
                  <a:schemeClr val="accent3"/>
                </a:solidFill>
              </a:rPr>
              <a:pPr/>
              <a:t>14:56:41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D5853-883E-4E07-86F5-38D3FBFAF221}"/>
              </a:ext>
            </a:extLst>
          </p:cNvPr>
          <p:cNvSpPr txBox="1"/>
          <p:nvPr/>
        </p:nvSpPr>
        <p:spPr>
          <a:xfrm>
            <a:off x="8187655" y="570451"/>
            <a:ext cx="3003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14:56:41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000153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52466-3A7F-4C68-8F4E-962BCCD20DC7}"/>
              </a:ext>
            </a:extLst>
          </p:cNvPr>
          <p:cNvSpPr txBox="1"/>
          <p:nvPr/>
        </p:nvSpPr>
        <p:spPr>
          <a:xfrm>
            <a:off x="2702652" y="570451"/>
            <a:ext cx="67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Psixolog-200000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61B6B02-2239-43D4-BAD1-58DBABE0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60" y="1871327"/>
            <a:ext cx="5436066" cy="4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44EB2-3BB8-4D09-82D0-480EC320A15D}"/>
              </a:ext>
            </a:extLst>
          </p:cNvPr>
          <p:cNvSpPr txBox="1"/>
          <p:nvPr/>
        </p:nvSpPr>
        <p:spPr>
          <a:xfrm>
            <a:off x="4221623" y="3246470"/>
            <a:ext cx="844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D8AD293-4AFA-4CEB-954D-3CE218D5BB22}" type="datetime11">
              <a:rPr lang="en-US" sz="1800" smtClean="0">
                <a:solidFill>
                  <a:schemeClr val="accent3"/>
                </a:solidFill>
              </a:rPr>
              <a:pPr/>
              <a:t>14:56:42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D5853-883E-4E07-86F5-38D3FBFAF221}"/>
              </a:ext>
            </a:extLst>
          </p:cNvPr>
          <p:cNvSpPr txBox="1"/>
          <p:nvPr/>
        </p:nvSpPr>
        <p:spPr>
          <a:xfrm>
            <a:off x="8187655" y="570451"/>
            <a:ext cx="3003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14:56:42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98760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52466-3A7F-4C68-8F4E-962BCCD20DC7}"/>
              </a:ext>
            </a:extLst>
          </p:cNvPr>
          <p:cNvSpPr txBox="1"/>
          <p:nvPr/>
        </p:nvSpPr>
        <p:spPr>
          <a:xfrm>
            <a:off x="2702652" y="570451"/>
            <a:ext cx="67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Psixolog-200000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61B6B02-2239-43D4-BAD1-58DBABE0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60" y="1871327"/>
            <a:ext cx="5436066" cy="4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44EB2-3BB8-4D09-82D0-480EC320A15D}"/>
              </a:ext>
            </a:extLst>
          </p:cNvPr>
          <p:cNvSpPr txBox="1"/>
          <p:nvPr/>
        </p:nvSpPr>
        <p:spPr>
          <a:xfrm>
            <a:off x="4221623" y="3246470"/>
            <a:ext cx="844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D8AD293-4AFA-4CEB-954D-3CE218D5BB22}" type="datetime11">
              <a:rPr lang="en-US" sz="1800" smtClean="0">
                <a:solidFill>
                  <a:schemeClr val="accent3"/>
                </a:solidFill>
              </a:rPr>
              <a:pPr/>
              <a:t>14:56:42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D5853-883E-4E07-86F5-38D3FBFAF221}"/>
              </a:ext>
            </a:extLst>
          </p:cNvPr>
          <p:cNvSpPr txBox="1"/>
          <p:nvPr/>
        </p:nvSpPr>
        <p:spPr>
          <a:xfrm>
            <a:off x="8187655" y="570451"/>
            <a:ext cx="3003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14:56:42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528591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F352466-3A7F-4C68-8F4E-962BCCD20DC7}"/>
              </a:ext>
            </a:extLst>
          </p:cNvPr>
          <p:cNvSpPr txBox="1"/>
          <p:nvPr/>
        </p:nvSpPr>
        <p:spPr>
          <a:xfrm>
            <a:off x="2702652" y="570451"/>
            <a:ext cx="67866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Psixolog-200000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D61B6B02-2239-43D4-BAD1-58DBABE0D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260" y="1871327"/>
            <a:ext cx="5436066" cy="474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744EB2-3BB8-4D09-82D0-480EC320A15D}"/>
              </a:ext>
            </a:extLst>
          </p:cNvPr>
          <p:cNvSpPr txBox="1"/>
          <p:nvPr/>
        </p:nvSpPr>
        <p:spPr>
          <a:xfrm>
            <a:off x="4221623" y="3246470"/>
            <a:ext cx="8443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D8AD293-4AFA-4CEB-954D-3CE218D5BB22}" type="datetime11">
              <a:rPr lang="en-US" sz="1800" smtClean="0">
                <a:solidFill>
                  <a:schemeClr val="accent3"/>
                </a:solidFill>
              </a:rPr>
              <a:pPr/>
              <a:t>14:56:43</a:t>
            </a:fld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D5853-883E-4E07-86F5-38D3FBFAF221}"/>
              </a:ext>
            </a:extLst>
          </p:cNvPr>
          <p:cNvSpPr txBox="1"/>
          <p:nvPr/>
        </p:nvSpPr>
        <p:spPr>
          <a:xfrm>
            <a:off x="8187655" y="570451"/>
            <a:ext cx="300325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893E2EBF-49E5-47A1-B62C-2226F8A23C9C}" type="datetime11">
              <a:rPr lang="en-US" sz="6000" b="1" smtClean="0"/>
              <a:pPr/>
              <a:t>14:56:43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790061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413C8-465C-4833-B845-C322FB4EF995}"/>
              </a:ext>
            </a:extLst>
          </p:cNvPr>
          <p:cNvSpPr txBox="1"/>
          <p:nvPr/>
        </p:nvSpPr>
        <p:spPr>
          <a:xfrm>
            <a:off x="1551963" y="444616"/>
            <a:ext cx="555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Administrator-300000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0698751-1DAB-4BE5-8CB9-5CBF6FD5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4" y="1966692"/>
            <a:ext cx="3856328" cy="3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FEC36-1DE3-42F6-B65D-5EDEBA4CB4FC}"/>
              </a:ext>
            </a:extLst>
          </p:cNvPr>
          <p:cNvSpPr txBox="1"/>
          <p:nvPr/>
        </p:nvSpPr>
        <p:spPr>
          <a:xfrm>
            <a:off x="8028265" y="444616"/>
            <a:ext cx="292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3E2EBF-49E5-47A1-B62C-2226F8A23C9C}" type="datetime11">
              <a:rPr lang="en-US" sz="6000" b="1" smtClean="0"/>
              <a:t>14:51:52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3749416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413C8-465C-4833-B845-C322FB4EF995}"/>
              </a:ext>
            </a:extLst>
          </p:cNvPr>
          <p:cNvSpPr txBox="1"/>
          <p:nvPr/>
        </p:nvSpPr>
        <p:spPr>
          <a:xfrm>
            <a:off x="1551963" y="444616"/>
            <a:ext cx="555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Administrator-300000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0698751-1DAB-4BE5-8CB9-5CBF6FD5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4" y="1966692"/>
            <a:ext cx="3856328" cy="3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FEC36-1DE3-42F6-B65D-5EDEBA4CB4FC}"/>
              </a:ext>
            </a:extLst>
          </p:cNvPr>
          <p:cNvSpPr txBox="1"/>
          <p:nvPr/>
        </p:nvSpPr>
        <p:spPr>
          <a:xfrm>
            <a:off x="8028265" y="444616"/>
            <a:ext cx="292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3E2EBF-49E5-47A1-B62C-2226F8A23C9C}" type="datetime11">
              <a:rPr lang="en-US" sz="6000" b="1" smtClean="0"/>
              <a:t>14:56:51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4106401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413C8-465C-4833-B845-C322FB4EF995}"/>
              </a:ext>
            </a:extLst>
          </p:cNvPr>
          <p:cNvSpPr txBox="1"/>
          <p:nvPr/>
        </p:nvSpPr>
        <p:spPr>
          <a:xfrm>
            <a:off x="1551963" y="444616"/>
            <a:ext cx="555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Administrator-300000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0698751-1DAB-4BE5-8CB9-5CBF6FD5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4" y="1966692"/>
            <a:ext cx="3856328" cy="3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FEC36-1DE3-42F6-B65D-5EDEBA4CB4FC}"/>
              </a:ext>
            </a:extLst>
          </p:cNvPr>
          <p:cNvSpPr txBox="1"/>
          <p:nvPr/>
        </p:nvSpPr>
        <p:spPr>
          <a:xfrm>
            <a:off x="8028265" y="444616"/>
            <a:ext cx="292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3E2EBF-49E5-47A1-B62C-2226F8A23C9C}" type="datetime11">
              <a:rPr lang="en-US" sz="6000" b="1" smtClean="0"/>
              <a:t>14:56:51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91449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F1413C8-465C-4833-B845-C322FB4EF995}"/>
              </a:ext>
            </a:extLst>
          </p:cNvPr>
          <p:cNvSpPr txBox="1"/>
          <p:nvPr/>
        </p:nvSpPr>
        <p:spPr>
          <a:xfrm>
            <a:off x="1551963" y="444616"/>
            <a:ext cx="55535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</a:rPr>
              <a:t>Administrator-300000</a:t>
            </a:r>
            <a:endParaRPr lang="ru-RU" sz="6000" b="1" dirty="0">
              <a:solidFill>
                <a:schemeClr val="accent2"/>
              </a:solidFill>
            </a:endParaRPr>
          </a:p>
        </p:txBody>
      </p:sp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40698751-1DAB-4BE5-8CB9-5CBF6FD55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204" y="1966692"/>
            <a:ext cx="3856328" cy="377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FEC36-1DE3-42F6-B65D-5EDEBA4CB4FC}"/>
              </a:ext>
            </a:extLst>
          </p:cNvPr>
          <p:cNvSpPr txBox="1"/>
          <p:nvPr/>
        </p:nvSpPr>
        <p:spPr>
          <a:xfrm>
            <a:off x="8028265" y="444616"/>
            <a:ext cx="2927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93E2EBF-49E5-47A1-B62C-2226F8A23C9C}" type="datetime11">
              <a:rPr lang="en-US" sz="6000" b="1" smtClean="0"/>
              <a:t>14:56:52</a:t>
            </a:fld>
            <a:endParaRPr lang="ru-RU" sz="6000" b="1" dirty="0"/>
          </a:p>
        </p:txBody>
      </p:sp>
    </p:spTree>
    <p:extLst>
      <p:ext uri="{BB962C8B-B14F-4D97-AF65-F5344CB8AC3E}">
        <p14:creationId xmlns:p14="http://schemas.microsoft.com/office/powerpoint/2010/main" val="2729798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"/>
    </mc:Choice>
    <mc:Fallback>
      <p:transition spd="slow" advClick="0" advTm="1000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</Words>
  <Application>Microsoft Office PowerPoint</Application>
  <PresentationFormat>Широкоэкранный</PresentationFormat>
  <Paragraphs>35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</cp:revision>
  <dcterms:created xsi:type="dcterms:W3CDTF">2025-02-13T09:15:36Z</dcterms:created>
  <dcterms:modified xsi:type="dcterms:W3CDTF">2025-02-13T09:59:48Z</dcterms:modified>
</cp:coreProperties>
</file>