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380EE-0D38-4F77-819B-3119683D2A3F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F0978-EE8B-4623-A65A-42F9746B47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75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F0978-EE8B-4623-A65A-42F9746B47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42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4177-CDBF-418F-B12D-59A8D1C1E268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0B7E-9CD6-4392-8076-3D0884D78062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3061-A0BF-4EB4-8277-22191AB95262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2A0-1216-425D-9178-E324F4B5BFE9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2FB0-F95C-4AE0-863B-63D1DCD21CA7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6FA0-7E61-454F-ACE4-273C10B611EA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5B39-C12D-4627-85C9-D311DAA2AA09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3CBA-FA57-42B2-B09F-94A7E2BBC077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1BD-9DE3-4DF6-A693-4E61F965DEC9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FC10-0012-4CAD-9FCE-C6CF80548B28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16DB-4E99-4E65-A4AB-0C24384B2B5E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A0B3-DEAC-43CF-8DC3-C4FDDD096B12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8E0A-92C9-4971-82C3-950506F0EB31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5D73-EBBF-4770-8365-F105E6AE3667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C884-DF29-48B5-86FC-44D1F92A225B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5CA8-DEAC-40AE-9D70-9FDB11D21C91}" type="datetime1">
              <a:rPr lang="en-US" smtClean="0"/>
              <a:t>5/12/2014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66488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410F-AD4D-4EE5-836F-9708420D4DB2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44" y="609600"/>
            <a:ext cx="1905434" cy="9527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MACSI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Gestion des projets Informatiques</a:t>
            </a:r>
          </a:p>
        </p:txBody>
      </p:sp>
    </p:spTree>
    <p:extLst>
      <p:ext uri="{BB962C8B-B14F-4D97-AF65-F5344CB8AC3E}">
        <p14:creationId xmlns:p14="http://schemas.microsoft.com/office/powerpoint/2010/main" val="230892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FC10-0012-4CAD-9FCE-C6CF80548B28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9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suivie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place de la base de données</a:t>
            </a:r>
          </a:p>
          <a:p>
            <a:pPr lvl="5"/>
            <a:endParaRPr lang="fr-FR" dirty="0" smtClean="0"/>
          </a:p>
          <a:p>
            <a:r>
              <a:rPr lang="fr-FR" dirty="0" smtClean="0"/>
              <a:t>Développement des interfaces dans l’ordre agrégats </a:t>
            </a:r>
            <a:r>
              <a:rPr lang="fr-FR" dirty="0" smtClean="0">
                <a:sym typeface="Wingdings" panose="05000000000000000000" pitchFamily="2" charset="2"/>
              </a:rPr>
              <a:t> éléments</a:t>
            </a:r>
          </a:p>
          <a:p>
            <a:pPr lvl="5"/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Gestion des autres associations</a:t>
            </a:r>
          </a:p>
          <a:p>
            <a:pPr lvl="5"/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Développement du tableau de bord </a:t>
            </a:r>
          </a:p>
          <a:p>
            <a:pPr lvl="5"/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Corrections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1BD-9DE3-4DF6-A693-4E61F965DEC9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8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Punch </a:t>
            </a:r>
            <a:r>
              <a:rPr lang="fr-FR" dirty="0" err="1" smtClean="0"/>
              <a:t>card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1BD-9DE3-4DF6-A693-4E61F965DEC9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29" y="2160588"/>
            <a:ext cx="7163980" cy="3881437"/>
          </a:xfrm>
        </p:spPr>
      </p:pic>
    </p:spTree>
    <p:extLst>
      <p:ext uri="{BB962C8B-B14F-4D97-AF65-F5344CB8AC3E}">
        <p14:creationId xmlns:p14="http://schemas.microsoft.com/office/powerpoint/2010/main" val="198323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Fréquence du code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22" y="2160588"/>
            <a:ext cx="6716194" cy="3881437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1BD-9DE3-4DF6-A693-4E61F965DEC9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4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FC10-0012-4CAD-9FCE-C6CF80548B28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0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Compréhension de l’énoncé</a:t>
            </a:r>
          </a:p>
          <a:p>
            <a:endParaRPr lang="fr-FR" dirty="0" smtClean="0"/>
          </a:p>
          <a:p>
            <a:r>
              <a:rPr lang="fr-FR" dirty="0" smtClean="0"/>
              <a:t>Traduction en diagramme de classes</a:t>
            </a:r>
          </a:p>
          <a:p>
            <a:endParaRPr lang="fr-FR" dirty="0" smtClean="0"/>
          </a:p>
          <a:p>
            <a:r>
              <a:rPr lang="fr-FR" dirty="0" smtClean="0"/>
              <a:t>Développement long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1BD-9DE3-4DF6-A693-4E61F965DEC9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7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Consolidation des compétences</a:t>
            </a:r>
          </a:p>
          <a:p>
            <a:pPr lvl="1"/>
            <a:r>
              <a:rPr lang="fr-FR" dirty="0" smtClean="0"/>
              <a:t>Sur les outils</a:t>
            </a:r>
          </a:p>
          <a:p>
            <a:pPr lvl="1"/>
            <a:r>
              <a:rPr lang="fr-FR" dirty="0" smtClean="0"/>
              <a:t>Modélisation</a:t>
            </a:r>
          </a:p>
          <a:p>
            <a:pPr lvl="1"/>
            <a:r>
              <a:rPr lang="fr-FR" dirty="0" smtClean="0"/>
              <a:t>Langages utilisés</a:t>
            </a:r>
          </a:p>
          <a:p>
            <a:r>
              <a:rPr lang="fr-FR" dirty="0" smtClean="0"/>
              <a:t>Travail en groupe</a:t>
            </a:r>
          </a:p>
          <a:p>
            <a:pPr lvl="1"/>
            <a:r>
              <a:rPr lang="fr-FR" dirty="0" smtClean="0"/>
              <a:t>Consolidation de l’esprit d’équipe</a:t>
            </a:r>
          </a:p>
          <a:p>
            <a:pPr lvl="1"/>
            <a:r>
              <a:rPr lang="fr-FR" dirty="0" smtClean="0"/>
              <a:t>Préparation au monde du travail</a:t>
            </a:r>
          </a:p>
          <a:p>
            <a:r>
              <a:rPr lang="fr-FR" dirty="0" smtClean="0"/>
              <a:t>Sujet</a:t>
            </a:r>
          </a:p>
          <a:p>
            <a:pPr lvl="1"/>
            <a:r>
              <a:rPr lang="fr-FR" dirty="0" smtClean="0"/>
              <a:t>Gestion de projets informatique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ncontournable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1BD-9DE3-4DF6-A693-4E61F965DEC9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3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FC10-0012-4CAD-9FCE-C6CF80548B28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9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</a:p>
          <a:p>
            <a:pPr lvl="1"/>
            <a:r>
              <a:rPr lang="fr-FR" dirty="0" smtClean="0"/>
              <a:t>Objectif</a:t>
            </a:r>
          </a:p>
          <a:p>
            <a:pPr lvl="1"/>
            <a:r>
              <a:rPr lang="fr-FR" dirty="0" smtClean="0"/>
              <a:t>Portée</a:t>
            </a:r>
          </a:p>
          <a:p>
            <a:r>
              <a:rPr lang="fr-FR" dirty="0" smtClean="0"/>
              <a:t>Etapes</a:t>
            </a:r>
          </a:p>
          <a:p>
            <a:pPr lvl="1"/>
            <a:r>
              <a:rPr lang="fr-FR" dirty="0" smtClean="0"/>
              <a:t>Modélisation</a:t>
            </a:r>
          </a:p>
          <a:p>
            <a:pPr lvl="1"/>
            <a:r>
              <a:rPr lang="fr-FR" dirty="0" smtClean="0"/>
              <a:t>Développement</a:t>
            </a:r>
          </a:p>
          <a:p>
            <a:pPr lvl="1"/>
            <a:r>
              <a:rPr lang="fr-FR" dirty="0" smtClean="0"/>
              <a:t>Rapport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1BD-9DE3-4DF6-A693-4E61F965DEC9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</a:p>
          <a:p>
            <a:pPr lvl="5"/>
            <a:endParaRPr lang="fr-FR" dirty="0" smtClean="0"/>
          </a:p>
          <a:p>
            <a:r>
              <a:rPr lang="fr-FR" dirty="0" smtClean="0"/>
              <a:t>Choix </a:t>
            </a:r>
            <a:r>
              <a:rPr lang="fr-FR" dirty="0" smtClean="0"/>
              <a:t>effectués</a:t>
            </a:r>
          </a:p>
          <a:p>
            <a:pPr lvl="5"/>
            <a:endParaRPr lang="fr-FR" dirty="0" smtClean="0"/>
          </a:p>
          <a:p>
            <a:r>
              <a:rPr lang="fr-FR" dirty="0" smtClean="0"/>
              <a:t>Développement</a:t>
            </a:r>
          </a:p>
          <a:p>
            <a:pPr lvl="5"/>
            <a:endParaRPr lang="fr-FR" dirty="0" smtClean="0"/>
          </a:p>
          <a:p>
            <a:r>
              <a:rPr lang="fr-FR" dirty="0" smtClean="0"/>
              <a:t>Difficultés </a:t>
            </a:r>
            <a:r>
              <a:rPr lang="fr-FR" dirty="0" smtClean="0"/>
              <a:t>rencontrées</a:t>
            </a:r>
          </a:p>
          <a:p>
            <a:pPr lvl="5"/>
            <a:endParaRPr lang="fr-FR" dirty="0" smtClean="0"/>
          </a:p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1BD-9DE3-4DF6-A693-4E61F965DEC9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7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FC10-0012-4CAD-9FCE-C6CF80548B28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4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suivie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Lecture de </a:t>
            </a:r>
            <a:r>
              <a:rPr lang="fr-FR" dirty="0" smtClean="0"/>
              <a:t>l’énoncé</a:t>
            </a:r>
          </a:p>
          <a:p>
            <a:pPr lvl="5"/>
            <a:endParaRPr lang="fr-FR" dirty="0" smtClean="0"/>
          </a:p>
          <a:p>
            <a:r>
              <a:rPr lang="fr-FR" dirty="0" smtClean="0"/>
              <a:t>Transformation en diagramme de </a:t>
            </a:r>
            <a:r>
              <a:rPr lang="fr-FR" dirty="0" smtClean="0"/>
              <a:t>classe</a:t>
            </a:r>
          </a:p>
          <a:p>
            <a:pPr lvl="5"/>
            <a:endParaRPr lang="fr-FR" dirty="0" smtClean="0"/>
          </a:p>
          <a:p>
            <a:r>
              <a:rPr lang="fr-FR" dirty="0" smtClean="0"/>
              <a:t>Prises de </a:t>
            </a:r>
            <a:r>
              <a:rPr lang="fr-FR" dirty="0" smtClean="0"/>
              <a:t>rendez-vous</a:t>
            </a:r>
          </a:p>
          <a:p>
            <a:pPr lvl="5"/>
            <a:endParaRPr lang="fr-FR" dirty="0" smtClean="0"/>
          </a:p>
          <a:p>
            <a:r>
              <a:rPr lang="fr-FR" dirty="0" smtClean="0"/>
              <a:t>Validation du modèle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1BD-9DE3-4DF6-A693-4E61F965DEC9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6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65" y="2160588"/>
            <a:ext cx="6566707" cy="3881437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1BD-9DE3-4DF6-A693-4E61F965DEC9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6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effectués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1BD-9DE3-4DF6-A693-4E61F965DEC9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7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Système de gestion de version</a:t>
            </a:r>
          </a:p>
          <a:p>
            <a:pPr lvl="1"/>
            <a:r>
              <a:rPr lang="fr-FR" dirty="0" smtClean="0"/>
              <a:t>Git –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Langages de programmation</a:t>
            </a:r>
          </a:p>
          <a:p>
            <a:pPr lvl="1"/>
            <a:r>
              <a:rPr lang="fr-FR" dirty="0" smtClean="0"/>
              <a:t>PHP</a:t>
            </a:r>
          </a:p>
          <a:p>
            <a:pPr lvl="1"/>
            <a:r>
              <a:rPr lang="fr-FR" dirty="0" err="1" smtClean="0"/>
              <a:t>mySQL</a:t>
            </a:r>
            <a:endParaRPr lang="fr-FR" dirty="0"/>
          </a:p>
          <a:p>
            <a:pPr lvl="1"/>
            <a:r>
              <a:rPr lang="fr-FR" dirty="0" smtClean="0"/>
              <a:t>JavaScript</a:t>
            </a:r>
          </a:p>
          <a:p>
            <a:pPr lvl="1"/>
            <a:r>
              <a:rPr lang="fr-FR" dirty="0" smtClean="0"/>
              <a:t>HTML – CSS</a:t>
            </a:r>
          </a:p>
          <a:p>
            <a:r>
              <a:rPr lang="fr-FR" dirty="0" smtClean="0"/>
              <a:t>Outils</a:t>
            </a:r>
          </a:p>
          <a:p>
            <a:pPr lvl="1"/>
            <a:r>
              <a:rPr lang="fr-FR" dirty="0" smtClean="0"/>
              <a:t>Notepad++</a:t>
            </a:r>
          </a:p>
          <a:p>
            <a:pPr lvl="1"/>
            <a:r>
              <a:rPr lang="fr-FR" dirty="0" err="1" smtClean="0"/>
              <a:t>EasyPHP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1BD-9DE3-4DF6-A693-4E61F965DEC9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2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Transformation en modèle relationnel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Héritage</a:t>
            </a:r>
          </a:p>
          <a:p>
            <a:pPr lvl="1"/>
            <a:r>
              <a:rPr lang="fr-FR" dirty="0" smtClean="0"/>
              <a:t>Garder le niveau spécialisé</a:t>
            </a:r>
          </a:p>
          <a:p>
            <a:r>
              <a:rPr lang="fr-FR" dirty="0" smtClean="0"/>
              <a:t>Agrégations</a:t>
            </a:r>
          </a:p>
          <a:p>
            <a:pPr lvl="1"/>
            <a:r>
              <a:rPr lang="fr-FR" dirty="0" smtClean="0"/>
              <a:t>Clé étrangère au niveau des éléments de l’agrégat</a:t>
            </a:r>
          </a:p>
          <a:p>
            <a:r>
              <a:rPr lang="fr-FR" dirty="0" smtClean="0"/>
              <a:t>Autres associations</a:t>
            </a:r>
          </a:p>
          <a:p>
            <a:pPr lvl="1"/>
            <a:r>
              <a:rPr lang="fr-FR" dirty="0" smtClean="0"/>
              <a:t>Réflexive </a:t>
            </a:r>
            <a:r>
              <a:rPr lang="fr-FR" dirty="0" smtClean="0">
                <a:sym typeface="Wingdings" panose="05000000000000000000" pitchFamily="2" charset="2"/>
              </a:rPr>
              <a:t> Nouvelle relation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Tâche – Ressource  Nouvelle table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41BD-9DE3-4DF6-A693-4E61F965DEC9}" type="datetime1">
              <a:rPr lang="en-US" smtClean="0"/>
              <a:t>5/12/2014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JOULOT Philippe - NAHA Myiam - NORBAL Xavier - RUCKEBUSCH Arnaud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3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385</Words>
  <Application>Microsoft Office PowerPoint</Application>
  <PresentationFormat>Grand écran</PresentationFormat>
  <Paragraphs>131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Wingdings 3</vt:lpstr>
      <vt:lpstr>Facette</vt:lpstr>
      <vt:lpstr>Projet MACSI 1</vt:lpstr>
      <vt:lpstr>Introduction</vt:lpstr>
      <vt:lpstr>Sommaire</vt:lpstr>
      <vt:lpstr>Modélisation</vt:lpstr>
      <vt:lpstr>Démarche suivie</vt:lpstr>
      <vt:lpstr>Diagramme de classes</vt:lpstr>
      <vt:lpstr>Choix effectués</vt:lpstr>
      <vt:lpstr>Technologies utilisées</vt:lpstr>
      <vt:lpstr>Transformation en modèle relationnel</vt:lpstr>
      <vt:lpstr>Développement</vt:lpstr>
      <vt:lpstr>Démarche suivie</vt:lpstr>
      <vt:lpstr>Punch card</vt:lpstr>
      <vt:lpstr>Fréquence du code</vt:lpstr>
      <vt:lpstr>Difficultés rencontrées</vt:lpstr>
      <vt:lpstr>Difficultés rencontrées</vt:lpstr>
      <vt:lpstr>Conclusion</vt:lpstr>
      <vt:lpstr>Démonstration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MACSI 1</dc:title>
  <dc:creator>Xavier NORBAL</dc:creator>
  <cp:lastModifiedBy>Xavier NORBAL</cp:lastModifiedBy>
  <cp:revision>9</cp:revision>
  <dcterms:created xsi:type="dcterms:W3CDTF">2014-05-12T06:08:35Z</dcterms:created>
  <dcterms:modified xsi:type="dcterms:W3CDTF">2014-05-12T07:07:52Z</dcterms:modified>
</cp:coreProperties>
</file>