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ABBE3-C4F4-426C-B427-87F8F3F2A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1E4988-8857-4D6B-A659-2B200634E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8AB3F-6C23-42C7-B6C0-2F7905C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20E7-3545-4551-8D25-399994B8470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E47B4-E8BE-46EC-84DC-802B74DA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62453-E404-49D1-AA57-2F3A5541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418-360B-4665-A392-C27C9DF83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8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9478C-C47C-41E5-91A7-4777ED30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D3486F-52F8-41DF-9757-08DFC4C72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E5AB3-3D24-47E9-BB4D-7D0A7F12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20E7-3545-4551-8D25-399994B8470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1F76D-514F-4A94-87A4-AF533E13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224B9-8003-4065-9FD1-88EF56AA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418-360B-4665-A392-C27C9DF83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AC3B23-87F6-474A-94CD-A1D76E15B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0DC5D-371E-4E48-97E2-B200DDE04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6E793-DC2D-4ABD-8502-CC0C85A7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20E7-3545-4551-8D25-399994B8470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05D87-5254-4FC0-84F1-D84878E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FA495-2BB5-4849-8AFA-C85BDE0C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418-360B-4665-A392-C27C9DF83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68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3BAA1-D952-4143-9D7F-0C598B52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C170C-0919-4AAA-8CF8-130432E67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63475-1C64-4106-B9E1-588A408B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20E7-3545-4551-8D25-399994B8470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956DE-465A-4B45-862C-1662DFF1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C86C3-EB4D-4DD0-A9B3-51EB8E13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418-360B-4665-A392-C27C9DF83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1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BFD92-3ABF-4068-B572-21626A0E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ECC36-A862-4DA0-A305-36520E9E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270CD-3325-4F38-9CD1-4C010930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20E7-3545-4551-8D25-399994B8470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973BC-4642-478F-A530-61CE606D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377E9-EA10-4EC1-A572-2E202FCF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418-360B-4665-A392-C27C9DF83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0C250-3BA5-4C61-9914-37275C59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72A92-07A5-4F5B-85AC-DA4EA99A9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C568F7-C349-424B-B9C9-CF4059541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330A9D-4E73-4D23-862E-D9657E80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20E7-3545-4551-8D25-399994B8470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CEC40-FE86-4C47-8885-514A2C54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C1EBE3-5708-4894-8931-078F9A56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418-360B-4665-A392-C27C9DF83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93362-069F-4256-AC73-C8AAB443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A5707-618A-4A53-A44A-8297CA48A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390A2C-5EC7-4D91-A1E3-39CC672D7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C22A76-820E-4D8E-A1D7-5FA285ABB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059673-9C6B-4CBB-9D45-B67883315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C5C848-CBFD-417A-A743-066AED42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20E7-3545-4551-8D25-399994B8470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9E731F-AFFC-43DC-AE12-5E151912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31A2FA-66C9-4E4E-9E49-131867B5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418-360B-4665-A392-C27C9DF83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8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A98F6-F5CD-4F0F-AFCE-1BE20133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B0C0BB-E6A5-4E54-AEB4-0F81E4F7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20E7-3545-4551-8D25-399994B8470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F8552E-7F78-4DC2-A853-14369FD7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3813CD-E793-47B0-82BB-7A1D1918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418-360B-4665-A392-C27C9DF83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9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29E562-A8EA-4176-AD19-954255EE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20E7-3545-4551-8D25-399994B8470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105BE0-8D66-45D0-9466-C28A84E0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E3EA36-3DC1-4B13-93BA-2FFDBA00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418-360B-4665-A392-C27C9DF83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8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CDEF1-DBC7-4B64-B4E6-66D5E52C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7D8B6-70D2-42F5-A78B-E148005B2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88F242-D8A7-4E21-B5B7-FD1329481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E56B7-6848-4A83-84FE-9A1D3D1F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20E7-3545-4551-8D25-399994B8470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5579A-62EB-4676-BF95-B95FCED9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CE3DE-52D5-4E2A-B97A-835C6821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418-360B-4665-A392-C27C9DF83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6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AFED2-2292-4240-83B0-165DB5C3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7429FC-CB45-4A8F-9777-0533BDD5C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12409-93B2-40E1-AC42-1BB303129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411BA-A605-4181-9E17-3FC5172F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20E7-3545-4551-8D25-399994B8470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69E27-9DCF-477A-A8E0-28A6E21C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83FF57-C791-4098-89A6-9E9606D2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9418-360B-4665-A392-C27C9DF83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3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35E797-F603-4347-BC78-749C20CB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35E0B-23C7-4C19-869B-AA87576FB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3E2CE-1A0D-4183-A3C7-F7785840B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820E7-3545-4551-8D25-399994B84700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7261C-A048-4CC8-A624-27AFD3F3A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AAE6E-E8F6-43F1-BD3C-C33D4716C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39418-360B-4665-A392-C27C9DF83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0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46D6F5B-5A46-4997-AFF4-686583E9BD0A}"/>
              </a:ext>
            </a:extLst>
          </p:cNvPr>
          <p:cNvSpPr/>
          <p:nvPr/>
        </p:nvSpPr>
        <p:spPr>
          <a:xfrm>
            <a:off x="1024513" y="1977772"/>
            <a:ext cx="3080552" cy="217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r>
              <a:rPr lang="en-US" altLang="zh-CN" dirty="0" err="1"/>
              <a:t>XX:MaxDirectMemorySize</a:t>
            </a:r>
            <a:r>
              <a:rPr lang="zh-CN" altLang="en-US" dirty="0"/>
              <a:t>：设置</a:t>
            </a:r>
            <a:r>
              <a:rPr lang="en-US" altLang="zh-CN" dirty="0"/>
              <a:t>NIO</a:t>
            </a:r>
            <a:r>
              <a:rPr lang="zh-CN" altLang="en-US" dirty="0"/>
              <a:t>能够直接访问的缓冲区内存大小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06AEC4-6011-4B56-BC34-E15DA373BA1A}"/>
              </a:ext>
            </a:extLst>
          </p:cNvPr>
          <p:cNvSpPr/>
          <p:nvPr/>
        </p:nvSpPr>
        <p:spPr>
          <a:xfrm>
            <a:off x="4962617" y="133165"/>
            <a:ext cx="6906827" cy="6445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CB84C8-3FF4-4706-A118-52E11E8447A6}"/>
              </a:ext>
            </a:extLst>
          </p:cNvPr>
          <p:cNvSpPr/>
          <p:nvPr/>
        </p:nvSpPr>
        <p:spPr>
          <a:xfrm>
            <a:off x="5530789" y="843379"/>
            <a:ext cx="4154750" cy="55307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Heap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-</a:t>
            </a:r>
            <a:r>
              <a:rPr lang="en-US" altLang="zh-CN" dirty="0" err="1"/>
              <a:t>Xms:jvm</a:t>
            </a:r>
            <a:r>
              <a:rPr lang="zh-CN" altLang="en-US" dirty="0"/>
              <a:t>堆内存初始大小</a:t>
            </a:r>
            <a:endParaRPr lang="en-US" altLang="zh-CN" dirty="0"/>
          </a:p>
          <a:p>
            <a:pPr algn="ctr"/>
            <a:r>
              <a:rPr lang="en-US" altLang="zh-CN" dirty="0"/>
              <a:t>-</a:t>
            </a:r>
            <a:r>
              <a:rPr lang="en-US" altLang="zh-CN" dirty="0" err="1"/>
              <a:t>Xmx</a:t>
            </a:r>
            <a:r>
              <a:rPr lang="zh-CN" altLang="en-US" dirty="0"/>
              <a:t>：设置</a:t>
            </a:r>
            <a:r>
              <a:rPr lang="en-US" altLang="zh-CN" dirty="0" err="1"/>
              <a:t>jvm</a:t>
            </a:r>
            <a:r>
              <a:rPr lang="zh-CN" altLang="en-US" dirty="0"/>
              <a:t>堆内存的最大大小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A6EE08-0DA8-42F5-B3CE-BCAC57463301}"/>
              </a:ext>
            </a:extLst>
          </p:cNvPr>
          <p:cNvSpPr/>
          <p:nvPr/>
        </p:nvSpPr>
        <p:spPr>
          <a:xfrm>
            <a:off x="9877264" y="2201663"/>
            <a:ext cx="1748745" cy="19511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Stack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-</a:t>
            </a:r>
            <a:r>
              <a:rPr lang="en-US" altLang="zh-CN" dirty="0" err="1"/>
              <a:t>Xss</a:t>
            </a:r>
            <a:r>
              <a:rPr lang="zh-CN" altLang="en-US" dirty="0"/>
              <a:t>：设置线程栈的大小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9BAEAEC-B0F3-402F-8B65-714CB9675493}"/>
              </a:ext>
            </a:extLst>
          </p:cNvPr>
          <p:cNvSpPr/>
          <p:nvPr/>
        </p:nvSpPr>
        <p:spPr>
          <a:xfrm>
            <a:off x="5788241" y="3266982"/>
            <a:ext cx="3737496" cy="136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年轻代：</a:t>
            </a:r>
            <a:endParaRPr lang="en-US" altLang="zh-CN" dirty="0"/>
          </a:p>
          <a:p>
            <a:pPr algn="ctr"/>
            <a:r>
              <a:rPr lang="en-US" altLang="zh-CN" dirty="0"/>
              <a:t>-</a:t>
            </a:r>
            <a:r>
              <a:rPr lang="en-US" altLang="zh-CN" dirty="0" err="1"/>
              <a:t>Xmn</a:t>
            </a:r>
            <a:r>
              <a:rPr lang="zh-CN" altLang="en-US" dirty="0"/>
              <a:t>：设置</a:t>
            </a:r>
            <a:r>
              <a:rPr lang="en-US" altLang="zh-CN" dirty="0" err="1"/>
              <a:t>jvm</a:t>
            </a:r>
            <a:r>
              <a:rPr lang="zh-CN" altLang="en-US" dirty="0"/>
              <a:t>堆内存中年轻代内存的大小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6543811-95CB-4E15-ABD9-D71CD4CA3DDF}"/>
              </a:ext>
            </a:extLst>
          </p:cNvPr>
          <p:cNvSpPr/>
          <p:nvPr/>
        </p:nvSpPr>
        <p:spPr>
          <a:xfrm>
            <a:off x="5788241" y="5131293"/>
            <a:ext cx="3737496" cy="883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-XX</a:t>
            </a:r>
            <a:r>
              <a:rPr lang="zh-CN" altLang="en-US" dirty="0"/>
              <a:t>：</a:t>
            </a:r>
            <a:r>
              <a:rPr lang="en-US" altLang="zh-CN" dirty="0" err="1"/>
              <a:t>MetaspaceSize</a:t>
            </a:r>
            <a:endParaRPr lang="en-US" altLang="zh-CN" dirty="0"/>
          </a:p>
          <a:p>
            <a:pPr algn="ctr"/>
            <a:r>
              <a:rPr lang="en-US" altLang="zh-CN" dirty="0"/>
              <a:t>-</a:t>
            </a:r>
            <a:r>
              <a:rPr lang="en-US" altLang="zh-CN" dirty="0" err="1"/>
              <a:t>XX:MaxMetaspaceSize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97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66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ning</dc:creator>
  <cp:lastModifiedBy>xue ning</cp:lastModifiedBy>
  <cp:revision>2</cp:revision>
  <dcterms:created xsi:type="dcterms:W3CDTF">2021-02-12T12:04:40Z</dcterms:created>
  <dcterms:modified xsi:type="dcterms:W3CDTF">2021-02-12T12:17:19Z</dcterms:modified>
</cp:coreProperties>
</file>