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86" r:id="rId3"/>
    <p:sldMasterId id="2147483687" r:id="rId4"/>
    <p:sldMasterId id="214748368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Raleway"/>
      <p:regular r:id="rId32"/>
      <p:bold r:id="rId33"/>
      <p:italic r:id="rId34"/>
      <p:boldItalic r:id="rId35"/>
    </p:embeddedFont>
    <p:embeddedFont>
      <p:font typeface="Roboto"/>
      <p:regular r:id="rId36"/>
      <p:bold r:id="rId37"/>
      <p:italic r:id="rId38"/>
      <p:boldItalic r:id="rId39"/>
    </p:embeddedFont>
    <p:embeddedFont>
      <p:font typeface="Playfair Display"/>
      <p:regular r:id="rId40"/>
      <p:bold r:id="rId41"/>
      <p:italic r:id="rId42"/>
      <p:boldItalic r:id="rId43"/>
    </p:embeddedFont>
    <p:embeddedFont>
      <p:font typeface="Amatic SC"/>
      <p:regular r:id="rId44"/>
      <p:bold r:id="rId45"/>
    </p:embeddedFont>
    <p:embeddedFont>
      <p:font typeface="Lato"/>
      <p:regular r:id="rId46"/>
      <p:bold r:id="rId47"/>
      <p:italic r:id="rId48"/>
      <p:boldItalic r:id="rId49"/>
    </p:embeddedFont>
    <p:embeddedFont>
      <p:font typeface="Montserrat"/>
      <p:regular r:id="rId50"/>
      <p:bold r:id="rId51"/>
    </p:embeddedFont>
    <p:embeddedFont>
      <p:font typeface="Source Code Pro"/>
      <p:regular r:id="rId52"/>
      <p:bold r:id="rId53"/>
    </p:embeddedFont>
    <p:embeddedFont>
      <p:font typeface="Oswald"/>
      <p:regular r:id="rId54"/>
      <p:bold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font" Target="fonts/PlayfairDisplay-regular.fntdata"/><Relationship Id="rId42" Type="http://schemas.openxmlformats.org/officeDocument/2006/relationships/font" Target="fonts/PlayfairDisplay-italic.fntdata"/><Relationship Id="rId41" Type="http://schemas.openxmlformats.org/officeDocument/2006/relationships/font" Target="fonts/PlayfairDisplay-bold.fntdata"/><Relationship Id="rId44" Type="http://schemas.openxmlformats.org/officeDocument/2006/relationships/font" Target="fonts/AmaticSC-regular.fntdata"/><Relationship Id="rId43" Type="http://schemas.openxmlformats.org/officeDocument/2006/relationships/font" Target="fonts/PlayfairDisplay-boldItalic.fntdata"/><Relationship Id="rId46" Type="http://schemas.openxmlformats.org/officeDocument/2006/relationships/font" Target="fonts/Lato-regular.fntdata"/><Relationship Id="rId45" Type="http://schemas.openxmlformats.org/officeDocument/2006/relationships/font" Target="fonts/AmaticSC-bold.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48" Type="http://schemas.openxmlformats.org/officeDocument/2006/relationships/font" Target="fonts/Lato-italic.fntdata"/><Relationship Id="rId47" Type="http://schemas.openxmlformats.org/officeDocument/2006/relationships/font" Target="fonts/Lato-bold.fntdata"/><Relationship Id="rId49" Type="http://schemas.openxmlformats.org/officeDocument/2006/relationships/font" Target="fonts/Lato-boldItalic.fntdata"/><Relationship Id="rId5" Type="http://schemas.openxmlformats.org/officeDocument/2006/relationships/slideMaster" Target="slideMasters/slideMaster3.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font" Target="fonts/Raleway-bold.fntdata"/><Relationship Id="rId32" Type="http://schemas.openxmlformats.org/officeDocument/2006/relationships/font" Target="fonts/Raleway-regular.fntdata"/><Relationship Id="rId35" Type="http://schemas.openxmlformats.org/officeDocument/2006/relationships/font" Target="fonts/Raleway-boldItalic.fntdata"/><Relationship Id="rId34" Type="http://schemas.openxmlformats.org/officeDocument/2006/relationships/font" Target="fonts/Raleway-italic.fntdata"/><Relationship Id="rId37" Type="http://schemas.openxmlformats.org/officeDocument/2006/relationships/font" Target="fonts/Roboto-bold.fntdata"/><Relationship Id="rId36" Type="http://schemas.openxmlformats.org/officeDocument/2006/relationships/font" Target="fonts/Roboto-regular.fntdata"/><Relationship Id="rId39" Type="http://schemas.openxmlformats.org/officeDocument/2006/relationships/font" Target="fonts/Roboto-boldItalic.fntdata"/><Relationship Id="rId38" Type="http://schemas.openxmlformats.org/officeDocument/2006/relationships/font" Target="fonts/Roboto-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Montserrat-bold.fntdata"/><Relationship Id="rId50" Type="http://schemas.openxmlformats.org/officeDocument/2006/relationships/font" Target="fonts/Montserrat-regular.fntdata"/><Relationship Id="rId53" Type="http://schemas.openxmlformats.org/officeDocument/2006/relationships/font" Target="fonts/SourceCodePro-bold.fntdata"/><Relationship Id="rId52" Type="http://schemas.openxmlformats.org/officeDocument/2006/relationships/font" Target="fonts/SourceCodePro-regular.fntdata"/><Relationship Id="rId11" Type="http://schemas.openxmlformats.org/officeDocument/2006/relationships/slide" Target="slides/slide5.xml"/><Relationship Id="rId55" Type="http://schemas.openxmlformats.org/officeDocument/2006/relationships/font" Target="fonts/Oswald-bold.fntdata"/><Relationship Id="rId10" Type="http://schemas.openxmlformats.org/officeDocument/2006/relationships/slide" Target="slides/slide4.xml"/><Relationship Id="rId54" Type="http://schemas.openxmlformats.org/officeDocument/2006/relationships/font" Target="fonts/Oswald-regular.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6" name="Shape 2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1" name="Shape 271"/>
        <p:cNvGrpSpPr/>
        <p:nvPr/>
      </p:nvGrpSpPr>
      <p:grpSpPr>
        <a:xfrm>
          <a:off x="0" y="0"/>
          <a:ext cx="0" cy="0"/>
          <a:chOff x="0" y="0"/>
          <a:chExt cx="0" cy="0"/>
        </a:xfrm>
      </p:grpSpPr>
      <p:sp>
        <p:nvSpPr>
          <p:cNvPr id="272" name="Shape 2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3" name="Shape 2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0" name="Shape 2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5" name="Shape 285"/>
        <p:cNvGrpSpPr/>
        <p:nvPr/>
      </p:nvGrpSpPr>
      <p:grpSpPr>
        <a:xfrm>
          <a:off x="0" y="0"/>
          <a:ext cx="0" cy="0"/>
          <a:chOff x="0" y="0"/>
          <a:chExt cx="0" cy="0"/>
        </a:xfrm>
      </p:grpSpPr>
      <p:sp>
        <p:nvSpPr>
          <p:cNvPr id="286" name="Shape 2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7" name="Shape 2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7" name="Shape 2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2" name="Shape 302"/>
        <p:cNvGrpSpPr/>
        <p:nvPr/>
      </p:nvGrpSpPr>
      <p:grpSpPr>
        <a:xfrm>
          <a:off x="0" y="0"/>
          <a:ext cx="0" cy="0"/>
          <a:chOff x="0" y="0"/>
          <a:chExt cx="0" cy="0"/>
        </a:xfrm>
      </p:grpSpPr>
      <p:sp>
        <p:nvSpPr>
          <p:cNvPr id="303" name="Shape 3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4" name="Shape 3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9" name="Shape 309"/>
        <p:cNvGrpSpPr/>
        <p:nvPr/>
      </p:nvGrpSpPr>
      <p:grpSpPr>
        <a:xfrm>
          <a:off x="0" y="0"/>
          <a:ext cx="0" cy="0"/>
          <a:chOff x="0" y="0"/>
          <a:chExt cx="0" cy="0"/>
        </a:xfrm>
      </p:grpSpPr>
      <p:sp>
        <p:nvSpPr>
          <p:cNvPr id="310" name="Shape 3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1" name="Shape 3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7" name="Shape 317"/>
        <p:cNvGrpSpPr/>
        <p:nvPr/>
      </p:nvGrpSpPr>
      <p:grpSpPr>
        <a:xfrm>
          <a:off x="0" y="0"/>
          <a:ext cx="0" cy="0"/>
          <a:chOff x="0" y="0"/>
          <a:chExt cx="0" cy="0"/>
        </a:xfrm>
      </p:grpSpPr>
      <p:sp>
        <p:nvSpPr>
          <p:cNvPr id="318" name="Shape 3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9" name="Shape 3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4" name="Shape 324"/>
        <p:cNvGrpSpPr/>
        <p:nvPr/>
      </p:nvGrpSpPr>
      <p:grpSpPr>
        <a:xfrm>
          <a:off x="0" y="0"/>
          <a:ext cx="0" cy="0"/>
          <a:chOff x="0" y="0"/>
          <a:chExt cx="0" cy="0"/>
        </a:xfrm>
      </p:grpSpPr>
      <p:sp>
        <p:nvSpPr>
          <p:cNvPr id="325" name="Shape 3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6" name="Shape 3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1" name="Shape 331"/>
        <p:cNvGrpSpPr/>
        <p:nvPr/>
      </p:nvGrpSpPr>
      <p:grpSpPr>
        <a:xfrm>
          <a:off x="0" y="0"/>
          <a:ext cx="0" cy="0"/>
          <a:chOff x="0" y="0"/>
          <a:chExt cx="0" cy="0"/>
        </a:xfrm>
      </p:grpSpPr>
      <p:sp>
        <p:nvSpPr>
          <p:cNvPr id="332" name="Shape 3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3" name="Shape 3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8" name="Shape 338"/>
        <p:cNvGrpSpPr/>
        <p:nvPr/>
      </p:nvGrpSpPr>
      <p:grpSpPr>
        <a:xfrm>
          <a:off x="0" y="0"/>
          <a:ext cx="0" cy="0"/>
          <a:chOff x="0" y="0"/>
          <a:chExt cx="0" cy="0"/>
        </a:xfrm>
      </p:grpSpPr>
      <p:sp>
        <p:nvSpPr>
          <p:cNvPr id="339" name="Shape 3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0" name="Shape 3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5" name="Shape 345"/>
        <p:cNvGrpSpPr/>
        <p:nvPr/>
      </p:nvGrpSpPr>
      <p:grpSpPr>
        <a:xfrm>
          <a:off x="0" y="0"/>
          <a:ext cx="0" cy="0"/>
          <a:chOff x="0" y="0"/>
          <a:chExt cx="0" cy="0"/>
        </a:xfrm>
      </p:grpSpPr>
      <p:sp>
        <p:nvSpPr>
          <p:cNvPr id="346" name="Shape 3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7" name="Shape 3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2" name="Shape 352"/>
        <p:cNvGrpSpPr/>
        <p:nvPr/>
      </p:nvGrpSpPr>
      <p:grpSpPr>
        <a:xfrm>
          <a:off x="0" y="0"/>
          <a:ext cx="0" cy="0"/>
          <a:chOff x="0" y="0"/>
          <a:chExt cx="0" cy="0"/>
        </a:xfrm>
      </p:grpSpPr>
      <p:sp>
        <p:nvSpPr>
          <p:cNvPr id="353" name="Shape 3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4" name="Shape 3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1" name="Shape 361"/>
        <p:cNvGrpSpPr/>
        <p:nvPr/>
      </p:nvGrpSpPr>
      <p:grpSpPr>
        <a:xfrm>
          <a:off x="0" y="0"/>
          <a:ext cx="0" cy="0"/>
          <a:chOff x="0" y="0"/>
          <a:chExt cx="0" cy="0"/>
        </a:xfrm>
      </p:grpSpPr>
      <p:sp>
        <p:nvSpPr>
          <p:cNvPr id="362" name="Shape 3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3" name="Shape 3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6" name="Shape 366"/>
        <p:cNvGrpSpPr/>
        <p:nvPr/>
      </p:nvGrpSpPr>
      <p:grpSpPr>
        <a:xfrm>
          <a:off x="0" y="0"/>
          <a:ext cx="0" cy="0"/>
          <a:chOff x="0" y="0"/>
          <a:chExt cx="0" cy="0"/>
        </a:xfrm>
      </p:grpSpPr>
      <p:sp>
        <p:nvSpPr>
          <p:cNvPr id="367" name="Shape 3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8" name="Shape 3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3" name="Shape 373"/>
        <p:cNvGrpSpPr/>
        <p:nvPr/>
      </p:nvGrpSpPr>
      <p:grpSpPr>
        <a:xfrm>
          <a:off x="0" y="0"/>
          <a:ext cx="0" cy="0"/>
          <a:chOff x="0" y="0"/>
          <a:chExt cx="0" cy="0"/>
        </a:xfrm>
      </p:grpSpPr>
      <p:sp>
        <p:nvSpPr>
          <p:cNvPr id="374" name="Shape 3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5" name="Shape 3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Deep learning requires extensive computation.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5" name="Shape 2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7" name="Shape 2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cxnSp>
        <p:nvCxnSpPr>
          <p:cNvPr id="10" name="Shape 10"/>
          <p:cNvCxnSpPr/>
          <p:nvPr/>
        </p:nvCxnSpPr>
        <p:spPr>
          <a:xfrm>
            <a:off x="2477724" y="415650"/>
            <a:ext cx="6244200" cy="0"/>
          </a:xfrm>
          <a:prstGeom prst="straightConnector1">
            <a:avLst/>
          </a:prstGeom>
          <a:noFill/>
          <a:ln cap="flat" cmpd="sng" w="38100">
            <a:solidFill>
              <a:schemeClr val="lt1"/>
            </a:solidFill>
            <a:prstDash val="solid"/>
            <a:round/>
            <a:headEnd len="med" w="med" type="none"/>
            <a:tailEnd len="med" w="med" type="none"/>
          </a:ln>
        </p:spPr>
      </p:cxnSp>
      <p:cxnSp>
        <p:nvCxnSpPr>
          <p:cNvPr id="11" name="Shape 11"/>
          <p:cNvCxnSpPr/>
          <p:nvPr/>
        </p:nvCxnSpPr>
        <p:spPr>
          <a:xfrm>
            <a:off x="2477724" y="4740000"/>
            <a:ext cx="6244200" cy="0"/>
          </a:xfrm>
          <a:prstGeom prst="straightConnector1">
            <a:avLst/>
          </a:prstGeom>
          <a:noFill/>
          <a:ln cap="flat" cmpd="sng" w="19050">
            <a:solidFill>
              <a:schemeClr val="lt1"/>
            </a:solidFill>
            <a:prstDash val="solid"/>
            <a:round/>
            <a:headEnd len="med" w="med" type="none"/>
            <a:tailEnd len="med" w="med" type="none"/>
          </a:ln>
        </p:spPr>
      </p:cxnSp>
      <p:cxnSp>
        <p:nvCxnSpPr>
          <p:cNvPr id="12" name="Shape 12"/>
          <p:cNvCxnSpPr/>
          <p:nvPr/>
        </p:nvCxnSpPr>
        <p:spPr>
          <a:xfrm>
            <a:off x="425198" y="415650"/>
            <a:ext cx="183300" cy="0"/>
          </a:xfrm>
          <a:prstGeom prst="straightConnector1">
            <a:avLst/>
          </a:prstGeom>
          <a:noFill/>
          <a:ln cap="flat" cmpd="sng" w="19050">
            <a:solidFill>
              <a:schemeClr val="lt1"/>
            </a:solidFill>
            <a:prstDash val="solid"/>
            <a:round/>
            <a:headEnd len="med" w="med" type="none"/>
            <a:tailEnd len="med" w="med" type="none"/>
          </a:ln>
        </p:spPr>
      </p:cxnSp>
      <p:sp>
        <p:nvSpPr>
          <p:cNvPr id="13" name="Shape 13"/>
          <p:cNvSpPr txBox="1"/>
          <p:nvPr>
            <p:ph type="ctrTitle"/>
          </p:nvPr>
        </p:nvSpPr>
        <p:spPr>
          <a:xfrm>
            <a:off x="2371725" y="630225"/>
            <a:ext cx="6331500" cy="1542000"/>
          </a:xfrm>
          <a:prstGeom prst="rect">
            <a:avLst/>
          </a:prstGeom>
        </p:spPr>
        <p:txBody>
          <a:bodyPr anchorCtr="0" anchor="t"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14" name="Shape 14"/>
          <p:cNvSpPr txBox="1"/>
          <p:nvPr>
            <p:ph idx="1" type="subTitle"/>
          </p:nvPr>
        </p:nvSpPr>
        <p:spPr>
          <a:xfrm>
            <a:off x="2390266" y="3238450"/>
            <a:ext cx="6331500" cy="1241700"/>
          </a:xfrm>
          <a:prstGeom prst="rect">
            <a:avLst/>
          </a:prstGeom>
        </p:spPr>
        <p:txBody>
          <a:bodyPr anchorCtr="0" anchor="b" bIns="91425" lIns="91425" rIns="91425" tIns="91425"/>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
        <p:nvSpPr>
          <p:cNvPr id="15" name="Shape 15"/>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60" name="Shape 60"/>
        <p:cNvGrpSpPr/>
        <p:nvPr/>
      </p:nvGrpSpPr>
      <p:grpSpPr>
        <a:xfrm>
          <a:off x="0" y="0"/>
          <a:ext cx="0" cy="0"/>
          <a:chOff x="0" y="0"/>
          <a:chExt cx="0" cy="0"/>
        </a:xfrm>
      </p:grpSpPr>
      <p:cxnSp>
        <p:nvCxnSpPr>
          <p:cNvPr id="61" name="Shape 61"/>
          <p:cNvCxnSpPr/>
          <p:nvPr/>
        </p:nvCxnSpPr>
        <p:spPr>
          <a:xfrm>
            <a:off x="425200" y="4740000"/>
            <a:ext cx="8296800" cy="0"/>
          </a:xfrm>
          <a:prstGeom prst="straightConnector1">
            <a:avLst/>
          </a:prstGeom>
          <a:noFill/>
          <a:ln cap="flat" cmpd="sng" w="19050">
            <a:solidFill>
              <a:schemeClr val="dk2"/>
            </a:solidFill>
            <a:prstDash val="solid"/>
            <a:round/>
            <a:headEnd len="med" w="med" type="none"/>
            <a:tailEnd len="med" w="med" type="none"/>
          </a:ln>
        </p:spPr>
      </p:cxnSp>
      <p:cxnSp>
        <p:nvCxnSpPr>
          <p:cNvPr id="62" name="Shape 62"/>
          <p:cNvCxnSpPr/>
          <p:nvPr/>
        </p:nvCxnSpPr>
        <p:spPr>
          <a:xfrm>
            <a:off x="425200" y="415650"/>
            <a:ext cx="8296800" cy="0"/>
          </a:xfrm>
          <a:prstGeom prst="straightConnector1">
            <a:avLst/>
          </a:prstGeom>
          <a:noFill/>
          <a:ln cap="flat" cmpd="sng" w="38100">
            <a:solidFill>
              <a:schemeClr val="dk2"/>
            </a:solidFill>
            <a:prstDash val="solid"/>
            <a:round/>
            <a:headEnd len="med" w="med" type="none"/>
            <a:tailEnd len="med" w="med" type="none"/>
          </a:ln>
        </p:spPr>
      </p:cxnSp>
      <p:sp>
        <p:nvSpPr>
          <p:cNvPr id="63" name="Shape 63"/>
          <p:cNvSpPr txBox="1"/>
          <p:nvPr>
            <p:ph type="title"/>
          </p:nvPr>
        </p:nvSpPr>
        <p:spPr>
          <a:xfrm>
            <a:off x="853950" y="1304850"/>
            <a:ext cx="7436100" cy="1538400"/>
          </a:xfrm>
          <a:prstGeom prst="rect">
            <a:avLst/>
          </a:prstGeom>
        </p:spPr>
        <p:txBody>
          <a:bodyPr anchorCtr="0" anchor="ctr" bIns="91425" lIns="91425" rIns="91425" tIns="91425"/>
          <a:lstStyle>
            <a:lvl1pPr lvl="0" algn="ctr">
              <a:spcBef>
                <a:spcPts val="0"/>
              </a:spcBef>
              <a:buClr>
                <a:schemeClr val="dk1"/>
              </a:buClr>
              <a:buSzPct val="100000"/>
              <a:buFont typeface="Lato"/>
              <a:defRPr sz="9600">
                <a:solidFill>
                  <a:schemeClr val="dk1"/>
                </a:solidFill>
                <a:latin typeface="Lato"/>
                <a:ea typeface="Lato"/>
                <a:cs typeface="Lato"/>
                <a:sym typeface="Lato"/>
              </a:defRPr>
            </a:lvl1pPr>
            <a:lvl2pPr lvl="1" algn="ctr">
              <a:spcBef>
                <a:spcPts val="0"/>
              </a:spcBef>
              <a:buClr>
                <a:schemeClr val="dk1"/>
              </a:buClr>
              <a:buSzPct val="100000"/>
              <a:buFont typeface="Lato"/>
              <a:defRPr sz="9600">
                <a:solidFill>
                  <a:schemeClr val="dk1"/>
                </a:solidFill>
                <a:latin typeface="Lato"/>
                <a:ea typeface="Lato"/>
                <a:cs typeface="Lato"/>
                <a:sym typeface="Lato"/>
              </a:defRPr>
            </a:lvl2pPr>
            <a:lvl3pPr lvl="2" algn="ctr">
              <a:spcBef>
                <a:spcPts val="0"/>
              </a:spcBef>
              <a:buClr>
                <a:schemeClr val="dk1"/>
              </a:buClr>
              <a:buSzPct val="100000"/>
              <a:buFont typeface="Lato"/>
              <a:defRPr sz="9600">
                <a:solidFill>
                  <a:schemeClr val="dk1"/>
                </a:solidFill>
                <a:latin typeface="Lato"/>
                <a:ea typeface="Lato"/>
                <a:cs typeface="Lato"/>
                <a:sym typeface="Lato"/>
              </a:defRPr>
            </a:lvl3pPr>
            <a:lvl4pPr lvl="3" algn="ctr">
              <a:spcBef>
                <a:spcPts val="0"/>
              </a:spcBef>
              <a:buClr>
                <a:schemeClr val="dk1"/>
              </a:buClr>
              <a:buSzPct val="100000"/>
              <a:buFont typeface="Lato"/>
              <a:defRPr sz="9600">
                <a:solidFill>
                  <a:schemeClr val="dk1"/>
                </a:solidFill>
                <a:latin typeface="Lato"/>
                <a:ea typeface="Lato"/>
                <a:cs typeface="Lato"/>
                <a:sym typeface="Lato"/>
              </a:defRPr>
            </a:lvl4pPr>
            <a:lvl5pPr lvl="4" algn="ctr">
              <a:spcBef>
                <a:spcPts val="0"/>
              </a:spcBef>
              <a:buClr>
                <a:schemeClr val="dk1"/>
              </a:buClr>
              <a:buSzPct val="100000"/>
              <a:buFont typeface="Lato"/>
              <a:defRPr sz="9600">
                <a:solidFill>
                  <a:schemeClr val="dk1"/>
                </a:solidFill>
                <a:latin typeface="Lato"/>
                <a:ea typeface="Lato"/>
                <a:cs typeface="Lato"/>
                <a:sym typeface="Lato"/>
              </a:defRPr>
            </a:lvl5pPr>
            <a:lvl6pPr lvl="5" algn="ctr">
              <a:spcBef>
                <a:spcPts val="0"/>
              </a:spcBef>
              <a:buClr>
                <a:schemeClr val="dk1"/>
              </a:buClr>
              <a:buSzPct val="100000"/>
              <a:buFont typeface="Lato"/>
              <a:defRPr sz="9600">
                <a:solidFill>
                  <a:schemeClr val="dk1"/>
                </a:solidFill>
                <a:latin typeface="Lato"/>
                <a:ea typeface="Lato"/>
                <a:cs typeface="Lato"/>
                <a:sym typeface="Lato"/>
              </a:defRPr>
            </a:lvl6pPr>
            <a:lvl7pPr lvl="6" algn="ctr">
              <a:spcBef>
                <a:spcPts val="0"/>
              </a:spcBef>
              <a:buClr>
                <a:schemeClr val="dk1"/>
              </a:buClr>
              <a:buSzPct val="100000"/>
              <a:buFont typeface="Lato"/>
              <a:defRPr sz="9600">
                <a:solidFill>
                  <a:schemeClr val="dk1"/>
                </a:solidFill>
                <a:latin typeface="Lato"/>
                <a:ea typeface="Lato"/>
                <a:cs typeface="Lato"/>
                <a:sym typeface="Lato"/>
              </a:defRPr>
            </a:lvl7pPr>
            <a:lvl8pPr lvl="7" algn="ctr">
              <a:spcBef>
                <a:spcPts val="0"/>
              </a:spcBef>
              <a:buClr>
                <a:schemeClr val="dk1"/>
              </a:buClr>
              <a:buSzPct val="100000"/>
              <a:buFont typeface="Lato"/>
              <a:defRPr sz="9600">
                <a:solidFill>
                  <a:schemeClr val="dk1"/>
                </a:solidFill>
                <a:latin typeface="Lato"/>
                <a:ea typeface="Lato"/>
                <a:cs typeface="Lato"/>
                <a:sym typeface="Lato"/>
              </a:defRPr>
            </a:lvl8pPr>
            <a:lvl9pPr lvl="8" algn="ctr">
              <a:spcBef>
                <a:spcPts val="0"/>
              </a:spcBef>
              <a:buClr>
                <a:schemeClr val="dk1"/>
              </a:buClr>
              <a:buSzPct val="100000"/>
              <a:buFont typeface="Lato"/>
              <a:defRPr sz="9600">
                <a:solidFill>
                  <a:schemeClr val="dk1"/>
                </a:solidFill>
                <a:latin typeface="Lato"/>
                <a:ea typeface="Lato"/>
                <a:cs typeface="Lato"/>
                <a:sym typeface="Lato"/>
              </a:defRPr>
            </a:lvl9pPr>
          </a:lstStyle>
          <a:p/>
        </p:txBody>
      </p:sp>
      <p:sp>
        <p:nvSpPr>
          <p:cNvPr id="64" name="Shape 64"/>
          <p:cNvSpPr txBox="1"/>
          <p:nvPr>
            <p:ph idx="1" type="body"/>
          </p:nvPr>
        </p:nvSpPr>
        <p:spPr>
          <a:xfrm>
            <a:off x="853950" y="2919450"/>
            <a:ext cx="74361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5" name="Shape 65"/>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6" name="Shape 66"/>
        <p:cNvGrpSpPr/>
        <p:nvPr/>
      </p:nvGrpSpPr>
      <p:grpSpPr>
        <a:xfrm>
          <a:off x="0" y="0"/>
          <a:ext cx="0" cy="0"/>
          <a:chOff x="0" y="0"/>
          <a:chExt cx="0" cy="0"/>
        </a:xfrm>
      </p:grpSpPr>
      <p:sp>
        <p:nvSpPr>
          <p:cNvPr id="67" name="Shape 67"/>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72" name="Shape 72"/>
        <p:cNvGrpSpPr/>
        <p:nvPr/>
      </p:nvGrpSpPr>
      <p:grpSpPr>
        <a:xfrm>
          <a:off x="0" y="0"/>
          <a:ext cx="0" cy="0"/>
          <a:chOff x="0" y="0"/>
          <a:chExt cx="0" cy="0"/>
        </a:xfrm>
      </p:grpSpPr>
      <p:sp>
        <p:nvSpPr>
          <p:cNvPr id="73" name="Shape 73"/>
          <p:cNvSpPr/>
          <p:nvPr/>
        </p:nvSpPr>
        <p:spPr>
          <a:xfrm>
            <a:off x="4286250" y="0"/>
            <a:ext cx="72300" cy="51435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74" name="Shape 74"/>
          <p:cNvSpPr/>
          <p:nvPr/>
        </p:nvSpPr>
        <p:spPr>
          <a:xfrm>
            <a:off x="4358475" y="0"/>
            <a:ext cx="3853200" cy="5143500"/>
          </a:xfrm>
          <a:prstGeom prst="rect">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75" name="Shape 75"/>
          <p:cNvSpPr txBox="1"/>
          <p:nvPr>
            <p:ph type="ctrTitle"/>
          </p:nvPr>
        </p:nvSpPr>
        <p:spPr>
          <a:xfrm>
            <a:off x="344250" y="1403850"/>
            <a:ext cx="8455500" cy="2146800"/>
          </a:xfrm>
          <a:prstGeom prst="rect">
            <a:avLst/>
          </a:prstGeom>
          <a:solidFill>
            <a:srgbClr val="FFFFFF"/>
          </a:solidFill>
        </p:spPr>
        <p:txBody>
          <a:bodyPr anchorCtr="0" anchor="ctr" bIns="91425" lIns="91425" rIns="91425" tIns="91425"/>
          <a:lstStyle>
            <a:lvl1pPr lvl="0" rtl="0" algn="ctr">
              <a:spcBef>
                <a:spcPts val="0"/>
              </a:spcBef>
              <a:buSzPct val="100000"/>
              <a:buFont typeface="Playfair Display"/>
              <a:defRPr b="1" sz="6800">
                <a:latin typeface="Playfair Display"/>
                <a:ea typeface="Playfair Display"/>
                <a:cs typeface="Playfair Display"/>
                <a:sym typeface="Playfair Display"/>
              </a:defRPr>
            </a:lvl1pPr>
            <a:lvl2pPr lvl="1" rtl="0" algn="ctr">
              <a:spcBef>
                <a:spcPts val="0"/>
              </a:spcBef>
              <a:buSzPct val="100000"/>
              <a:buFont typeface="Playfair Display"/>
              <a:defRPr b="1" sz="6800">
                <a:latin typeface="Playfair Display"/>
                <a:ea typeface="Playfair Display"/>
                <a:cs typeface="Playfair Display"/>
                <a:sym typeface="Playfair Display"/>
              </a:defRPr>
            </a:lvl2pPr>
            <a:lvl3pPr lvl="2" rtl="0" algn="ctr">
              <a:spcBef>
                <a:spcPts val="0"/>
              </a:spcBef>
              <a:buSzPct val="100000"/>
              <a:buFont typeface="Playfair Display"/>
              <a:defRPr b="1" sz="6800">
                <a:latin typeface="Playfair Display"/>
                <a:ea typeface="Playfair Display"/>
                <a:cs typeface="Playfair Display"/>
                <a:sym typeface="Playfair Display"/>
              </a:defRPr>
            </a:lvl3pPr>
            <a:lvl4pPr lvl="3" rtl="0" algn="ctr">
              <a:spcBef>
                <a:spcPts val="0"/>
              </a:spcBef>
              <a:buSzPct val="100000"/>
              <a:buFont typeface="Playfair Display"/>
              <a:defRPr b="1" sz="6800">
                <a:latin typeface="Playfair Display"/>
                <a:ea typeface="Playfair Display"/>
                <a:cs typeface="Playfair Display"/>
                <a:sym typeface="Playfair Display"/>
              </a:defRPr>
            </a:lvl4pPr>
            <a:lvl5pPr lvl="4" rtl="0" algn="ctr">
              <a:spcBef>
                <a:spcPts val="0"/>
              </a:spcBef>
              <a:buSzPct val="100000"/>
              <a:buFont typeface="Playfair Display"/>
              <a:defRPr b="1" sz="6800">
                <a:latin typeface="Playfair Display"/>
                <a:ea typeface="Playfair Display"/>
                <a:cs typeface="Playfair Display"/>
                <a:sym typeface="Playfair Display"/>
              </a:defRPr>
            </a:lvl5pPr>
            <a:lvl6pPr lvl="5" rtl="0" algn="ctr">
              <a:spcBef>
                <a:spcPts val="0"/>
              </a:spcBef>
              <a:buSzPct val="100000"/>
              <a:buFont typeface="Playfair Display"/>
              <a:defRPr b="1" sz="6800">
                <a:latin typeface="Playfair Display"/>
                <a:ea typeface="Playfair Display"/>
                <a:cs typeface="Playfair Display"/>
                <a:sym typeface="Playfair Display"/>
              </a:defRPr>
            </a:lvl6pPr>
            <a:lvl7pPr lvl="6" rtl="0" algn="ctr">
              <a:spcBef>
                <a:spcPts val="0"/>
              </a:spcBef>
              <a:buSzPct val="100000"/>
              <a:buFont typeface="Playfair Display"/>
              <a:defRPr b="1" sz="6800">
                <a:latin typeface="Playfair Display"/>
                <a:ea typeface="Playfair Display"/>
                <a:cs typeface="Playfair Display"/>
                <a:sym typeface="Playfair Display"/>
              </a:defRPr>
            </a:lvl7pPr>
            <a:lvl8pPr lvl="7" rtl="0" algn="ctr">
              <a:spcBef>
                <a:spcPts val="0"/>
              </a:spcBef>
              <a:buSzPct val="100000"/>
              <a:buFont typeface="Playfair Display"/>
              <a:defRPr b="1" sz="6800">
                <a:latin typeface="Playfair Display"/>
                <a:ea typeface="Playfair Display"/>
                <a:cs typeface="Playfair Display"/>
                <a:sym typeface="Playfair Display"/>
              </a:defRPr>
            </a:lvl8pPr>
            <a:lvl9pPr lvl="8" rtl="0" algn="ctr">
              <a:spcBef>
                <a:spcPts val="0"/>
              </a:spcBef>
              <a:buSzPct val="100000"/>
              <a:buFont typeface="Playfair Display"/>
              <a:defRPr b="1" sz="6800">
                <a:latin typeface="Playfair Display"/>
                <a:ea typeface="Playfair Display"/>
                <a:cs typeface="Playfair Display"/>
                <a:sym typeface="Playfair Display"/>
              </a:defRPr>
            </a:lvl9pPr>
          </a:lstStyle>
          <a:p/>
        </p:txBody>
      </p:sp>
      <p:sp>
        <p:nvSpPr>
          <p:cNvPr id="76" name="Shape 76"/>
          <p:cNvSpPr txBox="1"/>
          <p:nvPr>
            <p:ph idx="1" type="subTitle"/>
          </p:nvPr>
        </p:nvSpPr>
        <p:spPr>
          <a:xfrm>
            <a:off x="344250" y="3550650"/>
            <a:ext cx="4910100" cy="577800"/>
          </a:xfrm>
          <a:prstGeom prst="rect">
            <a:avLst/>
          </a:prstGeom>
          <a:solidFill>
            <a:schemeClr val="dk2"/>
          </a:solidFill>
        </p:spPr>
        <p:txBody>
          <a:bodyPr anchorCtr="0" anchor="ctr" bIns="91425" lIns="91425" rIns="91425" tIns="91425"/>
          <a:lstStyle>
            <a:lvl1pPr lvl="0" rtl="0">
              <a:lnSpc>
                <a:spcPct val="100000"/>
              </a:lnSpc>
              <a:spcBef>
                <a:spcPts val="0"/>
              </a:spcBef>
              <a:spcAft>
                <a:spcPts val="0"/>
              </a:spcAft>
              <a:buClr>
                <a:schemeClr val="lt1"/>
              </a:buClr>
              <a:buSzPct val="100000"/>
              <a:buFont typeface="Montserrat"/>
              <a:buNone/>
              <a:defRPr b="1" sz="2400">
                <a:solidFill>
                  <a:schemeClr val="lt1"/>
                </a:solidFill>
                <a:latin typeface="Montserrat"/>
                <a:ea typeface="Montserrat"/>
                <a:cs typeface="Montserrat"/>
                <a:sym typeface="Montserrat"/>
              </a:defRPr>
            </a:lvl1pPr>
            <a:lvl2pPr lvl="1" rtl="0">
              <a:lnSpc>
                <a:spcPct val="100000"/>
              </a:lnSpc>
              <a:spcBef>
                <a:spcPts val="0"/>
              </a:spcBef>
              <a:spcAft>
                <a:spcPts val="0"/>
              </a:spcAft>
              <a:buClr>
                <a:schemeClr val="lt1"/>
              </a:buClr>
              <a:buSzPct val="100000"/>
              <a:buFont typeface="Montserrat"/>
              <a:buNone/>
              <a:defRPr b="1" sz="2400">
                <a:solidFill>
                  <a:schemeClr val="lt1"/>
                </a:solidFill>
                <a:latin typeface="Montserrat"/>
                <a:ea typeface="Montserrat"/>
                <a:cs typeface="Montserrat"/>
                <a:sym typeface="Montserrat"/>
              </a:defRPr>
            </a:lvl2pPr>
            <a:lvl3pPr lvl="2" rtl="0">
              <a:lnSpc>
                <a:spcPct val="100000"/>
              </a:lnSpc>
              <a:spcBef>
                <a:spcPts val="0"/>
              </a:spcBef>
              <a:spcAft>
                <a:spcPts val="0"/>
              </a:spcAft>
              <a:buClr>
                <a:schemeClr val="lt1"/>
              </a:buClr>
              <a:buSzPct val="100000"/>
              <a:buFont typeface="Montserrat"/>
              <a:buNone/>
              <a:defRPr b="1" sz="2400">
                <a:solidFill>
                  <a:schemeClr val="lt1"/>
                </a:solidFill>
                <a:latin typeface="Montserrat"/>
                <a:ea typeface="Montserrat"/>
                <a:cs typeface="Montserrat"/>
                <a:sym typeface="Montserrat"/>
              </a:defRPr>
            </a:lvl3pPr>
            <a:lvl4pPr lvl="3" rtl="0">
              <a:lnSpc>
                <a:spcPct val="100000"/>
              </a:lnSpc>
              <a:spcBef>
                <a:spcPts val="0"/>
              </a:spcBef>
              <a:spcAft>
                <a:spcPts val="0"/>
              </a:spcAft>
              <a:buClr>
                <a:schemeClr val="lt1"/>
              </a:buClr>
              <a:buSzPct val="100000"/>
              <a:buFont typeface="Montserrat"/>
              <a:buNone/>
              <a:defRPr b="1" sz="2400">
                <a:solidFill>
                  <a:schemeClr val="lt1"/>
                </a:solidFill>
                <a:latin typeface="Montserrat"/>
                <a:ea typeface="Montserrat"/>
                <a:cs typeface="Montserrat"/>
                <a:sym typeface="Montserrat"/>
              </a:defRPr>
            </a:lvl4pPr>
            <a:lvl5pPr lvl="4" rtl="0">
              <a:lnSpc>
                <a:spcPct val="100000"/>
              </a:lnSpc>
              <a:spcBef>
                <a:spcPts val="0"/>
              </a:spcBef>
              <a:spcAft>
                <a:spcPts val="0"/>
              </a:spcAft>
              <a:buClr>
                <a:schemeClr val="lt1"/>
              </a:buClr>
              <a:buSzPct val="100000"/>
              <a:buFont typeface="Montserrat"/>
              <a:buNone/>
              <a:defRPr b="1" sz="2400">
                <a:solidFill>
                  <a:schemeClr val="lt1"/>
                </a:solidFill>
                <a:latin typeface="Montserrat"/>
                <a:ea typeface="Montserrat"/>
                <a:cs typeface="Montserrat"/>
                <a:sym typeface="Montserrat"/>
              </a:defRPr>
            </a:lvl5pPr>
            <a:lvl6pPr lvl="5" rtl="0">
              <a:lnSpc>
                <a:spcPct val="100000"/>
              </a:lnSpc>
              <a:spcBef>
                <a:spcPts val="0"/>
              </a:spcBef>
              <a:spcAft>
                <a:spcPts val="0"/>
              </a:spcAft>
              <a:buClr>
                <a:schemeClr val="lt1"/>
              </a:buClr>
              <a:buSzPct val="100000"/>
              <a:buFont typeface="Montserrat"/>
              <a:buNone/>
              <a:defRPr b="1" sz="2400">
                <a:solidFill>
                  <a:schemeClr val="lt1"/>
                </a:solidFill>
                <a:latin typeface="Montserrat"/>
                <a:ea typeface="Montserrat"/>
                <a:cs typeface="Montserrat"/>
                <a:sym typeface="Montserrat"/>
              </a:defRPr>
            </a:lvl6pPr>
            <a:lvl7pPr lvl="6" rtl="0">
              <a:lnSpc>
                <a:spcPct val="100000"/>
              </a:lnSpc>
              <a:spcBef>
                <a:spcPts val="0"/>
              </a:spcBef>
              <a:spcAft>
                <a:spcPts val="0"/>
              </a:spcAft>
              <a:buClr>
                <a:schemeClr val="lt1"/>
              </a:buClr>
              <a:buSzPct val="100000"/>
              <a:buFont typeface="Montserrat"/>
              <a:buNone/>
              <a:defRPr b="1" sz="2400">
                <a:solidFill>
                  <a:schemeClr val="lt1"/>
                </a:solidFill>
                <a:latin typeface="Montserrat"/>
                <a:ea typeface="Montserrat"/>
                <a:cs typeface="Montserrat"/>
                <a:sym typeface="Montserrat"/>
              </a:defRPr>
            </a:lvl7pPr>
            <a:lvl8pPr lvl="7" rtl="0">
              <a:lnSpc>
                <a:spcPct val="100000"/>
              </a:lnSpc>
              <a:spcBef>
                <a:spcPts val="0"/>
              </a:spcBef>
              <a:spcAft>
                <a:spcPts val="0"/>
              </a:spcAft>
              <a:buClr>
                <a:schemeClr val="lt1"/>
              </a:buClr>
              <a:buSzPct val="100000"/>
              <a:buFont typeface="Montserrat"/>
              <a:buNone/>
              <a:defRPr b="1" sz="2400">
                <a:solidFill>
                  <a:schemeClr val="lt1"/>
                </a:solidFill>
                <a:latin typeface="Montserrat"/>
                <a:ea typeface="Montserrat"/>
                <a:cs typeface="Montserrat"/>
                <a:sym typeface="Montserrat"/>
              </a:defRPr>
            </a:lvl8pPr>
            <a:lvl9pPr lvl="8" rtl="0">
              <a:lnSpc>
                <a:spcPct val="100000"/>
              </a:lnSpc>
              <a:spcBef>
                <a:spcPts val="0"/>
              </a:spcBef>
              <a:spcAft>
                <a:spcPts val="0"/>
              </a:spcAft>
              <a:buClr>
                <a:schemeClr val="lt1"/>
              </a:buClr>
              <a:buSzPct val="100000"/>
              <a:buFont typeface="Montserrat"/>
              <a:buNone/>
              <a:defRPr b="1" sz="2400">
                <a:solidFill>
                  <a:schemeClr val="lt1"/>
                </a:solidFill>
                <a:latin typeface="Montserrat"/>
                <a:ea typeface="Montserrat"/>
                <a:cs typeface="Montserrat"/>
                <a:sym typeface="Montserrat"/>
              </a:defRPr>
            </a:lvl9pPr>
          </a:lstStyle>
          <a:p/>
        </p:txBody>
      </p:sp>
      <p:sp>
        <p:nvSpPr>
          <p:cNvPr id="77" name="Shape 77"/>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accent5"/>
        </a:solidFill>
      </p:bgPr>
    </p:bg>
    <p:spTree>
      <p:nvGrpSpPr>
        <p:cNvPr id="78" name="Shape 78"/>
        <p:cNvGrpSpPr/>
        <p:nvPr/>
      </p:nvGrpSpPr>
      <p:grpSpPr>
        <a:xfrm>
          <a:off x="0" y="0"/>
          <a:ext cx="0" cy="0"/>
          <a:chOff x="0" y="0"/>
          <a:chExt cx="0" cy="0"/>
        </a:xfrm>
      </p:grpSpPr>
      <p:sp>
        <p:nvSpPr>
          <p:cNvPr id="79" name="Shape 79"/>
          <p:cNvSpPr/>
          <p:nvPr/>
        </p:nvSpPr>
        <p:spPr>
          <a:xfrm rot="5400000">
            <a:off x="4550700" y="-498600"/>
            <a:ext cx="42600" cy="84558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80" name="Shape 80"/>
          <p:cNvSpPr txBox="1"/>
          <p:nvPr>
            <p:ph type="title"/>
          </p:nvPr>
        </p:nvSpPr>
        <p:spPr>
          <a:xfrm>
            <a:off x="344250" y="1403850"/>
            <a:ext cx="8455500" cy="2146800"/>
          </a:xfrm>
          <a:prstGeom prst="rect">
            <a:avLst/>
          </a:prstGeom>
          <a:solidFill>
            <a:srgbClr val="FFFFFF"/>
          </a:solidFill>
        </p:spPr>
        <p:txBody>
          <a:bodyPr anchorCtr="0" anchor="ctr" bIns="91425" lIns="91425" rIns="91425" tIns="91425"/>
          <a:lstStyle>
            <a:lvl1pPr lvl="0" rtl="0" algn="ctr">
              <a:spcBef>
                <a:spcPts val="0"/>
              </a:spcBef>
              <a:buSzPct val="100000"/>
              <a:buFont typeface="Playfair Display"/>
              <a:defRPr b="1" sz="4800">
                <a:latin typeface="Playfair Display"/>
                <a:ea typeface="Playfair Display"/>
                <a:cs typeface="Playfair Display"/>
                <a:sym typeface="Playfair Display"/>
              </a:defRPr>
            </a:lvl1pPr>
            <a:lvl2pPr lvl="1" rtl="0" algn="ctr">
              <a:spcBef>
                <a:spcPts val="0"/>
              </a:spcBef>
              <a:buSzPct val="100000"/>
              <a:buFont typeface="Playfair Display"/>
              <a:defRPr b="1" sz="4800">
                <a:latin typeface="Playfair Display"/>
                <a:ea typeface="Playfair Display"/>
                <a:cs typeface="Playfair Display"/>
                <a:sym typeface="Playfair Display"/>
              </a:defRPr>
            </a:lvl2pPr>
            <a:lvl3pPr lvl="2" rtl="0" algn="ctr">
              <a:spcBef>
                <a:spcPts val="0"/>
              </a:spcBef>
              <a:buSzPct val="100000"/>
              <a:buFont typeface="Playfair Display"/>
              <a:defRPr b="1" sz="4800">
                <a:latin typeface="Playfair Display"/>
                <a:ea typeface="Playfair Display"/>
                <a:cs typeface="Playfair Display"/>
                <a:sym typeface="Playfair Display"/>
              </a:defRPr>
            </a:lvl3pPr>
            <a:lvl4pPr lvl="3" rtl="0" algn="ctr">
              <a:spcBef>
                <a:spcPts val="0"/>
              </a:spcBef>
              <a:buSzPct val="100000"/>
              <a:buFont typeface="Playfair Display"/>
              <a:defRPr b="1" sz="4800">
                <a:latin typeface="Playfair Display"/>
                <a:ea typeface="Playfair Display"/>
                <a:cs typeface="Playfair Display"/>
                <a:sym typeface="Playfair Display"/>
              </a:defRPr>
            </a:lvl4pPr>
            <a:lvl5pPr lvl="4" rtl="0" algn="ctr">
              <a:spcBef>
                <a:spcPts val="0"/>
              </a:spcBef>
              <a:buSzPct val="100000"/>
              <a:buFont typeface="Playfair Display"/>
              <a:defRPr b="1" sz="4800">
                <a:latin typeface="Playfair Display"/>
                <a:ea typeface="Playfair Display"/>
                <a:cs typeface="Playfair Display"/>
                <a:sym typeface="Playfair Display"/>
              </a:defRPr>
            </a:lvl5pPr>
            <a:lvl6pPr lvl="5" rtl="0" algn="ctr">
              <a:spcBef>
                <a:spcPts val="0"/>
              </a:spcBef>
              <a:buSzPct val="100000"/>
              <a:buFont typeface="Playfair Display"/>
              <a:defRPr b="1" sz="4800">
                <a:latin typeface="Playfair Display"/>
                <a:ea typeface="Playfair Display"/>
                <a:cs typeface="Playfair Display"/>
                <a:sym typeface="Playfair Display"/>
              </a:defRPr>
            </a:lvl6pPr>
            <a:lvl7pPr lvl="6" rtl="0" algn="ctr">
              <a:spcBef>
                <a:spcPts val="0"/>
              </a:spcBef>
              <a:buSzPct val="100000"/>
              <a:buFont typeface="Playfair Display"/>
              <a:defRPr b="1" sz="4800">
                <a:latin typeface="Playfair Display"/>
                <a:ea typeface="Playfair Display"/>
                <a:cs typeface="Playfair Display"/>
                <a:sym typeface="Playfair Display"/>
              </a:defRPr>
            </a:lvl7pPr>
            <a:lvl8pPr lvl="7" rtl="0" algn="ctr">
              <a:spcBef>
                <a:spcPts val="0"/>
              </a:spcBef>
              <a:buSzPct val="100000"/>
              <a:buFont typeface="Playfair Display"/>
              <a:defRPr b="1" sz="4800">
                <a:latin typeface="Playfair Display"/>
                <a:ea typeface="Playfair Display"/>
                <a:cs typeface="Playfair Display"/>
                <a:sym typeface="Playfair Display"/>
              </a:defRPr>
            </a:lvl8pPr>
            <a:lvl9pPr lvl="8" rtl="0" algn="ctr">
              <a:spcBef>
                <a:spcPts val="0"/>
              </a:spcBef>
              <a:buSzPct val="100000"/>
              <a:buFont typeface="Playfair Display"/>
              <a:defRPr b="1" sz="4800">
                <a:latin typeface="Playfair Display"/>
                <a:ea typeface="Playfair Display"/>
                <a:cs typeface="Playfair Display"/>
                <a:sym typeface="Playfair Display"/>
              </a:defRPr>
            </a:lvl9pPr>
          </a:lstStyle>
          <a:p/>
        </p:txBody>
      </p:sp>
      <p:sp>
        <p:nvSpPr>
          <p:cNvPr id="81" name="Shape 81"/>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82" name="Shape 82"/>
        <p:cNvGrpSpPr/>
        <p:nvPr/>
      </p:nvGrpSpPr>
      <p:grpSpPr>
        <a:xfrm>
          <a:off x="0" y="0"/>
          <a:ext cx="0" cy="0"/>
          <a:chOff x="0" y="0"/>
          <a:chExt cx="0" cy="0"/>
        </a:xfrm>
      </p:grpSpPr>
      <p:sp>
        <p:nvSpPr>
          <p:cNvPr id="83" name="Shape 83"/>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4" name="Shape 84"/>
          <p:cNvSpPr txBox="1"/>
          <p:nvPr>
            <p:ph idx="1" type="body"/>
          </p:nvPr>
        </p:nvSpPr>
        <p:spPr>
          <a:xfrm>
            <a:off x="311700" y="1234075"/>
            <a:ext cx="8520600" cy="33348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5" name="Shape 85"/>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86" name="Shape 86"/>
        <p:cNvGrpSpPr/>
        <p:nvPr/>
      </p:nvGrpSpPr>
      <p:grpSpPr>
        <a:xfrm>
          <a:off x="0" y="0"/>
          <a:ext cx="0" cy="0"/>
          <a:chOff x="0" y="0"/>
          <a:chExt cx="0" cy="0"/>
        </a:xfrm>
      </p:grpSpPr>
      <p:sp>
        <p:nvSpPr>
          <p:cNvPr id="87" name="Shape 87"/>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8" name="Shape 88"/>
          <p:cNvSpPr txBox="1"/>
          <p:nvPr>
            <p:ph idx="1" type="body"/>
          </p:nvPr>
        </p:nvSpPr>
        <p:spPr>
          <a:xfrm>
            <a:off x="311700" y="1234050"/>
            <a:ext cx="3999900" cy="33348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89" name="Shape 89"/>
          <p:cNvSpPr txBox="1"/>
          <p:nvPr>
            <p:ph idx="2" type="body"/>
          </p:nvPr>
        </p:nvSpPr>
        <p:spPr>
          <a:xfrm>
            <a:off x="4832400" y="1234050"/>
            <a:ext cx="3999900" cy="33348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90" name="Shape 90"/>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91" name="Shape 91"/>
        <p:cNvGrpSpPr/>
        <p:nvPr/>
      </p:nvGrpSpPr>
      <p:grpSpPr>
        <a:xfrm>
          <a:off x="0" y="0"/>
          <a:ext cx="0" cy="0"/>
          <a:chOff x="0" y="0"/>
          <a:chExt cx="0" cy="0"/>
        </a:xfrm>
      </p:grpSpPr>
      <p:sp>
        <p:nvSpPr>
          <p:cNvPr id="92" name="Shape 92"/>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3" name="Shape 93"/>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94" name="Shape 94"/>
        <p:cNvGrpSpPr/>
        <p:nvPr/>
      </p:nvGrpSpPr>
      <p:grpSpPr>
        <a:xfrm>
          <a:off x="0" y="0"/>
          <a:ext cx="0" cy="0"/>
          <a:chOff x="0" y="0"/>
          <a:chExt cx="0" cy="0"/>
        </a:xfrm>
      </p:grpSpPr>
      <p:sp>
        <p:nvSpPr>
          <p:cNvPr id="95" name="Shape 95"/>
          <p:cNvSpPr txBox="1"/>
          <p:nvPr>
            <p:ph type="title"/>
          </p:nvPr>
        </p:nvSpPr>
        <p:spPr>
          <a:xfrm>
            <a:off x="311700" y="555600"/>
            <a:ext cx="2808000" cy="755700"/>
          </a:xfrm>
          <a:prstGeom prst="rect">
            <a:avLst/>
          </a:prstGeom>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96" name="Shape 96"/>
          <p:cNvSpPr txBox="1"/>
          <p:nvPr>
            <p:ph idx="1" type="body"/>
          </p:nvPr>
        </p:nvSpPr>
        <p:spPr>
          <a:xfrm>
            <a:off x="311700" y="1389600"/>
            <a:ext cx="2808000" cy="3179400"/>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97" name="Shape 97"/>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3"/>
        </a:solidFill>
      </p:bgPr>
    </p:bg>
    <p:spTree>
      <p:nvGrpSpPr>
        <p:cNvPr id="98" name="Shape 98"/>
        <p:cNvGrpSpPr/>
        <p:nvPr/>
      </p:nvGrpSpPr>
      <p:grpSpPr>
        <a:xfrm>
          <a:off x="0" y="0"/>
          <a:ext cx="0" cy="0"/>
          <a:chOff x="0" y="0"/>
          <a:chExt cx="0" cy="0"/>
        </a:xfrm>
      </p:grpSpPr>
      <p:sp>
        <p:nvSpPr>
          <p:cNvPr id="99" name="Shape 99"/>
          <p:cNvSpPr txBox="1"/>
          <p:nvPr>
            <p:ph type="title"/>
          </p:nvPr>
        </p:nvSpPr>
        <p:spPr>
          <a:xfrm>
            <a:off x="490250" y="526350"/>
            <a:ext cx="5618700" cy="4090800"/>
          </a:xfrm>
          <a:prstGeom prst="rect">
            <a:avLst/>
          </a:prstGeom>
        </p:spPr>
        <p:txBody>
          <a:bodyPr anchorCtr="0" anchor="ctr" bIns="91425" lIns="91425" rIns="91425" tIns="91425"/>
          <a:lstStyle>
            <a:lvl1pPr lvl="0" rtl="0">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1pPr>
            <a:lvl2pPr lvl="1" rtl="0">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2pPr>
            <a:lvl3pPr lvl="2" rtl="0">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3pPr>
            <a:lvl4pPr lvl="3" rtl="0">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4pPr>
            <a:lvl5pPr lvl="4" rtl="0">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5pPr>
            <a:lvl6pPr lvl="5" rtl="0">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6pPr>
            <a:lvl7pPr lvl="6" rtl="0">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7pPr>
            <a:lvl8pPr lvl="7" rtl="0">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8pPr>
            <a:lvl9pPr lvl="8" rtl="0">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9pPr>
          </a:lstStyle>
          <a:p/>
        </p:txBody>
      </p:sp>
      <p:sp>
        <p:nvSpPr>
          <p:cNvPr id="100" name="Shape 100"/>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101" name="Shape 101"/>
        <p:cNvGrpSpPr/>
        <p:nvPr/>
      </p:nvGrpSpPr>
      <p:grpSpPr>
        <a:xfrm>
          <a:off x="0" y="0"/>
          <a:ext cx="0" cy="0"/>
          <a:chOff x="0" y="0"/>
          <a:chExt cx="0" cy="0"/>
        </a:xfrm>
      </p:grpSpPr>
      <p:sp>
        <p:nvSpPr>
          <p:cNvPr id="102" name="Shape 102"/>
          <p:cNvSpPr/>
          <p:nvPr/>
        </p:nvSpPr>
        <p:spPr>
          <a:xfrm>
            <a:off x="4572000" y="-7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103" name="Shape 103"/>
          <p:cNvCxnSpPr/>
          <p:nvPr/>
        </p:nvCxnSpPr>
        <p:spPr>
          <a:xfrm>
            <a:off x="5029675" y="4495500"/>
            <a:ext cx="468300" cy="0"/>
          </a:xfrm>
          <a:prstGeom prst="straightConnector1">
            <a:avLst/>
          </a:prstGeom>
          <a:noFill/>
          <a:ln cap="flat" cmpd="sng" w="19050">
            <a:solidFill>
              <a:schemeClr val="dk2"/>
            </a:solidFill>
            <a:prstDash val="solid"/>
            <a:round/>
            <a:headEnd len="med" w="med" type="none"/>
            <a:tailEnd len="med" w="med" type="none"/>
          </a:ln>
        </p:spPr>
      </p:cxnSp>
      <p:sp>
        <p:nvSpPr>
          <p:cNvPr id="104" name="Shape 104"/>
          <p:cNvSpPr txBox="1"/>
          <p:nvPr>
            <p:ph type="title"/>
          </p:nvPr>
        </p:nvSpPr>
        <p:spPr>
          <a:xfrm>
            <a:off x="265500" y="1081675"/>
            <a:ext cx="4045200" cy="1786200"/>
          </a:xfrm>
          <a:prstGeom prst="rect">
            <a:avLst/>
          </a:prstGeom>
        </p:spPr>
        <p:txBody>
          <a:bodyPr anchorCtr="0" anchor="b" bIns="91425" lIns="91425" rIns="91425" tIns="91425"/>
          <a:lstStyle>
            <a:lvl1pPr lvl="0" rtl="0" algn="ctr">
              <a:spcBef>
                <a:spcPts val="0"/>
              </a:spcBef>
              <a:buSzPct val="100000"/>
              <a:defRPr sz="4200"/>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105" name="Shape 105"/>
          <p:cNvSpPr txBox="1"/>
          <p:nvPr>
            <p:ph idx="1" type="subTitle"/>
          </p:nvPr>
        </p:nvSpPr>
        <p:spPr>
          <a:xfrm>
            <a:off x="265500" y="2921400"/>
            <a:ext cx="4045200" cy="13455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106" name="Shape 106"/>
          <p:cNvSpPr txBox="1"/>
          <p:nvPr>
            <p:ph idx="2" type="body"/>
          </p:nvPr>
        </p:nvSpPr>
        <p:spPr>
          <a:xfrm>
            <a:off x="4939500" y="724200"/>
            <a:ext cx="3837000" cy="3695100"/>
          </a:xfrm>
          <a:prstGeom prst="rect">
            <a:avLst/>
          </a:prstGeom>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07" name="Shape 107"/>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6" name="Shape 16"/>
        <p:cNvGrpSpPr/>
        <p:nvPr/>
      </p:nvGrpSpPr>
      <p:grpSpPr>
        <a:xfrm>
          <a:off x="0" y="0"/>
          <a:ext cx="0" cy="0"/>
          <a:chOff x="0" y="0"/>
          <a:chExt cx="0" cy="0"/>
        </a:xfrm>
      </p:grpSpPr>
      <p:cxnSp>
        <p:nvCxnSpPr>
          <p:cNvPr id="17" name="Shape 17"/>
          <p:cNvCxnSpPr/>
          <p:nvPr/>
        </p:nvCxnSpPr>
        <p:spPr>
          <a:xfrm>
            <a:off x="425200" y="415650"/>
            <a:ext cx="8296800" cy="0"/>
          </a:xfrm>
          <a:prstGeom prst="straightConnector1">
            <a:avLst/>
          </a:prstGeom>
          <a:noFill/>
          <a:ln cap="flat" cmpd="sng" w="38100">
            <a:solidFill>
              <a:schemeClr val="lt1"/>
            </a:solidFill>
            <a:prstDash val="solid"/>
            <a:round/>
            <a:headEnd len="med" w="med" type="none"/>
            <a:tailEnd len="med" w="med" type="none"/>
          </a:ln>
        </p:spPr>
      </p:cxnSp>
      <p:cxnSp>
        <p:nvCxnSpPr>
          <p:cNvPr id="18" name="Shape 18"/>
          <p:cNvCxnSpPr/>
          <p:nvPr/>
        </p:nvCxnSpPr>
        <p:spPr>
          <a:xfrm>
            <a:off x="425200" y="4740000"/>
            <a:ext cx="8296800" cy="0"/>
          </a:xfrm>
          <a:prstGeom prst="straightConnector1">
            <a:avLst/>
          </a:prstGeom>
          <a:noFill/>
          <a:ln cap="flat" cmpd="sng" w="19050">
            <a:solidFill>
              <a:schemeClr val="lt1"/>
            </a:solidFill>
            <a:prstDash val="solid"/>
            <a:round/>
            <a:headEnd len="med" w="med" type="none"/>
            <a:tailEnd len="med" w="med" type="none"/>
          </a:ln>
        </p:spPr>
      </p:cxnSp>
      <p:sp>
        <p:nvSpPr>
          <p:cNvPr id="19" name="Shape 19"/>
          <p:cNvSpPr txBox="1"/>
          <p:nvPr>
            <p:ph type="title"/>
          </p:nvPr>
        </p:nvSpPr>
        <p:spPr>
          <a:xfrm>
            <a:off x="406425" y="1806825"/>
            <a:ext cx="8296800" cy="1542000"/>
          </a:xfrm>
          <a:prstGeom prst="rect">
            <a:avLst/>
          </a:prstGeom>
        </p:spPr>
        <p:txBody>
          <a:bodyPr anchorCtr="0" anchor="ctr" bIns="91425" lIns="91425" rIns="91425" tIns="91425"/>
          <a:lstStyle>
            <a:lvl1pPr lvl="0" algn="ctr">
              <a:spcBef>
                <a:spcPts val="0"/>
              </a:spcBef>
              <a:buClr>
                <a:schemeClr val="lt1"/>
              </a:buClr>
              <a:buSzPct val="100000"/>
              <a:defRPr sz="4800">
                <a:solidFill>
                  <a:schemeClr val="lt1"/>
                </a:solidFill>
              </a:defRPr>
            </a:lvl1pPr>
            <a:lvl2pPr lvl="1" algn="ctr">
              <a:spcBef>
                <a:spcPts val="0"/>
              </a:spcBef>
              <a:buClr>
                <a:schemeClr val="lt1"/>
              </a:buClr>
              <a:buSzPct val="100000"/>
              <a:defRPr sz="4800">
                <a:solidFill>
                  <a:schemeClr val="lt1"/>
                </a:solidFill>
              </a:defRPr>
            </a:lvl2pPr>
            <a:lvl3pPr lvl="2" algn="ctr">
              <a:spcBef>
                <a:spcPts val="0"/>
              </a:spcBef>
              <a:buClr>
                <a:schemeClr val="lt1"/>
              </a:buClr>
              <a:buSzPct val="100000"/>
              <a:defRPr sz="4800">
                <a:solidFill>
                  <a:schemeClr val="lt1"/>
                </a:solidFill>
              </a:defRPr>
            </a:lvl3pPr>
            <a:lvl4pPr lvl="3" algn="ctr">
              <a:spcBef>
                <a:spcPts val="0"/>
              </a:spcBef>
              <a:buClr>
                <a:schemeClr val="lt1"/>
              </a:buClr>
              <a:buSzPct val="100000"/>
              <a:defRPr sz="4800">
                <a:solidFill>
                  <a:schemeClr val="lt1"/>
                </a:solidFill>
              </a:defRPr>
            </a:lvl4pPr>
            <a:lvl5pPr lvl="4" algn="ctr">
              <a:spcBef>
                <a:spcPts val="0"/>
              </a:spcBef>
              <a:buClr>
                <a:schemeClr val="lt1"/>
              </a:buClr>
              <a:buSzPct val="100000"/>
              <a:defRPr sz="4800">
                <a:solidFill>
                  <a:schemeClr val="lt1"/>
                </a:solidFill>
              </a:defRPr>
            </a:lvl5pPr>
            <a:lvl6pPr lvl="5" algn="ctr">
              <a:spcBef>
                <a:spcPts val="0"/>
              </a:spcBef>
              <a:buClr>
                <a:schemeClr val="lt1"/>
              </a:buClr>
              <a:buSzPct val="100000"/>
              <a:defRPr sz="4800">
                <a:solidFill>
                  <a:schemeClr val="lt1"/>
                </a:solidFill>
              </a:defRPr>
            </a:lvl6pPr>
            <a:lvl7pPr lvl="6" algn="ctr">
              <a:spcBef>
                <a:spcPts val="0"/>
              </a:spcBef>
              <a:buClr>
                <a:schemeClr val="lt1"/>
              </a:buClr>
              <a:buSzPct val="100000"/>
              <a:defRPr sz="4800">
                <a:solidFill>
                  <a:schemeClr val="lt1"/>
                </a:solidFill>
              </a:defRPr>
            </a:lvl7pPr>
            <a:lvl8pPr lvl="7" algn="ctr">
              <a:spcBef>
                <a:spcPts val="0"/>
              </a:spcBef>
              <a:buClr>
                <a:schemeClr val="lt1"/>
              </a:buClr>
              <a:buSzPct val="100000"/>
              <a:defRPr sz="4800">
                <a:solidFill>
                  <a:schemeClr val="lt1"/>
                </a:solidFill>
              </a:defRPr>
            </a:lvl8pPr>
            <a:lvl9pPr lvl="8" algn="ctr">
              <a:spcBef>
                <a:spcPts val="0"/>
              </a:spcBef>
              <a:buClr>
                <a:schemeClr val="lt1"/>
              </a:buClr>
              <a:buSzPct val="100000"/>
              <a:defRPr sz="4800">
                <a:solidFill>
                  <a:schemeClr val="lt1"/>
                </a:solidFill>
              </a:defRPr>
            </a:lvl9pPr>
          </a:lstStyle>
          <a:p/>
        </p:txBody>
      </p:sp>
      <p:sp>
        <p:nvSpPr>
          <p:cNvPr id="20" name="Shape 20"/>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08" name="Shape 108"/>
        <p:cNvGrpSpPr/>
        <p:nvPr/>
      </p:nvGrpSpPr>
      <p:grpSpPr>
        <a:xfrm>
          <a:off x="0" y="0"/>
          <a:ext cx="0" cy="0"/>
          <a:chOff x="0" y="0"/>
          <a:chExt cx="0" cy="0"/>
        </a:xfrm>
      </p:grpSpPr>
      <p:sp>
        <p:nvSpPr>
          <p:cNvPr id="109" name="Shape 109"/>
          <p:cNvSpPr txBox="1"/>
          <p:nvPr>
            <p:ph idx="1" type="body"/>
          </p:nvPr>
        </p:nvSpPr>
        <p:spPr>
          <a:xfrm>
            <a:off x="311700" y="4230575"/>
            <a:ext cx="5998800" cy="605100"/>
          </a:xfrm>
          <a:prstGeom prst="rect">
            <a:avLst/>
          </a:prstGeom>
        </p:spPr>
        <p:txBody>
          <a:bodyPr anchorCtr="0" anchor="ctr" bIns="91425" lIns="91425" rIns="91425" tIns="91425"/>
          <a:lstStyle>
            <a:lvl1pPr lvl="0" rtl="0">
              <a:lnSpc>
                <a:spcPct val="100000"/>
              </a:lnSpc>
              <a:spcBef>
                <a:spcPts val="0"/>
              </a:spcBef>
              <a:spcAft>
                <a:spcPts val="0"/>
              </a:spcAft>
              <a:buNone/>
              <a:defRPr/>
            </a:lvl1pPr>
          </a:lstStyle>
          <a:p/>
        </p:txBody>
      </p:sp>
      <p:sp>
        <p:nvSpPr>
          <p:cNvPr id="110" name="Shape 110"/>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111" name="Shape 111"/>
        <p:cNvGrpSpPr/>
        <p:nvPr/>
      </p:nvGrpSpPr>
      <p:grpSpPr>
        <a:xfrm>
          <a:off x="0" y="0"/>
          <a:ext cx="0" cy="0"/>
          <a:chOff x="0" y="0"/>
          <a:chExt cx="0" cy="0"/>
        </a:xfrm>
      </p:grpSpPr>
      <p:sp>
        <p:nvSpPr>
          <p:cNvPr id="112" name="Shape 112"/>
          <p:cNvSpPr txBox="1"/>
          <p:nvPr>
            <p:ph type="title"/>
          </p:nvPr>
        </p:nvSpPr>
        <p:spPr>
          <a:xfrm>
            <a:off x="311700" y="999925"/>
            <a:ext cx="8520600" cy="2146200"/>
          </a:xfrm>
          <a:prstGeom prst="rect">
            <a:avLst/>
          </a:prstGeom>
        </p:spPr>
        <p:txBody>
          <a:bodyPr anchorCtr="0" anchor="b" bIns="91425" lIns="91425" rIns="91425" tIns="91425"/>
          <a:lstStyle>
            <a:lvl1pPr lvl="0" rtl="0" algn="ctr">
              <a:spcBef>
                <a:spcPts val="0"/>
              </a:spcBef>
              <a:buSzPct val="100000"/>
              <a:buFont typeface="Montserrat"/>
              <a:defRPr sz="14000">
                <a:latin typeface="Montserrat"/>
                <a:ea typeface="Montserrat"/>
                <a:cs typeface="Montserrat"/>
                <a:sym typeface="Montserrat"/>
              </a:defRPr>
            </a:lvl1pPr>
            <a:lvl2pPr lvl="1" rtl="0" algn="ctr">
              <a:spcBef>
                <a:spcPts val="0"/>
              </a:spcBef>
              <a:buSzPct val="100000"/>
              <a:buFont typeface="Montserrat"/>
              <a:defRPr sz="14000">
                <a:latin typeface="Montserrat"/>
                <a:ea typeface="Montserrat"/>
                <a:cs typeface="Montserrat"/>
                <a:sym typeface="Montserrat"/>
              </a:defRPr>
            </a:lvl2pPr>
            <a:lvl3pPr lvl="2" rtl="0" algn="ctr">
              <a:spcBef>
                <a:spcPts val="0"/>
              </a:spcBef>
              <a:buSzPct val="100000"/>
              <a:buFont typeface="Montserrat"/>
              <a:defRPr sz="14000">
                <a:latin typeface="Montserrat"/>
                <a:ea typeface="Montserrat"/>
                <a:cs typeface="Montserrat"/>
                <a:sym typeface="Montserrat"/>
              </a:defRPr>
            </a:lvl3pPr>
            <a:lvl4pPr lvl="3" rtl="0" algn="ctr">
              <a:spcBef>
                <a:spcPts val="0"/>
              </a:spcBef>
              <a:buSzPct val="100000"/>
              <a:buFont typeface="Montserrat"/>
              <a:defRPr sz="14000">
                <a:latin typeface="Montserrat"/>
                <a:ea typeface="Montserrat"/>
                <a:cs typeface="Montserrat"/>
                <a:sym typeface="Montserrat"/>
              </a:defRPr>
            </a:lvl4pPr>
            <a:lvl5pPr lvl="4" rtl="0" algn="ctr">
              <a:spcBef>
                <a:spcPts val="0"/>
              </a:spcBef>
              <a:buSzPct val="100000"/>
              <a:buFont typeface="Montserrat"/>
              <a:defRPr sz="14000">
                <a:latin typeface="Montserrat"/>
                <a:ea typeface="Montserrat"/>
                <a:cs typeface="Montserrat"/>
                <a:sym typeface="Montserrat"/>
              </a:defRPr>
            </a:lvl5pPr>
            <a:lvl6pPr lvl="5" rtl="0" algn="ctr">
              <a:spcBef>
                <a:spcPts val="0"/>
              </a:spcBef>
              <a:buSzPct val="100000"/>
              <a:buFont typeface="Montserrat"/>
              <a:defRPr sz="14000">
                <a:latin typeface="Montserrat"/>
                <a:ea typeface="Montserrat"/>
                <a:cs typeface="Montserrat"/>
                <a:sym typeface="Montserrat"/>
              </a:defRPr>
            </a:lvl6pPr>
            <a:lvl7pPr lvl="6" rtl="0" algn="ctr">
              <a:spcBef>
                <a:spcPts val="0"/>
              </a:spcBef>
              <a:buSzPct val="100000"/>
              <a:buFont typeface="Montserrat"/>
              <a:defRPr sz="14000">
                <a:latin typeface="Montserrat"/>
                <a:ea typeface="Montserrat"/>
                <a:cs typeface="Montserrat"/>
                <a:sym typeface="Montserrat"/>
              </a:defRPr>
            </a:lvl7pPr>
            <a:lvl8pPr lvl="7" rtl="0" algn="ctr">
              <a:spcBef>
                <a:spcPts val="0"/>
              </a:spcBef>
              <a:buSzPct val="100000"/>
              <a:buFont typeface="Montserrat"/>
              <a:defRPr sz="14000">
                <a:latin typeface="Montserrat"/>
                <a:ea typeface="Montserrat"/>
                <a:cs typeface="Montserrat"/>
                <a:sym typeface="Montserrat"/>
              </a:defRPr>
            </a:lvl8pPr>
            <a:lvl9pPr lvl="8" rtl="0" algn="ctr">
              <a:spcBef>
                <a:spcPts val="0"/>
              </a:spcBef>
              <a:buSzPct val="100000"/>
              <a:buFont typeface="Montserrat"/>
              <a:defRPr sz="14000">
                <a:latin typeface="Montserrat"/>
                <a:ea typeface="Montserrat"/>
                <a:cs typeface="Montserrat"/>
                <a:sym typeface="Montserrat"/>
              </a:defRPr>
            </a:lvl9pPr>
          </a:lstStyle>
          <a:p/>
        </p:txBody>
      </p:sp>
      <p:sp>
        <p:nvSpPr>
          <p:cNvPr id="113" name="Shape 113"/>
          <p:cNvSpPr txBox="1"/>
          <p:nvPr>
            <p:ph idx="1" type="body"/>
          </p:nvPr>
        </p:nvSpPr>
        <p:spPr>
          <a:xfrm>
            <a:off x="311700" y="3228425"/>
            <a:ext cx="8520600" cy="1300800"/>
          </a:xfrm>
          <a:prstGeom prst="rect">
            <a:avLst/>
          </a:prstGeom>
        </p:spPr>
        <p:txBody>
          <a:bodyPr anchorCtr="0" anchor="t" bIns="91425" lIns="91425" rIns="91425"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114" name="Shape 114"/>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15" name="Shape 115"/>
        <p:cNvGrpSpPr/>
        <p:nvPr/>
      </p:nvGrpSpPr>
      <p:grpSpPr>
        <a:xfrm>
          <a:off x="0" y="0"/>
          <a:ext cx="0" cy="0"/>
          <a:chOff x="0" y="0"/>
          <a:chExt cx="0" cy="0"/>
        </a:xfrm>
      </p:grpSpPr>
      <p:sp>
        <p:nvSpPr>
          <p:cNvPr id="116" name="Shape 116"/>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Header and Subheader Only">
    <p:bg>
      <p:bgPr>
        <a:solidFill>
          <a:srgbClr val="FFFF00"/>
        </a:solidFill>
      </p:bgPr>
    </p:bg>
    <p:spTree>
      <p:nvGrpSpPr>
        <p:cNvPr id="117" name="Shape 117"/>
        <p:cNvGrpSpPr/>
        <p:nvPr/>
      </p:nvGrpSpPr>
      <p:grpSpPr>
        <a:xfrm>
          <a:off x="0" y="0"/>
          <a:ext cx="0" cy="0"/>
          <a:chOff x="0" y="0"/>
          <a:chExt cx="0" cy="0"/>
        </a:xfrm>
      </p:grpSpPr>
      <p:sp>
        <p:nvSpPr>
          <p:cNvPr id="118" name="Shape 118"/>
          <p:cNvSpPr txBox="1"/>
          <p:nvPr>
            <p:ph type="title"/>
          </p:nvPr>
        </p:nvSpPr>
        <p:spPr>
          <a:xfrm>
            <a:off x="457200" y="285750"/>
            <a:ext cx="6096000" cy="360900"/>
          </a:xfrm>
          <a:prstGeom prst="rect">
            <a:avLst/>
          </a:prstGeom>
          <a:noFill/>
          <a:ln>
            <a:noFill/>
          </a:ln>
        </p:spPr>
        <p:txBody>
          <a:bodyPr anchorCtr="0" anchor="t" bIns="91425" lIns="91425" rIns="91425" tIns="91425"/>
          <a:lstStyle>
            <a:lvl1pPr indent="0" lvl="0" marL="0" marR="0" rtl="0" algn="l">
              <a:spcBef>
                <a:spcPts val="0"/>
              </a:spcBef>
              <a:spcAft>
                <a:spcPts val="0"/>
              </a:spcAft>
              <a:buNone/>
              <a:defRPr b="0" i="0" sz="2800" u="none" cap="none" strike="noStrike">
                <a:solidFill>
                  <a:schemeClr val="accent1"/>
                </a:solidFill>
                <a:latin typeface="Arial"/>
                <a:ea typeface="Arial"/>
                <a:cs typeface="Arial"/>
                <a:sym typeface="Arial"/>
              </a:defRPr>
            </a:lvl1pPr>
            <a:lvl2pPr indent="0" lvl="1" marL="0" marR="0" rtl="0" algn="l">
              <a:spcBef>
                <a:spcPts val="0"/>
              </a:spcBef>
              <a:spcAft>
                <a:spcPts val="0"/>
              </a:spcAft>
              <a:buNone/>
              <a:defRPr b="0" i="0" sz="2800" u="none" cap="none" strike="noStrike">
                <a:solidFill>
                  <a:srgbClr val="006A71"/>
                </a:solidFill>
                <a:latin typeface="Arial"/>
                <a:ea typeface="Arial"/>
                <a:cs typeface="Arial"/>
                <a:sym typeface="Arial"/>
              </a:defRPr>
            </a:lvl2pPr>
            <a:lvl3pPr indent="0" lvl="2" marL="0" marR="0" rtl="0" algn="l">
              <a:spcBef>
                <a:spcPts val="0"/>
              </a:spcBef>
              <a:spcAft>
                <a:spcPts val="0"/>
              </a:spcAft>
              <a:buNone/>
              <a:defRPr b="0" i="0" sz="2800" u="none" cap="none" strike="noStrike">
                <a:solidFill>
                  <a:srgbClr val="006A71"/>
                </a:solidFill>
                <a:latin typeface="Arial"/>
                <a:ea typeface="Arial"/>
                <a:cs typeface="Arial"/>
                <a:sym typeface="Arial"/>
              </a:defRPr>
            </a:lvl3pPr>
            <a:lvl4pPr indent="0" lvl="3" marL="0" marR="0" rtl="0" algn="l">
              <a:spcBef>
                <a:spcPts val="0"/>
              </a:spcBef>
              <a:spcAft>
                <a:spcPts val="0"/>
              </a:spcAft>
              <a:buNone/>
              <a:defRPr b="0" i="0" sz="2800" u="none" cap="none" strike="noStrike">
                <a:solidFill>
                  <a:srgbClr val="006A71"/>
                </a:solidFill>
                <a:latin typeface="Arial"/>
                <a:ea typeface="Arial"/>
                <a:cs typeface="Arial"/>
                <a:sym typeface="Arial"/>
              </a:defRPr>
            </a:lvl4pPr>
            <a:lvl5pPr indent="0" lvl="4" marL="0" marR="0" rtl="0" algn="l">
              <a:spcBef>
                <a:spcPts val="0"/>
              </a:spcBef>
              <a:spcAft>
                <a:spcPts val="0"/>
              </a:spcAft>
              <a:buNone/>
              <a:defRPr b="0" i="0" sz="2800" u="none" cap="none" strike="noStrike">
                <a:solidFill>
                  <a:srgbClr val="006A71"/>
                </a:solidFill>
                <a:latin typeface="Arial"/>
                <a:ea typeface="Arial"/>
                <a:cs typeface="Arial"/>
                <a:sym typeface="Arial"/>
              </a:defRPr>
            </a:lvl5pPr>
            <a:lvl6pPr indent="0" lvl="5" marL="457200" marR="0" rtl="0" algn="l">
              <a:spcBef>
                <a:spcPts val="0"/>
              </a:spcBef>
              <a:spcAft>
                <a:spcPts val="0"/>
              </a:spcAft>
              <a:buNone/>
              <a:defRPr b="0" i="0" sz="2800" u="none" cap="none" strike="noStrike">
                <a:solidFill>
                  <a:srgbClr val="006A71"/>
                </a:solidFill>
                <a:latin typeface="Arial"/>
                <a:ea typeface="Arial"/>
                <a:cs typeface="Arial"/>
                <a:sym typeface="Arial"/>
              </a:defRPr>
            </a:lvl6pPr>
            <a:lvl7pPr indent="0" lvl="6" marL="914400" marR="0" rtl="0" algn="l">
              <a:spcBef>
                <a:spcPts val="0"/>
              </a:spcBef>
              <a:spcAft>
                <a:spcPts val="0"/>
              </a:spcAft>
              <a:buNone/>
              <a:defRPr b="0" i="0" sz="2800" u="none" cap="none" strike="noStrike">
                <a:solidFill>
                  <a:srgbClr val="006A71"/>
                </a:solidFill>
                <a:latin typeface="Arial"/>
                <a:ea typeface="Arial"/>
                <a:cs typeface="Arial"/>
                <a:sym typeface="Arial"/>
              </a:defRPr>
            </a:lvl7pPr>
            <a:lvl8pPr indent="0" lvl="7" marL="1371600" marR="0" rtl="0" algn="l">
              <a:spcBef>
                <a:spcPts val="0"/>
              </a:spcBef>
              <a:spcAft>
                <a:spcPts val="0"/>
              </a:spcAft>
              <a:buNone/>
              <a:defRPr b="0" i="0" sz="2800" u="none" cap="none" strike="noStrike">
                <a:solidFill>
                  <a:srgbClr val="006A71"/>
                </a:solidFill>
                <a:latin typeface="Arial"/>
                <a:ea typeface="Arial"/>
                <a:cs typeface="Arial"/>
                <a:sym typeface="Arial"/>
              </a:defRPr>
            </a:lvl8pPr>
            <a:lvl9pPr indent="0" lvl="8" marL="1828800" marR="0" rtl="0" algn="l">
              <a:spcBef>
                <a:spcPts val="0"/>
              </a:spcBef>
              <a:spcAft>
                <a:spcPts val="0"/>
              </a:spcAft>
              <a:buNone/>
              <a:defRPr b="0" i="0" sz="2800" u="none" cap="none" strike="noStrike">
                <a:solidFill>
                  <a:srgbClr val="006A71"/>
                </a:solidFill>
                <a:latin typeface="Arial"/>
                <a:ea typeface="Arial"/>
                <a:cs typeface="Arial"/>
                <a:sym typeface="Arial"/>
              </a:defRPr>
            </a:lvl9pPr>
          </a:lstStyle>
          <a:p/>
        </p:txBody>
      </p:sp>
      <p:sp>
        <p:nvSpPr>
          <p:cNvPr id="119" name="Shape 119"/>
          <p:cNvSpPr txBox="1"/>
          <p:nvPr>
            <p:ph idx="1" type="body"/>
          </p:nvPr>
        </p:nvSpPr>
        <p:spPr>
          <a:xfrm>
            <a:off x="457200" y="646509"/>
            <a:ext cx="6096000" cy="399900"/>
          </a:xfrm>
          <a:prstGeom prst="rect">
            <a:avLst/>
          </a:prstGeom>
          <a:noFill/>
          <a:ln>
            <a:noFill/>
          </a:ln>
        </p:spPr>
        <p:txBody>
          <a:bodyPr anchorCtr="0" anchor="t" bIns="91425" lIns="91425" rIns="91425" tIns="91425"/>
          <a:lstStyle>
            <a:lvl1pPr indent="0" lvl="0" marL="0" marR="0" rtl="0" algn="l">
              <a:spcBef>
                <a:spcPts val="0"/>
              </a:spcBef>
              <a:spcAft>
                <a:spcPts val="0"/>
              </a:spcAft>
              <a:buClr>
                <a:srgbClr val="414343"/>
              </a:buClr>
              <a:buFont typeface="Arial"/>
              <a:buNone/>
              <a:defRPr b="0" i="1" sz="1600" u="none" cap="none" strike="noStrike">
                <a:solidFill>
                  <a:srgbClr val="414343"/>
                </a:solidFill>
                <a:latin typeface="Arial"/>
                <a:ea typeface="Arial"/>
                <a:cs typeface="Arial"/>
                <a:sym typeface="Arial"/>
              </a:defRPr>
            </a:lvl1pPr>
            <a:lvl2pPr indent="0" lvl="1" marL="0" marR="0" rtl="0" algn="l">
              <a:spcBef>
                <a:spcPts val="0"/>
              </a:spcBef>
              <a:spcAft>
                <a:spcPts val="0"/>
              </a:spcAft>
              <a:buClr>
                <a:schemeClr val="accent6"/>
              </a:buClr>
              <a:buFont typeface="Merriweather Sans"/>
              <a:buNone/>
              <a:defRPr b="0" i="1" sz="1600" u="none" cap="none" strike="noStrike">
                <a:solidFill>
                  <a:schemeClr val="accent6"/>
                </a:solidFill>
                <a:latin typeface="Arial"/>
                <a:ea typeface="Arial"/>
                <a:cs typeface="Arial"/>
                <a:sym typeface="Arial"/>
              </a:defRPr>
            </a:lvl2pPr>
            <a:lvl3pPr indent="0" lvl="2" marL="0" marR="0" rtl="0" algn="l">
              <a:spcBef>
                <a:spcPts val="0"/>
              </a:spcBef>
              <a:spcAft>
                <a:spcPts val="0"/>
              </a:spcAft>
              <a:buClr>
                <a:schemeClr val="accent6"/>
              </a:buClr>
              <a:buFont typeface="Merriweather Sans"/>
              <a:buNone/>
              <a:defRPr b="0" i="1" sz="1600" u="none" cap="none" strike="noStrike">
                <a:solidFill>
                  <a:schemeClr val="accent6"/>
                </a:solidFill>
                <a:latin typeface="Arial"/>
                <a:ea typeface="Arial"/>
                <a:cs typeface="Arial"/>
                <a:sym typeface="Arial"/>
              </a:defRPr>
            </a:lvl3pPr>
            <a:lvl4pPr indent="0" lvl="3" marL="0" marR="0" rtl="0" algn="l">
              <a:spcBef>
                <a:spcPts val="0"/>
              </a:spcBef>
              <a:spcAft>
                <a:spcPts val="0"/>
              </a:spcAft>
              <a:buClr>
                <a:schemeClr val="accent6"/>
              </a:buClr>
              <a:buFont typeface="Arial"/>
              <a:buNone/>
              <a:defRPr b="0" i="1" sz="1600" u="none" cap="none" strike="noStrike">
                <a:solidFill>
                  <a:schemeClr val="accent6"/>
                </a:solidFill>
                <a:latin typeface="Arial"/>
                <a:ea typeface="Arial"/>
                <a:cs typeface="Arial"/>
                <a:sym typeface="Arial"/>
              </a:defRPr>
            </a:lvl4pPr>
            <a:lvl5pPr indent="0" lvl="4" marL="0" marR="0" rtl="0" algn="l">
              <a:spcBef>
                <a:spcPts val="0"/>
              </a:spcBef>
              <a:spcAft>
                <a:spcPts val="0"/>
              </a:spcAft>
              <a:buClr>
                <a:schemeClr val="accent6"/>
              </a:buClr>
              <a:buFont typeface="Arial"/>
              <a:buNone/>
              <a:defRPr b="0" i="1" sz="1600" u="none" cap="none" strike="noStrike">
                <a:solidFill>
                  <a:schemeClr val="accent6"/>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120" name="Shape 120"/>
          <p:cNvSpPr txBox="1"/>
          <p:nvPr>
            <p:ph idx="11" type="ftr"/>
          </p:nvPr>
        </p:nvSpPr>
        <p:spPr>
          <a:xfrm>
            <a:off x="0" y="4972050"/>
            <a:ext cx="9144000" cy="171600"/>
          </a:xfrm>
          <a:prstGeom prst="rect">
            <a:avLst/>
          </a:prstGeom>
          <a:noFill/>
          <a:ln>
            <a:noFill/>
          </a:ln>
        </p:spPr>
        <p:txBody>
          <a:bodyPr anchorCtr="0" anchor="t" bIns="91425" lIns="91425" rIns="91425" tIns="91425"/>
          <a:lstStyle>
            <a:lvl1pPr indent="0" lvl="0" marL="0" marR="0" rtl="0" algn="ctr">
              <a:spcBef>
                <a:spcPts val="0"/>
              </a:spcBef>
              <a:spcAft>
                <a:spcPts val="0"/>
              </a:spcAft>
              <a:buNone/>
              <a:defRPr sz="900">
                <a:solidFill>
                  <a:schemeClr val="lt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21" name="Shape 121"/>
          <p:cNvSpPr txBox="1"/>
          <p:nvPr>
            <p:ph idx="10" type="dt"/>
          </p:nvPr>
        </p:nvSpPr>
        <p:spPr>
          <a:xfrm>
            <a:off x="457200" y="4972050"/>
            <a:ext cx="2133600" cy="171600"/>
          </a:xfrm>
          <a:prstGeom prst="rect">
            <a:avLst/>
          </a:prstGeom>
          <a:noFill/>
          <a:ln>
            <a:noFill/>
          </a:ln>
        </p:spPr>
        <p:txBody>
          <a:bodyPr anchorCtr="0" anchor="t" bIns="91425" lIns="91425" rIns="91425" tIns="91425"/>
          <a:lstStyle>
            <a:lvl1pPr indent="0" lvl="0" marL="0" marR="0" rtl="0" algn="l">
              <a:spcBef>
                <a:spcPts val="0"/>
              </a:spcBef>
              <a:spcAft>
                <a:spcPts val="0"/>
              </a:spcAft>
              <a:buNone/>
              <a:defRPr sz="900">
                <a:solidFill>
                  <a:srgbClr val="FFFFFF"/>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1_Title and Content">
    <p:spTree>
      <p:nvGrpSpPr>
        <p:cNvPr id="122" name="Shape 122"/>
        <p:cNvGrpSpPr/>
        <p:nvPr/>
      </p:nvGrpSpPr>
      <p:grpSpPr>
        <a:xfrm>
          <a:off x="0" y="0"/>
          <a:ext cx="0" cy="0"/>
          <a:chOff x="0" y="0"/>
          <a:chExt cx="0" cy="0"/>
        </a:xfrm>
      </p:grpSpPr>
      <p:sp>
        <p:nvSpPr>
          <p:cNvPr id="123" name="Shape 123"/>
          <p:cNvSpPr txBox="1"/>
          <p:nvPr>
            <p:ph type="title"/>
          </p:nvPr>
        </p:nvSpPr>
        <p:spPr>
          <a:xfrm>
            <a:off x="457199" y="285750"/>
            <a:ext cx="6019800" cy="742800"/>
          </a:xfrm>
          <a:prstGeom prst="rect">
            <a:avLst/>
          </a:prstGeom>
          <a:noFill/>
          <a:ln>
            <a:noFill/>
          </a:ln>
        </p:spPr>
        <p:txBody>
          <a:bodyPr anchorCtr="0" anchor="t" bIns="91425" lIns="91425" rIns="91425" tIns="91425"/>
          <a:lstStyle>
            <a:lvl1pPr indent="0" lvl="0" marL="0" marR="0" rtl="0" algn="l">
              <a:spcBef>
                <a:spcPts val="0"/>
              </a:spcBef>
              <a:spcAft>
                <a:spcPts val="0"/>
              </a:spcAft>
              <a:buNone/>
              <a:defRPr b="0" i="0" sz="2800" u="none" cap="none" strike="noStrike">
                <a:solidFill>
                  <a:srgbClr val="006A71"/>
                </a:solidFill>
                <a:latin typeface="Arial"/>
                <a:ea typeface="Arial"/>
                <a:cs typeface="Arial"/>
                <a:sym typeface="Arial"/>
              </a:defRPr>
            </a:lvl1pPr>
            <a:lvl2pPr indent="0" lvl="1" marL="0" marR="0" rtl="0" algn="l">
              <a:spcBef>
                <a:spcPts val="0"/>
              </a:spcBef>
              <a:spcAft>
                <a:spcPts val="0"/>
              </a:spcAft>
              <a:buNone/>
              <a:defRPr b="0" i="0" sz="2800" u="none" cap="none" strike="noStrike">
                <a:solidFill>
                  <a:srgbClr val="006A71"/>
                </a:solidFill>
                <a:latin typeface="Arial"/>
                <a:ea typeface="Arial"/>
                <a:cs typeface="Arial"/>
                <a:sym typeface="Arial"/>
              </a:defRPr>
            </a:lvl2pPr>
            <a:lvl3pPr indent="0" lvl="2" marL="0" marR="0" rtl="0" algn="l">
              <a:spcBef>
                <a:spcPts val="0"/>
              </a:spcBef>
              <a:spcAft>
                <a:spcPts val="0"/>
              </a:spcAft>
              <a:buNone/>
              <a:defRPr b="0" i="0" sz="2800" u="none" cap="none" strike="noStrike">
                <a:solidFill>
                  <a:srgbClr val="006A71"/>
                </a:solidFill>
                <a:latin typeface="Arial"/>
                <a:ea typeface="Arial"/>
                <a:cs typeface="Arial"/>
                <a:sym typeface="Arial"/>
              </a:defRPr>
            </a:lvl3pPr>
            <a:lvl4pPr indent="0" lvl="3" marL="0" marR="0" rtl="0" algn="l">
              <a:spcBef>
                <a:spcPts val="0"/>
              </a:spcBef>
              <a:spcAft>
                <a:spcPts val="0"/>
              </a:spcAft>
              <a:buNone/>
              <a:defRPr b="0" i="0" sz="2800" u="none" cap="none" strike="noStrike">
                <a:solidFill>
                  <a:srgbClr val="006A71"/>
                </a:solidFill>
                <a:latin typeface="Arial"/>
                <a:ea typeface="Arial"/>
                <a:cs typeface="Arial"/>
                <a:sym typeface="Arial"/>
              </a:defRPr>
            </a:lvl4pPr>
            <a:lvl5pPr indent="0" lvl="4" marL="0" marR="0" rtl="0" algn="l">
              <a:spcBef>
                <a:spcPts val="0"/>
              </a:spcBef>
              <a:spcAft>
                <a:spcPts val="0"/>
              </a:spcAft>
              <a:buNone/>
              <a:defRPr b="0" i="0" sz="2800" u="none" cap="none" strike="noStrike">
                <a:solidFill>
                  <a:srgbClr val="006A71"/>
                </a:solidFill>
                <a:latin typeface="Arial"/>
                <a:ea typeface="Arial"/>
                <a:cs typeface="Arial"/>
                <a:sym typeface="Arial"/>
              </a:defRPr>
            </a:lvl5pPr>
            <a:lvl6pPr indent="0" lvl="5" marL="457200" marR="0" rtl="0" algn="l">
              <a:spcBef>
                <a:spcPts val="0"/>
              </a:spcBef>
              <a:spcAft>
                <a:spcPts val="0"/>
              </a:spcAft>
              <a:buNone/>
              <a:defRPr b="0" i="0" sz="2800" u="none" cap="none" strike="noStrike">
                <a:solidFill>
                  <a:srgbClr val="006A71"/>
                </a:solidFill>
                <a:latin typeface="Arial"/>
                <a:ea typeface="Arial"/>
                <a:cs typeface="Arial"/>
                <a:sym typeface="Arial"/>
              </a:defRPr>
            </a:lvl6pPr>
            <a:lvl7pPr indent="0" lvl="6" marL="914400" marR="0" rtl="0" algn="l">
              <a:spcBef>
                <a:spcPts val="0"/>
              </a:spcBef>
              <a:spcAft>
                <a:spcPts val="0"/>
              </a:spcAft>
              <a:buNone/>
              <a:defRPr b="0" i="0" sz="2800" u="none" cap="none" strike="noStrike">
                <a:solidFill>
                  <a:srgbClr val="006A71"/>
                </a:solidFill>
                <a:latin typeface="Arial"/>
                <a:ea typeface="Arial"/>
                <a:cs typeface="Arial"/>
                <a:sym typeface="Arial"/>
              </a:defRPr>
            </a:lvl7pPr>
            <a:lvl8pPr indent="0" lvl="7" marL="1371600" marR="0" rtl="0" algn="l">
              <a:spcBef>
                <a:spcPts val="0"/>
              </a:spcBef>
              <a:spcAft>
                <a:spcPts val="0"/>
              </a:spcAft>
              <a:buNone/>
              <a:defRPr b="0" i="0" sz="2800" u="none" cap="none" strike="noStrike">
                <a:solidFill>
                  <a:srgbClr val="006A71"/>
                </a:solidFill>
                <a:latin typeface="Arial"/>
                <a:ea typeface="Arial"/>
                <a:cs typeface="Arial"/>
                <a:sym typeface="Arial"/>
              </a:defRPr>
            </a:lvl8pPr>
            <a:lvl9pPr indent="0" lvl="8" marL="1828800" marR="0" rtl="0" algn="l">
              <a:spcBef>
                <a:spcPts val="0"/>
              </a:spcBef>
              <a:spcAft>
                <a:spcPts val="0"/>
              </a:spcAft>
              <a:buNone/>
              <a:defRPr b="0" i="0" sz="2800" u="none" cap="none" strike="noStrike">
                <a:solidFill>
                  <a:srgbClr val="006A71"/>
                </a:solidFill>
                <a:latin typeface="Arial"/>
                <a:ea typeface="Arial"/>
                <a:cs typeface="Arial"/>
                <a:sym typeface="Arial"/>
              </a:defRPr>
            </a:lvl9pPr>
          </a:lstStyle>
          <a:p/>
        </p:txBody>
      </p:sp>
      <p:sp>
        <p:nvSpPr>
          <p:cNvPr id="124" name="Shape 124"/>
          <p:cNvSpPr txBox="1"/>
          <p:nvPr>
            <p:ph idx="1" type="body"/>
          </p:nvPr>
        </p:nvSpPr>
        <p:spPr>
          <a:xfrm>
            <a:off x="457200" y="1103709"/>
            <a:ext cx="8229600" cy="3811200"/>
          </a:xfrm>
          <a:prstGeom prst="rect">
            <a:avLst/>
          </a:prstGeom>
          <a:noFill/>
          <a:ln>
            <a:noFill/>
          </a:ln>
        </p:spPr>
        <p:txBody>
          <a:bodyPr anchorCtr="0" anchor="t" bIns="91425" lIns="91425" rIns="91425" tIns="91425"/>
          <a:lstStyle>
            <a:lvl1pPr indent="-115887" lvl="0" marL="230187" marR="0" rtl="0" algn="l">
              <a:spcBef>
                <a:spcPts val="360"/>
              </a:spcBef>
              <a:spcAft>
                <a:spcPts val="0"/>
              </a:spcAft>
              <a:buClr>
                <a:srgbClr val="414343"/>
              </a:buClr>
              <a:buSzPct val="100000"/>
              <a:buFont typeface="Arial"/>
              <a:buChar char="•"/>
              <a:defRPr b="0" i="0" sz="1800" u="none" cap="none" strike="noStrike">
                <a:solidFill>
                  <a:srgbClr val="414343"/>
                </a:solidFill>
                <a:latin typeface="Arial"/>
                <a:ea typeface="Arial"/>
                <a:cs typeface="Arial"/>
                <a:sym typeface="Arial"/>
              </a:defRPr>
            </a:lvl1pPr>
            <a:lvl2pPr indent="-139700" lvl="1" marL="457200" marR="0" rtl="0" algn="l">
              <a:spcBef>
                <a:spcPts val="320"/>
              </a:spcBef>
              <a:spcAft>
                <a:spcPts val="0"/>
              </a:spcAft>
              <a:buClr>
                <a:srgbClr val="414343"/>
              </a:buClr>
              <a:buSzPct val="100000"/>
              <a:buFont typeface="Merriweather Sans"/>
              <a:buChar char="&gt;"/>
              <a:defRPr b="0" i="0" sz="1600" u="none" cap="none" strike="noStrike">
                <a:solidFill>
                  <a:srgbClr val="414343"/>
                </a:solidFill>
                <a:latin typeface="Arial"/>
                <a:ea typeface="Arial"/>
                <a:cs typeface="Arial"/>
                <a:sym typeface="Arial"/>
              </a:defRPr>
            </a:lvl2pPr>
            <a:lvl3pPr indent="-120650" lvl="2" marL="679450" marR="0" rtl="0" algn="l">
              <a:spcBef>
                <a:spcPts val="320"/>
              </a:spcBef>
              <a:spcAft>
                <a:spcPts val="0"/>
              </a:spcAft>
              <a:buClr>
                <a:srgbClr val="414343"/>
              </a:buClr>
              <a:buSzPct val="100000"/>
              <a:buFont typeface="Merriweather Sans"/>
              <a:buChar char="-"/>
              <a:defRPr b="0" i="0" sz="1600" u="none" cap="none" strike="noStrike">
                <a:solidFill>
                  <a:srgbClr val="414343"/>
                </a:solidFill>
                <a:latin typeface="Arial"/>
                <a:ea typeface="Arial"/>
                <a:cs typeface="Arial"/>
                <a:sym typeface="Arial"/>
              </a:defRPr>
            </a:lvl3pPr>
            <a:lvl4pPr indent="-139700" lvl="3" marL="914400" marR="0" rtl="0" algn="l">
              <a:spcBef>
                <a:spcPts val="320"/>
              </a:spcBef>
              <a:spcAft>
                <a:spcPts val="0"/>
              </a:spcAft>
              <a:buClr>
                <a:srgbClr val="414343"/>
              </a:buClr>
              <a:buSzPct val="100000"/>
              <a:buFont typeface="Arial"/>
              <a:buChar char="»"/>
              <a:defRPr b="0" i="0" sz="1600" u="none" cap="none" strike="noStrike">
                <a:solidFill>
                  <a:srgbClr val="414343"/>
                </a:solidFill>
                <a:latin typeface="Arial"/>
                <a:ea typeface="Arial"/>
                <a:cs typeface="Arial"/>
                <a:sym typeface="Arial"/>
              </a:defRPr>
            </a:lvl4pPr>
            <a:lvl5pPr indent="-128587" lvl="4" marL="1144587" marR="0" rtl="0" algn="l">
              <a:spcBef>
                <a:spcPts val="320"/>
              </a:spcBef>
              <a:spcAft>
                <a:spcPts val="0"/>
              </a:spcAft>
              <a:buClr>
                <a:srgbClr val="414343"/>
              </a:buClr>
              <a:buSzPct val="100000"/>
              <a:buFont typeface="Arial"/>
              <a:buChar char="•"/>
              <a:defRPr b="0" i="0" sz="1600" u="none" cap="none" strike="noStrike">
                <a:solidFill>
                  <a:srgbClr val="414343"/>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125" name="Shape 125"/>
          <p:cNvSpPr txBox="1"/>
          <p:nvPr>
            <p:ph idx="11" type="ftr"/>
          </p:nvPr>
        </p:nvSpPr>
        <p:spPr>
          <a:xfrm>
            <a:off x="0" y="4972050"/>
            <a:ext cx="9144000" cy="171600"/>
          </a:xfrm>
          <a:prstGeom prst="rect">
            <a:avLst/>
          </a:prstGeom>
          <a:noFill/>
          <a:ln>
            <a:noFill/>
          </a:ln>
        </p:spPr>
        <p:txBody>
          <a:bodyPr anchorCtr="0" anchor="t" bIns="91425" lIns="91425" rIns="91425" tIns="91425"/>
          <a:lstStyle>
            <a:lvl1pPr indent="0" lvl="0" marL="0" marR="0" rtl="0" algn="ctr">
              <a:spcBef>
                <a:spcPts val="0"/>
              </a:spcBef>
              <a:spcAft>
                <a:spcPts val="0"/>
              </a:spcAft>
              <a:buNone/>
              <a:defRPr sz="900">
                <a:solidFill>
                  <a:schemeClr val="lt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26" name="Shape 126"/>
          <p:cNvSpPr txBox="1"/>
          <p:nvPr>
            <p:ph idx="10" type="dt"/>
          </p:nvPr>
        </p:nvSpPr>
        <p:spPr>
          <a:xfrm>
            <a:off x="457200" y="4972050"/>
            <a:ext cx="2133600" cy="171600"/>
          </a:xfrm>
          <a:prstGeom prst="rect">
            <a:avLst/>
          </a:prstGeom>
          <a:noFill/>
          <a:ln>
            <a:noFill/>
          </a:ln>
        </p:spPr>
        <p:txBody>
          <a:bodyPr anchorCtr="0" anchor="t" bIns="91425" lIns="91425" rIns="91425" tIns="91425"/>
          <a:lstStyle>
            <a:lvl1pPr indent="0" lvl="0" marL="0" marR="0" rtl="0" algn="l">
              <a:spcBef>
                <a:spcPts val="0"/>
              </a:spcBef>
              <a:spcAft>
                <a:spcPts val="0"/>
              </a:spcAft>
              <a:buNone/>
              <a:defRPr sz="900">
                <a:solidFill>
                  <a:srgbClr val="FFFFFF"/>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27" name="Shape 127"/>
        <p:cNvGrpSpPr/>
        <p:nvPr/>
      </p:nvGrpSpPr>
      <p:grpSpPr>
        <a:xfrm>
          <a:off x="0" y="0"/>
          <a:ext cx="0" cy="0"/>
          <a:chOff x="0" y="0"/>
          <a:chExt cx="0" cy="0"/>
        </a:xfrm>
      </p:grpSpPr>
      <p:sp>
        <p:nvSpPr>
          <p:cNvPr id="128" name="Shape 128"/>
          <p:cNvSpPr txBox="1"/>
          <p:nvPr>
            <p:ph type="title"/>
          </p:nvPr>
        </p:nvSpPr>
        <p:spPr>
          <a:xfrm>
            <a:off x="273050" y="114300"/>
            <a:ext cx="8642400" cy="857400"/>
          </a:xfrm>
          <a:prstGeom prst="rect">
            <a:avLst/>
          </a:prstGeom>
          <a:noFill/>
          <a:ln>
            <a:noFill/>
          </a:ln>
        </p:spPr>
        <p:txBody>
          <a:bodyPr anchorCtr="0" anchor="t" bIns="91425" lIns="91425" rIns="91425" tIns="91425"/>
          <a:lstStyle>
            <a:lvl1pPr indent="0" lvl="0" marL="0" marR="0" rtl="0" algn="l">
              <a:spcBef>
                <a:spcPts val="0"/>
              </a:spcBef>
              <a:spcAft>
                <a:spcPts val="0"/>
              </a:spcAft>
              <a:buNone/>
              <a:defRPr b="0" i="0" sz="2800" u="none" cap="none" strike="noStrike">
                <a:solidFill>
                  <a:srgbClr val="006A71"/>
                </a:solidFill>
                <a:latin typeface="Arial"/>
                <a:ea typeface="Arial"/>
                <a:cs typeface="Arial"/>
                <a:sym typeface="Arial"/>
              </a:defRPr>
            </a:lvl1pPr>
            <a:lvl2pPr indent="0" lvl="1" marL="0" marR="0" rtl="0" algn="l">
              <a:spcBef>
                <a:spcPts val="0"/>
              </a:spcBef>
              <a:spcAft>
                <a:spcPts val="0"/>
              </a:spcAft>
              <a:buNone/>
              <a:defRPr b="0" i="0" sz="2800" u="none" cap="none" strike="noStrike">
                <a:solidFill>
                  <a:srgbClr val="006A71"/>
                </a:solidFill>
                <a:latin typeface="Arial"/>
                <a:ea typeface="Arial"/>
                <a:cs typeface="Arial"/>
                <a:sym typeface="Arial"/>
              </a:defRPr>
            </a:lvl2pPr>
            <a:lvl3pPr indent="0" lvl="2" marL="0" marR="0" rtl="0" algn="l">
              <a:spcBef>
                <a:spcPts val="0"/>
              </a:spcBef>
              <a:spcAft>
                <a:spcPts val="0"/>
              </a:spcAft>
              <a:buNone/>
              <a:defRPr b="0" i="0" sz="2800" u="none" cap="none" strike="noStrike">
                <a:solidFill>
                  <a:srgbClr val="006A71"/>
                </a:solidFill>
                <a:latin typeface="Arial"/>
                <a:ea typeface="Arial"/>
                <a:cs typeface="Arial"/>
                <a:sym typeface="Arial"/>
              </a:defRPr>
            </a:lvl3pPr>
            <a:lvl4pPr indent="0" lvl="3" marL="0" marR="0" rtl="0" algn="l">
              <a:spcBef>
                <a:spcPts val="0"/>
              </a:spcBef>
              <a:spcAft>
                <a:spcPts val="0"/>
              </a:spcAft>
              <a:buNone/>
              <a:defRPr b="0" i="0" sz="2800" u="none" cap="none" strike="noStrike">
                <a:solidFill>
                  <a:srgbClr val="006A71"/>
                </a:solidFill>
                <a:latin typeface="Arial"/>
                <a:ea typeface="Arial"/>
                <a:cs typeface="Arial"/>
                <a:sym typeface="Arial"/>
              </a:defRPr>
            </a:lvl4pPr>
            <a:lvl5pPr indent="0" lvl="4" marL="0" marR="0" rtl="0" algn="l">
              <a:spcBef>
                <a:spcPts val="0"/>
              </a:spcBef>
              <a:spcAft>
                <a:spcPts val="0"/>
              </a:spcAft>
              <a:buNone/>
              <a:defRPr b="0" i="0" sz="2800" u="none" cap="none" strike="noStrike">
                <a:solidFill>
                  <a:srgbClr val="006A71"/>
                </a:solidFill>
                <a:latin typeface="Arial"/>
                <a:ea typeface="Arial"/>
                <a:cs typeface="Arial"/>
                <a:sym typeface="Arial"/>
              </a:defRPr>
            </a:lvl5pPr>
            <a:lvl6pPr indent="0" lvl="5" marL="457200" marR="0" rtl="0" algn="l">
              <a:spcBef>
                <a:spcPts val="0"/>
              </a:spcBef>
              <a:spcAft>
                <a:spcPts val="0"/>
              </a:spcAft>
              <a:buNone/>
              <a:defRPr b="0" i="0" sz="2800" u="none" cap="none" strike="noStrike">
                <a:solidFill>
                  <a:srgbClr val="006A71"/>
                </a:solidFill>
                <a:latin typeface="Arial"/>
                <a:ea typeface="Arial"/>
                <a:cs typeface="Arial"/>
                <a:sym typeface="Arial"/>
              </a:defRPr>
            </a:lvl6pPr>
            <a:lvl7pPr indent="0" lvl="6" marL="914400" marR="0" rtl="0" algn="l">
              <a:spcBef>
                <a:spcPts val="0"/>
              </a:spcBef>
              <a:spcAft>
                <a:spcPts val="0"/>
              </a:spcAft>
              <a:buNone/>
              <a:defRPr b="0" i="0" sz="2800" u="none" cap="none" strike="noStrike">
                <a:solidFill>
                  <a:srgbClr val="006A71"/>
                </a:solidFill>
                <a:latin typeface="Arial"/>
                <a:ea typeface="Arial"/>
                <a:cs typeface="Arial"/>
                <a:sym typeface="Arial"/>
              </a:defRPr>
            </a:lvl7pPr>
            <a:lvl8pPr indent="0" lvl="7" marL="1371600" marR="0" rtl="0" algn="l">
              <a:spcBef>
                <a:spcPts val="0"/>
              </a:spcBef>
              <a:spcAft>
                <a:spcPts val="0"/>
              </a:spcAft>
              <a:buNone/>
              <a:defRPr b="0" i="0" sz="2800" u="none" cap="none" strike="noStrike">
                <a:solidFill>
                  <a:srgbClr val="006A71"/>
                </a:solidFill>
                <a:latin typeface="Arial"/>
                <a:ea typeface="Arial"/>
                <a:cs typeface="Arial"/>
                <a:sym typeface="Arial"/>
              </a:defRPr>
            </a:lvl8pPr>
            <a:lvl9pPr indent="0" lvl="8" marL="1828800" marR="0" rtl="0" algn="l">
              <a:spcBef>
                <a:spcPts val="0"/>
              </a:spcBef>
              <a:spcAft>
                <a:spcPts val="0"/>
              </a:spcAft>
              <a:buNone/>
              <a:defRPr b="0" i="0" sz="2800" u="none" cap="none" strike="noStrike">
                <a:solidFill>
                  <a:srgbClr val="006A71"/>
                </a:solidFill>
                <a:latin typeface="Arial"/>
                <a:ea typeface="Arial"/>
                <a:cs typeface="Arial"/>
                <a:sym typeface="Arial"/>
              </a:defRPr>
            </a:lvl9pPr>
          </a:lstStyle>
          <a:p/>
        </p:txBody>
      </p:sp>
      <p:sp>
        <p:nvSpPr>
          <p:cNvPr id="129" name="Shape 129"/>
          <p:cNvSpPr txBox="1"/>
          <p:nvPr>
            <p:ph idx="1" type="body"/>
          </p:nvPr>
        </p:nvSpPr>
        <p:spPr>
          <a:xfrm>
            <a:off x="273050" y="1131093"/>
            <a:ext cx="8642400" cy="3543300"/>
          </a:xfrm>
          <a:prstGeom prst="rect">
            <a:avLst/>
          </a:prstGeom>
          <a:noFill/>
          <a:ln>
            <a:noFill/>
          </a:ln>
        </p:spPr>
        <p:txBody>
          <a:bodyPr anchorCtr="0" anchor="t" bIns="91425" lIns="91425" rIns="91425" tIns="91425"/>
          <a:lstStyle>
            <a:lvl1pPr indent="-115887" lvl="0" marL="230187" marR="0" rtl="0" algn="l">
              <a:spcBef>
                <a:spcPts val="360"/>
              </a:spcBef>
              <a:spcAft>
                <a:spcPts val="0"/>
              </a:spcAft>
              <a:buClr>
                <a:srgbClr val="414343"/>
              </a:buClr>
              <a:buSzPct val="100000"/>
              <a:buFont typeface="Arial"/>
              <a:buChar char="•"/>
              <a:defRPr b="0" i="0" sz="1800" u="none" cap="none" strike="noStrike">
                <a:solidFill>
                  <a:srgbClr val="414343"/>
                </a:solidFill>
                <a:latin typeface="Arial"/>
                <a:ea typeface="Arial"/>
                <a:cs typeface="Arial"/>
                <a:sym typeface="Arial"/>
              </a:defRPr>
            </a:lvl1pPr>
            <a:lvl2pPr indent="-139700" lvl="1" marL="457200" marR="0" rtl="0" algn="l">
              <a:spcBef>
                <a:spcPts val="320"/>
              </a:spcBef>
              <a:spcAft>
                <a:spcPts val="0"/>
              </a:spcAft>
              <a:buClr>
                <a:srgbClr val="414343"/>
              </a:buClr>
              <a:buSzPct val="100000"/>
              <a:buFont typeface="Merriweather Sans"/>
              <a:buChar char="&gt;"/>
              <a:defRPr b="0" i="0" sz="1600" u="none" cap="none" strike="noStrike">
                <a:solidFill>
                  <a:srgbClr val="414343"/>
                </a:solidFill>
                <a:latin typeface="Arial"/>
                <a:ea typeface="Arial"/>
                <a:cs typeface="Arial"/>
                <a:sym typeface="Arial"/>
              </a:defRPr>
            </a:lvl2pPr>
            <a:lvl3pPr indent="-120650" lvl="2" marL="679450" marR="0" rtl="0" algn="l">
              <a:spcBef>
                <a:spcPts val="320"/>
              </a:spcBef>
              <a:spcAft>
                <a:spcPts val="0"/>
              </a:spcAft>
              <a:buClr>
                <a:srgbClr val="414343"/>
              </a:buClr>
              <a:buSzPct val="100000"/>
              <a:buFont typeface="Merriweather Sans"/>
              <a:buChar char="-"/>
              <a:defRPr b="0" i="0" sz="1600" u="none" cap="none" strike="noStrike">
                <a:solidFill>
                  <a:srgbClr val="414343"/>
                </a:solidFill>
                <a:latin typeface="Arial"/>
                <a:ea typeface="Arial"/>
                <a:cs typeface="Arial"/>
                <a:sym typeface="Arial"/>
              </a:defRPr>
            </a:lvl3pPr>
            <a:lvl4pPr indent="-139700" lvl="3" marL="914400" marR="0" rtl="0" algn="l">
              <a:spcBef>
                <a:spcPts val="320"/>
              </a:spcBef>
              <a:spcAft>
                <a:spcPts val="0"/>
              </a:spcAft>
              <a:buClr>
                <a:srgbClr val="414343"/>
              </a:buClr>
              <a:buSzPct val="100000"/>
              <a:buFont typeface="Arial"/>
              <a:buChar char="»"/>
              <a:defRPr b="0" i="0" sz="1600" u="none" cap="none" strike="noStrike">
                <a:solidFill>
                  <a:srgbClr val="414343"/>
                </a:solidFill>
                <a:latin typeface="Arial"/>
                <a:ea typeface="Arial"/>
                <a:cs typeface="Arial"/>
                <a:sym typeface="Arial"/>
              </a:defRPr>
            </a:lvl4pPr>
            <a:lvl5pPr indent="-128587" lvl="4" marL="1144587" marR="0" rtl="0" algn="l">
              <a:spcBef>
                <a:spcPts val="320"/>
              </a:spcBef>
              <a:spcAft>
                <a:spcPts val="0"/>
              </a:spcAft>
              <a:buClr>
                <a:srgbClr val="414343"/>
              </a:buClr>
              <a:buSzPct val="100000"/>
              <a:buFont typeface="Arial"/>
              <a:buChar char="•"/>
              <a:defRPr b="0" i="0" sz="1600" u="none" cap="none" strike="noStrike">
                <a:solidFill>
                  <a:srgbClr val="414343"/>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130" name="Shape 130"/>
          <p:cNvSpPr txBox="1"/>
          <p:nvPr>
            <p:ph idx="12" type="sldNum"/>
          </p:nvPr>
        </p:nvSpPr>
        <p:spPr>
          <a:xfrm>
            <a:off x="4376737" y="4847034"/>
            <a:ext cx="2286000" cy="2001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fld id="{00000000-1234-1234-1234-123412341234}" type="slidenum">
              <a:rPr lang="en" sz="1800">
                <a:solidFill>
                  <a:schemeClr val="dk1"/>
                </a:solidFill>
                <a:latin typeface="Arial"/>
                <a:ea typeface="Arial"/>
                <a:cs typeface="Arial"/>
                <a:sym typeface="Arial"/>
              </a:rPr>
              <a:t>‹#›</a:t>
            </a:fld>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OverObj">
  <p:cSld name="Title and Text over Content">
    <p:spTree>
      <p:nvGrpSpPr>
        <p:cNvPr id="131" name="Shape 131"/>
        <p:cNvGrpSpPr/>
        <p:nvPr/>
      </p:nvGrpSpPr>
      <p:grpSpPr>
        <a:xfrm>
          <a:off x="0" y="0"/>
          <a:ext cx="0" cy="0"/>
          <a:chOff x="0" y="0"/>
          <a:chExt cx="0" cy="0"/>
        </a:xfrm>
      </p:grpSpPr>
      <p:sp>
        <p:nvSpPr>
          <p:cNvPr id="132" name="Shape 132"/>
          <p:cNvSpPr txBox="1"/>
          <p:nvPr>
            <p:ph type="title"/>
          </p:nvPr>
        </p:nvSpPr>
        <p:spPr>
          <a:xfrm>
            <a:off x="622300" y="333375"/>
            <a:ext cx="8001000" cy="828600"/>
          </a:xfrm>
          <a:prstGeom prst="rect">
            <a:avLst/>
          </a:prstGeom>
          <a:noFill/>
          <a:ln>
            <a:noFill/>
          </a:ln>
        </p:spPr>
        <p:txBody>
          <a:bodyPr anchorCtr="0" anchor="t" bIns="91425" lIns="91425" rIns="91425" tIns="91425"/>
          <a:lstStyle>
            <a:lvl1pPr indent="0" lvl="0" marL="0" marR="0" rtl="0" algn="l">
              <a:spcBef>
                <a:spcPts val="0"/>
              </a:spcBef>
              <a:spcAft>
                <a:spcPts val="0"/>
              </a:spcAft>
              <a:buNone/>
              <a:defRPr b="0" i="0" sz="2800" u="none" cap="none" strike="noStrike">
                <a:solidFill>
                  <a:srgbClr val="006A71"/>
                </a:solidFill>
                <a:latin typeface="Arial"/>
                <a:ea typeface="Arial"/>
                <a:cs typeface="Arial"/>
                <a:sym typeface="Arial"/>
              </a:defRPr>
            </a:lvl1pPr>
            <a:lvl2pPr indent="0" lvl="1" marL="0" marR="0" rtl="0" algn="l">
              <a:spcBef>
                <a:spcPts val="0"/>
              </a:spcBef>
              <a:spcAft>
                <a:spcPts val="0"/>
              </a:spcAft>
              <a:buNone/>
              <a:defRPr b="0" i="0" sz="2800" u="none" cap="none" strike="noStrike">
                <a:solidFill>
                  <a:srgbClr val="006A71"/>
                </a:solidFill>
                <a:latin typeface="Arial"/>
                <a:ea typeface="Arial"/>
                <a:cs typeface="Arial"/>
                <a:sym typeface="Arial"/>
              </a:defRPr>
            </a:lvl2pPr>
            <a:lvl3pPr indent="0" lvl="2" marL="0" marR="0" rtl="0" algn="l">
              <a:spcBef>
                <a:spcPts val="0"/>
              </a:spcBef>
              <a:spcAft>
                <a:spcPts val="0"/>
              </a:spcAft>
              <a:buNone/>
              <a:defRPr b="0" i="0" sz="2800" u="none" cap="none" strike="noStrike">
                <a:solidFill>
                  <a:srgbClr val="006A71"/>
                </a:solidFill>
                <a:latin typeface="Arial"/>
                <a:ea typeface="Arial"/>
                <a:cs typeface="Arial"/>
                <a:sym typeface="Arial"/>
              </a:defRPr>
            </a:lvl3pPr>
            <a:lvl4pPr indent="0" lvl="3" marL="0" marR="0" rtl="0" algn="l">
              <a:spcBef>
                <a:spcPts val="0"/>
              </a:spcBef>
              <a:spcAft>
                <a:spcPts val="0"/>
              </a:spcAft>
              <a:buNone/>
              <a:defRPr b="0" i="0" sz="2800" u="none" cap="none" strike="noStrike">
                <a:solidFill>
                  <a:srgbClr val="006A71"/>
                </a:solidFill>
                <a:latin typeface="Arial"/>
                <a:ea typeface="Arial"/>
                <a:cs typeface="Arial"/>
                <a:sym typeface="Arial"/>
              </a:defRPr>
            </a:lvl4pPr>
            <a:lvl5pPr indent="0" lvl="4" marL="0" marR="0" rtl="0" algn="l">
              <a:spcBef>
                <a:spcPts val="0"/>
              </a:spcBef>
              <a:spcAft>
                <a:spcPts val="0"/>
              </a:spcAft>
              <a:buNone/>
              <a:defRPr b="0" i="0" sz="2800" u="none" cap="none" strike="noStrike">
                <a:solidFill>
                  <a:srgbClr val="006A71"/>
                </a:solidFill>
                <a:latin typeface="Arial"/>
                <a:ea typeface="Arial"/>
                <a:cs typeface="Arial"/>
                <a:sym typeface="Arial"/>
              </a:defRPr>
            </a:lvl5pPr>
            <a:lvl6pPr indent="0" lvl="5" marL="457200" marR="0" rtl="0" algn="l">
              <a:spcBef>
                <a:spcPts val="0"/>
              </a:spcBef>
              <a:spcAft>
                <a:spcPts val="0"/>
              </a:spcAft>
              <a:buNone/>
              <a:defRPr b="0" i="0" sz="2800" u="none" cap="none" strike="noStrike">
                <a:solidFill>
                  <a:srgbClr val="006A71"/>
                </a:solidFill>
                <a:latin typeface="Arial"/>
                <a:ea typeface="Arial"/>
                <a:cs typeface="Arial"/>
                <a:sym typeface="Arial"/>
              </a:defRPr>
            </a:lvl6pPr>
            <a:lvl7pPr indent="0" lvl="6" marL="914400" marR="0" rtl="0" algn="l">
              <a:spcBef>
                <a:spcPts val="0"/>
              </a:spcBef>
              <a:spcAft>
                <a:spcPts val="0"/>
              </a:spcAft>
              <a:buNone/>
              <a:defRPr b="0" i="0" sz="2800" u="none" cap="none" strike="noStrike">
                <a:solidFill>
                  <a:srgbClr val="006A71"/>
                </a:solidFill>
                <a:latin typeface="Arial"/>
                <a:ea typeface="Arial"/>
                <a:cs typeface="Arial"/>
                <a:sym typeface="Arial"/>
              </a:defRPr>
            </a:lvl7pPr>
            <a:lvl8pPr indent="0" lvl="7" marL="1371600" marR="0" rtl="0" algn="l">
              <a:spcBef>
                <a:spcPts val="0"/>
              </a:spcBef>
              <a:spcAft>
                <a:spcPts val="0"/>
              </a:spcAft>
              <a:buNone/>
              <a:defRPr b="0" i="0" sz="2800" u="none" cap="none" strike="noStrike">
                <a:solidFill>
                  <a:srgbClr val="006A71"/>
                </a:solidFill>
                <a:latin typeface="Arial"/>
                <a:ea typeface="Arial"/>
                <a:cs typeface="Arial"/>
                <a:sym typeface="Arial"/>
              </a:defRPr>
            </a:lvl8pPr>
            <a:lvl9pPr indent="0" lvl="8" marL="1828800" marR="0" rtl="0" algn="l">
              <a:spcBef>
                <a:spcPts val="0"/>
              </a:spcBef>
              <a:spcAft>
                <a:spcPts val="0"/>
              </a:spcAft>
              <a:buNone/>
              <a:defRPr b="0" i="0" sz="2800" u="none" cap="none" strike="noStrike">
                <a:solidFill>
                  <a:srgbClr val="006A71"/>
                </a:solidFill>
                <a:latin typeface="Arial"/>
                <a:ea typeface="Arial"/>
                <a:cs typeface="Arial"/>
                <a:sym typeface="Arial"/>
              </a:defRPr>
            </a:lvl9pPr>
          </a:lstStyle>
          <a:p/>
        </p:txBody>
      </p:sp>
      <p:sp>
        <p:nvSpPr>
          <p:cNvPr id="133" name="Shape 133"/>
          <p:cNvSpPr txBox="1"/>
          <p:nvPr>
            <p:ph idx="1" type="body"/>
          </p:nvPr>
        </p:nvSpPr>
        <p:spPr>
          <a:xfrm>
            <a:off x="571500" y="1571625"/>
            <a:ext cx="8102700" cy="1485900"/>
          </a:xfrm>
          <a:prstGeom prst="rect">
            <a:avLst/>
          </a:prstGeom>
          <a:noFill/>
          <a:ln>
            <a:noFill/>
          </a:ln>
        </p:spPr>
        <p:txBody>
          <a:bodyPr anchorCtr="0" anchor="t" bIns="91425" lIns="91425" rIns="91425" tIns="91425"/>
          <a:lstStyle>
            <a:lvl1pPr indent="-115887" lvl="0" marL="230187" marR="0" rtl="0" algn="l">
              <a:spcBef>
                <a:spcPts val="360"/>
              </a:spcBef>
              <a:spcAft>
                <a:spcPts val="0"/>
              </a:spcAft>
              <a:buClr>
                <a:srgbClr val="414343"/>
              </a:buClr>
              <a:buSzPct val="100000"/>
              <a:buFont typeface="Arial"/>
              <a:buChar char="•"/>
              <a:defRPr b="0" i="0" sz="1800" u="none" cap="none" strike="noStrike">
                <a:solidFill>
                  <a:srgbClr val="414343"/>
                </a:solidFill>
                <a:latin typeface="Arial"/>
                <a:ea typeface="Arial"/>
                <a:cs typeface="Arial"/>
                <a:sym typeface="Arial"/>
              </a:defRPr>
            </a:lvl1pPr>
            <a:lvl2pPr indent="-139700" lvl="1" marL="457200" marR="0" rtl="0" algn="l">
              <a:spcBef>
                <a:spcPts val="320"/>
              </a:spcBef>
              <a:spcAft>
                <a:spcPts val="0"/>
              </a:spcAft>
              <a:buClr>
                <a:srgbClr val="414343"/>
              </a:buClr>
              <a:buSzPct val="100000"/>
              <a:buFont typeface="Merriweather Sans"/>
              <a:buChar char="&gt;"/>
              <a:defRPr b="0" i="0" sz="1600" u="none" cap="none" strike="noStrike">
                <a:solidFill>
                  <a:srgbClr val="414343"/>
                </a:solidFill>
                <a:latin typeface="Arial"/>
                <a:ea typeface="Arial"/>
                <a:cs typeface="Arial"/>
                <a:sym typeface="Arial"/>
              </a:defRPr>
            </a:lvl2pPr>
            <a:lvl3pPr indent="-120650" lvl="2" marL="679450" marR="0" rtl="0" algn="l">
              <a:spcBef>
                <a:spcPts val="320"/>
              </a:spcBef>
              <a:spcAft>
                <a:spcPts val="0"/>
              </a:spcAft>
              <a:buClr>
                <a:srgbClr val="414343"/>
              </a:buClr>
              <a:buSzPct val="100000"/>
              <a:buFont typeface="Merriweather Sans"/>
              <a:buChar char="-"/>
              <a:defRPr b="0" i="0" sz="1600" u="none" cap="none" strike="noStrike">
                <a:solidFill>
                  <a:srgbClr val="414343"/>
                </a:solidFill>
                <a:latin typeface="Arial"/>
                <a:ea typeface="Arial"/>
                <a:cs typeface="Arial"/>
                <a:sym typeface="Arial"/>
              </a:defRPr>
            </a:lvl3pPr>
            <a:lvl4pPr indent="-139700" lvl="3" marL="914400" marR="0" rtl="0" algn="l">
              <a:spcBef>
                <a:spcPts val="320"/>
              </a:spcBef>
              <a:spcAft>
                <a:spcPts val="0"/>
              </a:spcAft>
              <a:buClr>
                <a:srgbClr val="414343"/>
              </a:buClr>
              <a:buSzPct val="100000"/>
              <a:buFont typeface="Arial"/>
              <a:buChar char="»"/>
              <a:defRPr b="0" i="0" sz="1600" u="none" cap="none" strike="noStrike">
                <a:solidFill>
                  <a:srgbClr val="414343"/>
                </a:solidFill>
                <a:latin typeface="Arial"/>
                <a:ea typeface="Arial"/>
                <a:cs typeface="Arial"/>
                <a:sym typeface="Arial"/>
              </a:defRPr>
            </a:lvl4pPr>
            <a:lvl5pPr indent="-128587" lvl="4" marL="1144587" marR="0" rtl="0" algn="l">
              <a:spcBef>
                <a:spcPts val="320"/>
              </a:spcBef>
              <a:spcAft>
                <a:spcPts val="0"/>
              </a:spcAft>
              <a:buClr>
                <a:srgbClr val="414343"/>
              </a:buClr>
              <a:buSzPct val="100000"/>
              <a:buFont typeface="Arial"/>
              <a:buChar char="•"/>
              <a:defRPr b="0" i="0" sz="1600" u="none" cap="none" strike="noStrike">
                <a:solidFill>
                  <a:srgbClr val="414343"/>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134" name="Shape 134"/>
          <p:cNvSpPr txBox="1"/>
          <p:nvPr>
            <p:ph idx="2" type="body"/>
          </p:nvPr>
        </p:nvSpPr>
        <p:spPr>
          <a:xfrm>
            <a:off x="571500" y="3171825"/>
            <a:ext cx="8102700" cy="1485900"/>
          </a:xfrm>
          <a:prstGeom prst="rect">
            <a:avLst/>
          </a:prstGeom>
          <a:noFill/>
          <a:ln>
            <a:noFill/>
          </a:ln>
        </p:spPr>
        <p:txBody>
          <a:bodyPr anchorCtr="0" anchor="t" bIns="91425" lIns="91425" rIns="91425" tIns="91425"/>
          <a:lstStyle>
            <a:lvl1pPr indent="-115887" lvl="0" marL="230187" marR="0" rtl="0" algn="l">
              <a:spcBef>
                <a:spcPts val="360"/>
              </a:spcBef>
              <a:spcAft>
                <a:spcPts val="0"/>
              </a:spcAft>
              <a:buClr>
                <a:srgbClr val="414343"/>
              </a:buClr>
              <a:buSzPct val="100000"/>
              <a:buFont typeface="Arial"/>
              <a:buChar char="•"/>
              <a:defRPr b="0" i="0" sz="1800" u="none" cap="none" strike="noStrike">
                <a:solidFill>
                  <a:srgbClr val="414343"/>
                </a:solidFill>
                <a:latin typeface="Arial"/>
                <a:ea typeface="Arial"/>
                <a:cs typeface="Arial"/>
                <a:sym typeface="Arial"/>
              </a:defRPr>
            </a:lvl1pPr>
            <a:lvl2pPr indent="-139700" lvl="1" marL="457200" marR="0" rtl="0" algn="l">
              <a:spcBef>
                <a:spcPts val="320"/>
              </a:spcBef>
              <a:spcAft>
                <a:spcPts val="0"/>
              </a:spcAft>
              <a:buClr>
                <a:srgbClr val="414343"/>
              </a:buClr>
              <a:buSzPct val="100000"/>
              <a:buFont typeface="Merriweather Sans"/>
              <a:buChar char="&gt;"/>
              <a:defRPr b="0" i="0" sz="1600" u="none" cap="none" strike="noStrike">
                <a:solidFill>
                  <a:srgbClr val="414343"/>
                </a:solidFill>
                <a:latin typeface="Arial"/>
                <a:ea typeface="Arial"/>
                <a:cs typeface="Arial"/>
                <a:sym typeface="Arial"/>
              </a:defRPr>
            </a:lvl2pPr>
            <a:lvl3pPr indent="-120650" lvl="2" marL="679450" marR="0" rtl="0" algn="l">
              <a:spcBef>
                <a:spcPts val="320"/>
              </a:spcBef>
              <a:spcAft>
                <a:spcPts val="0"/>
              </a:spcAft>
              <a:buClr>
                <a:srgbClr val="414343"/>
              </a:buClr>
              <a:buSzPct val="100000"/>
              <a:buFont typeface="Merriweather Sans"/>
              <a:buChar char="-"/>
              <a:defRPr b="0" i="0" sz="1600" u="none" cap="none" strike="noStrike">
                <a:solidFill>
                  <a:srgbClr val="414343"/>
                </a:solidFill>
                <a:latin typeface="Arial"/>
                <a:ea typeface="Arial"/>
                <a:cs typeface="Arial"/>
                <a:sym typeface="Arial"/>
              </a:defRPr>
            </a:lvl3pPr>
            <a:lvl4pPr indent="-139700" lvl="3" marL="914400" marR="0" rtl="0" algn="l">
              <a:spcBef>
                <a:spcPts val="320"/>
              </a:spcBef>
              <a:spcAft>
                <a:spcPts val="0"/>
              </a:spcAft>
              <a:buClr>
                <a:srgbClr val="414343"/>
              </a:buClr>
              <a:buSzPct val="100000"/>
              <a:buFont typeface="Arial"/>
              <a:buChar char="»"/>
              <a:defRPr b="0" i="0" sz="1600" u="none" cap="none" strike="noStrike">
                <a:solidFill>
                  <a:srgbClr val="414343"/>
                </a:solidFill>
                <a:latin typeface="Arial"/>
                <a:ea typeface="Arial"/>
                <a:cs typeface="Arial"/>
                <a:sym typeface="Arial"/>
              </a:defRPr>
            </a:lvl4pPr>
            <a:lvl5pPr indent="-128587" lvl="4" marL="1144587" marR="0" rtl="0" algn="l">
              <a:spcBef>
                <a:spcPts val="320"/>
              </a:spcBef>
              <a:spcAft>
                <a:spcPts val="0"/>
              </a:spcAft>
              <a:buClr>
                <a:srgbClr val="414343"/>
              </a:buClr>
              <a:buSzPct val="100000"/>
              <a:buFont typeface="Arial"/>
              <a:buChar char="•"/>
              <a:defRPr b="0" i="0" sz="1600" u="none" cap="none" strike="noStrike">
                <a:solidFill>
                  <a:srgbClr val="414343"/>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135" name="Shape 135"/>
          <p:cNvSpPr txBox="1"/>
          <p:nvPr>
            <p:ph idx="12" type="sldNum"/>
          </p:nvPr>
        </p:nvSpPr>
        <p:spPr>
          <a:xfrm>
            <a:off x="7626350" y="4802981"/>
            <a:ext cx="1320900" cy="2166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fld id="{00000000-1234-1234-1234-123412341234}" type="slidenum">
              <a:rPr lang="en" sz="1800">
                <a:solidFill>
                  <a:schemeClr val="dk1"/>
                </a:solidFill>
                <a:latin typeface="Arial"/>
                <a:ea typeface="Arial"/>
                <a:cs typeface="Arial"/>
                <a:sym typeface="Arial"/>
              </a:rPr>
              <a:t>‹#›</a:t>
            </a:fld>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2_Title Only">
    <p:spTree>
      <p:nvGrpSpPr>
        <p:cNvPr id="136" name="Shape 136"/>
        <p:cNvGrpSpPr/>
        <p:nvPr/>
      </p:nvGrpSpPr>
      <p:grpSpPr>
        <a:xfrm>
          <a:off x="0" y="0"/>
          <a:ext cx="0" cy="0"/>
          <a:chOff x="0" y="0"/>
          <a:chExt cx="0" cy="0"/>
        </a:xfrm>
      </p:grpSpPr>
      <p:sp>
        <p:nvSpPr>
          <p:cNvPr id="137" name="Shape 137"/>
          <p:cNvSpPr txBox="1"/>
          <p:nvPr>
            <p:ph type="title"/>
          </p:nvPr>
        </p:nvSpPr>
        <p:spPr>
          <a:xfrm>
            <a:off x="457200" y="114300"/>
            <a:ext cx="8229600" cy="509700"/>
          </a:xfrm>
          <a:prstGeom prst="rect">
            <a:avLst/>
          </a:prstGeom>
          <a:noFill/>
          <a:ln>
            <a:noFill/>
          </a:ln>
        </p:spPr>
        <p:txBody>
          <a:bodyPr anchorCtr="0" anchor="t" bIns="91425" lIns="91425" rIns="91425" tIns="91425"/>
          <a:lstStyle>
            <a:lvl1pPr indent="0" lvl="0" marL="0" marR="0" rtl="0" algn="l">
              <a:spcBef>
                <a:spcPts val="0"/>
              </a:spcBef>
              <a:spcAft>
                <a:spcPts val="0"/>
              </a:spcAft>
              <a:buClr>
                <a:schemeClr val="accent4"/>
              </a:buClr>
              <a:buFont typeface="Arial"/>
              <a:buNone/>
              <a:defRPr b="0" i="0" sz="2800" u="none" cap="none" strike="noStrike">
                <a:solidFill>
                  <a:schemeClr val="accent4"/>
                </a:solidFill>
                <a:latin typeface="Arial"/>
                <a:ea typeface="Arial"/>
                <a:cs typeface="Arial"/>
                <a:sym typeface="Arial"/>
              </a:defRPr>
            </a:lvl1pPr>
            <a:lvl2pPr indent="0" lvl="1" marL="0" marR="0" rtl="0" algn="l">
              <a:spcBef>
                <a:spcPts val="0"/>
              </a:spcBef>
              <a:spcAft>
                <a:spcPts val="0"/>
              </a:spcAft>
              <a:buNone/>
              <a:defRPr b="0" i="0" sz="2800" u="none" cap="none" strike="noStrike">
                <a:solidFill>
                  <a:srgbClr val="006A71"/>
                </a:solidFill>
                <a:latin typeface="Arial"/>
                <a:ea typeface="Arial"/>
                <a:cs typeface="Arial"/>
                <a:sym typeface="Arial"/>
              </a:defRPr>
            </a:lvl2pPr>
            <a:lvl3pPr indent="0" lvl="2" marL="0" marR="0" rtl="0" algn="l">
              <a:spcBef>
                <a:spcPts val="0"/>
              </a:spcBef>
              <a:spcAft>
                <a:spcPts val="0"/>
              </a:spcAft>
              <a:buNone/>
              <a:defRPr b="0" i="0" sz="2800" u="none" cap="none" strike="noStrike">
                <a:solidFill>
                  <a:srgbClr val="006A71"/>
                </a:solidFill>
                <a:latin typeface="Arial"/>
                <a:ea typeface="Arial"/>
                <a:cs typeface="Arial"/>
                <a:sym typeface="Arial"/>
              </a:defRPr>
            </a:lvl3pPr>
            <a:lvl4pPr indent="0" lvl="3" marL="0" marR="0" rtl="0" algn="l">
              <a:spcBef>
                <a:spcPts val="0"/>
              </a:spcBef>
              <a:spcAft>
                <a:spcPts val="0"/>
              </a:spcAft>
              <a:buNone/>
              <a:defRPr b="0" i="0" sz="2800" u="none" cap="none" strike="noStrike">
                <a:solidFill>
                  <a:srgbClr val="006A71"/>
                </a:solidFill>
                <a:latin typeface="Arial"/>
                <a:ea typeface="Arial"/>
                <a:cs typeface="Arial"/>
                <a:sym typeface="Arial"/>
              </a:defRPr>
            </a:lvl4pPr>
            <a:lvl5pPr indent="0" lvl="4" marL="0" marR="0" rtl="0" algn="l">
              <a:spcBef>
                <a:spcPts val="0"/>
              </a:spcBef>
              <a:spcAft>
                <a:spcPts val="0"/>
              </a:spcAft>
              <a:buNone/>
              <a:defRPr b="0" i="0" sz="2800" u="none" cap="none" strike="noStrike">
                <a:solidFill>
                  <a:srgbClr val="006A71"/>
                </a:solidFill>
                <a:latin typeface="Arial"/>
                <a:ea typeface="Arial"/>
                <a:cs typeface="Arial"/>
                <a:sym typeface="Arial"/>
              </a:defRPr>
            </a:lvl5pPr>
            <a:lvl6pPr indent="0" lvl="5" marL="457200" marR="0" rtl="0" algn="l">
              <a:spcBef>
                <a:spcPts val="0"/>
              </a:spcBef>
              <a:spcAft>
                <a:spcPts val="0"/>
              </a:spcAft>
              <a:buNone/>
              <a:defRPr b="0" i="0" sz="2800" u="none" cap="none" strike="noStrike">
                <a:solidFill>
                  <a:srgbClr val="006A71"/>
                </a:solidFill>
                <a:latin typeface="Arial"/>
                <a:ea typeface="Arial"/>
                <a:cs typeface="Arial"/>
                <a:sym typeface="Arial"/>
              </a:defRPr>
            </a:lvl6pPr>
            <a:lvl7pPr indent="0" lvl="6" marL="914400" marR="0" rtl="0" algn="l">
              <a:spcBef>
                <a:spcPts val="0"/>
              </a:spcBef>
              <a:spcAft>
                <a:spcPts val="0"/>
              </a:spcAft>
              <a:buNone/>
              <a:defRPr b="0" i="0" sz="2800" u="none" cap="none" strike="noStrike">
                <a:solidFill>
                  <a:srgbClr val="006A71"/>
                </a:solidFill>
                <a:latin typeface="Arial"/>
                <a:ea typeface="Arial"/>
                <a:cs typeface="Arial"/>
                <a:sym typeface="Arial"/>
              </a:defRPr>
            </a:lvl7pPr>
            <a:lvl8pPr indent="0" lvl="7" marL="1371600" marR="0" rtl="0" algn="l">
              <a:spcBef>
                <a:spcPts val="0"/>
              </a:spcBef>
              <a:spcAft>
                <a:spcPts val="0"/>
              </a:spcAft>
              <a:buNone/>
              <a:defRPr b="0" i="0" sz="2800" u="none" cap="none" strike="noStrike">
                <a:solidFill>
                  <a:srgbClr val="006A71"/>
                </a:solidFill>
                <a:latin typeface="Arial"/>
                <a:ea typeface="Arial"/>
                <a:cs typeface="Arial"/>
                <a:sym typeface="Arial"/>
              </a:defRPr>
            </a:lvl8pPr>
            <a:lvl9pPr indent="0" lvl="8" marL="1828800" marR="0" rtl="0" algn="l">
              <a:spcBef>
                <a:spcPts val="0"/>
              </a:spcBef>
              <a:spcAft>
                <a:spcPts val="0"/>
              </a:spcAft>
              <a:buNone/>
              <a:defRPr b="0" i="0" sz="2800" u="none" cap="none" strike="noStrike">
                <a:solidFill>
                  <a:srgbClr val="006A71"/>
                </a:solidFill>
                <a:latin typeface="Arial"/>
                <a:ea typeface="Arial"/>
                <a:cs typeface="Arial"/>
                <a:sym typeface="Arial"/>
              </a:defRPr>
            </a:lvl9pPr>
          </a:lstStyle>
          <a:p/>
        </p:txBody>
      </p:sp>
      <p:sp>
        <p:nvSpPr>
          <p:cNvPr id="138" name="Shape 138"/>
          <p:cNvSpPr txBox="1"/>
          <p:nvPr>
            <p:ph idx="10" type="dt"/>
          </p:nvPr>
        </p:nvSpPr>
        <p:spPr>
          <a:xfrm>
            <a:off x="457200" y="4725162"/>
            <a:ext cx="2133600" cy="240000"/>
          </a:xfrm>
          <a:prstGeom prst="rect">
            <a:avLst/>
          </a:prstGeom>
          <a:noFill/>
          <a:ln>
            <a:noFill/>
          </a:ln>
        </p:spPr>
        <p:txBody>
          <a:bodyPr anchorCtr="0" anchor="t" bIns="91425" lIns="91425" rIns="91425" tIns="91425"/>
          <a:lstStyle>
            <a:lvl1pPr indent="0" lvl="0" marL="0" marR="0" rtl="0" algn="l">
              <a:spcBef>
                <a:spcPts val="0"/>
              </a:spcBef>
              <a:spcAft>
                <a:spcPts val="0"/>
              </a:spcAft>
              <a:buNone/>
              <a:defRPr sz="1800">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39" name="Shape 139"/>
          <p:cNvSpPr txBox="1"/>
          <p:nvPr>
            <p:ph idx="11" type="ftr"/>
          </p:nvPr>
        </p:nvSpPr>
        <p:spPr>
          <a:xfrm>
            <a:off x="3124200" y="4725162"/>
            <a:ext cx="2895600" cy="240000"/>
          </a:xfrm>
          <a:prstGeom prst="rect">
            <a:avLst/>
          </a:prstGeom>
          <a:noFill/>
          <a:ln>
            <a:noFill/>
          </a:ln>
        </p:spPr>
        <p:txBody>
          <a:bodyPr anchorCtr="0" anchor="t" bIns="91425" lIns="91425" rIns="91425" tIns="91425"/>
          <a:lstStyle>
            <a:lvl1pPr indent="0" lvl="0" marL="0" marR="0" rtl="0" algn="l">
              <a:spcBef>
                <a:spcPts val="0"/>
              </a:spcBef>
              <a:spcAft>
                <a:spcPts val="0"/>
              </a:spcAft>
              <a:buNone/>
              <a:defRPr sz="1800">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40" name="Shape 140"/>
          <p:cNvSpPr txBox="1"/>
          <p:nvPr>
            <p:ph idx="12" type="sldNum"/>
          </p:nvPr>
        </p:nvSpPr>
        <p:spPr>
          <a:xfrm>
            <a:off x="7010400" y="4903470"/>
            <a:ext cx="2133600" cy="2400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fld id="{00000000-1234-1234-1234-123412341234}" type="slidenum">
              <a:rPr lang="en" sz="1800">
                <a:solidFill>
                  <a:srgbClr val="FFFFFF"/>
                </a:solidFill>
                <a:latin typeface="Arial"/>
                <a:ea typeface="Arial"/>
                <a:cs typeface="Arial"/>
                <a:sym typeface="Arial"/>
              </a:rPr>
              <a:t>‹#›</a:t>
            </a:fld>
          </a:p>
        </p:txBody>
      </p:sp>
      <p:sp>
        <p:nvSpPr>
          <p:cNvPr id="141" name="Shape 141"/>
          <p:cNvSpPr txBox="1"/>
          <p:nvPr>
            <p:ph idx="1" type="body"/>
          </p:nvPr>
        </p:nvSpPr>
        <p:spPr>
          <a:xfrm>
            <a:off x="457200" y="571500"/>
            <a:ext cx="8229600" cy="285900"/>
          </a:xfrm>
          <a:prstGeom prst="rect">
            <a:avLst/>
          </a:prstGeom>
          <a:noFill/>
          <a:ln>
            <a:noFill/>
          </a:ln>
        </p:spPr>
        <p:txBody>
          <a:bodyPr anchorCtr="0" anchor="t" bIns="91425" lIns="91425" rIns="91425" tIns="91425"/>
          <a:lstStyle>
            <a:lvl1pPr indent="-230187" lvl="0" marL="230187" marR="0" rtl="0" algn="l">
              <a:spcBef>
                <a:spcPts val="280"/>
              </a:spcBef>
              <a:spcAft>
                <a:spcPts val="0"/>
              </a:spcAft>
              <a:buClr>
                <a:srgbClr val="414343"/>
              </a:buClr>
              <a:buFont typeface="Arial"/>
              <a:buNone/>
              <a:defRPr b="0" i="1" sz="1400" u="none" cap="none" strike="noStrike">
                <a:solidFill>
                  <a:srgbClr val="414343"/>
                </a:solidFill>
                <a:latin typeface="Arial"/>
                <a:ea typeface="Arial"/>
                <a:cs typeface="Arial"/>
                <a:sym typeface="Arial"/>
              </a:defRPr>
            </a:lvl1pPr>
            <a:lvl2pPr indent="-139700" lvl="1" marL="457200" marR="0" rtl="0" algn="l">
              <a:spcBef>
                <a:spcPts val="320"/>
              </a:spcBef>
              <a:spcAft>
                <a:spcPts val="0"/>
              </a:spcAft>
              <a:buClr>
                <a:srgbClr val="414343"/>
              </a:buClr>
              <a:buSzPct val="100000"/>
              <a:buFont typeface="Merriweather Sans"/>
              <a:buChar char="&gt;"/>
              <a:defRPr b="0" i="0" sz="1600" u="none" cap="none" strike="noStrike">
                <a:solidFill>
                  <a:srgbClr val="414343"/>
                </a:solidFill>
                <a:latin typeface="Arial"/>
                <a:ea typeface="Arial"/>
                <a:cs typeface="Arial"/>
                <a:sym typeface="Arial"/>
              </a:defRPr>
            </a:lvl2pPr>
            <a:lvl3pPr indent="-120650" lvl="2" marL="679450" marR="0" rtl="0" algn="l">
              <a:spcBef>
                <a:spcPts val="320"/>
              </a:spcBef>
              <a:spcAft>
                <a:spcPts val="0"/>
              </a:spcAft>
              <a:buClr>
                <a:srgbClr val="414343"/>
              </a:buClr>
              <a:buSzPct val="100000"/>
              <a:buFont typeface="Merriweather Sans"/>
              <a:buChar char="-"/>
              <a:defRPr b="0" i="0" sz="1600" u="none" cap="none" strike="noStrike">
                <a:solidFill>
                  <a:srgbClr val="414343"/>
                </a:solidFill>
                <a:latin typeface="Arial"/>
                <a:ea typeface="Arial"/>
                <a:cs typeface="Arial"/>
                <a:sym typeface="Arial"/>
              </a:defRPr>
            </a:lvl3pPr>
            <a:lvl4pPr indent="-139700" lvl="3" marL="914400" marR="0" rtl="0" algn="l">
              <a:spcBef>
                <a:spcPts val="320"/>
              </a:spcBef>
              <a:spcAft>
                <a:spcPts val="0"/>
              </a:spcAft>
              <a:buClr>
                <a:srgbClr val="414343"/>
              </a:buClr>
              <a:buSzPct val="100000"/>
              <a:buFont typeface="Arial"/>
              <a:buChar char="»"/>
              <a:defRPr b="0" i="0" sz="1600" u="none" cap="none" strike="noStrike">
                <a:solidFill>
                  <a:srgbClr val="414343"/>
                </a:solidFill>
                <a:latin typeface="Arial"/>
                <a:ea typeface="Arial"/>
                <a:cs typeface="Arial"/>
                <a:sym typeface="Arial"/>
              </a:defRPr>
            </a:lvl4pPr>
            <a:lvl5pPr indent="-128587" lvl="4" marL="1144587" marR="0" rtl="0" algn="l">
              <a:spcBef>
                <a:spcPts val="320"/>
              </a:spcBef>
              <a:spcAft>
                <a:spcPts val="0"/>
              </a:spcAft>
              <a:buClr>
                <a:srgbClr val="414343"/>
              </a:buClr>
              <a:buSzPct val="100000"/>
              <a:buFont typeface="Arial"/>
              <a:buChar char="•"/>
              <a:defRPr b="0" i="0" sz="1600" u="none" cap="none" strike="noStrike">
                <a:solidFill>
                  <a:srgbClr val="414343"/>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146" name="Shape 146"/>
        <p:cNvGrpSpPr/>
        <p:nvPr/>
      </p:nvGrpSpPr>
      <p:grpSpPr>
        <a:xfrm>
          <a:off x="0" y="0"/>
          <a:ext cx="0" cy="0"/>
          <a:chOff x="0" y="0"/>
          <a:chExt cx="0" cy="0"/>
        </a:xfrm>
      </p:grpSpPr>
      <p:sp>
        <p:nvSpPr>
          <p:cNvPr id="147" name="Shape 147"/>
          <p:cNvSpPr/>
          <p:nvPr/>
        </p:nvSpPr>
        <p:spPr>
          <a:xfrm>
            <a:off x="0" y="0"/>
            <a:ext cx="9144000" cy="34290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48" name="Shape 148"/>
          <p:cNvSpPr txBox="1"/>
          <p:nvPr>
            <p:ph type="ctrTitle"/>
          </p:nvPr>
        </p:nvSpPr>
        <p:spPr>
          <a:xfrm>
            <a:off x="311700" y="392150"/>
            <a:ext cx="8520600" cy="2690400"/>
          </a:xfrm>
          <a:prstGeom prst="rect">
            <a:avLst/>
          </a:prstGeom>
        </p:spPr>
        <p:txBody>
          <a:bodyPr anchorCtr="0" anchor="ctr" bIns="91425" lIns="91425" rIns="91425" tIns="91425"/>
          <a:lstStyle>
            <a:lvl1pPr lvl="0" rtl="0" algn="ctr">
              <a:spcBef>
                <a:spcPts val="0"/>
              </a:spcBef>
              <a:buSzPct val="100000"/>
              <a:defRPr sz="8000"/>
            </a:lvl1pPr>
            <a:lvl2pPr lvl="1" rtl="0" algn="ctr">
              <a:spcBef>
                <a:spcPts val="0"/>
              </a:spcBef>
              <a:buSzPct val="100000"/>
              <a:defRPr sz="8000"/>
            </a:lvl2pPr>
            <a:lvl3pPr lvl="2" rtl="0" algn="ctr">
              <a:spcBef>
                <a:spcPts val="0"/>
              </a:spcBef>
              <a:buSzPct val="100000"/>
              <a:defRPr sz="8000"/>
            </a:lvl3pPr>
            <a:lvl4pPr lvl="3" rtl="0" algn="ctr">
              <a:spcBef>
                <a:spcPts val="0"/>
              </a:spcBef>
              <a:buSzPct val="100000"/>
              <a:defRPr sz="8000"/>
            </a:lvl4pPr>
            <a:lvl5pPr lvl="4" rtl="0" algn="ctr">
              <a:spcBef>
                <a:spcPts val="0"/>
              </a:spcBef>
              <a:buSzPct val="100000"/>
              <a:defRPr sz="8000"/>
            </a:lvl5pPr>
            <a:lvl6pPr lvl="5" rtl="0" algn="ctr">
              <a:spcBef>
                <a:spcPts val="0"/>
              </a:spcBef>
              <a:buSzPct val="100000"/>
              <a:defRPr sz="8000"/>
            </a:lvl6pPr>
            <a:lvl7pPr lvl="6" rtl="0" algn="ctr">
              <a:spcBef>
                <a:spcPts val="0"/>
              </a:spcBef>
              <a:buSzPct val="100000"/>
              <a:defRPr sz="8000"/>
            </a:lvl7pPr>
            <a:lvl8pPr lvl="7" rtl="0" algn="ctr">
              <a:spcBef>
                <a:spcPts val="0"/>
              </a:spcBef>
              <a:buSzPct val="100000"/>
              <a:defRPr sz="8000"/>
            </a:lvl8pPr>
            <a:lvl9pPr lvl="8" rtl="0" algn="ctr">
              <a:spcBef>
                <a:spcPts val="0"/>
              </a:spcBef>
              <a:buSzPct val="100000"/>
              <a:defRPr sz="8000"/>
            </a:lvl9pPr>
          </a:lstStyle>
          <a:p/>
        </p:txBody>
      </p:sp>
      <p:sp>
        <p:nvSpPr>
          <p:cNvPr id="149" name="Shape 149"/>
          <p:cNvSpPr txBox="1"/>
          <p:nvPr>
            <p:ph idx="1" type="subTitle"/>
          </p:nvPr>
        </p:nvSpPr>
        <p:spPr>
          <a:xfrm>
            <a:off x="311700" y="3890400"/>
            <a:ext cx="8520600" cy="706200"/>
          </a:xfrm>
          <a:prstGeom prst="rect">
            <a:avLst/>
          </a:prstGeom>
        </p:spPr>
        <p:txBody>
          <a:bodyPr anchorCtr="0" anchor="ctr" bIns="91425" lIns="91425" rIns="91425" tIns="91425"/>
          <a:lstStyle>
            <a:lvl1pPr lvl="0" rtl="0" algn="ctr">
              <a:lnSpc>
                <a:spcPct val="100000"/>
              </a:lnSpc>
              <a:spcBef>
                <a:spcPts val="0"/>
              </a:spcBef>
              <a:spcAft>
                <a:spcPts val="0"/>
              </a:spcAft>
              <a:buClr>
                <a:schemeClr val="accent1"/>
              </a:buClr>
              <a:buSzPct val="100000"/>
              <a:buNone/>
              <a:defRPr b="1" sz="2100">
                <a:solidFill>
                  <a:schemeClr val="accent1"/>
                </a:solidFill>
              </a:defRPr>
            </a:lvl1pPr>
            <a:lvl2pPr lvl="1" rtl="0" algn="ctr">
              <a:lnSpc>
                <a:spcPct val="100000"/>
              </a:lnSpc>
              <a:spcBef>
                <a:spcPts val="0"/>
              </a:spcBef>
              <a:spcAft>
                <a:spcPts val="0"/>
              </a:spcAft>
              <a:buClr>
                <a:schemeClr val="accent1"/>
              </a:buClr>
              <a:buSzPct val="100000"/>
              <a:buNone/>
              <a:defRPr b="1" sz="2100">
                <a:solidFill>
                  <a:schemeClr val="accent1"/>
                </a:solidFill>
              </a:defRPr>
            </a:lvl2pPr>
            <a:lvl3pPr lvl="2" rtl="0" algn="ctr">
              <a:lnSpc>
                <a:spcPct val="100000"/>
              </a:lnSpc>
              <a:spcBef>
                <a:spcPts val="0"/>
              </a:spcBef>
              <a:spcAft>
                <a:spcPts val="0"/>
              </a:spcAft>
              <a:buClr>
                <a:schemeClr val="accent1"/>
              </a:buClr>
              <a:buSzPct val="100000"/>
              <a:buNone/>
              <a:defRPr b="1" sz="2100">
                <a:solidFill>
                  <a:schemeClr val="accent1"/>
                </a:solidFill>
              </a:defRPr>
            </a:lvl3pPr>
            <a:lvl4pPr lvl="3" rtl="0" algn="ctr">
              <a:lnSpc>
                <a:spcPct val="100000"/>
              </a:lnSpc>
              <a:spcBef>
                <a:spcPts val="0"/>
              </a:spcBef>
              <a:spcAft>
                <a:spcPts val="0"/>
              </a:spcAft>
              <a:buClr>
                <a:schemeClr val="accent1"/>
              </a:buClr>
              <a:buSzPct val="100000"/>
              <a:buNone/>
              <a:defRPr b="1" sz="2100">
                <a:solidFill>
                  <a:schemeClr val="accent1"/>
                </a:solidFill>
              </a:defRPr>
            </a:lvl4pPr>
            <a:lvl5pPr lvl="4" rtl="0" algn="ctr">
              <a:lnSpc>
                <a:spcPct val="100000"/>
              </a:lnSpc>
              <a:spcBef>
                <a:spcPts val="0"/>
              </a:spcBef>
              <a:spcAft>
                <a:spcPts val="0"/>
              </a:spcAft>
              <a:buClr>
                <a:schemeClr val="accent1"/>
              </a:buClr>
              <a:buSzPct val="100000"/>
              <a:buNone/>
              <a:defRPr b="1" sz="2100">
                <a:solidFill>
                  <a:schemeClr val="accent1"/>
                </a:solidFill>
              </a:defRPr>
            </a:lvl5pPr>
            <a:lvl6pPr lvl="5" rtl="0" algn="ctr">
              <a:lnSpc>
                <a:spcPct val="100000"/>
              </a:lnSpc>
              <a:spcBef>
                <a:spcPts val="0"/>
              </a:spcBef>
              <a:spcAft>
                <a:spcPts val="0"/>
              </a:spcAft>
              <a:buClr>
                <a:schemeClr val="accent1"/>
              </a:buClr>
              <a:buSzPct val="100000"/>
              <a:buNone/>
              <a:defRPr b="1" sz="2100">
                <a:solidFill>
                  <a:schemeClr val="accent1"/>
                </a:solidFill>
              </a:defRPr>
            </a:lvl6pPr>
            <a:lvl7pPr lvl="6" rtl="0" algn="ctr">
              <a:lnSpc>
                <a:spcPct val="100000"/>
              </a:lnSpc>
              <a:spcBef>
                <a:spcPts val="0"/>
              </a:spcBef>
              <a:spcAft>
                <a:spcPts val="0"/>
              </a:spcAft>
              <a:buClr>
                <a:schemeClr val="accent1"/>
              </a:buClr>
              <a:buSzPct val="100000"/>
              <a:buNone/>
              <a:defRPr b="1" sz="2100">
                <a:solidFill>
                  <a:schemeClr val="accent1"/>
                </a:solidFill>
              </a:defRPr>
            </a:lvl7pPr>
            <a:lvl8pPr lvl="7" rtl="0" algn="ctr">
              <a:lnSpc>
                <a:spcPct val="100000"/>
              </a:lnSpc>
              <a:spcBef>
                <a:spcPts val="0"/>
              </a:spcBef>
              <a:spcAft>
                <a:spcPts val="0"/>
              </a:spcAft>
              <a:buClr>
                <a:schemeClr val="accent1"/>
              </a:buClr>
              <a:buSzPct val="100000"/>
              <a:buNone/>
              <a:defRPr b="1" sz="2100">
                <a:solidFill>
                  <a:schemeClr val="accent1"/>
                </a:solidFill>
              </a:defRPr>
            </a:lvl8pPr>
            <a:lvl9pPr lvl="8" rtl="0" algn="ctr">
              <a:lnSpc>
                <a:spcPct val="100000"/>
              </a:lnSpc>
              <a:spcBef>
                <a:spcPts val="0"/>
              </a:spcBef>
              <a:spcAft>
                <a:spcPts val="0"/>
              </a:spcAft>
              <a:buClr>
                <a:schemeClr val="accent1"/>
              </a:buClr>
              <a:buSzPct val="100000"/>
              <a:buNone/>
              <a:defRPr b="1" sz="2100">
                <a:solidFill>
                  <a:schemeClr val="accent1"/>
                </a:solidFill>
              </a:defRPr>
            </a:lvl9pPr>
          </a:lstStyle>
          <a:p/>
        </p:txBody>
      </p:sp>
      <p:sp>
        <p:nvSpPr>
          <p:cNvPr id="150" name="Shape 15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51" name="Shape 151"/>
        <p:cNvGrpSpPr/>
        <p:nvPr/>
      </p:nvGrpSpPr>
      <p:grpSpPr>
        <a:xfrm>
          <a:off x="0" y="0"/>
          <a:ext cx="0" cy="0"/>
          <a:chOff x="0" y="0"/>
          <a:chExt cx="0" cy="0"/>
        </a:xfrm>
      </p:grpSpPr>
      <p:sp>
        <p:nvSpPr>
          <p:cNvPr id="152" name="Shape 152"/>
          <p:cNvSpPr txBox="1"/>
          <p:nvPr>
            <p:ph type="title"/>
          </p:nvPr>
        </p:nvSpPr>
        <p:spPr>
          <a:xfrm>
            <a:off x="2802750" y="802500"/>
            <a:ext cx="3538500" cy="3538500"/>
          </a:xfrm>
          <a:prstGeom prst="rect">
            <a:avLst/>
          </a:prstGeom>
          <a:solidFill>
            <a:srgbClr val="FFFFFF"/>
          </a:solidFill>
        </p:spPr>
        <p:txBody>
          <a:bodyPr anchorCtr="0" anchor="ctr" bIns="91425" lIns="91425" rIns="91425" tIns="91425"/>
          <a:lstStyle>
            <a:lvl1pPr lvl="0" rtl="0" algn="ctr">
              <a:spcBef>
                <a:spcPts val="0"/>
              </a:spcBef>
              <a:buSzPct val="100000"/>
              <a:defRPr sz="4800"/>
            </a:lvl1pPr>
            <a:lvl2pPr lvl="1" rtl="0" algn="ctr">
              <a:spcBef>
                <a:spcPts val="0"/>
              </a:spcBef>
              <a:buSzPct val="100000"/>
              <a:defRPr sz="4800"/>
            </a:lvl2pPr>
            <a:lvl3pPr lvl="2" rtl="0" algn="ctr">
              <a:spcBef>
                <a:spcPts val="0"/>
              </a:spcBef>
              <a:buSzPct val="100000"/>
              <a:defRPr sz="4800"/>
            </a:lvl3pPr>
            <a:lvl4pPr lvl="3" rtl="0" algn="ctr">
              <a:spcBef>
                <a:spcPts val="0"/>
              </a:spcBef>
              <a:buSzPct val="100000"/>
              <a:defRPr sz="4800"/>
            </a:lvl4pPr>
            <a:lvl5pPr lvl="4" rtl="0" algn="ctr">
              <a:spcBef>
                <a:spcPts val="0"/>
              </a:spcBef>
              <a:buSzPct val="100000"/>
              <a:defRPr sz="4800"/>
            </a:lvl5pPr>
            <a:lvl6pPr lvl="5" rtl="0" algn="ctr">
              <a:spcBef>
                <a:spcPts val="0"/>
              </a:spcBef>
              <a:buSzPct val="100000"/>
              <a:defRPr sz="4800"/>
            </a:lvl6pPr>
            <a:lvl7pPr lvl="6" rtl="0" algn="ctr">
              <a:spcBef>
                <a:spcPts val="0"/>
              </a:spcBef>
              <a:buSzPct val="100000"/>
              <a:defRPr sz="4800"/>
            </a:lvl7pPr>
            <a:lvl8pPr lvl="7" rtl="0" algn="ctr">
              <a:spcBef>
                <a:spcPts val="0"/>
              </a:spcBef>
              <a:buSzPct val="100000"/>
              <a:defRPr sz="4800"/>
            </a:lvl8pPr>
            <a:lvl9pPr lvl="8" rtl="0" algn="ctr">
              <a:spcBef>
                <a:spcPts val="0"/>
              </a:spcBef>
              <a:buSzPct val="100000"/>
              <a:defRPr sz="4800"/>
            </a:lvl9pPr>
          </a:lstStyle>
          <a:p/>
        </p:txBody>
      </p:sp>
      <p:sp>
        <p:nvSpPr>
          <p:cNvPr id="153" name="Shape 15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1" name="Shape 21"/>
        <p:cNvGrpSpPr/>
        <p:nvPr/>
      </p:nvGrpSpPr>
      <p:grpSpPr>
        <a:xfrm>
          <a:off x="0" y="0"/>
          <a:ext cx="0" cy="0"/>
          <a:chOff x="0" y="0"/>
          <a:chExt cx="0" cy="0"/>
        </a:xfrm>
      </p:grpSpPr>
      <p:cxnSp>
        <p:nvCxnSpPr>
          <p:cNvPr id="22" name="Shape 22"/>
          <p:cNvCxnSpPr/>
          <p:nvPr/>
        </p:nvCxnSpPr>
        <p:spPr>
          <a:xfrm>
            <a:off x="2477724" y="415650"/>
            <a:ext cx="6244200" cy="0"/>
          </a:xfrm>
          <a:prstGeom prst="straightConnector1">
            <a:avLst/>
          </a:prstGeom>
          <a:noFill/>
          <a:ln cap="flat" cmpd="sng" w="38100">
            <a:solidFill>
              <a:schemeClr val="dk2"/>
            </a:solidFill>
            <a:prstDash val="solid"/>
            <a:round/>
            <a:headEnd len="med" w="med" type="none"/>
            <a:tailEnd len="med" w="med" type="none"/>
          </a:ln>
        </p:spPr>
      </p:cxnSp>
      <p:cxnSp>
        <p:nvCxnSpPr>
          <p:cNvPr id="23" name="Shape 23"/>
          <p:cNvCxnSpPr/>
          <p:nvPr/>
        </p:nvCxnSpPr>
        <p:spPr>
          <a:xfrm>
            <a:off x="2477724" y="4740000"/>
            <a:ext cx="6244200" cy="0"/>
          </a:xfrm>
          <a:prstGeom prst="straightConnector1">
            <a:avLst/>
          </a:prstGeom>
          <a:noFill/>
          <a:ln cap="flat" cmpd="sng" w="19050">
            <a:solidFill>
              <a:schemeClr val="dk2"/>
            </a:solidFill>
            <a:prstDash val="solid"/>
            <a:round/>
            <a:headEnd len="med" w="med" type="none"/>
            <a:tailEnd len="med" w="med" type="none"/>
          </a:ln>
        </p:spPr>
      </p:cxnSp>
      <p:cxnSp>
        <p:nvCxnSpPr>
          <p:cNvPr id="24" name="Shape 24"/>
          <p:cNvCxnSpPr/>
          <p:nvPr/>
        </p:nvCxnSpPr>
        <p:spPr>
          <a:xfrm>
            <a:off x="425198" y="415650"/>
            <a:ext cx="183300" cy="0"/>
          </a:xfrm>
          <a:prstGeom prst="straightConnector1">
            <a:avLst/>
          </a:prstGeom>
          <a:noFill/>
          <a:ln cap="flat" cmpd="sng" w="19050">
            <a:solidFill>
              <a:schemeClr val="dk2"/>
            </a:solidFill>
            <a:prstDash val="solid"/>
            <a:round/>
            <a:headEnd len="med" w="med" type="none"/>
            <a:tailEnd len="med" w="med" type="none"/>
          </a:ln>
        </p:spPr>
      </p:cxnSp>
      <p:sp>
        <p:nvSpPr>
          <p:cNvPr id="25" name="Shape 25"/>
          <p:cNvSpPr txBox="1"/>
          <p:nvPr>
            <p:ph type="title"/>
          </p:nvPr>
        </p:nvSpPr>
        <p:spPr>
          <a:xfrm>
            <a:off x="2400250" y="575950"/>
            <a:ext cx="6321600" cy="635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2410112" y="1595775"/>
            <a:ext cx="6321600" cy="30023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4" name="Shape 154"/>
        <p:cNvGrpSpPr/>
        <p:nvPr/>
      </p:nvGrpSpPr>
      <p:grpSpPr>
        <a:xfrm>
          <a:off x="0" y="0"/>
          <a:ext cx="0" cy="0"/>
          <a:chOff x="0" y="0"/>
          <a:chExt cx="0" cy="0"/>
        </a:xfrm>
      </p:grpSpPr>
      <p:sp>
        <p:nvSpPr>
          <p:cNvPr id="155" name="Shape 155"/>
          <p:cNvSpPr txBox="1"/>
          <p:nvPr>
            <p:ph type="title"/>
          </p:nvPr>
        </p:nvSpPr>
        <p:spPr>
          <a:xfrm>
            <a:off x="311700" y="292850"/>
            <a:ext cx="8520600" cy="8010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56" name="Shape 156"/>
          <p:cNvSpPr txBox="1"/>
          <p:nvPr>
            <p:ph idx="1" type="body"/>
          </p:nvPr>
        </p:nvSpPr>
        <p:spPr>
          <a:xfrm>
            <a:off x="311700" y="1228675"/>
            <a:ext cx="8520600" cy="33402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57" name="Shape 15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58" name="Shape 158"/>
        <p:cNvGrpSpPr/>
        <p:nvPr/>
      </p:nvGrpSpPr>
      <p:grpSpPr>
        <a:xfrm>
          <a:off x="0" y="0"/>
          <a:ext cx="0" cy="0"/>
          <a:chOff x="0" y="0"/>
          <a:chExt cx="0" cy="0"/>
        </a:xfrm>
      </p:grpSpPr>
      <p:sp>
        <p:nvSpPr>
          <p:cNvPr id="159" name="Shape 159"/>
          <p:cNvSpPr txBox="1"/>
          <p:nvPr>
            <p:ph type="title"/>
          </p:nvPr>
        </p:nvSpPr>
        <p:spPr>
          <a:xfrm>
            <a:off x="311700" y="292850"/>
            <a:ext cx="8520600" cy="8010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60" name="Shape 160"/>
          <p:cNvSpPr txBox="1"/>
          <p:nvPr>
            <p:ph idx="1" type="body"/>
          </p:nvPr>
        </p:nvSpPr>
        <p:spPr>
          <a:xfrm>
            <a:off x="311700" y="1228675"/>
            <a:ext cx="3999900" cy="33402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161" name="Shape 161"/>
          <p:cNvSpPr txBox="1"/>
          <p:nvPr>
            <p:ph idx="2" type="body"/>
          </p:nvPr>
        </p:nvSpPr>
        <p:spPr>
          <a:xfrm>
            <a:off x="4832400" y="1228675"/>
            <a:ext cx="3999900" cy="33402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162" name="Shape 16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63" name="Shape 163"/>
        <p:cNvGrpSpPr/>
        <p:nvPr/>
      </p:nvGrpSpPr>
      <p:grpSpPr>
        <a:xfrm>
          <a:off x="0" y="0"/>
          <a:ext cx="0" cy="0"/>
          <a:chOff x="0" y="0"/>
          <a:chExt cx="0" cy="0"/>
        </a:xfrm>
      </p:grpSpPr>
      <p:sp>
        <p:nvSpPr>
          <p:cNvPr id="164" name="Shape 164"/>
          <p:cNvSpPr txBox="1"/>
          <p:nvPr>
            <p:ph type="title"/>
          </p:nvPr>
        </p:nvSpPr>
        <p:spPr>
          <a:xfrm>
            <a:off x="304800" y="309350"/>
            <a:ext cx="8537700" cy="748200"/>
          </a:xfrm>
          <a:prstGeom prst="rect">
            <a:avLst/>
          </a:prstGeom>
        </p:spPr>
        <p:txBody>
          <a:bodyPr anchorCtr="0" anchor="t" bIns="91425" lIns="91425" rIns="91425" tIns="91425"/>
          <a:lstStyle>
            <a:lvl1pPr lvl="0" rtl="0">
              <a:spcBef>
                <a:spcPts val="0"/>
              </a:spcBef>
              <a:buSzPct val="100000"/>
              <a:defRPr sz="4000"/>
            </a:lvl1pPr>
            <a:lvl2pPr lvl="1" rtl="0">
              <a:spcBef>
                <a:spcPts val="0"/>
              </a:spcBef>
              <a:buSzPct val="100000"/>
              <a:defRPr sz="4000"/>
            </a:lvl2pPr>
            <a:lvl3pPr lvl="2" rtl="0">
              <a:spcBef>
                <a:spcPts val="0"/>
              </a:spcBef>
              <a:buSzPct val="100000"/>
              <a:defRPr sz="4000"/>
            </a:lvl3pPr>
            <a:lvl4pPr lvl="3" rtl="0">
              <a:spcBef>
                <a:spcPts val="0"/>
              </a:spcBef>
              <a:buSzPct val="100000"/>
              <a:defRPr sz="4000"/>
            </a:lvl4pPr>
            <a:lvl5pPr lvl="4" rtl="0">
              <a:spcBef>
                <a:spcPts val="0"/>
              </a:spcBef>
              <a:buSzPct val="100000"/>
              <a:defRPr sz="4000"/>
            </a:lvl5pPr>
            <a:lvl6pPr lvl="5" rtl="0">
              <a:spcBef>
                <a:spcPts val="0"/>
              </a:spcBef>
              <a:buSzPct val="100000"/>
              <a:defRPr sz="4000"/>
            </a:lvl6pPr>
            <a:lvl7pPr lvl="6" rtl="0">
              <a:spcBef>
                <a:spcPts val="0"/>
              </a:spcBef>
              <a:buSzPct val="100000"/>
              <a:defRPr sz="4000"/>
            </a:lvl7pPr>
            <a:lvl8pPr lvl="7" rtl="0">
              <a:spcBef>
                <a:spcPts val="0"/>
              </a:spcBef>
              <a:buSzPct val="100000"/>
              <a:defRPr sz="4000"/>
            </a:lvl8pPr>
            <a:lvl9pPr lvl="8" rtl="0">
              <a:spcBef>
                <a:spcPts val="0"/>
              </a:spcBef>
              <a:buSzPct val="100000"/>
              <a:defRPr sz="4000"/>
            </a:lvl9pPr>
          </a:lstStyle>
          <a:p/>
        </p:txBody>
      </p:sp>
      <p:sp>
        <p:nvSpPr>
          <p:cNvPr id="165" name="Shape 16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166" name="Shape 166"/>
        <p:cNvGrpSpPr/>
        <p:nvPr/>
      </p:nvGrpSpPr>
      <p:grpSpPr>
        <a:xfrm>
          <a:off x="0" y="0"/>
          <a:ext cx="0" cy="0"/>
          <a:chOff x="0" y="0"/>
          <a:chExt cx="0" cy="0"/>
        </a:xfrm>
      </p:grpSpPr>
      <p:sp>
        <p:nvSpPr>
          <p:cNvPr id="167" name="Shape 167"/>
          <p:cNvSpPr txBox="1"/>
          <p:nvPr>
            <p:ph type="title"/>
          </p:nvPr>
        </p:nvSpPr>
        <p:spPr>
          <a:xfrm>
            <a:off x="311700" y="555600"/>
            <a:ext cx="2808000" cy="755700"/>
          </a:xfrm>
          <a:prstGeom prst="rect">
            <a:avLst/>
          </a:prstGeom>
        </p:spPr>
        <p:txBody>
          <a:bodyPr anchorCtr="0" anchor="b" bIns="91425" lIns="91425" rIns="91425" tIns="91425"/>
          <a:lstStyle>
            <a:lvl1pPr lvl="0" rtl="0">
              <a:spcBef>
                <a:spcPts val="0"/>
              </a:spcBef>
              <a:buSzPct val="100000"/>
              <a:defRPr sz="3000"/>
            </a:lvl1pPr>
            <a:lvl2pPr lvl="1" rtl="0">
              <a:spcBef>
                <a:spcPts val="0"/>
              </a:spcBef>
              <a:buSzPct val="100000"/>
              <a:defRPr sz="3000"/>
            </a:lvl2pPr>
            <a:lvl3pPr lvl="2" rtl="0">
              <a:spcBef>
                <a:spcPts val="0"/>
              </a:spcBef>
              <a:buSzPct val="100000"/>
              <a:defRPr sz="3000"/>
            </a:lvl3pPr>
            <a:lvl4pPr lvl="3" rtl="0">
              <a:spcBef>
                <a:spcPts val="0"/>
              </a:spcBef>
              <a:buSzPct val="100000"/>
              <a:defRPr sz="3000"/>
            </a:lvl4pPr>
            <a:lvl5pPr lvl="4" rtl="0">
              <a:spcBef>
                <a:spcPts val="0"/>
              </a:spcBef>
              <a:buSzPct val="100000"/>
              <a:defRPr sz="3000"/>
            </a:lvl5pPr>
            <a:lvl6pPr lvl="5" rtl="0">
              <a:spcBef>
                <a:spcPts val="0"/>
              </a:spcBef>
              <a:buSzPct val="100000"/>
              <a:defRPr sz="3000"/>
            </a:lvl6pPr>
            <a:lvl7pPr lvl="6" rtl="0">
              <a:spcBef>
                <a:spcPts val="0"/>
              </a:spcBef>
              <a:buSzPct val="100000"/>
              <a:defRPr sz="3000"/>
            </a:lvl7pPr>
            <a:lvl8pPr lvl="7" rtl="0">
              <a:spcBef>
                <a:spcPts val="0"/>
              </a:spcBef>
              <a:buSzPct val="100000"/>
              <a:defRPr sz="3000"/>
            </a:lvl8pPr>
            <a:lvl9pPr lvl="8" rtl="0">
              <a:spcBef>
                <a:spcPts val="0"/>
              </a:spcBef>
              <a:buSzPct val="100000"/>
              <a:defRPr sz="3000"/>
            </a:lvl9pPr>
          </a:lstStyle>
          <a:p/>
        </p:txBody>
      </p:sp>
      <p:sp>
        <p:nvSpPr>
          <p:cNvPr id="168" name="Shape 168"/>
          <p:cNvSpPr txBox="1"/>
          <p:nvPr>
            <p:ph idx="1" type="body"/>
          </p:nvPr>
        </p:nvSpPr>
        <p:spPr>
          <a:xfrm>
            <a:off x="311700" y="1389600"/>
            <a:ext cx="2808000" cy="3179400"/>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169" name="Shape 16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4"/>
        </a:solidFill>
      </p:bgPr>
    </p:bg>
    <p:spTree>
      <p:nvGrpSpPr>
        <p:cNvPr id="170" name="Shape 170"/>
        <p:cNvGrpSpPr/>
        <p:nvPr/>
      </p:nvGrpSpPr>
      <p:grpSpPr>
        <a:xfrm>
          <a:off x="0" y="0"/>
          <a:ext cx="0" cy="0"/>
          <a:chOff x="0" y="0"/>
          <a:chExt cx="0" cy="0"/>
        </a:xfrm>
      </p:grpSpPr>
      <p:sp>
        <p:nvSpPr>
          <p:cNvPr id="171" name="Shape 171"/>
          <p:cNvSpPr txBox="1"/>
          <p:nvPr>
            <p:ph type="title"/>
          </p:nvPr>
        </p:nvSpPr>
        <p:spPr>
          <a:xfrm>
            <a:off x="490250" y="526350"/>
            <a:ext cx="5618700" cy="4090800"/>
          </a:xfrm>
          <a:prstGeom prst="rect">
            <a:avLst/>
          </a:prstGeom>
        </p:spPr>
        <p:txBody>
          <a:bodyPr anchorCtr="0" anchor="ctr" bIns="91425" lIns="91425" rIns="91425" tIns="91425"/>
          <a:lstStyle>
            <a:lvl1pPr lvl="0" rtl="0">
              <a:spcBef>
                <a:spcPts val="0"/>
              </a:spcBef>
              <a:buClr>
                <a:schemeClr val="lt1"/>
              </a:buClr>
              <a:buSzPct val="100000"/>
              <a:defRPr sz="6000">
                <a:solidFill>
                  <a:schemeClr val="lt1"/>
                </a:solidFill>
              </a:defRPr>
            </a:lvl1pPr>
            <a:lvl2pPr lvl="1" rtl="0">
              <a:spcBef>
                <a:spcPts val="0"/>
              </a:spcBef>
              <a:buClr>
                <a:schemeClr val="lt1"/>
              </a:buClr>
              <a:buSzPct val="100000"/>
              <a:defRPr sz="6000">
                <a:solidFill>
                  <a:schemeClr val="lt1"/>
                </a:solidFill>
              </a:defRPr>
            </a:lvl2pPr>
            <a:lvl3pPr lvl="2" rtl="0">
              <a:spcBef>
                <a:spcPts val="0"/>
              </a:spcBef>
              <a:buClr>
                <a:schemeClr val="lt1"/>
              </a:buClr>
              <a:buSzPct val="100000"/>
              <a:defRPr sz="6000">
                <a:solidFill>
                  <a:schemeClr val="lt1"/>
                </a:solidFill>
              </a:defRPr>
            </a:lvl3pPr>
            <a:lvl4pPr lvl="3" rtl="0">
              <a:spcBef>
                <a:spcPts val="0"/>
              </a:spcBef>
              <a:buClr>
                <a:schemeClr val="lt1"/>
              </a:buClr>
              <a:buSzPct val="100000"/>
              <a:defRPr sz="6000">
                <a:solidFill>
                  <a:schemeClr val="lt1"/>
                </a:solidFill>
              </a:defRPr>
            </a:lvl4pPr>
            <a:lvl5pPr lvl="4" rtl="0">
              <a:spcBef>
                <a:spcPts val="0"/>
              </a:spcBef>
              <a:buClr>
                <a:schemeClr val="lt1"/>
              </a:buClr>
              <a:buSzPct val="100000"/>
              <a:defRPr sz="6000">
                <a:solidFill>
                  <a:schemeClr val="lt1"/>
                </a:solidFill>
              </a:defRPr>
            </a:lvl5pPr>
            <a:lvl6pPr lvl="5" rtl="0">
              <a:spcBef>
                <a:spcPts val="0"/>
              </a:spcBef>
              <a:buClr>
                <a:schemeClr val="lt1"/>
              </a:buClr>
              <a:buSzPct val="100000"/>
              <a:defRPr sz="6000">
                <a:solidFill>
                  <a:schemeClr val="lt1"/>
                </a:solidFill>
              </a:defRPr>
            </a:lvl6pPr>
            <a:lvl7pPr lvl="6" rtl="0">
              <a:spcBef>
                <a:spcPts val="0"/>
              </a:spcBef>
              <a:buClr>
                <a:schemeClr val="lt1"/>
              </a:buClr>
              <a:buSzPct val="100000"/>
              <a:defRPr sz="6000">
                <a:solidFill>
                  <a:schemeClr val="lt1"/>
                </a:solidFill>
              </a:defRPr>
            </a:lvl7pPr>
            <a:lvl8pPr lvl="7" rtl="0">
              <a:spcBef>
                <a:spcPts val="0"/>
              </a:spcBef>
              <a:buClr>
                <a:schemeClr val="lt1"/>
              </a:buClr>
              <a:buSzPct val="100000"/>
              <a:defRPr sz="6000">
                <a:solidFill>
                  <a:schemeClr val="lt1"/>
                </a:solidFill>
              </a:defRPr>
            </a:lvl8pPr>
            <a:lvl9pPr lvl="8" rtl="0">
              <a:spcBef>
                <a:spcPts val="0"/>
              </a:spcBef>
              <a:buClr>
                <a:schemeClr val="lt1"/>
              </a:buClr>
              <a:buSzPct val="100000"/>
              <a:defRPr sz="6000">
                <a:solidFill>
                  <a:schemeClr val="lt1"/>
                </a:solidFill>
              </a:defRPr>
            </a:lvl9pPr>
          </a:lstStyle>
          <a:p/>
        </p:txBody>
      </p:sp>
      <p:sp>
        <p:nvSpPr>
          <p:cNvPr id="172" name="Shape 17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173" name="Shape 173"/>
        <p:cNvGrpSpPr/>
        <p:nvPr/>
      </p:nvGrpSpPr>
      <p:grpSpPr>
        <a:xfrm>
          <a:off x="0" y="0"/>
          <a:ext cx="0" cy="0"/>
          <a:chOff x="0" y="0"/>
          <a:chExt cx="0" cy="0"/>
        </a:xfrm>
      </p:grpSpPr>
      <p:sp>
        <p:nvSpPr>
          <p:cNvPr id="174" name="Shape 174"/>
          <p:cNvSpPr/>
          <p:nvPr/>
        </p:nvSpPr>
        <p:spPr>
          <a:xfrm>
            <a:off x="4572000" y="-2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175" name="Shape 175"/>
          <p:cNvCxnSpPr/>
          <p:nvPr/>
        </p:nvCxnSpPr>
        <p:spPr>
          <a:xfrm>
            <a:off x="5029675" y="4495500"/>
            <a:ext cx="468300" cy="0"/>
          </a:xfrm>
          <a:prstGeom prst="straightConnector1">
            <a:avLst/>
          </a:prstGeom>
          <a:noFill/>
          <a:ln cap="flat" cmpd="sng" w="28575">
            <a:solidFill>
              <a:schemeClr val="lt1"/>
            </a:solidFill>
            <a:prstDash val="solid"/>
            <a:round/>
            <a:headEnd len="med" w="med" type="none"/>
            <a:tailEnd len="med" w="med" type="none"/>
          </a:ln>
        </p:spPr>
      </p:cxnSp>
      <p:sp>
        <p:nvSpPr>
          <p:cNvPr id="176" name="Shape 176"/>
          <p:cNvSpPr txBox="1"/>
          <p:nvPr>
            <p:ph type="title"/>
          </p:nvPr>
        </p:nvSpPr>
        <p:spPr>
          <a:xfrm>
            <a:off x="265500" y="1081400"/>
            <a:ext cx="4045200" cy="1710300"/>
          </a:xfrm>
          <a:prstGeom prst="rect">
            <a:avLst/>
          </a:prstGeom>
        </p:spPr>
        <p:txBody>
          <a:bodyPr anchorCtr="0" anchor="b" bIns="91425" lIns="91425" rIns="91425" tIns="91425"/>
          <a:lstStyle>
            <a:lvl1pPr lvl="0" rtl="0" algn="ctr">
              <a:spcBef>
                <a:spcPts val="0"/>
              </a:spcBef>
              <a:buSzPct val="100000"/>
              <a:defRPr sz="5400"/>
            </a:lvl1pPr>
            <a:lvl2pPr lvl="1" rtl="0" algn="ctr">
              <a:spcBef>
                <a:spcPts val="0"/>
              </a:spcBef>
              <a:buSzPct val="100000"/>
              <a:defRPr sz="5400"/>
            </a:lvl2pPr>
            <a:lvl3pPr lvl="2" rtl="0" algn="ctr">
              <a:spcBef>
                <a:spcPts val="0"/>
              </a:spcBef>
              <a:buSzPct val="100000"/>
              <a:defRPr sz="5400"/>
            </a:lvl3pPr>
            <a:lvl4pPr lvl="3" rtl="0" algn="ctr">
              <a:spcBef>
                <a:spcPts val="0"/>
              </a:spcBef>
              <a:buSzPct val="100000"/>
              <a:defRPr sz="5400"/>
            </a:lvl4pPr>
            <a:lvl5pPr lvl="4" rtl="0" algn="ctr">
              <a:spcBef>
                <a:spcPts val="0"/>
              </a:spcBef>
              <a:buSzPct val="100000"/>
              <a:defRPr sz="5400"/>
            </a:lvl5pPr>
            <a:lvl6pPr lvl="5" rtl="0" algn="ctr">
              <a:spcBef>
                <a:spcPts val="0"/>
              </a:spcBef>
              <a:buSzPct val="100000"/>
              <a:defRPr sz="5400"/>
            </a:lvl6pPr>
            <a:lvl7pPr lvl="6" rtl="0" algn="ctr">
              <a:spcBef>
                <a:spcPts val="0"/>
              </a:spcBef>
              <a:buSzPct val="100000"/>
              <a:defRPr sz="5400"/>
            </a:lvl7pPr>
            <a:lvl8pPr lvl="7" rtl="0" algn="ctr">
              <a:spcBef>
                <a:spcPts val="0"/>
              </a:spcBef>
              <a:buSzPct val="100000"/>
              <a:defRPr sz="5400"/>
            </a:lvl8pPr>
            <a:lvl9pPr lvl="8" rtl="0" algn="ctr">
              <a:spcBef>
                <a:spcPts val="0"/>
              </a:spcBef>
              <a:buSzPct val="100000"/>
              <a:defRPr sz="5400"/>
            </a:lvl9pPr>
          </a:lstStyle>
          <a:p/>
        </p:txBody>
      </p:sp>
      <p:sp>
        <p:nvSpPr>
          <p:cNvPr id="177" name="Shape 177"/>
          <p:cNvSpPr txBox="1"/>
          <p:nvPr>
            <p:ph idx="1" type="subTitle"/>
          </p:nvPr>
        </p:nvSpPr>
        <p:spPr>
          <a:xfrm>
            <a:off x="265500" y="2845222"/>
            <a:ext cx="4045200" cy="1345500"/>
          </a:xfrm>
          <a:prstGeom prst="rect">
            <a:avLst/>
          </a:prstGeom>
        </p:spPr>
        <p:txBody>
          <a:bodyPr anchorCtr="0" anchor="t" bIns="91425" lIns="91425" rIns="91425" tIns="91425"/>
          <a:lstStyle>
            <a:lvl1pPr lvl="0" rtl="0" algn="ctr">
              <a:lnSpc>
                <a:spcPct val="100000"/>
              </a:lnSpc>
              <a:spcBef>
                <a:spcPts val="0"/>
              </a:spcBef>
              <a:spcAft>
                <a:spcPts val="0"/>
              </a:spcAft>
              <a:buNone/>
              <a:defRPr/>
            </a:lvl1pPr>
            <a:lvl2pPr lvl="1" rtl="0" algn="ctr">
              <a:lnSpc>
                <a:spcPct val="100000"/>
              </a:lnSpc>
              <a:spcBef>
                <a:spcPts val="0"/>
              </a:spcBef>
              <a:spcAft>
                <a:spcPts val="0"/>
              </a:spcAft>
              <a:buSzPct val="100000"/>
              <a:buNone/>
              <a:defRPr sz="1800"/>
            </a:lvl2pPr>
            <a:lvl3pPr lvl="2" rtl="0" algn="ctr">
              <a:lnSpc>
                <a:spcPct val="100000"/>
              </a:lnSpc>
              <a:spcBef>
                <a:spcPts val="0"/>
              </a:spcBef>
              <a:spcAft>
                <a:spcPts val="0"/>
              </a:spcAft>
              <a:buSzPct val="100000"/>
              <a:buNone/>
              <a:defRPr sz="1800"/>
            </a:lvl3pPr>
            <a:lvl4pPr lvl="3" rtl="0" algn="ctr">
              <a:lnSpc>
                <a:spcPct val="100000"/>
              </a:lnSpc>
              <a:spcBef>
                <a:spcPts val="0"/>
              </a:spcBef>
              <a:spcAft>
                <a:spcPts val="0"/>
              </a:spcAft>
              <a:buSzPct val="100000"/>
              <a:buNone/>
              <a:defRPr sz="1800"/>
            </a:lvl4pPr>
            <a:lvl5pPr lvl="4" rtl="0" algn="ctr">
              <a:lnSpc>
                <a:spcPct val="100000"/>
              </a:lnSpc>
              <a:spcBef>
                <a:spcPts val="0"/>
              </a:spcBef>
              <a:spcAft>
                <a:spcPts val="0"/>
              </a:spcAft>
              <a:buSzPct val="100000"/>
              <a:buNone/>
              <a:defRPr sz="1800"/>
            </a:lvl5pPr>
            <a:lvl6pPr lvl="5" rtl="0" algn="ctr">
              <a:lnSpc>
                <a:spcPct val="100000"/>
              </a:lnSpc>
              <a:spcBef>
                <a:spcPts val="0"/>
              </a:spcBef>
              <a:spcAft>
                <a:spcPts val="0"/>
              </a:spcAft>
              <a:buSzPct val="100000"/>
              <a:buNone/>
              <a:defRPr sz="1800"/>
            </a:lvl6pPr>
            <a:lvl7pPr lvl="6" rtl="0" algn="ctr">
              <a:lnSpc>
                <a:spcPct val="100000"/>
              </a:lnSpc>
              <a:spcBef>
                <a:spcPts val="0"/>
              </a:spcBef>
              <a:spcAft>
                <a:spcPts val="0"/>
              </a:spcAft>
              <a:buSzPct val="100000"/>
              <a:buNone/>
              <a:defRPr sz="1800"/>
            </a:lvl7pPr>
            <a:lvl8pPr lvl="7" rtl="0" algn="ctr">
              <a:lnSpc>
                <a:spcPct val="100000"/>
              </a:lnSpc>
              <a:spcBef>
                <a:spcPts val="0"/>
              </a:spcBef>
              <a:spcAft>
                <a:spcPts val="0"/>
              </a:spcAft>
              <a:buSzPct val="100000"/>
              <a:buNone/>
              <a:defRPr sz="1800"/>
            </a:lvl8pPr>
            <a:lvl9pPr lvl="8" rtl="0" algn="ctr">
              <a:lnSpc>
                <a:spcPct val="100000"/>
              </a:lnSpc>
              <a:spcBef>
                <a:spcPts val="0"/>
              </a:spcBef>
              <a:spcAft>
                <a:spcPts val="0"/>
              </a:spcAft>
              <a:buSzPct val="100000"/>
              <a:buNone/>
              <a:defRPr sz="1800"/>
            </a:lvl9pPr>
          </a:lstStyle>
          <a:p/>
        </p:txBody>
      </p:sp>
      <p:sp>
        <p:nvSpPr>
          <p:cNvPr id="178" name="Shape 178"/>
          <p:cNvSpPr txBox="1"/>
          <p:nvPr>
            <p:ph idx="2" type="body"/>
          </p:nvPr>
        </p:nvSpPr>
        <p:spPr>
          <a:xfrm>
            <a:off x="4939500" y="724200"/>
            <a:ext cx="3837000" cy="3695100"/>
          </a:xfrm>
          <a:prstGeom prst="rect">
            <a:avLst/>
          </a:prstGeom>
        </p:spPr>
        <p:txBody>
          <a:bodyPr anchorCtr="0" anchor="ctr" bIns="91425" lIns="91425" rIns="91425" tIns="91425"/>
          <a:lstStyle>
            <a:lvl1pPr lvl="0" rtl="0">
              <a:spcBef>
                <a:spcPts val="0"/>
              </a:spcBef>
              <a:buClr>
                <a:schemeClr val="accent1"/>
              </a:buClr>
              <a:defRPr>
                <a:solidFill>
                  <a:schemeClr val="accent1"/>
                </a:solidFill>
              </a:defRPr>
            </a:lvl1pPr>
            <a:lvl2pPr lvl="1" rtl="0">
              <a:spcBef>
                <a:spcPts val="0"/>
              </a:spcBef>
              <a:buClr>
                <a:schemeClr val="accent1"/>
              </a:buClr>
              <a:defRPr>
                <a:solidFill>
                  <a:schemeClr val="accent1"/>
                </a:solidFill>
              </a:defRPr>
            </a:lvl2pPr>
            <a:lvl3pPr lvl="2" rtl="0">
              <a:spcBef>
                <a:spcPts val="0"/>
              </a:spcBef>
              <a:buClr>
                <a:schemeClr val="accent1"/>
              </a:buClr>
              <a:defRPr>
                <a:solidFill>
                  <a:schemeClr val="accent1"/>
                </a:solidFill>
              </a:defRPr>
            </a:lvl3pPr>
            <a:lvl4pPr lvl="3" rtl="0">
              <a:spcBef>
                <a:spcPts val="0"/>
              </a:spcBef>
              <a:buClr>
                <a:schemeClr val="accent1"/>
              </a:buClr>
              <a:defRPr>
                <a:solidFill>
                  <a:schemeClr val="accent1"/>
                </a:solidFill>
              </a:defRPr>
            </a:lvl4pPr>
            <a:lvl5pPr lvl="4" rtl="0">
              <a:spcBef>
                <a:spcPts val="0"/>
              </a:spcBef>
              <a:buClr>
                <a:schemeClr val="accent1"/>
              </a:buClr>
              <a:defRPr>
                <a:solidFill>
                  <a:schemeClr val="accent1"/>
                </a:solidFill>
              </a:defRPr>
            </a:lvl5pPr>
            <a:lvl6pPr lvl="5" rtl="0">
              <a:spcBef>
                <a:spcPts val="0"/>
              </a:spcBef>
              <a:buClr>
                <a:schemeClr val="accent1"/>
              </a:buClr>
              <a:defRPr>
                <a:solidFill>
                  <a:schemeClr val="accent1"/>
                </a:solidFill>
              </a:defRPr>
            </a:lvl6pPr>
            <a:lvl7pPr lvl="6" rtl="0">
              <a:spcBef>
                <a:spcPts val="0"/>
              </a:spcBef>
              <a:buClr>
                <a:schemeClr val="accent1"/>
              </a:buClr>
              <a:defRPr>
                <a:solidFill>
                  <a:schemeClr val="accent1"/>
                </a:solidFill>
              </a:defRPr>
            </a:lvl7pPr>
            <a:lvl8pPr lvl="7" rtl="0">
              <a:spcBef>
                <a:spcPts val="0"/>
              </a:spcBef>
              <a:buClr>
                <a:schemeClr val="accent1"/>
              </a:buClr>
              <a:defRPr>
                <a:solidFill>
                  <a:schemeClr val="accent1"/>
                </a:solidFill>
              </a:defRPr>
            </a:lvl8pPr>
            <a:lvl9pPr lvl="8" rtl="0">
              <a:spcBef>
                <a:spcPts val="0"/>
              </a:spcBef>
              <a:buClr>
                <a:schemeClr val="accent1"/>
              </a:buClr>
              <a:defRPr>
                <a:solidFill>
                  <a:schemeClr val="accent1"/>
                </a:solidFill>
              </a:defRPr>
            </a:lvl9pPr>
          </a:lstStyle>
          <a:p/>
        </p:txBody>
      </p:sp>
      <p:sp>
        <p:nvSpPr>
          <p:cNvPr id="179" name="Shape 17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80" name="Shape 180"/>
        <p:cNvGrpSpPr/>
        <p:nvPr/>
      </p:nvGrpSpPr>
      <p:grpSpPr>
        <a:xfrm>
          <a:off x="0" y="0"/>
          <a:ext cx="0" cy="0"/>
          <a:chOff x="0" y="0"/>
          <a:chExt cx="0" cy="0"/>
        </a:xfrm>
      </p:grpSpPr>
      <p:sp>
        <p:nvSpPr>
          <p:cNvPr id="181" name="Shape 181"/>
          <p:cNvSpPr txBox="1"/>
          <p:nvPr>
            <p:ph idx="1" type="body"/>
          </p:nvPr>
        </p:nvSpPr>
        <p:spPr>
          <a:xfrm>
            <a:off x="319500" y="4230575"/>
            <a:ext cx="5998800" cy="598800"/>
          </a:xfrm>
          <a:prstGeom prst="rect">
            <a:avLst/>
          </a:prstGeom>
        </p:spPr>
        <p:txBody>
          <a:bodyPr anchorCtr="0" anchor="ctr" bIns="91425" lIns="91425" rIns="91425" tIns="91425"/>
          <a:lstStyle>
            <a:lvl1pPr lvl="0" rtl="0">
              <a:lnSpc>
                <a:spcPct val="100000"/>
              </a:lnSpc>
              <a:spcBef>
                <a:spcPts val="0"/>
              </a:spcBef>
              <a:spcAft>
                <a:spcPts val="0"/>
              </a:spcAft>
              <a:buClr>
                <a:schemeClr val="accent1"/>
              </a:buClr>
              <a:buSzPct val="100000"/>
              <a:buFont typeface="Amatic SC"/>
              <a:buNone/>
              <a:defRPr b="1" sz="2400">
                <a:solidFill>
                  <a:schemeClr val="accent1"/>
                </a:solidFill>
                <a:latin typeface="Amatic SC"/>
                <a:ea typeface="Amatic SC"/>
                <a:cs typeface="Amatic SC"/>
                <a:sym typeface="Amatic SC"/>
              </a:defRPr>
            </a:lvl1pPr>
          </a:lstStyle>
          <a:p/>
        </p:txBody>
      </p:sp>
      <p:sp>
        <p:nvSpPr>
          <p:cNvPr id="182" name="Shape 18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183" name="Shape 183"/>
        <p:cNvGrpSpPr/>
        <p:nvPr/>
      </p:nvGrpSpPr>
      <p:grpSpPr>
        <a:xfrm>
          <a:off x="0" y="0"/>
          <a:ext cx="0" cy="0"/>
          <a:chOff x="0" y="0"/>
          <a:chExt cx="0" cy="0"/>
        </a:xfrm>
      </p:grpSpPr>
      <p:sp>
        <p:nvSpPr>
          <p:cNvPr id="184" name="Shape 184"/>
          <p:cNvSpPr txBox="1"/>
          <p:nvPr>
            <p:ph type="title"/>
          </p:nvPr>
        </p:nvSpPr>
        <p:spPr>
          <a:xfrm>
            <a:off x="311700" y="1240275"/>
            <a:ext cx="8520600" cy="1981800"/>
          </a:xfrm>
          <a:prstGeom prst="rect">
            <a:avLst/>
          </a:prstGeom>
        </p:spPr>
        <p:txBody>
          <a:bodyPr anchorCtr="0" anchor="b" bIns="91425" lIns="91425" rIns="91425" tIns="91425"/>
          <a:lstStyle>
            <a:lvl1pPr lvl="0" rtl="0" algn="ctr">
              <a:spcBef>
                <a:spcPts val="0"/>
              </a:spcBef>
              <a:buClr>
                <a:schemeClr val="lt1"/>
              </a:buClr>
              <a:buSzPct val="100000"/>
              <a:defRPr sz="12000">
                <a:solidFill>
                  <a:schemeClr val="lt1"/>
                </a:solidFill>
              </a:defRPr>
            </a:lvl1pPr>
            <a:lvl2pPr lvl="1" rtl="0" algn="ctr">
              <a:spcBef>
                <a:spcPts val="0"/>
              </a:spcBef>
              <a:buClr>
                <a:schemeClr val="lt1"/>
              </a:buClr>
              <a:buSzPct val="100000"/>
              <a:defRPr sz="12000">
                <a:solidFill>
                  <a:schemeClr val="lt1"/>
                </a:solidFill>
              </a:defRPr>
            </a:lvl2pPr>
            <a:lvl3pPr lvl="2" rtl="0" algn="ctr">
              <a:spcBef>
                <a:spcPts val="0"/>
              </a:spcBef>
              <a:buClr>
                <a:schemeClr val="lt1"/>
              </a:buClr>
              <a:buSzPct val="100000"/>
              <a:defRPr sz="12000">
                <a:solidFill>
                  <a:schemeClr val="lt1"/>
                </a:solidFill>
              </a:defRPr>
            </a:lvl3pPr>
            <a:lvl4pPr lvl="3" rtl="0" algn="ctr">
              <a:spcBef>
                <a:spcPts val="0"/>
              </a:spcBef>
              <a:buClr>
                <a:schemeClr val="lt1"/>
              </a:buClr>
              <a:buSzPct val="100000"/>
              <a:defRPr sz="12000">
                <a:solidFill>
                  <a:schemeClr val="lt1"/>
                </a:solidFill>
              </a:defRPr>
            </a:lvl4pPr>
            <a:lvl5pPr lvl="4" rtl="0" algn="ctr">
              <a:spcBef>
                <a:spcPts val="0"/>
              </a:spcBef>
              <a:buClr>
                <a:schemeClr val="lt1"/>
              </a:buClr>
              <a:buSzPct val="100000"/>
              <a:defRPr sz="12000">
                <a:solidFill>
                  <a:schemeClr val="lt1"/>
                </a:solidFill>
              </a:defRPr>
            </a:lvl5pPr>
            <a:lvl6pPr lvl="5" rtl="0" algn="ctr">
              <a:spcBef>
                <a:spcPts val="0"/>
              </a:spcBef>
              <a:buClr>
                <a:schemeClr val="lt1"/>
              </a:buClr>
              <a:buSzPct val="100000"/>
              <a:defRPr sz="12000">
                <a:solidFill>
                  <a:schemeClr val="lt1"/>
                </a:solidFill>
              </a:defRPr>
            </a:lvl6pPr>
            <a:lvl7pPr lvl="6" rtl="0" algn="ctr">
              <a:spcBef>
                <a:spcPts val="0"/>
              </a:spcBef>
              <a:buClr>
                <a:schemeClr val="lt1"/>
              </a:buClr>
              <a:buSzPct val="100000"/>
              <a:defRPr sz="12000">
                <a:solidFill>
                  <a:schemeClr val="lt1"/>
                </a:solidFill>
              </a:defRPr>
            </a:lvl7pPr>
            <a:lvl8pPr lvl="7" rtl="0" algn="ctr">
              <a:spcBef>
                <a:spcPts val="0"/>
              </a:spcBef>
              <a:buClr>
                <a:schemeClr val="lt1"/>
              </a:buClr>
              <a:buSzPct val="100000"/>
              <a:defRPr sz="12000">
                <a:solidFill>
                  <a:schemeClr val="lt1"/>
                </a:solidFill>
              </a:defRPr>
            </a:lvl8pPr>
            <a:lvl9pPr lvl="8" rtl="0" algn="ctr">
              <a:spcBef>
                <a:spcPts val="0"/>
              </a:spcBef>
              <a:buClr>
                <a:schemeClr val="lt1"/>
              </a:buClr>
              <a:buSzPct val="100000"/>
              <a:defRPr sz="12000">
                <a:solidFill>
                  <a:schemeClr val="lt1"/>
                </a:solidFill>
              </a:defRPr>
            </a:lvl9pPr>
          </a:lstStyle>
          <a:p/>
        </p:txBody>
      </p:sp>
      <p:sp>
        <p:nvSpPr>
          <p:cNvPr id="185" name="Shape 185"/>
          <p:cNvSpPr txBox="1"/>
          <p:nvPr>
            <p:ph idx="1" type="body"/>
          </p:nvPr>
        </p:nvSpPr>
        <p:spPr>
          <a:xfrm>
            <a:off x="311700" y="3304625"/>
            <a:ext cx="8520600" cy="1300800"/>
          </a:xfrm>
          <a:prstGeom prst="rect">
            <a:avLst/>
          </a:prstGeom>
        </p:spPr>
        <p:txBody>
          <a:bodyPr anchorCtr="0" anchor="t" bIns="91425" lIns="91425" rIns="91425" tIns="91425"/>
          <a:lstStyle>
            <a:lvl1pPr lvl="0" rtl="0" algn="ctr">
              <a:spcBef>
                <a:spcPts val="0"/>
              </a:spcBef>
              <a:buClr>
                <a:schemeClr val="accent1"/>
              </a:buClr>
              <a:defRPr>
                <a:solidFill>
                  <a:schemeClr val="accent1"/>
                </a:solidFill>
              </a:defRPr>
            </a:lvl1pPr>
            <a:lvl2pPr lvl="1" rtl="0" algn="ctr">
              <a:spcBef>
                <a:spcPts val="0"/>
              </a:spcBef>
              <a:buClr>
                <a:schemeClr val="accent1"/>
              </a:buClr>
              <a:defRPr>
                <a:solidFill>
                  <a:schemeClr val="accent1"/>
                </a:solidFill>
              </a:defRPr>
            </a:lvl2pPr>
            <a:lvl3pPr lvl="2" rtl="0" algn="ctr">
              <a:spcBef>
                <a:spcPts val="0"/>
              </a:spcBef>
              <a:buClr>
                <a:schemeClr val="accent1"/>
              </a:buClr>
              <a:defRPr>
                <a:solidFill>
                  <a:schemeClr val="accent1"/>
                </a:solidFill>
              </a:defRPr>
            </a:lvl3pPr>
            <a:lvl4pPr lvl="3" rtl="0" algn="ctr">
              <a:spcBef>
                <a:spcPts val="0"/>
              </a:spcBef>
              <a:buClr>
                <a:schemeClr val="accent1"/>
              </a:buClr>
              <a:defRPr>
                <a:solidFill>
                  <a:schemeClr val="accent1"/>
                </a:solidFill>
              </a:defRPr>
            </a:lvl4pPr>
            <a:lvl5pPr lvl="4" rtl="0" algn="ctr">
              <a:spcBef>
                <a:spcPts val="0"/>
              </a:spcBef>
              <a:buClr>
                <a:schemeClr val="accent1"/>
              </a:buClr>
              <a:defRPr>
                <a:solidFill>
                  <a:schemeClr val="accent1"/>
                </a:solidFill>
              </a:defRPr>
            </a:lvl5pPr>
            <a:lvl6pPr lvl="5" rtl="0" algn="ctr">
              <a:spcBef>
                <a:spcPts val="0"/>
              </a:spcBef>
              <a:buClr>
                <a:schemeClr val="accent1"/>
              </a:buClr>
              <a:defRPr>
                <a:solidFill>
                  <a:schemeClr val="accent1"/>
                </a:solidFill>
              </a:defRPr>
            </a:lvl6pPr>
            <a:lvl7pPr lvl="6" rtl="0" algn="ctr">
              <a:spcBef>
                <a:spcPts val="0"/>
              </a:spcBef>
              <a:buClr>
                <a:schemeClr val="accent1"/>
              </a:buClr>
              <a:defRPr>
                <a:solidFill>
                  <a:schemeClr val="accent1"/>
                </a:solidFill>
              </a:defRPr>
            </a:lvl7pPr>
            <a:lvl8pPr lvl="7" rtl="0" algn="ctr">
              <a:spcBef>
                <a:spcPts val="0"/>
              </a:spcBef>
              <a:buClr>
                <a:schemeClr val="accent1"/>
              </a:buClr>
              <a:defRPr>
                <a:solidFill>
                  <a:schemeClr val="accent1"/>
                </a:solidFill>
              </a:defRPr>
            </a:lvl8pPr>
            <a:lvl9pPr lvl="8" rtl="0" algn="ctr">
              <a:spcBef>
                <a:spcPts val="0"/>
              </a:spcBef>
              <a:buClr>
                <a:schemeClr val="accent1"/>
              </a:buClr>
              <a:defRPr>
                <a:solidFill>
                  <a:schemeClr val="accent1"/>
                </a:solidFill>
              </a:defRPr>
            </a:lvl9pPr>
          </a:lstStyle>
          <a:p/>
        </p:txBody>
      </p:sp>
      <p:sp>
        <p:nvSpPr>
          <p:cNvPr id="186" name="Shape 18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87" name="Shape 187"/>
        <p:cNvGrpSpPr/>
        <p:nvPr/>
      </p:nvGrpSpPr>
      <p:grpSpPr>
        <a:xfrm>
          <a:off x="0" y="0"/>
          <a:ext cx="0" cy="0"/>
          <a:chOff x="0" y="0"/>
          <a:chExt cx="0" cy="0"/>
        </a:xfrm>
      </p:grpSpPr>
      <p:sp>
        <p:nvSpPr>
          <p:cNvPr id="188" name="Shape 18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8" name="Shape 28"/>
        <p:cNvGrpSpPr/>
        <p:nvPr/>
      </p:nvGrpSpPr>
      <p:grpSpPr>
        <a:xfrm>
          <a:off x="0" y="0"/>
          <a:ext cx="0" cy="0"/>
          <a:chOff x="0" y="0"/>
          <a:chExt cx="0" cy="0"/>
        </a:xfrm>
      </p:grpSpPr>
      <p:cxnSp>
        <p:nvCxnSpPr>
          <p:cNvPr id="29" name="Shape 29"/>
          <p:cNvCxnSpPr/>
          <p:nvPr/>
        </p:nvCxnSpPr>
        <p:spPr>
          <a:xfrm>
            <a:off x="2477724" y="415650"/>
            <a:ext cx="6244200" cy="0"/>
          </a:xfrm>
          <a:prstGeom prst="straightConnector1">
            <a:avLst/>
          </a:prstGeom>
          <a:noFill/>
          <a:ln cap="flat" cmpd="sng" w="38100">
            <a:solidFill>
              <a:schemeClr val="dk2"/>
            </a:solidFill>
            <a:prstDash val="solid"/>
            <a:round/>
            <a:headEnd len="med" w="med" type="none"/>
            <a:tailEnd len="med" w="med" type="none"/>
          </a:ln>
        </p:spPr>
      </p:cxnSp>
      <p:cxnSp>
        <p:nvCxnSpPr>
          <p:cNvPr id="30" name="Shape 30"/>
          <p:cNvCxnSpPr/>
          <p:nvPr/>
        </p:nvCxnSpPr>
        <p:spPr>
          <a:xfrm>
            <a:off x="2477724" y="4740000"/>
            <a:ext cx="6244200" cy="0"/>
          </a:xfrm>
          <a:prstGeom prst="straightConnector1">
            <a:avLst/>
          </a:prstGeom>
          <a:noFill/>
          <a:ln cap="flat" cmpd="sng" w="19050">
            <a:solidFill>
              <a:schemeClr val="dk2"/>
            </a:solidFill>
            <a:prstDash val="solid"/>
            <a:round/>
            <a:headEnd len="med" w="med" type="none"/>
            <a:tailEnd len="med" w="med" type="none"/>
          </a:ln>
        </p:spPr>
      </p:cxnSp>
      <p:cxnSp>
        <p:nvCxnSpPr>
          <p:cNvPr id="31" name="Shape 31"/>
          <p:cNvCxnSpPr/>
          <p:nvPr/>
        </p:nvCxnSpPr>
        <p:spPr>
          <a:xfrm>
            <a:off x="425198" y="415650"/>
            <a:ext cx="183300" cy="0"/>
          </a:xfrm>
          <a:prstGeom prst="straightConnector1">
            <a:avLst/>
          </a:prstGeom>
          <a:noFill/>
          <a:ln cap="flat" cmpd="sng" w="19050">
            <a:solidFill>
              <a:schemeClr val="dk2"/>
            </a:solidFill>
            <a:prstDash val="solid"/>
            <a:round/>
            <a:headEnd len="med" w="med" type="none"/>
            <a:tailEnd len="med" w="med" type="none"/>
          </a:ln>
        </p:spPr>
      </p:cxnSp>
      <p:sp>
        <p:nvSpPr>
          <p:cNvPr id="32" name="Shape 32"/>
          <p:cNvSpPr txBox="1"/>
          <p:nvPr>
            <p:ph type="title"/>
          </p:nvPr>
        </p:nvSpPr>
        <p:spPr>
          <a:xfrm>
            <a:off x="2400250" y="575950"/>
            <a:ext cx="6321600" cy="635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3" name="Shape 33"/>
          <p:cNvSpPr txBox="1"/>
          <p:nvPr>
            <p:ph idx="1" type="body"/>
          </p:nvPr>
        </p:nvSpPr>
        <p:spPr>
          <a:xfrm>
            <a:off x="2400302" y="1602675"/>
            <a:ext cx="3071400" cy="3002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2" type="body"/>
          </p:nvPr>
        </p:nvSpPr>
        <p:spPr>
          <a:xfrm>
            <a:off x="5650571" y="1602675"/>
            <a:ext cx="3071400" cy="3002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6" name="Shape 36"/>
        <p:cNvGrpSpPr/>
        <p:nvPr/>
      </p:nvGrpSpPr>
      <p:grpSpPr>
        <a:xfrm>
          <a:off x="0" y="0"/>
          <a:ext cx="0" cy="0"/>
          <a:chOff x="0" y="0"/>
          <a:chExt cx="0" cy="0"/>
        </a:xfrm>
      </p:grpSpPr>
      <p:sp>
        <p:nvSpPr>
          <p:cNvPr id="37" name="Shape 37"/>
          <p:cNvSpPr txBox="1"/>
          <p:nvPr>
            <p:ph type="title"/>
          </p:nvPr>
        </p:nvSpPr>
        <p:spPr>
          <a:xfrm>
            <a:off x="303300" y="411575"/>
            <a:ext cx="8520600" cy="6396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8" name="Shape 38"/>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9" name="Shape 39"/>
        <p:cNvGrpSpPr/>
        <p:nvPr/>
      </p:nvGrpSpPr>
      <p:grpSpPr>
        <a:xfrm>
          <a:off x="0" y="0"/>
          <a:ext cx="0" cy="0"/>
          <a:chOff x="0" y="0"/>
          <a:chExt cx="0" cy="0"/>
        </a:xfrm>
      </p:grpSpPr>
      <p:cxnSp>
        <p:nvCxnSpPr>
          <p:cNvPr id="40" name="Shape 40"/>
          <p:cNvCxnSpPr/>
          <p:nvPr/>
        </p:nvCxnSpPr>
        <p:spPr>
          <a:xfrm>
            <a:off x="425198" y="415650"/>
            <a:ext cx="183300" cy="0"/>
          </a:xfrm>
          <a:prstGeom prst="straightConnector1">
            <a:avLst/>
          </a:prstGeom>
          <a:noFill/>
          <a:ln cap="flat" cmpd="sng" w="19050">
            <a:solidFill>
              <a:schemeClr val="dk2"/>
            </a:solidFill>
            <a:prstDash val="solid"/>
            <a:round/>
            <a:headEnd len="med" w="med" type="none"/>
            <a:tailEnd len="med" w="med" type="none"/>
          </a:ln>
        </p:spPr>
      </p:cxnSp>
      <p:sp>
        <p:nvSpPr>
          <p:cNvPr id="41" name="Shape 41"/>
          <p:cNvSpPr txBox="1"/>
          <p:nvPr>
            <p:ph type="title"/>
          </p:nvPr>
        </p:nvSpPr>
        <p:spPr>
          <a:xfrm>
            <a:off x="319500" y="936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2" name="Shape 42"/>
          <p:cNvSpPr txBox="1"/>
          <p:nvPr>
            <p:ph idx="1" type="body"/>
          </p:nvPr>
        </p:nvSpPr>
        <p:spPr>
          <a:xfrm>
            <a:off x="319500" y="1846803"/>
            <a:ext cx="2808000" cy="28062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3" name="Shape 43"/>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44" name="Shape 44"/>
        <p:cNvGrpSpPr/>
        <p:nvPr/>
      </p:nvGrpSpPr>
      <p:grpSpPr>
        <a:xfrm>
          <a:off x="0" y="0"/>
          <a:ext cx="0" cy="0"/>
          <a:chOff x="0" y="0"/>
          <a:chExt cx="0" cy="0"/>
        </a:xfrm>
      </p:grpSpPr>
      <p:cxnSp>
        <p:nvCxnSpPr>
          <p:cNvPr id="45" name="Shape 45"/>
          <p:cNvCxnSpPr/>
          <p:nvPr/>
        </p:nvCxnSpPr>
        <p:spPr>
          <a:xfrm>
            <a:off x="425198" y="415650"/>
            <a:ext cx="183300" cy="0"/>
          </a:xfrm>
          <a:prstGeom prst="straightConnector1">
            <a:avLst/>
          </a:prstGeom>
          <a:noFill/>
          <a:ln cap="flat" cmpd="sng" w="19050">
            <a:solidFill>
              <a:schemeClr val="lt1"/>
            </a:solidFill>
            <a:prstDash val="solid"/>
            <a:round/>
            <a:headEnd len="med" w="med" type="none"/>
            <a:tailEnd len="med" w="med" type="none"/>
          </a:ln>
        </p:spPr>
      </p:cxnSp>
      <p:sp>
        <p:nvSpPr>
          <p:cNvPr id="46" name="Shape 46"/>
          <p:cNvSpPr txBox="1"/>
          <p:nvPr>
            <p:ph type="title"/>
          </p:nvPr>
        </p:nvSpPr>
        <p:spPr>
          <a:xfrm>
            <a:off x="283103" y="712140"/>
            <a:ext cx="6244200" cy="38355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47" name="Shape 47"/>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8" name="Shape 48"/>
        <p:cNvGrpSpPr/>
        <p:nvPr/>
      </p:nvGrpSpPr>
      <p:grpSpPr>
        <a:xfrm>
          <a:off x="0" y="0"/>
          <a:ext cx="0" cy="0"/>
          <a:chOff x="0" y="0"/>
          <a:chExt cx="0" cy="0"/>
        </a:xfrm>
      </p:grpSpPr>
      <p:sp>
        <p:nvSpPr>
          <p:cNvPr id="49" name="Shape 49"/>
          <p:cNvSpPr/>
          <p:nvPr/>
        </p:nvSpPr>
        <p:spPr>
          <a:xfrm>
            <a:off x="4572000" y="12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50" name="Shape 50"/>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51" name="Shape 51"/>
          <p:cNvSpPr txBox="1"/>
          <p:nvPr>
            <p:ph type="title"/>
          </p:nvPr>
        </p:nvSpPr>
        <p:spPr>
          <a:xfrm>
            <a:off x="265500" y="1397350"/>
            <a:ext cx="4045200" cy="1318200"/>
          </a:xfrm>
          <a:prstGeom prst="rect">
            <a:avLst/>
          </a:prstGeom>
        </p:spPr>
        <p:txBody>
          <a:bodyPr anchorCtr="0" anchor="b" bIns="91425" lIns="91425" rIns="91425" tIns="91425"/>
          <a:lstStyle>
            <a:lvl1pPr lvl="0" algn="ctr">
              <a:spcBef>
                <a:spcPts val="0"/>
              </a:spcBef>
              <a:buClr>
                <a:schemeClr val="dk1"/>
              </a:buClr>
              <a:buSzPct val="100000"/>
              <a:defRPr sz="3600">
                <a:solidFill>
                  <a:schemeClr val="dk1"/>
                </a:solidFill>
              </a:defRPr>
            </a:lvl1pPr>
            <a:lvl2pPr lvl="1" algn="ctr">
              <a:spcBef>
                <a:spcPts val="0"/>
              </a:spcBef>
              <a:buClr>
                <a:schemeClr val="dk1"/>
              </a:buClr>
              <a:buSzPct val="100000"/>
              <a:defRPr sz="3600">
                <a:solidFill>
                  <a:schemeClr val="dk1"/>
                </a:solidFill>
              </a:defRPr>
            </a:lvl2pPr>
            <a:lvl3pPr lvl="2" algn="ctr">
              <a:spcBef>
                <a:spcPts val="0"/>
              </a:spcBef>
              <a:buClr>
                <a:schemeClr val="dk1"/>
              </a:buClr>
              <a:buSzPct val="100000"/>
              <a:defRPr sz="3600">
                <a:solidFill>
                  <a:schemeClr val="dk1"/>
                </a:solidFill>
              </a:defRPr>
            </a:lvl3pPr>
            <a:lvl4pPr lvl="3" algn="ctr">
              <a:spcBef>
                <a:spcPts val="0"/>
              </a:spcBef>
              <a:buClr>
                <a:schemeClr val="dk1"/>
              </a:buClr>
              <a:buSzPct val="100000"/>
              <a:defRPr sz="3600">
                <a:solidFill>
                  <a:schemeClr val="dk1"/>
                </a:solidFill>
              </a:defRPr>
            </a:lvl4pPr>
            <a:lvl5pPr lvl="4" algn="ctr">
              <a:spcBef>
                <a:spcPts val="0"/>
              </a:spcBef>
              <a:buClr>
                <a:schemeClr val="dk1"/>
              </a:buClr>
              <a:buSzPct val="100000"/>
              <a:defRPr sz="3600">
                <a:solidFill>
                  <a:schemeClr val="dk1"/>
                </a:solidFill>
              </a:defRPr>
            </a:lvl5pPr>
            <a:lvl6pPr lvl="5" algn="ctr">
              <a:spcBef>
                <a:spcPts val="0"/>
              </a:spcBef>
              <a:buClr>
                <a:schemeClr val="dk1"/>
              </a:buClr>
              <a:buSzPct val="100000"/>
              <a:defRPr sz="3600">
                <a:solidFill>
                  <a:schemeClr val="dk1"/>
                </a:solidFill>
              </a:defRPr>
            </a:lvl6pPr>
            <a:lvl7pPr lvl="6" algn="ctr">
              <a:spcBef>
                <a:spcPts val="0"/>
              </a:spcBef>
              <a:buClr>
                <a:schemeClr val="dk1"/>
              </a:buClr>
              <a:buSzPct val="100000"/>
              <a:defRPr sz="3600">
                <a:solidFill>
                  <a:schemeClr val="dk1"/>
                </a:solidFill>
              </a:defRPr>
            </a:lvl7pPr>
            <a:lvl8pPr lvl="7" algn="ctr">
              <a:spcBef>
                <a:spcPts val="0"/>
              </a:spcBef>
              <a:buClr>
                <a:schemeClr val="dk1"/>
              </a:buClr>
              <a:buSzPct val="100000"/>
              <a:defRPr sz="3600">
                <a:solidFill>
                  <a:schemeClr val="dk1"/>
                </a:solidFill>
              </a:defRPr>
            </a:lvl8pPr>
            <a:lvl9pPr lvl="8" algn="ctr">
              <a:spcBef>
                <a:spcPts val="0"/>
              </a:spcBef>
              <a:buClr>
                <a:schemeClr val="dk1"/>
              </a:buClr>
              <a:buSzPct val="100000"/>
              <a:defRPr sz="3600">
                <a:solidFill>
                  <a:schemeClr val="dk1"/>
                </a:solidFill>
              </a:defRPr>
            </a:lvl9pPr>
          </a:lstStyle>
          <a:p/>
        </p:txBody>
      </p:sp>
      <p:sp>
        <p:nvSpPr>
          <p:cNvPr id="52" name="Shape 52"/>
          <p:cNvSpPr txBox="1"/>
          <p:nvPr>
            <p:ph idx="1" type="subTitle"/>
          </p:nvPr>
        </p:nvSpPr>
        <p:spPr>
          <a:xfrm>
            <a:off x="265500" y="2735370"/>
            <a:ext cx="4045200" cy="1345499"/>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3" name="Shape 53"/>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4" name="Shape 54"/>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5" name="Shape 55"/>
        <p:cNvGrpSpPr/>
        <p:nvPr/>
      </p:nvGrpSpPr>
      <p:grpSpPr>
        <a:xfrm>
          <a:off x="0" y="0"/>
          <a:ext cx="0" cy="0"/>
          <a:chOff x="0" y="0"/>
          <a:chExt cx="0" cy="0"/>
        </a:xfrm>
      </p:grpSpPr>
      <p:cxnSp>
        <p:nvCxnSpPr>
          <p:cNvPr id="56" name="Shape 56"/>
          <p:cNvCxnSpPr/>
          <p:nvPr/>
        </p:nvCxnSpPr>
        <p:spPr>
          <a:xfrm>
            <a:off x="425200" y="4740000"/>
            <a:ext cx="8296800" cy="0"/>
          </a:xfrm>
          <a:prstGeom prst="straightConnector1">
            <a:avLst/>
          </a:prstGeom>
          <a:noFill/>
          <a:ln cap="flat" cmpd="sng" w="19050">
            <a:solidFill>
              <a:schemeClr val="dk2"/>
            </a:solidFill>
            <a:prstDash val="solid"/>
            <a:round/>
            <a:headEnd len="med" w="med" type="none"/>
            <a:tailEnd len="med" w="med" type="none"/>
          </a:ln>
        </p:spPr>
      </p:cxnSp>
      <p:cxnSp>
        <p:nvCxnSpPr>
          <p:cNvPr id="57" name="Shape 57"/>
          <p:cNvCxnSpPr/>
          <p:nvPr/>
        </p:nvCxnSpPr>
        <p:spPr>
          <a:xfrm>
            <a:off x="425198" y="415650"/>
            <a:ext cx="183300" cy="0"/>
          </a:xfrm>
          <a:prstGeom prst="straightConnector1">
            <a:avLst/>
          </a:prstGeom>
          <a:noFill/>
          <a:ln cap="flat" cmpd="sng" w="19050">
            <a:solidFill>
              <a:schemeClr val="dk2"/>
            </a:solidFill>
            <a:prstDash val="solid"/>
            <a:round/>
            <a:headEnd len="med" w="med" type="none"/>
            <a:tailEnd len="med" w="med" type="none"/>
          </a:ln>
        </p:spPr>
      </p:cxnSp>
      <p:sp>
        <p:nvSpPr>
          <p:cNvPr id="58" name="Shape 58"/>
          <p:cNvSpPr txBox="1"/>
          <p:nvPr>
            <p:ph idx="1" type="body"/>
          </p:nvPr>
        </p:nvSpPr>
        <p:spPr>
          <a:xfrm>
            <a:off x="328017" y="4226025"/>
            <a:ext cx="8388600" cy="3936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59" name="Shape 59"/>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theme" Target="../theme/theme2.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8.xml"/><Relationship Id="rId10" Type="http://schemas.openxmlformats.org/officeDocument/2006/relationships/slideLayout" Target="../slideLayouts/slideLayout37.xml"/><Relationship Id="rId12" Type="http://schemas.openxmlformats.org/officeDocument/2006/relationships/theme" Target="../theme/theme4.xml"/><Relationship Id="rId1" Type="http://schemas.openxmlformats.org/officeDocument/2006/relationships/slideLayout" Target="../slideLayouts/slideLayout28.xml"/><Relationship Id="rId2" Type="http://schemas.openxmlformats.org/officeDocument/2006/relationships/slideLayout" Target="../slideLayouts/slideLayout29.xml"/><Relationship Id="rId3" Type="http://schemas.openxmlformats.org/officeDocument/2006/relationships/slideLayout" Target="../slideLayouts/slideLayout30.xml"/><Relationship Id="rId4" Type="http://schemas.openxmlformats.org/officeDocument/2006/relationships/slideLayout" Target="../slideLayouts/slideLayout31.xml"/><Relationship Id="rId9" Type="http://schemas.openxmlformats.org/officeDocument/2006/relationships/slideLayout" Target="../slideLayouts/slideLayout36.xml"/><Relationship Id="rId5" Type="http://schemas.openxmlformats.org/officeDocument/2006/relationships/slideLayout" Target="../slideLayouts/slideLayout32.xml"/><Relationship Id="rId6" Type="http://schemas.openxmlformats.org/officeDocument/2006/relationships/slideLayout" Target="../slideLayouts/slideLayout33.xml"/><Relationship Id="rId7" Type="http://schemas.openxmlformats.org/officeDocument/2006/relationships/slideLayout" Target="../slideLayouts/slideLayout34.xml"/><Relationship Id="rId8"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2400250" y="575950"/>
            <a:ext cx="6321600" cy="635400"/>
          </a:xfrm>
          <a:prstGeom prst="rect">
            <a:avLst/>
          </a:prstGeom>
          <a:noFill/>
          <a:ln>
            <a:noFill/>
          </a:ln>
        </p:spPr>
        <p:txBody>
          <a:bodyPr anchorCtr="0" anchor="t" bIns="91425" lIns="91425" rIns="91425" tIns="91425"/>
          <a:lstStyle>
            <a:lvl1pPr lvl="0">
              <a:spcBef>
                <a:spcPts val="0"/>
              </a:spcBef>
              <a:buClr>
                <a:schemeClr val="dk2"/>
              </a:buClr>
              <a:buSzPct val="100000"/>
              <a:buFont typeface="Raleway"/>
              <a:buNone/>
              <a:defRPr b="1" sz="3000">
                <a:solidFill>
                  <a:schemeClr val="dk2"/>
                </a:solidFill>
                <a:latin typeface="Raleway"/>
                <a:ea typeface="Raleway"/>
                <a:cs typeface="Raleway"/>
                <a:sym typeface="Raleway"/>
              </a:defRPr>
            </a:lvl1pPr>
            <a:lvl2pPr lvl="1">
              <a:spcBef>
                <a:spcPts val="0"/>
              </a:spcBef>
              <a:buClr>
                <a:schemeClr val="dk2"/>
              </a:buClr>
              <a:buSzPct val="100000"/>
              <a:buFont typeface="Raleway"/>
              <a:buNone/>
              <a:defRPr b="1" sz="3000">
                <a:solidFill>
                  <a:schemeClr val="dk2"/>
                </a:solidFill>
                <a:latin typeface="Raleway"/>
                <a:ea typeface="Raleway"/>
                <a:cs typeface="Raleway"/>
                <a:sym typeface="Raleway"/>
              </a:defRPr>
            </a:lvl2pPr>
            <a:lvl3pPr lvl="2">
              <a:spcBef>
                <a:spcPts val="0"/>
              </a:spcBef>
              <a:buClr>
                <a:schemeClr val="dk2"/>
              </a:buClr>
              <a:buSzPct val="100000"/>
              <a:buFont typeface="Raleway"/>
              <a:buNone/>
              <a:defRPr b="1" sz="3000">
                <a:solidFill>
                  <a:schemeClr val="dk2"/>
                </a:solidFill>
                <a:latin typeface="Raleway"/>
                <a:ea typeface="Raleway"/>
                <a:cs typeface="Raleway"/>
                <a:sym typeface="Raleway"/>
              </a:defRPr>
            </a:lvl3pPr>
            <a:lvl4pPr lvl="3">
              <a:spcBef>
                <a:spcPts val="0"/>
              </a:spcBef>
              <a:buClr>
                <a:schemeClr val="dk2"/>
              </a:buClr>
              <a:buSzPct val="100000"/>
              <a:buFont typeface="Raleway"/>
              <a:buNone/>
              <a:defRPr b="1" sz="3000">
                <a:solidFill>
                  <a:schemeClr val="dk2"/>
                </a:solidFill>
                <a:latin typeface="Raleway"/>
                <a:ea typeface="Raleway"/>
                <a:cs typeface="Raleway"/>
                <a:sym typeface="Raleway"/>
              </a:defRPr>
            </a:lvl4pPr>
            <a:lvl5pPr lvl="4">
              <a:spcBef>
                <a:spcPts val="0"/>
              </a:spcBef>
              <a:buClr>
                <a:schemeClr val="dk2"/>
              </a:buClr>
              <a:buSzPct val="100000"/>
              <a:buFont typeface="Raleway"/>
              <a:buNone/>
              <a:defRPr b="1" sz="3000">
                <a:solidFill>
                  <a:schemeClr val="dk2"/>
                </a:solidFill>
                <a:latin typeface="Raleway"/>
                <a:ea typeface="Raleway"/>
                <a:cs typeface="Raleway"/>
                <a:sym typeface="Raleway"/>
              </a:defRPr>
            </a:lvl5pPr>
            <a:lvl6pPr lvl="5">
              <a:spcBef>
                <a:spcPts val="0"/>
              </a:spcBef>
              <a:buClr>
                <a:schemeClr val="dk2"/>
              </a:buClr>
              <a:buSzPct val="100000"/>
              <a:buFont typeface="Raleway"/>
              <a:buNone/>
              <a:defRPr b="1" sz="3000">
                <a:solidFill>
                  <a:schemeClr val="dk2"/>
                </a:solidFill>
                <a:latin typeface="Raleway"/>
                <a:ea typeface="Raleway"/>
                <a:cs typeface="Raleway"/>
                <a:sym typeface="Raleway"/>
              </a:defRPr>
            </a:lvl6pPr>
            <a:lvl7pPr lvl="6">
              <a:spcBef>
                <a:spcPts val="0"/>
              </a:spcBef>
              <a:buClr>
                <a:schemeClr val="dk2"/>
              </a:buClr>
              <a:buSzPct val="100000"/>
              <a:buFont typeface="Raleway"/>
              <a:buNone/>
              <a:defRPr b="1" sz="3000">
                <a:solidFill>
                  <a:schemeClr val="dk2"/>
                </a:solidFill>
                <a:latin typeface="Raleway"/>
                <a:ea typeface="Raleway"/>
                <a:cs typeface="Raleway"/>
                <a:sym typeface="Raleway"/>
              </a:defRPr>
            </a:lvl7pPr>
            <a:lvl8pPr lvl="7">
              <a:spcBef>
                <a:spcPts val="0"/>
              </a:spcBef>
              <a:buClr>
                <a:schemeClr val="dk2"/>
              </a:buClr>
              <a:buSzPct val="100000"/>
              <a:buFont typeface="Raleway"/>
              <a:buNone/>
              <a:defRPr b="1" sz="3000">
                <a:solidFill>
                  <a:schemeClr val="dk2"/>
                </a:solidFill>
                <a:latin typeface="Raleway"/>
                <a:ea typeface="Raleway"/>
                <a:cs typeface="Raleway"/>
                <a:sym typeface="Raleway"/>
              </a:defRPr>
            </a:lvl8pPr>
            <a:lvl9pPr lvl="8">
              <a:spcBef>
                <a:spcPts val="0"/>
              </a:spcBef>
              <a:buClr>
                <a:schemeClr val="dk2"/>
              </a:buClr>
              <a:buSzPct val="100000"/>
              <a:buFont typeface="Raleway"/>
              <a:buNone/>
              <a:defRPr b="1" sz="3000">
                <a:solidFill>
                  <a:schemeClr val="dk2"/>
                </a:solidFill>
                <a:latin typeface="Raleway"/>
                <a:ea typeface="Raleway"/>
                <a:cs typeface="Raleway"/>
                <a:sym typeface="Raleway"/>
              </a:defRPr>
            </a:lvl9pPr>
          </a:lstStyle>
          <a:p/>
        </p:txBody>
      </p:sp>
      <p:sp>
        <p:nvSpPr>
          <p:cNvPr id="7" name="Shape 7"/>
          <p:cNvSpPr txBox="1"/>
          <p:nvPr>
            <p:ph idx="1" type="body"/>
          </p:nvPr>
        </p:nvSpPr>
        <p:spPr>
          <a:xfrm>
            <a:off x="2410112" y="1595775"/>
            <a:ext cx="6321600" cy="3002399"/>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Lato"/>
              <a:defRPr sz="1800">
                <a:solidFill>
                  <a:schemeClr val="dk2"/>
                </a:solidFill>
                <a:latin typeface="Lato"/>
                <a:ea typeface="Lato"/>
                <a:cs typeface="Lato"/>
                <a:sym typeface="Lato"/>
              </a:defRPr>
            </a:lvl1pPr>
            <a:lvl2pPr lvl="1">
              <a:lnSpc>
                <a:spcPct val="115000"/>
              </a:lnSpc>
              <a:spcBef>
                <a:spcPts val="0"/>
              </a:spcBef>
              <a:spcAft>
                <a:spcPts val="1600"/>
              </a:spcAft>
              <a:buClr>
                <a:schemeClr val="dk2"/>
              </a:buClr>
              <a:buFont typeface="Lato"/>
              <a:defRPr>
                <a:solidFill>
                  <a:schemeClr val="dk2"/>
                </a:solidFill>
                <a:latin typeface="Lato"/>
                <a:ea typeface="Lato"/>
                <a:cs typeface="Lato"/>
                <a:sym typeface="Lato"/>
              </a:defRPr>
            </a:lvl2pPr>
            <a:lvl3pPr lvl="2">
              <a:lnSpc>
                <a:spcPct val="115000"/>
              </a:lnSpc>
              <a:spcBef>
                <a:spcPts val="0"/>
              </a:spcBef>
              <a:spcAft>
                <a:spcPts val="1600"/>
              </a:spcAft>
              <a:buClr>
                <a:schemeClr val="dk2"/>
              </a:buClr>
              <a:buFont typeface="Lato"/>
              <a:defRPr>
                <a:solidFill>
                  <a:schemeClr val="dk2"/>
                </a:solidFill>
                <a:latin typeface="Lato"/>
                <a:ea typeface="Lato"/>
                <a:cs typeface="Lato"/>
                <a:sym typeface="Lato"/>
              </a:defRPr>
            </a:lvl3pPr>
            <a:lvl4pPr lvl="3">
              <a:lnSpc>
                <a:spcPct val="115000"/>
              </a:lnSpc>
              <a:spcBef>
                <a:spcPts val="0"/>
              </a:spcBef>
              <a:spcAft>
                <a:spcPts val="1600"/>
              </a:spcAft>
              <a:buClr>
                <a:schemeClr val="dk2"/>
              </a:buClr>
              <a:buFont typeface="Lato"/>
              <a:defRPr>
                <a:solidFill>
                  <a:schemeClr val="dk2"/>
                </a:solidFill>
                <a:latin typeface="Lato"/>
                <a:ea typeface="Lato"/>
                <a:cs typeface="Lato"/>
                <a:sym typeface="Lato"/>
              </a:defRPr>
            </a:lvl4pPr>
            <a:lvl5pPr lvl="4">
              <a:lnSpc>
                <a:spcPct val="115000"/>
              </a:lnSpc>
              <a:spcBef>
                <a:spcPts val="0"/>
              </a:spcBef>
              <a:spcAft>
                <a:spcPts val="1600"/>
              </a:spcAft>
              <a:buClr>
                <a:schemeClr val="dk2"/>
              </a:buClr>
              <a:buFont typeface="Lato"/>
              <a:defRPr>
                <a:solidFill>
                  <a:schemeClr val="dk2"/>
                </a:solidFill>
                <a:latin typeface="Lato"/>
                <a:ea typeface="Lato"/>
                <a:cs typeface="Lato"/>
                <a:sym typeface="Lato"/>
              </a:defRPr>
            </a:lvl5pPr>
            <a:lvl6pPr lvl="5">
              <a:lnSpc>
                <a:spcPct val="115000"/>
              </a:lnSpc>
              <a:spcBef>
                <a:spcPts val="0"/>
              </a:spcBef>
              <a:spcAft>
                <a:spcPts val="1600"/>
              </a:spcAft>
              <a:buClr>
                <a:schemeClr val="dk2"/>
              </a:buClr>
              <a:buFont typeface="Lato"/>
              <a:defRPr>
                <a:solidFill>
                  <a:schemeClr val="dk2"/>
                </a:solidFill>
                <a:latin typeface="Lato"/>
                <a:ea typeface="Lato"/>
                <a:cs typeface="Lato"/>
                <a:sym typeface="Lato"/>
              </a:defRPr>
            </a:lvl6pPr>
            <a:lvl7pPr lvl="6">
              <a:lnSpc>
                <a:spcPct val="115000"/>
              </a:lnSpc>
              <a:spcBef>
                <a:spcPts val="0"/>
              </a:spcBef>
              <a:spcAft>
                <a:spcPts val="1600"/>
              </a:spcAft>
              <a:buClr>
                <a:schemeClr val="dk2"/>
              </a:buClr>
              <a:buFont typeface="Lato"/>
              <a:defRPr>
                <a:solidFill>
                  <a:schemeClr val="dk2"/>
                </a:solidFill>
                <a:latin typeface="Lato"/>
                <a:ea typeface="Lato"/>
                <a:cs typeface="Lato"/>
                <a:sym typeface="Lato"/>
              </a:defRPr>
            </a:lvl7pPr>
            <a:lvl8pPr lvl="7">
              <a:lnSpc>
                <a:spcPct val="115000"/>
              </a:lnSpc>
              <a:spcBef>
                <a:spcPts val="0"/>
              </a:spcBef>
              <a:spcAft>
                <a:spcPts val="1600"/>
              </a:spcAft>
              <a:buClr>
                <a:schemeClr val="dk2"/>
              </a:buClr>
              <a:buFont typeface="Lato"/>
              <a:defRPr>
                <a:solidFill>
                  <a:schemeClr val="dk2"/>
                </a:solidFill>
                <a:latin typeface="Lato"/>
                <a:ea typeface="Lato"/>
                <a:cs typeface="Lato"/>
                <a:sym typeface="Lato"/>
              </a:defRPr>
            </a:lvl8pPr>
            <a:lvl9pPr lvl="8">
              <a:lnSpc>
                <a:spcPct val="115000"/>
              </a:lnSpc>
              <a:spcBef>
                <a:spcPts val="0"/>
              </a:spcBef>
              <a:spcAft>
                <a:spcPts val="1600"/>
              </a:spcAft>
              <a:buClr>
                <a:schemeClr val="dk2"/>
              </a:buClr>
              <a:buFont typeface="Lato"/>
              <a:defRPr>
                <a:solidFill>
                  <a:schemeClr val="dk2"/>
                </a:solidFill>
                <a:latin typeface="Lato"/>
                <a:ea typeface="Lato"/>
                <a:cs typeface="Lato"/>
                <a:sym typeface="Lato"/>
              </a:defRPr>
            </a:lvl9pPr>
          </a:lstStyle>
          <a:p/>
        </p:txBody>
      </p:sp>
      <p:sp>
        <p:nvSpPr>
          <p:cNvPr id="8" name="Shape 8"/>
          <p:cNvSpPr txBox="1"/>
          <p:nvPr>
            <p:ph idx="12" type="sldNum"/>
          </p:nvPr>
        </p:nvSpPr>
        <p:spPr>
          <a:xfrm>
            <a:off x="8497999" y="4688758"/>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68" name="Shape 68"/>
        <p:cNvGrpSpPr/>
        <p:nvPr/>
      </p:nvGrpSpPr>
      <p:grpSpPr>
        <a:xfrm>
          <a:off x="0" y="0"/>
          <a:ext cx="0" cy="0"/>
          <a:chOff x="0" y="0"/>
          <a:chExt cx="0" cy="0"/>
        </a:xfrm>
      </p:grpSpPr>
      <p:sp>
        <p:nvSpPr>
          <p:cNvPr id="69" name="Shape 69"/>
          <p:cNvSpPr txBox="1"/>
          <p:nvPr>
            <p:ph type="title"/>
          </p:nvPr>
        </p:nvSpPr>
        <p:spPr>
          <a:xfrm>
            <a:off x="311700" y="445025"/>
            <a:ext cx="8520600" cy="572700"/>
          </a:xfrm>
          <a:prstGeom prst="rect">
            <a:avLst/>
          </a:prstGeom>
          <a:noFill/>
          <a:ln>
            <a:noFill/>
          </a:ln>
        </p:spPr>
        <p:txBody>
          <a:bodyPr anchorCtr="0" anchor="t" bIns="91425" lIns="91425" rIns="91425" tIns="91425"/>
          <a:lstStyle>
            <a:lvl1pPr lvl="0" rtl="0">
              <a:spcBef>
                <a:spcPts val="0"/>
              </a:spcBef>
              <a:buClr>
                <a:schemeClr val="dk2"/>
              </a:buClr>
              <a:buSzPct val="100000"/>
              <a:buFont typeface="Oswald"/>
              <a:buNone/>
              <a:defRPr sz="3000">
                <a:solidFill>
                  <a:schemeClr val="dk2"/>
                </a:solidFill>
                <a:latin typeface="Oswald"/>
                <a:ea typeface="Oswald"/>
                <a:cs typeface="Oswald"/>
                <a:sym typeface="Oswald"/>
              </a:defRPr>
            </a:lvl1pPr>
            <a:lvl2pPr lvl="1" rtl="0">
              <a:spcBef>
                <a:spcPts val="0"/>
              </a:spcBef>
              <a:buClr>
                <a:schemeClr val="dk2"/>
              </a:buClr>
              <a:buSzPct val="100000"/>
              <a:buFont typeface="Oswald"/>
              <a:buNone/>
              <a:defRPr sz="3000">
                <a:solidFill>
                  <a:schemeClr val="dk2"/>
                </a:solidFill>
                <a:latin typeface="Oswald"/>
                <a:ea typeface="Oswald"/>
                <a:cs typeface="Oswald"/>
                <a:sym typeface="Oswald"/>
              </a:defRPr>
            </a:lvl2pPr>
            <a:lvl3pPr lvl="2" rtl="0">
              <a:spcBef>
                <a:spcPts val="0"/>
              </a:spcBef>
              <a:buClr>
                <a:schemeClr val="dk2"/>
              </a:buClr>
              <a:buSzPct val="100000"/>
              <a:buFont typeface="Oswald"/>
              <a:buNone/>
              <a:defRPr sz="3000">
                <a:solidFill>
                  <a:schemeClr val="dk2"/>
                </a:solidFill>
                <a:latin typeface="Oswald"/>
                <a:ea typeface="Oswald"/>
                <a:cs typeface="Oswald"/>
                <a:sym typeface="Oswald"/>
              </a:defRPr>
            </a:lvl3pPr>
            <a:lvl4pPr lvl="3" rtl="0">
              <a:spcBef>
                <a:spcPts val="0"/>
              </a:spcBef>
              <a:buClr>
                <a:schemeClr val="dk2"/>
              </a:buClr>
              <a:buSzPct val="100000"/>
              <a:buFont typeface="Oswald"/>
              <a:buNone/>
              <a:defRPr sz="3000">
                <a:solidFill>
                  <a:schemeClr val="dk2"/>
                </a:solidFill>
                <a:latin typeface="Oswald"/>
                <a:ea typeface="Oswald"/>
                <a:cs typeface="Oswald"/>
                <a:sym typeface="Oswald"/>
              </a:defRPr>
            </a:lvl4pPr>
            <a:lvl5pPr lvl="4" rtl="0">
              <a:spcBef>
                <a:spcPts val="0"/>
              </a:spcBef>
              <a:buClr>
                <a:schemeClr val="dk2"/>
              </a:buClr>
              <a:buSzPct val="100000"/>
              <a:buFont typeface="Oswald"/>
              <a:buNone/>
              <a:defRPr sz="3000">
                <a:solidFill>
                  <a:schemeClr val="dk2"/>
                </a:solidFill>
                <a:latin typeface="Oswald"/>
                <a:ea typeface="Oswald"/>
                <a:cs typeface="Oswald"/>
                <a:sym typeface="Oswald"/>
              </a:defRPr>
            </a:lvl5pPr>
            <a:lvl6pPr lvl="5" rtl="0">
              <a:spcBef>
                <a:spcPts val="0"/>
              </a:spcBef>
              <a:buClr>
                <a:schemeClr val="dk2"/>
              </a:buClr>
              <a:buSzPct val="100000"/>
              <a:buFont typeface="Oswald"/>
              <a:buNone/>
              <a:defRPr sz="3000">
                <a:solidFill>
                  <a:schemeClr val="dk2"/>
                </a:solidFill>
                <a:latin typeface="Oswald"/>
                <a:ea typeface="Oswald"/>
                <a:cs typeface="Oswald"/>
                <a:sym typeface="Oswald"/>
              </a:defRPr>
            </a:lvl6pPr>
            <a:lvl7pPr lvl="6" rtl="0">
              <a:spcBef>
                <a:spcPts val="0"/>
              </a:spcBef>
              <a:buClr>
                <a:schemeClr val="dk2"/>
              </a:buClr>
              <a:buSzPct val="100000"/>
              <a:buFont typeface="Oswald"/>
              <a:buNone/>
              <a:defRPr sz="3000">
                <a:solidFill>
                  <a:schemeClr val="dk2"/>
                </a:solidFill>
                <a:latin typeface="Oswald"/>
                <a:ea typeface="Oswald"/>
                <a:cs typeface="Oswald"/>
                <a:sym typeface="Oswald"/>
              </a:defRPr>
            </a:lvl7pPr>
            <a:lvl8pPr lvl="7" rtl="0">
              <a:spcBef>
                <a:spcPts val="0"/>
              </a:spcBef>
              <a:buClr>
                <a:schemeClr val="dk2"/>
              </a:buClr>
              <a:buSzPct val="100000"/>
              <a:buFont typeface="Oswald"/>
              <a:buNone/>
              <a:defRPr sz="3000">
                <a:solidFill>
                  <a:schemeClr val="dk2"/>
                </a:solidFill>
                <a:latin typeface="Oswald"/>
                <a:ea typeface="Oswald"/>
                <a:cs typeface="Oswald"/>
                <a:sym typeface="Oswald"/>
              </a:defRPr>
            </a:lvl8pPr>
            <a:lvl9pPr lvl="8" rtl="0">
              <a:spcBef>
                <a:spcPts val="0"/>
              </a:spcBef>
              <a:buClr>
                <a:schemeClr val="dk2"/>
              </a:buClr>
              <a:buSzPct val="100000"/>
              <a:buFont typeface="Oswald"/>
              <a:buNone/>
              <a:defRPr sz="3000">
                <a:solidFill>
                  <a:schemeClr val="dk2"/>
                </a:solidFill>
                <a:latin typeface="Oswald"/>
                <a:ea typeface="Oswald"/>
                <a:cs typeface="Oswald"/>
                <a:sym typeface="Oswald"/>
              </a:defRPr>
            </a:lvl9pPr>
          </a:lstStyle>
          <a:p/>
        </p:txBody>
      </p:sp>
      <p:sp>
        <p:nvSpPr>
          <p:cNvPr id="70" name="Shape 70"/>
          <p:cNvSpPr txBox="1"/>
          <p:nvPr>
            <p:ph idx="1" type="body"/>
          </p:nvPr>
        </p:nvSpPr>
        <p:spPr>
          <a:xfrm>
            <a:off x="311700" y="1234075"/>
            <a:ext cx="8520600" cy="3334800"/>
          </a:xfrm>
          <a:prstGeom prst="rect">
            <a:avLst/>
          </a:prstGeom>
          <a:noFill/>
          <a:ln>
            <a:noFill/>
          </a:ln>
        </p:spPr>
        <p:txBody>
          <a:bodyPr anchorCtr="0" anchor="t" bIns="91425" lIns="91425" rIns="91425" tIns="91425"/>
          <a:lstStyle>
            <a:lvl1pPr lvl="0" rtl="0">
              <a:lnSpc>
                <a:spcPct val="115000"/>
              </a:lnSpc>
              <a:spcBef>
                <a:spcPts val="0"/>
              </a:spcBef>
              <a:spcAft>
                <a:spcPts val="1600"/>
              </a:spcAft>
              <a:buClr>
                <a:schemeClr val="dk2"/>
              </a:buClr>
              <a:buSzPct val="100000"/>
              <a:buFont typeface="Playfair Display"/>
              <a:defRPr sz="1800">
                <a:solidFill>
                  <a:schemeClr val="dk2"/>
                </a:solidFill>
                <a:latin typeface="Playfair Display"/>
                <a:ea typeface="Playfair Display"/>
                <a:cs typeface="Playfair Display"/>
                <a:sym typeface="Playfair Display"/>
              </a:defRPr>
            </a:lvl1pPr>
            <a:lvl2pPr lvl="1" rtl="0">
              <a:lnSpc>
                <a:spcPct val="115000"/>
              </a:lnSpc>
              <a:spcBef>
                <a:spcPts val="0"/>
              </a:spcBef>
              <a:spcAft>
                <a:spcPts val="1600"/>
              </a:spcAft>
              <a:buClr>
                <a:schemeClr val="dk2"/>
              </a:buClr>
              <a:buFont typeface="Playfair Display"/>
              <a:defRPr>
                <a:solidFill>
                  <a:schemeClr val="dk2"/>
                </a:solidFill>
                <a:latin typeface="Playfair Display"/>
                <a:ea typeface="Playfair Display"/>
                <a:cs typeface="Playfair Display"/>
                <a:sym typeface="Playfair Display"/>
              </a:defRPr>
            </a:lvl2pPr>
            <a:lvl3pPr lvl="2" rtl="0">
              <a:lnSpc>
                <a:spcPct val="115000"/>
              </a:lnSpc>
              <a:spcBef>
                <a:spcPts val="0"/>
              </a:spcBef>
              <a:spcAft>
                <a:spcPts val="1600"/>
              </a:spcAft>
              <a:buClr>
                <a:schemeClr val="dk2"/>
              </a:buClr>
              <a:buFont typeface="Playfair Display"/>
              <a:defRPr>
                <a:solidFill>
                  <a:schemeClr val="dk2"/>
                </a:solidFill>
                <a:latin typeface="Playfair Display"/>
                <a:ea typeface="Playfair Display"/>
                <a:cs typeface="Playfair Display"/>
                <a:sym typeface="Playfair Display"/>
              </a:defRPr>
            </a:lvl3pPr>
            <a:lvl4pPr lvl="3" rtl="0">
              <a:lnSpc>
                <a:spcPct val="115000"/>
              </a:lnSpc>
              <a:spcBef>
                <a:spcPts val="0"/>
              </a:spcBef>
              <a:spcAft>
                <a:spcPts val="1600"/>
              </a:spcAft>
              <a:buClr>
                <a:schemeClr val="dk2"/>
              </a:buClr>
              <a:buFont typeface="Playfair Display"/>
              <a:defRPr>
                <a:solidFill>
                  <a:schemeClr val="dk2"/>
                </a:solidFill>
                <a:latin typeface="Playfair Display"/>
                <a:ea typeface="Playfair Display"/>
                <a:cs typeface="Playfair Display"/>
                <a:sym typeface="Playfair Display"/>
              </a:defRPr>
            </a:lvl4pPr>
            <a:lvl5pPr lvl="4" rtl="0">
              <a:lnSpc>
                <a:spcPct val="115000"/>
              </a:lnSpc>
              <a:spcBef>
                <a:spcPts val="0"/>
              </a:spcBef>
              <a:spcAft>
                <a:spcPts val="1600"/>
              </a:spcAft>
              <a:buClr>
                <a:schemeClr val="dk2"/>
              </a:buClr>
              <a:buFont typeface="Playfair Display"/>
              <a:defRPr>
                <a:solidFill>
                  <a:schemeClr val="dk2"/>
                </a:solidFill>
                <a:latin typeface="Playfair Display"/>
                <a:ea typeface="Playfair Display"/>
                <a:cs typeface="Playfair Display"/>
                <a:sym typeface="Playfair Display"/>
              </a:defRPr>
            </a:lvl5pPr>
            <a:lvl6pPr lvl="5" rtl="0">
              <a:lnSpc>
                <a:spcPct val="115000"/>
              </a:lnSpc>
              <a:spcBef>
                <a:spcPts val="0"/>
              </a:spcBef>
              <a:spcAft>
                <a:spcPts val="1600"/>
              </a:spcAft>
              <a:buClr>
                <a:schemeClr val="dk2"/>
              </a:buClr>
              <a:buFont typeface="Playfair Display"/>
              <a:defRPr>
                <a:solidFill>
                  <a:schemeClr val="dk2"/>
                </a:solidFill>
                <a:latin typeface="Playfair Display"/>
                <a:ea typeface="Playfair Display"/>
                <a:cs typeface="Playfair Display"/>
                <a:sym typeface="Playfair Display"/>
              </a:defRPr>
            </a:lvl6pPr>
            <a:lvl7pPr lvl="6" rtl="0">
              <a:lnSpc>
                <a:spcPct val="115000"/>
              </a:lnSpc>
              <a:spcBef>
                <a:spcPts val="0"/>
              </a:spcBef>
              <a:spcAft>
                <a:spcPts val="1600"/>
              </a:spcAft>
              <a:buClr>
                <a:schemeClr val="dk2"/>
              </a:buClr>
              <a:buFont typeface="Playfair Display"/>
              <a:defRPr>
                <a:solidFill>
                  <a:schemeClr val="dk2"/>
                </a:solidFill>
                <a:latin typeface="Playfair Display"/>
                <a:ea typeface="Playfair Display"/>
                <a:cs typeface="Playfair Display"/>
                <a:sym typeface="Playfair Display"/>
              </a:defRPr>
            </a:lvl7pPr>
            <a:lvl8pPr lvl="7" rtl="0">
              <a:lnSpc>
                <a:spcPct val="115000"/>
              </a:lnSpc>
              <a:spcBef>
                <a:spcPts val="0"/>
              </a:spcBef>
              <a:spcAft>
                <a:spcPts val="1600"/>
              </a:spcAft>
              <a:buClr>
                <a:schemeClr val="dk2"/>
              </a:buClr>
              <a:buFont typeface="Playfair Display"/>
              <a:defRPr>
                <a:solidFill>
                  <a:schemeClr val="dk2"/>
                </a:solidFill>
                <a:latin typeface="Playfair Display"/>
                <a:ea typeface="Playfair Display"/>
                <a:cs typeface="Playfair Display"/>
                <a:sym typeface="Playfair Display"/>
              </a:defRPr>
            </a:lvl8pPr>
            <a:lvl9pPr lvl="8" rtl="0">
              <a:lnSpc>
                <a:spcPct val="115000"/>
              </a:lnSpc>
              <a:spcBef>
                <a:spcPts val="0"/>
              </a:spcBef>
              <a:spcAft>
                <a:spcPts val="1600"/>
              </a:spcAft>
              <a:buClr>
                <a:schemeClr val="dk2"/>
              </a:buClr>
              <a:buFont typeface="Playfair Display"/>
              <a:defRPr>
                <a:solidFill>
                  <a:schemeClr val="dk2"/>
                </a:solidFill>
                <a:latin typeface="Playfair Display"/>
                <a:ea typeface="Playfair Display"/>
                <a:cs typeface="Playfair Display"/>
                <a:sym typeface="Playfair Display"/>
              </a:defRPr>
            </a:lvl9pPr>
          </a:lstStyle>
          <a:p/>
        </p:txBody>
      </p:sp>
      <p:sp>
        <p:nvSpPr>
          <p:cNvPr id="71" name="Shape 71"/>
          <p:cNvSpPr txBox="1"/>
          <p:nvPr>
            <p:ph idx="12" type="sldNum"/>
          </p:nvPr>
        </p:nvSpPr>
        <p:spPr>
          <a:xfrm>
            <a:off x="8497999" y="4688758"/>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000">
                <a:solidFill>
                  <a:schemeClr val="dk2"/>
                </a:solidFill>
                <a:latin typeface="Playfair Display"/>
                <a:ea typeface="Playfair Display"/>
                <a:cs typeface="Playfair Display"/>
                <a:sym typeface="Playfair Display"/>
              </a:rPr>
              <a:t>‹#›</a:t>
            </a:fld>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42" name="Shape 142"/>
        <p:cNvGrpSpPr/>
        <p:nvPr/>
      </p:nvGrpSpPr>
      <p:grpSpPr>
        <a:xfrm>
          <a:off x="0" y="0"/>
          <a:ext cx="0" cy="0"/>
          <a:chOff x="0" y="0"/>
          <a:chExt cx="0" cy="0"/>
        </a:xfrm>
      </p:grpSpPr>
      <p:sp>
        <p:nvSpPr>
          <p:cNvPr id="143" name="Shape 143"/>
          <p:cNvSpPr txBox="1"/>
          <p:nvPr>
            <p:ph type="title"/>
          </p:nvPr>
        </p:nvSpPr>
        <p:spPr>
          <a:xfrm>
            <a:off x="311700" y="292850"/>
            <a:ext cx="8520600" cy="801000"/>
          </a:xfrm>
          <a:prstGeom prst="rect">
            <a:avLst/>
          </a:prstGeom>
          <a:noFill/>
          <a:ln>
            <a:noFill/>
          </a:ln>
        </p:spPr>
        <p:txBody>
          <a:bodyPr anchorCtr="0" anchor="t" bIns="91425" lIns="91425" rIns="91425" tIns="91425"/>
          <a:lstStyle>
            <a:lvl1pPr lvl="0" rtl="0">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1pPr>
            <a:lvl2pPr lvl="1" rtl="0">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2pPr>
            <a:lvl3pPr lvl="2" rtl="0">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3pPr>
            <a:lvl4pPr lvl="3" rtl="0">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4pPr>
            <a:lvl5pPr lvl="4" rtl="0">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5pPr>
            <a:lvl6pPr lvl="5" rtl="0">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6pPr>
            <a:lvl7pPr lvl="6" rtl="0">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7pPr>
            <a:lvl8pPr lvl="7" rtl="0">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8pPr>
            <a:lvl9pPr lvl="8" rtl="0">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9pPr>
          </a:lstStyle>
          <a:p/>
        </p:txBody>
      </p:sp>
      <p:sp>
        <p:nvSpPr>
          <p:cNvPr id="144" name="Shape 144"/>
          <p:cNvSpPr txBox="1"/>
          <p:nvPr>
            <p:ph idx="1" type="body"/>
          </p:nvPr>
        </p:nvSpPr>
        <p:spPr>
          <a:xfrm>
            <a:off x="311700" y="1228675"/>
            <a:ext cx="8520600" cy="3340200"/>
          </a:xfrm>
          <a:prstGeom prst="rect">
            <a:avLst/>
          </a:prstGeom>
          <a:noFill/>
          <a:ln>
            <a:noFill/>
          </a:ln>
        </p:spPr>
        <p:txBody>
          <a:bodyPr anchorCtr="0" anchor="t" bIns="91425" lIns="91425" rIns="91425" tIns="91425"/>
          <a:lstStyle>
            <a:lvl1pPr lvl="0" rtl="0">
              <a:lnSpc>
                <a:spcPct val="115000"/>
              </a:lnSpc>
              <a:spcBef>
                <a:spcPts val="0"/>
              </a:spcBef>
              <a:spcAft>
                <a:spcPts val="1600"/>
              </a:spcAft>
              <a:buClr>
                <a:schemeClr val="dk2"/>
              </a:buClr>
              <a:buSzPct val="100000"/>
              <a:buFont typeface="Source Code Pro"/>
              <a:defRPr sz="1800">
                <a:solidFill>
                  <a:schemeClr val="dk2"/>
                </a:solidFill>
                <a:latin typeface="Source Code Pro"/>
                <a:ea typeface="Source Code Pro"/>
                <a:cs typeface="Source Code Pro"/>
                <a:sym typeface="Source Code Pro"/>
              </a:defRPr>
            </a:lvl1pPr>
            <a:lvl2pPr lvl="1" rtl="0">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2pPr>
            <a:lvl3pPr lvl="2" rtl="0">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3pPr>
            <a:lvl4pPr lvl="3" rtl="0">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4pPr>
            <a:lvl5pPr lvl="4" rtl="0">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5pPr>
            <a:lvl6pPr lvl="5" rtl="0">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6pPr>
            <a:lvl7pPr lvl="6" rtl="0">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7pPr>
            <a:lvl8pPr lvl="7" rtl="0">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8pPr>
            <a:lvl9pPr lvl="8" rtl="0">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9pPr>
          </a:lstStyle>
          <a:p/>
        </p:txBody>
      </p:sp>
      <p:sp>
        <p:nvSpPr>
          <p:cNvPr id="145" name="Shape 145"/>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000">
                <a:solidFill>
                  <a:schemeClr val="accent1"/>
                </a:solidFill>
                <a:latin typeface="Source Code Pro"/>
                <a:ea typeface="Source Code Pro"/>
                <a:cs typeface="Source Code Pro"/>
                <a:sym typeface="Source Code Pro"/>
              </a:rPr>
              <a:t>‹#›</a:t>
            </a:fld>
          </a:p>
        </p:txBody>
      </p:sp>
    </p:spTree>
  </p:cSld>
  <p:clrMap accent1="accent1" accent2="accent2" accent3="accent3" accent4="accent4" accent5="accent5" accent6="accent6" bg1="lt1" bg2="dk2" tx1="dk1" tx2="lt2" folHlink="folHlink" hlink="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 Id="rId3" Type="http://schemas.openxmlformats.org/officeDocument/2006/relationships/image" Target="../media/image16.png"/><Relationship Id="rId4" Type="http://schemas.openxmlformats.org/officeDocument/2006/relationships/image" Target="../media/image15.png"/><Relationship Id="rId5" Type="http://schemas.openxmlformats.org/officeDocument/2006/relationships/image" Target="../media/image0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0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0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0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hyperlink" Target="https://www.tensorflow.org/versions/r0.10/api_docs/python/train.html#summary-operations" TargetMode="External"/><Relationship Id="rId4" Type="http://schemas.openxmlformats.org/officeDocument/2006/relationships/hyperlink" Target="https://github.com/DanburyAI/DanburyAITensorFlowPresentationAug2016/blob/master/mnist_with_summaries.py" TargetMode="External"/><Relationship Id="rId5" Type="http://schemas.openxmlformats.org/officeDocument/2006/relationships/image" Target="../media/image02.png"/><Relationship Id="rId6" Type="http://schemas.openxmlformats.org/officeDocument/2006/relationships/hyperlink" Target="https://www.tensorflow.org/tensorboard/index.html" TargetMode="External"/><Relationship Id="rId7" Type="http://schemas.openxmlformats.org/officeDocument/2006/relationships/image" Target="../media/image06.png"/><Relationship Id="rId8" Type="http://schemas.openxmlformats.org/officeDocument/2006/relationships/image" Target="../media/image0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hyperlink" Target="https://github.com/DanburyAI/DanburyAITensorFlowPresentationAug2016/blob/master/Beginner%20MNIST.ipynb" TargetMode="External"/><Relationship Id="rId4" Type="http://schemas.openxmlformats.org/officeDocument/2006/relationships/image" Target="../media/image0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hyperlink" Target="https://github.com/DanburyAI/DanburyAITensorFlowPresentationAug2016/blob/master/Beginner%20MNIST.ipynb" TargetMode="External"/><Relationship Id="rId4" Type="http://schemas.openxmlformats.org/officeDocument/2006/relationships/image" Target="../media/image0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hyperlink" Target="http://tflearn.org/installation/" TargetMode="External"/><Relationship Id="rId4" Type="http://schemas.openxmlformats.org/officeDocument/2006/relationships/image" Target="../media/image02.png"/><Relationship Id="rId5"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0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0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hyperlink" Target="https://github.com/tensorflow/tensorflow/tree/master/tensorflow/contrib/learn/python/learn" TargetMode="External"/><Relationship Id="rId4" Type="http://schemas.openxmlformats.org/officeDocument/2006/relationships/hyperlink" Target="http://terrytangyuan.github.io/2016/03/14/scikit-flow-intro/" TargetMode="External"/><Relationship Id="rId5" Type="http://schemas.openxmlformats.org/officeDocument/2006/relationships/hyperlink" Target="https://github.com/tensorflow/tensorflow/tree/master/tensorflow/examples/skflow" TargetMode="External"/><Relationship Id="rId6" Type="http://schemas.openxmlformats.org/officeDocument/2006/relationships/hyperlink" Target="https://www.tensorflow.org/versions/r0.10/how_tos/graph_viz/index.html" TargetMode="External"/><Relationship Id="rId7" Type="http://schemas.openxmlformats.org/officeDocument/2006/relationships/hyperlink" Target="https://github.com/nlintz/TensorFlow-Tutorials" TargetMode="External"/><Relationship Id="rId8" Type="http://schemas.openxmlformats.org/officeDocument/2006/relationships/image" Target="../media/image0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02.png"/></Relationships>
</file>

<file path=ppt/slides/_rels/slide20.xml.rels><?xml version="1.0" encoding="UTF-8" standalone="yes"?><Relationships xmlns="http://schemas.openxmlformats.org/package/2006/relationships"><Relationship Id="rId11" Type="http://schemas.openxmlformats.org/officeDocument/2006/relationships/image" Target="../media/image02.png"/><Relationship Id="rId10" Type="http://schemas.openxmlformats.org/officeDocument/2006/relationships/hyperlink" Target="https://github.com/LeavesBreathe/tensorflow_with_latest_papers" TargetMode="External"/><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hyperlink" Target="http://deeplearning4j.org/compare-dl4j-torch7-pylearn.html" TargetMode="External"/><Relationship Id="rId4" Type="http://schemas.openxmlformats.org/officeDocument/2006/relationships/hyperlink" Target="https://www.packtpub.com/books/content/picking-tensorflow-can-now-pay-dividends-sooner" TargetMode="External"/><Relationship Id="rId9" Type="http://schemas.openxmlformats.org/officeDocument/2006/relationships/hyperlink" Target="https://github.com/tensorflow/tensorflow/blob/master/tensorflow/g3doc/get_started/os_setup.md" TargetMode="External"/><Relationship Id="rId5" Type="http://schemas.openxmlformats.org/officeDocument/2006/relationships/hyperlink" Target="https://github.com/tensorflow/models" TargetMode="External"/><Relationship Id="rId6" Type="http://schemas.openxmlformats.org/officeDocument/2006/relationships/hyperlink" Target="https://www.udacity.com/course/deep-learning--ud730" TargetMode="External"/><Relationship Id="rId7" Type="http://schemas.openxmlformats.org/officeDocument/2006/relationships/hyperlink" Target="http://download.tensorflow.org/paper/whitepaper2015.pdf" TargetMode="External"/><Relationship Id="rId8" Type="http://schemas.openxmlformats.org/officeDocument/2006/relationships/hyperlink" Target="https://www.tensorflow.org/versions/r0.9/how_tos/variables/index.html" TargetMode="External"/></Relationships>
</file>

<file path=ppt/slides/_rels/slide21.xml.rels><?xml version="1.0" encoding="UTF-8" standalone="yes"?><Relationships xmlns="http://schemas.openxmlformats.org/package/2006/relationships"><Relationship Id="rId11" Type="http://schemas.openxmlformats.org/officeDocument/2006/relationships/hyperlink" Target="http://arxiv.org/abs/1511.06435" TargetMode="External"/><Relationship Id="rId10" Type="http://schemas.openxmlformats.org/officeDocument/2006/relationships/hyperlink" Target="https://github.com/jtoy/awesome-tensorflow" TargetMode="External"/><Relationship Id="rId12" Type="http://schemas.openxmlformats.org/officeDocument/2006/relationships/image" Target="../media/image02.png"/><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hyperlink" Target="https://www.tensorflow.org/versions/r0.8/get_started/os_setup.html#test-the-tensorflow-installation" TargetMode="External"/><Relationship Id="rId4" Type="http://schemas.openxmlformats.org/officeDocument/2006/relationships/hyperlink" Target="https://www.tensorflow.org/versions/r0.8/tutorials/mnist/pros/index.html#deep-mnist-for-experts" TargetMode="External"/><Relationship Id="rId9" Type="http://schemas.openxmlformats.org/officeDocument/2006/relationships/hyperlink" Target="http://cs231n.github.io/ipython-tutorial/" TargetMode="External"/><Relationship Id="rId5" Type="http://schemas.openxmlformats.org/officeDocument/2006/relationships/hyperlink" Target="https://www.tensorflow.org/versions/r0.8/tutorials/mnist/beginners/index.html" TargetMode="External"/><Relationship Id="rId6" Type="http://schemas.openxmlformats.org/officeDocument/2006/relationships/hyperlink" Target="https://www.oreilly.com/learning/hello-tensorflow" TargetMode="External"/><Relationship Id="rId7" Type="http://schemas.openxmlformats.org/officeDocument/2006/relationships/hyperlink" Target="https://www.tensorflow.org/versions/r0.8/how_tos/graph_viz/index.html" TargetMode="External"/><Relationship Id="rId8" Type="http://schemas.openxmlformats.org/officeDocument/2006/relationships/hyperlink" Target="http://ufldl.stanford.edu/tutorial/supervised/SoftmaxRegression/"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2.xml"/><Relationship Id="rId3" Type="http://schemas.openxmlformats.org/officeDocument/2006/relationships/image" Target="../media/image09.png"/><Relationship Id="rId4" Type="http://schemas.openxmlformats.org/officeDocument/2006/relationships/image" Target="../media/image12.png"/><Relationship Id="rId5" Type="http://schemas.openxmlformats.org/officeDocument/2006/relationships/hyperlink" Target="https://github.com/DanburyAI/DanburyAITensorFlowPresentationAug2016"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0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0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0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03.png"/><Relationship Id="rId4" Type="http://schemas.openxmlformats.org/officeDocument/2006/relationships/image" Target="../media/image01.png"/><Relationship Id="rId5" Type="http://schemas.openxmlformats.org/officeDocument/2006/relationships/image" Target="../media/image02.png"/><Relationship Id="rId6" Type="http://schemas.openxmlformats.org/officeDocument/2006/relationships/image" Target="../media/image0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02.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0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02.png"/><Relationship Id="rId4" Type="http://schemas.openxmlformats.org/officeDocument/2006/relationships/image" Target="../media/image05.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0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02.png"/><Relationship Id="rId4" Type="http://schemas.openxmlformats.org/officeDocument/2006/relationships/image" Target="../media/image07.png"/><Relationship Id="rId5" Type="http://schemas.openxmlformats.org/officeDocument/2006/relationships/image" Target="../media/image10.png"/><Relationship Id="rId6"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92" name="Shape 192"/>
        <p:cNvGrpSpPr/>
        <p:nvPr/>
      </p:nvGrpSpPr>
      <p:grpSpPr>
        <a:xfrm>
          <a:off x="0" y="0"/>
          <a:ext cx="0" cy="0"/>
          <a:chOff x="0" y="0"/>
          <a:chExt cx="0" cy="0"/>
        </a:xfrm>
      </p:grpSpPr>
      <p:pic>
        <p:nvPicPr>
          <p:cNvPr descr="sbeb_franceair.png" id="193" name="Shape 193"/>
          <p:cNvPicPr preferRelativeResize="0"/>
          <p:nvPr/>
        </p:nvPicPr>
        <p:blipFill>
          <a:blip r:embed="rId3">
            <a:alphaModFix amt="69000"/>
          </a:blip>
          <a:stretch>
            <a:fillRect/>
          </a:stretch>
        </p:blipFill>
        <p:spPr>
          <a:xfrm rot="10800000">
            <a:off x="2" y="1525024"/>
            <a:ext cx="4071400" cy="3618475"/>
          </a:xfrm>
          <a:prstGeom prst="rect">
            <a:avLst/>
          </a:prstGeom>
          <a:noFill/>
          <a:ln>
            <a:noFill/>
          </a:ln>
        </p:spPr>
      </p:pic>
      <p:pic>
        <p:nvPicPr>
          <p:cNvPr descr="sbeb_franceair.png" id="194" name="Shape 194"/>
          <p:cNvPicPr preferRelativeResize="0"/>
          <p:nvPr/>
        </p:nvPicPr>
        <p:blipFill>
          <a:blip r:embed="rId4">
            <a:alphaModFix amt="67000"/>
          </a:blip>
          <a:stretch>
            <a:fillRect/>
          </a:stretch>
        </p:blipFill>
        <p:spPr>
          <a:xfrm>
            <a:off x="5072602" y="0"/>
            <a:ext cx="4071400" cy="3618475"/>
          </a:xfrm>
          <a:prstGeom prst="rect">
            <a:avLst/>
          </a:prstGeom>
          <a:noFill/>
          <a:ln>
            <a:noFill/>
          </a:ln>
        </p:spPr>
      </p:pic>
      <p:pic>
        <p:nvPicPr>
          <p:cNvPr descr="sbeb_franceair.png" id="195" name="Shape 195"/>
          <p:cNvPicPr preferRelativeResize="0"/>
          <p:nvPr/>
        </p:nvPicPr>
        <p:blipFill>
          <a:blip r:embed="rId4">
            <a:alphaModFix amt="37000"/>
          </a:blip>
          <a:stretch>
            <a:fillRect/>
          </a:stretch>
        </p:blipFill>
        <p:spPr>
          <a:xfrm rot="5400000">
            <a:off x="5299052" y="1298549"/>
            <a:ext cx="4071400" cy="3618475"/>
          </a:xfrm>
          <a:prstGeom prst="rect">
            <a:avLst/>
          </a:prstGeom>
          <a:noFill/>
          <a:ln>
            <a:noFill/>
          </a:ln>
        </p:spPr>
      </p:pic>
      <p:pic>
        <p:nvPicPr>
          <p:cNvPr descr="sbeb_franceair.png" id="196" name="Shape 196"/>
          <p:cNvPicPr preferRelativeResize="0"/>
          <p:nvPr/>
        </p:nvPicPr>
        <p:blipFill>
          <a:blip r:embed="rId3">
            <a:alphaModFix amt="40000"/>
          </a:blip>
          <a:stretch>
            <a:fillRect/>
          </a:stretch>
        </p:blipFill>
        <p:spPr>
          <a:xfrm rot="-5400000">
            <a:off x="-226472" y="226450"/>
            <a:ext cx="4071400" cy="3618475"/>
          </a:xfrm>
          <a:prstGeom prst="rect">
            <a:avLst/>
          </a:prstGeom>
          <a:noFill/>
          <a:ln>
            <a:noFill/>
          </a:ln>
        </p:spPr>
      </p:pic>
      <p:sp>
        <p:nvSpPr>
          <p:cNvPr id="197" name="Shape 197"/>
          <p:cNvSpPr txBox="1"/>
          <p:nvPr>
            <p:ph idx="4294967295" type="subTitle"/>
          </p:nvPr>
        </p:nvSpPr>
        <p:spPr>
          <a:xfrm>
            <a:off x="2482800" y="3278800"/>
            <a:ext cx="4178400" cy="792600"/>
          </a:xfrm>
          <a:prstGeom prst="rect">
            <a:avLst/>
          </a:prstGeom>
        </p:spPr>
        <p:txBody>
          <a:bodyPr anchorCtr="0" anchor="t" bIns="91425" lIns="91425" rIns="91425" tIns="91425">
            <a:noAutofit/>
          </a:bodyPr>
          <a:lstStyle/>
          <a:p>
            <a:pPr lvl="0" rtl="0">
              <a:spcBef>
                <a:spcPts val="0"/>
              </a:spcBef>
              <a:buNone/>
            </a:pPr>
            <a:r>
              <a:rPr lang="en" sz="6000">
                <a:solidFill>
                  <a:srgbClr val="A61C00"/>
                </a:solidFill>
              </a:rPr>
              <a:t>Danbury AI</a:t>
            </a:r>
          </a:p>
        </p:txBody>
      </p:sp>
      <p:pic>
        <p:nvPicPr>
          <p:cNvPr descr="daiSmall.png" id="198" name="Shape 198"/>
          <p:cNvPicPr preferRelativeResize="0"/>
          <p:nvPr/>
        </p:nvPicPr>
        <p:blipFill>
          <a:blip r:embed="rId5">
            <a:alphaModFix/>
          </a:blip>
          <a:stretch>
            <a:fillRect/>
          </a:stretch>
        </p:blipFill>
        <p:spPr>
          <a:xfrm>
            <a:off x="3076575" y="518525"/>
            <a:ext cx="2990850" cy="2933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9D9D9"/>
        </a:solidFill>
      </p:bgPr>
    </p:bg>
    <p:spTree>
      <p:nvGrpSpPr>
        <p:cNvPr id="267" name="Shape 267"/>
        <p:cNvGrpSpPr/>
        <p:nvPr/>
      </p:nvGrpSpPr>
      <p:grpSpPr>
        <a:xfrm>
          <a:off x="0" y="0"/>
          <a:ext cx="0" cy="0"/>
          <a:chOff x="0" y="0"/>
          <a:chExt cx="0" cy="0"/>
        </a:xfrm>
      </p:grpSpPr>
      <p:sp>
        <p:nvSpPr>
          <p:cNvPr id="268" name="Shape 268"/>
          <p:cNvSpPr txBox="1"/>
          <p:nvPr>
            <p:ph type="title"/>
          </p:nvPr>
        </p:nvSpPr>
        <p:spPr>
          <a:xfrm>
            <a:off x="303300" y="411575"/>
            <a:ext cx="8520600" cy="639600"/>
          </a:xfrm>
          <a:prstGeom prst="rect">
            <a:avLst/>
          </a:prstGeom>
        </p:spPr>
        <p:txBody>
          <a:bodyPr anchorCtr="0" anchor="t" bIns="91425" lIns="91425" rIns="91425" tIns="91425">
            <a:noAutofit/>
          </a:bodyPr>
          <a:lstStyle/>
          <a:p>
            <a:pPr lvl="0" rtl="0">
              <a:spcBef>
                <a:spcPts val="0"/>
              </a:spcBef>
              <a:buNone/>
            </a:pPr>
            <a:r>
              <a:rPr lang="en"/>
              <a:t>Installing TensorFlow ( Python 2 )</a:t>
            </a:r>
          </a:p>
        </p:txBody>
      </p:sp>
      <p:sp>
        <p:nvSpPr>
          <p:cNvPr id="269" name="Shape 269"/>
          <p:cNvSpPr txBox="1"/>
          <p:nvPr/>
        </p:nvSpPr>
        <p:spPr>
          <a:xfrm>
            <a:off x="303400" y="1300700"/>
            <a:ext cx="8520600" cy="3423000"/>
          </a:xfrm>
          <a:prstGeom prst="rect">
            <a:avLst/>
          </a:prstGeom>
          <a:noFill/>
          <a:ln>
            <a:noFill/>
          </a:ln>
        </p:spPr>
        <p:txBody>
          <a:bodyPr anchorCtr="0" anchor="t" bIns="91425" lIns="91425" rIns="91425" tIns="91425">
            <a:noAutofit/>
          </a:bodyPr>
          <a:lstStyle/>
          <a:p>
            <a:pPr indent="-342900" lvl="0" marL="457200" rtl="0">
              <a:spcBef>
                <a:spcPts val="0"/>
              </a:spcBef>
              <a:buSzPct val="100000"/>
              <a:buAutoNum type="arabicPeriod"/>
            </a:pPr>
            <a:r>
              <a:rPr lang="en" sz="1800"/>
              <a:t>Install pip and Virtualenv.</a:t>
            </a:r>
          </a:p>
          <a:p>
            <a:pPr lvl="0" rtl="0">
              <a:spcBef>
                <a:spcPts val="0"/>
              </a:spcBef>
              <a:buNone/>
            </a:pPr>
            <a:r>
              <a:t/>
            </a:r>
            <a:endParaRPr sz="1800"/>
          </a:p>
          <a:p>
            <a:pPr lvl="0" rtl="0">
              <a:lnSpc>
                <a:spcPct val="115000"/>
              </a:lnSpc>
              <a:spcBef>
                <a:spcPts val="0"/>
              </a:spcBef>
              <a:buNone/>
            </a:pPr>
            <a:r>
              <a:rPr lang="en" sz="1050">
                <a:solidFill>
                  <a:schemeClr val="dk2"/>
                </a:solidFill>
                <a:highlight>
                  <a:srgbClr val="FAFAFA"/>
                </a:highlight>
                <a:latin typeface="Source Code Pro"/>
                <a:ea typeface="Source Code Pro"/>
                <a:cs typeface="Source Code Pro"/>
                <a:sym typeface="Source Code Pro"/>
              </a:rPr>
              <a:t># Ubuntu/Linux 64-bit</a:t>
            </a:r>
            <a:br>
              <a:rPr lang="en" sz="1050">
                <a:solidFill>
                  <a:schemeClr val="dk2"/>
                </a:solidFill>
                <a:highlight>
                  <a:srgbClr val="FAFAFA"/>
                </a:highlight>
                <a:latin typeface="Source Code Pro"/>
                <a:ea typeface="Source Code Pro"/>
                <a:cs typeface="Source Code Pro"/>
                <a:sym typeface="Source Code Pro"/>
              </a:rPr>
            </a:br>
            <a:r>
              <a:rPr lang="en" sz="1050">
                <a:solidFill>
                  <a:schemeClr val="dk2"/>
                </a:solidFill>
                <a:highlight>
                  <a:srgbClr val="FAFAFA"/>
                </a:highlight>
                <a:latin typeface="Source Code Pro"/>
                <a:ea typeface="Source Code Pro"/>
                <a:cs typeface="Source Code Pro"/>
                <a:sym typeface="Source Code Pro"/>
              </a:rPr>
              <a:t>$ sudo apt-get install python-pip python-dev python-virtualenv</a:t>
            </a:r>
            <a:br>
              <a:rPr lang="en" sz="1050">
                <a:solidFill>
                  <a:schemeClr val="dk2"/>
                </a:solidFill>
                <a:highlight>
                  <a:srgbClr val="FAFAFA"/>
                </a:highlight>
                <a:latin typeface="Source Code Pro"/>
                <a:ea typeface="Source Code Pro"/>
                <a:cs typeface="Source Code Pro"/>
                <a:sym typeface="Source Code Pro"/>
              </a:rPr>
            </a:br>
            <a:br>
              <a:rPr lang="en" sz="1050">
                <a:solidFill>
                  <a:schemeClr val="dk2"/>
                </a:solidFill>
                <a:highlight>
                  <a:srgbClr val="FAFAFA"/>
                </a:highlight>
                <a:latin typeface="Source Code Pro"/>
                <a:ea typeface="Source Code Pro"/>
                <a:cs typeface="Source Code Pro"/>
                <a:sym typeface="Source Code Pro"/>
              </a:rPr>
            </a:br>
            <a:r>
              <a:rPr lang="en" sz="1050">
                <a:solidFill>
                  <a:schemeClr val="dk2"/>
                </a:solidFill>
                <a:highlight>
                  <a:srgbClr val="FAFAFA"/>
                </a:highlight>
                <a:latin typeface="Source Code Pro"/>
                <a:ea typeface="Source Code Pro"/>
                <a:cs typeface="Source Code Pro"/>
                <a:sym typeface="Source Code Pro"/>
              </a:rPr>
              <a:t># Mac OS X</a:t>
            </a:r>
            <a:br>
              <a:rPr lang="en" sz="1050">
                <a:solidFill>
                  <a:schemeClr val="dk2"/>
                </a:solidFill>
                <a:highlight>
                  <a:srgbClr val="FAFAFA"/>
                </a:highlight>
                <a:latin typeface="Source Code Pro"/>
                <a:ea typeface="Source Code Pro"/>
                <a:cs typeface="Source Code Pro"/>
                <a:sym typeface="Source Code Pro"/>
              </a:rPr>
            </a:br>
            <a:r>
              <a:rPr lang="en" sz="1050">
                <a:solidFill>
                  <a:schemeClr val="dk2"/>
                </a:solidFill>
                <a:highlight>
                  <a:srgbClr val="FAFAFA"/>
                </a:highlight>
                <a:latin typeface="Source Code Pro"/>
                <a:ea typeface="Source Code Pro"/>
                <a:cs typeface="Source Code Pro"/>
                <a:sym typeface="Source Code Pro"/>
              </a:rPr>
              <a:t>$ sudo easy_install pip</a:t>
            </a:r>
            <a:br>
              <a:rPr lang="en" sz="1050">
                <a:solidFill>
                  <a:schemeClr val="dk2"/>
                </a:solidFill>
                <a:highlight>
                  <a:srgbClr val="FAFAFA"/>
                </a:highlight>
                <a:latin typeface="Source Code Pro"/>
                <a:ea typeface="Source Code Pro"/>
                <a:cs typeface="Source Code Pro"/>
                <a:sym typeface="Source Code Pro"/>
              </a:rPr>
            </a:br>
            <a:r>
              <a:rPr lang="en" sz="1050">
                <a:solidFill>
                  <a:schemeClr val="dk2"/>
                </a:solidFill>
                <a:highlight>
                  <a:srgbClr val="FAFAFA"/>
                </a:highlight>
                <a:latin typeface="Source Code Pro"/>
                <a:ea typeface="Source Code Pro"/>
                <a:cs typeface="Source Code Pro"/>
                <a:sym typeface="Source Code Pro"/>
              </a:rPr>
              <a:t>$ sudo pip install --upgrade virtualenv</a:t>
            </a:r>
          </a:p>
          <a:p>
            <a:pPr indent="0" lvl="0" marL="0" rtl="0">
              <a:spcBef>
                <a:spcPts val="0"/>
              </a:spcBef>
              <a:buNone/>
            </a:pPr>
            <a:r>
              <a:t/>
            </a:r>
            <a:endParaRPr sz="1800"/>
          </a:p>
          <a:p>
            <a:pPr indent="-342900" lvl="0" marL="457200" rtl="0">
              <a:spcBef>
                <a:spcPts val="0"/>
              </a:spcBef>
              <a:buSzPct val="100000"/>
              <a:buAutoNum type="arabicPeriod"/>
            </a:pPr>
            <a:r>
              <a:rPr lang="en" sz="1800"/>
              <a:t>Create a Virtualenv environment.</a:t>
            </a:r>
          </a:p>
          <a:p>
            <a:pPr lvl="0" rtl="0">
              <a:spcBef>
                <a:spcPts val="0"/>
              </a:spcBef>
              <a:buNone/>
            </a:pPr>
            <a:r>
              <a:t/>
            </a:r>
            <a:endParaRPr sz="1800"/>
          </a:p>
          <a:p>
            <a:pPr lvl="0" rtl="0">
              <a:lnSpc>
                <a:spcPct val="115000"/>
              </a:lnSpc>
              <a:spcBef>
                <a:spcPts val="0"/>
              </a:spcBef>
              <a:buNone/>
            </a:pPr>
            <a:r>
              <a:rPr lang="en" sz="1050">
                <a:solidFill>
                  <a:schemeClr val="dk2"/>
                </a:solidFill>
                <a:highlight>
                  <a:srgbClr val="FAFAFA"/>
                </a:highlight>
                <a:latin typeface="Source Code Pro"/>
                <a:ea typeface="Source Code Pro"/>
                <a:cs typeface="Source Code Pro"/>
                <a:sym typeface="Source Code Pro"/>
              </a:rPr>
              <a:t>$ virtualenv --system-site-packages ~/tensorflow</a:t>
            </a:r>
          </a:p>
          <a:p>
            <a:pPr lvl="0" rtl="0">
              <a:spcBef>
                <a:spcPts val="0"/>
              </a:spcBef>
              <a:buNone/>
            </a:pPr>
            <a:r>
              <a:t/>
            </a:r>
            <a:endParaRPr sz="1800"/>
          </a:p>
        </p:txBody>
      </p:sp>
      <p:pic>
        <p:nvPicPr>
          <p:cNvPr id="270" name="Shape 270"/>
          <p:cNvPicPr preferRelativeResize="0"/>
          <p:nvPr/>
        </p:nvPicPr>
        <p:blipFill>
          <a:blip r:embed="rId3">
            <a:alphaModFix/>
          </a:blip>
          <a:stretch>
            <a:fillRect/>
          </a:stretch>
        </p:blipFill>
        <p:spPr>
          <a:xfrm>
            <a:off x="7915475" y="4064361"/>
            <a:ext cx="986749" cy="9867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9D9D9"/>
        </a:solidFill>
      </p:bgPr>
    </p:bg>
    <p:spTree>
      <p:nvGrpSpPr>
        <p:cNvPr id="274" name="Shape 274"/>
        <p:cNvGrpSpPr/>
        <p:nvPr/>
      </p:nvGrpSpPr>
      <p:grpSpPr>
        <a:xfrm>
          <a:off x="0" y="0"/>
          <a:ext cx="0" cy="0"/>
          <a:chOff x="0" y="0"/>
          <a:chExt cx="0" cy="0"/>
        </a:xfrm>
      </p:grpSpPr>
      <p:sp>
        <p:nvSpPr>
          <p:cNvPr id="275" name="Shape 275"/>
          <p:cNvSpPr txBox="1"/>
          <p:nvPr>
            <p:ph type="title"/>
          </p:nvPr>
        </p:nvSpPr>
        <p:spPr>
          <a:xfrm>
            <a:off x="303300" y="411575"/>
            <a:ext cx="8520600" cy="639600"/>
          </a:xfrm>
          <a:prstGeom prst="rect">
            <a:avLst/>
          </a:prstGeom>
        </p:spPr>
        <p:txBody>
          <a:bodyPr anchorCtr="0" anchor="t" bIns="91425" lIns="91425" rIns="91425" tIns="91425">
            <a:noAutofit/>
          </a:bodyPr>
          <a:lstStyle/>
          <a:p>
            <a:pPr lvl="0">
              <a:spcBef>
                <a:spcPts val="0"/>
              </a:spcBef>
              <a:buClr>
                <a:schemeClr val="dk2"/>
              </a:buClr>
              <a:buSzPct val="36666"/>
              <a:buFont typeface="Arial"/>
              <a:buNone/>
            </a:pPr>
            <a:r>
              <a:rPr lang="en"/>
              <a:t>Installing TensorFlow ( Python 2 )</a:t>
            </a:r>
          </a:p>
          <a:p>
            <a:pPr lvl="0" rtl="0">
              <a:spcBef>
                <a:spcPts val="0"/>
              </a:spcBef>
              <a:buNone/>
            </a:pPr>
            <a:r>
              <a:t/>
            </a:r>
            <a:endParaRPr/>
          </a:p>
        </p:txBody>
      </p:sp>
      <p:sp>
        <p:nvSpPr>
          <p:cNvPr id="276" name="Shape 276"/>
          <p:cNvSpPr txBox="1"/>
          <p:nvPr/>
        </p:nvSpPr>
        <p:spPr>
          <a:xfrm>
            <a:off x="303400" y="1300700"/>
            <a:ext cx="8520600" cy="3423000"/>
          </a:xfrm>
          <a:prstGeom prst="rect">
            <a:avLst/>
          </a:prstGeom>
          <a:noFill/>
          <a:ln>
            <a:noFill/>
          </a:ln>
        </p:spPr>
        <p:txBody>
          <a:bodyPr anchorCtr="0" anchor="t" bIns="91425" lIns="91425" rIns="91425" tIns="91425">
            <a:noAutofit/>
          </a:bodyPr>
          <a:lstStyle/>
          <a:p>
            <a:pPr indent="-342900" lvl="0" marL="457200" rtl="0">
              <a:spcBef>
                <a:spcPts val="0"/>
              </a:spcBef>
              <a:buClr>
                <a:schemeClr val="dk2"/>
              </a:buClr>
              <a:buSzPct val="100000"/>
              <a:buAutoNum type="arabicPeriod" startAt="3"/>
            </a:pPr>
            <a:r>
              <a:rPr lang="en" sz="1800">
                <a:solidFill>
                  <a:schemeClr val="dk2"/>
                </a:solidFill>
              </a:rPr>
              <a:t>Activate the Virtualenv environment and install TensorFlow in it.</a:t>
            </a:r>
          </a:p>
          <a:p>
            <a:pPr lvl="0" rtl="0">
              <a:spcBef>
                <a:spcPts val="0"/>
              </a:spcBef>
              <a:buNone/>
            </a:pPr>
            <a:r>
              <a:t/>
            </a:r>
            <a:endParaRPr sz="1800">
              <a:solidFill>
                <a:schemeClr val="dk2"/>
              </a:solidFill>
            </a:endParaRPr>
          </a:p>
          <a:p>
            <a:pPr lvl="0" rtl="0">
              <a:lnSpc>
                <a:spcPct val="115000"/>
              </a:lnSpc>
              <a:spcBef>
                <a:spcPts val="0"/>
              </a:spcBef>
              <a:buNone/>
            </a:pPr>
            <a:r>
              <a:rPr lang="en" sz="1000">
                <a:solidFill>
                  <a:schemeClr val="dk2"/>
                </a:solidFill>
                <a:highlight>
                  <a:srgbClr val="FAFAFA"/>
                </a:highlight>
                <a:latin typeface="Source Code Pro"/>
                <a:ea typeface="Source Code Pro"/>
                <a:cs typeface="Source Code Pro"/>
                <a:sym typeface="Source Code Pro"/>
              </a:rPr>
              <a:t>$ source ~/tensorflow/bin/activate  # If using bash</a:t>
            </a:r>
            <a:br>
              <a:rPr lang="en" sz="1000">
                <a:solidFill>
                  <a:schemeClr val="dk2"/>
                </a:solidFill>
                <a:highlight>
                  <a:srgbClr val="FAFAFA"/>
                </a:highlight>
                <a:latin typeface="Source Code Pro"/>
                <a:ea typeface="Source Code Pro"/>
                <a:cs typeface="Source Code Pro"/>
                <a:sym typeface="Source Code Pro"/>
              </a:rPr>
            </a:br>
            <a:r>
              <a:rPr lang="en" sz="1000">
                <a:solidFill>
                  <a:schemeClr val="dk2"/>
                </a:solidFill>
                <a:highlight>
                  <a:srgbClr val="FAFAFA"/>
                </a:highlight>
                <a:latin typeface="Source Code Pro"/>
                <a:ea typeface="Source Code Pro"/>
                <a:cs typeface="Source Code Pro"/>
                <a:sym typeface="Source Code Pro"/>
              </a:rPr>
              <a:t>$ source ~/tensorflow/bin/activate.csh  # If using csh</a:t>
            </a:r>
            <a:br>
              <a:rPr lang="en" sz="1000">
                <a:solidFill>
                  <a:schemeClr val="dk2"/>
                </a:solidFill>
                <a:highlight>
                  <a:srgbClr val="FAFAFA"/>
                </a:highlight>
                <a:latin typeface="Source Code Pro"/>
                <a:ea typeface="Source Code Pro"/>
                <a:cs typeface="Source Code Pro"/>
                <a:sym typeface="Source Code Pro"/>
              </a:rPr>
            </a:br>
            <a:r>
              <a:rPr lang="en" sz="1000">
                <a:solidFill>
                  <a:schemeClr val="dk2"/>
                </a:solidFill>
                <a:highlight>
                  <a:srgbClr val="FAFAFA"/>
                </a:highlight>
                <a:latin typeface="Source Code Pro"/>
                <a:ea typeface="Source Code Pro"/>
                <a:cs typeface="Source Code Pro"/>
                <a:sym typeface="Source Code Pro"/>
              </a:rPr>
              <a:t>(tensorflow)$  # Your prompt should change</a:t>
            </a:r>
            <a:br>
              <a:rPr lang="en" sz="1000">
                <a:solidFill>
                  <a:schemeClr val="dk2"/>
                </a:solidFill>
                <a:highlight>
                  <a:srgbClr val="FAFAFA"/>
                </a:highlight>
                <a:latin typeface="Source Code Pro"/>
                <a:ea typeface="Source Code Pro"/>
                <a:cs typeface="Source Code Pro"/>
                <a:sym typeface="Source Code Pro"/>
              </a:rPr>
            </a:br>
            <a:br>
              <a:rPr lang="en" sz="1000">
                <a:solidFill>
                  <a:schemeClr val="dk2"/>
                </a:solidFill>
                <a:highlight>
                  <a:srgbClr val="FAFAFA"/>
                </a:highlight>
                <a:latin typeface="Source Code Pro"/>
                <a:ea typeface="Source Code Pro"/>
                <a:cs typeface="Source Code Pro"/>
                <a:sym typeface="Source Code Pro"/>
              </a:rPr>
            </a:br>
            <a:r>
              <a:rPr lang="en" sz="1000">
                <a:solidFill>
                  <a:schemeClr val="dk2"/>
                </a:solidFill>
                <a:highlight>
                  <a:srgbClr val="FAFAFA"/>
                </a:highlight>
                <a:latin typeface="Source Code Pro"/>
                <a:ea typeface="Source Code Pro"/>
                <a:cs typeface="Source Code Pro"/>
                <a:sym typeface="Source Code Pro"/>
              </a:rPr>
              <a:t># Ubuntu/Linux 64-bit, CPU only:</a:t>
            </a:r>
            <a:br>
              <a:rPr lang="en" sz="1000">
                <a:solidFill>
                  <a:schemeClr val="dk2"/>
                </a:solidFill>
                <a:highlight>
                  <a:srgbClr val="FAFAFA"/>
                </a:highlight>
                <a:latin typeface="Source Code Pro"/>
                <a:ea typeface="Source Code Pro"/>
                <a:cs typeface="Source Code Pro"/>
                <a:sym typeface="Source Code Pro"/>
              </a:rPr>
            </a:br>
            <a:r>
              <a:rPr lang="en" sz="1000">
                <a:solidFill>
                  <a:schemeClr val="dk2"/>
                </a:solidFill>
                <a:highlight>
                  <a:srgbClr val="FAFAFA"/>
                </a:highlight>
                <a:latin typeface="Source Code Pro"/>
                <a:ea typeface="Source Code Pro"/>
                <a:cs typeface="Source Code Pro"/>
                <a:sym typeface="Source Code Pro"/>
              </a:rPr>
              <a:t>(tensorflow)$ pip install --upgrade https://storage.googleapis.com/tensorflow/linux/cpu/tensorflow-0.8.0-cp27-none-linux_x86_64.whl</a:t>
            </a:r>
            <a:br>
              <a:rPr lang="en" sz="1000">
                <a:solidFill>
                  <a:schemeClr val="dk2"/>
                </a:solidFill>
                <a:highlight>
                  <a:srgbClr val="FAFAFA"/>
                </a:highlight>
                <a:latin typeface="Source Code Pro"/>
                <a:ea typeface="Source Code Pro"/>
                <a:cs typeface="Source Code Pro"/>
                <a:sym typeface="Source Code Pro"/>
              </a:rPr>
            </a:br>
            <a:br>
              <a:rPr lang="en" sz="1000">
                <a:solidFill>
                  <a:schemeClr val="dk2"/>
                </a:solidFill>
                <a:highlight>
                  <a:srgbClr val="FAFAFA"/>
                </a:highlight>
                <a:latin typeface="Source Code Pro"/>
                <a:ea typeface="Source Code Pro"/>
                <a:cs typeface="Source Code Pro"/>
                <a:sym typeface="Source Code Pro"/>
              </a:rPr>
            </a:br>
            <a:r>
              <a:rPr lang="en" sz="1000">
                <a:solidFill>
                  <a:schemeClr val="dk2"/>
                </a:solidFill>
                <a:highlight>
                  <a:srgbClr val="FAFAFA"/>
                </a:highlight>
                <a:latin typeface="Source Code Pro"/>
                <a:ea typeface="Source Code Pro"/>
                <a:cs typeface="Source Code Pro"/>
                <a:sym typeface="Source Code Pro"/>
              </a:rPr>
              <a:t># Ubuntu/Linux 64-bit, GPU enabled. Requires CUDA toolkit 7.5 and CuDNN v4.  For</a:t>
            </a:r>
            <a:br>
              <a:rPr lang="en" sz="1000">
                <a:solidFill>
                  <a:schemeClr val="dk2"/>
                </a:solidFill>
                <a:highlight>
                  <a:srgbClr val="FAFAFA"/>
                </a:highlight>
                <a:latin typeface="Source Code Pro"/>
                <a:ea typeface="Source Code Pro"/>
                <a:cs typeface="Source Code Pro"/>
                <a:sym typeface="Source Code Pro"/>
              </a:rPr>
            </a:br>
            <a:r>
              <a:rPr lang="en" sz="1000">
                <a:solidFill>
                  <a:schemeClr val="dk2"/>
                </a:solidFill>
                <a:highlight>
                  <a:srgbClr val="FAFAFA"/>
                </a:highlight>
                <a:latin typeface="Source Code Pro"/>
                <a:ea typeface="Source Code Pro"/>
                <a:cs typeface="Source Code Pro"/>
                <a:sym typeface="Source Code Pro"/>
              </a:rPr>
              <a:t># other versions, see "Install from sources" below.</a:t>
            </a:r>
            <a:br>
              <a:rPr lang="en" sz="1000">
                <a:solidFill>
                  <a:schemeClr val="dk2"/>
                </a:solidFill>
                <a:highlight>
                  <a:srgbClr val="FAFAFA"/>
                </a:highlight>
                <a:latin typeface="Source Code Pro"/>
                <a:ea typeface="Source Code Pro"/>
                <a:cs typeface="Source Code Pro"/>
                <a:sym typeface="Source Code Pro"/>
              </a:rPr>
            </a:br>
            <a:r>
              <a:rPr lang="en" sz="1000">
                <a:solidFill>
                  <a:schemeClr val="dk2"/>
                </a:solidFill>
                <a:highlight>
                  <a:srgbClr val="FAFAFA"/>
                </a:highlight>
                <a:latin typeface="Source Code Pro"/>
                <a:ea typeface="Source Code Pro"/>
                <a:cs typeface="Source Code Pro"/>
                <a:sym typeface="Source Code Pro"/>
              </a:rPr>
              <a:t>(tensorflow)$ pip install --upgrade https://storage.googleapis.com/tensorflow/linux/gpu/tensorflow-0.8.0-cp27-none-linux_x86_64.whl</a:t>
            </a:r>
            <a:br>
              <a:rPr lang="en" sz="1000">
                <a:solidFill>
                  <a:schemeClr val="dk2"/>
                </a:solidFill>
                <a:highlight>
                  <a:srgbClr val="FAFAFA"/>
                </a:highlight>
                <a:latin typeface="Source Code Pro"/>
                <a:ea typeface="Source Code Pro"/>
                <a:cs typeface="Source Code Pro"/>
                <a:sym typeface="Source Code Pro"/>
              </a:rPr>
            </a:br>
            <a:br>
              <a:rPr lang="en" sz="1000">
                <a:solidFill>
                  <a:schemeClr val="dk2"/>
                </a:solidFill>
                <a:highlight>
                  <a:srgbClr val="FAFAFA"/>
                </a:highlight>
                <a:latin typeface="Source Code Pro"/>
                <a:ea typeface="Source Code Pro"/>
                <a:cs typeface="Source Code Pro"/>
                <a:sym typeface="Source Code Pro"/>
              </a:rPr>
            </a:br>
            <a:r>
              <a:rPr lang="en" sz="1000">
                <a:solidFill>
                  <a:schemeClr val="dk2"/>
                </a:solidFill>
                <a:highlight>
                  <a:srgbClr val="FAFAFA"/>
                </a:highlight>
                <a:latin typeface="Source Code Pro"/>
                <a:ea typeface="Source Code Pro"/>
                <a:cs typeface="Source Code Pro"/>
                <a:sym typeface="Source Code Pro"/>
              </a:rPr>
              <a:t># Mac OS X, CPU only:</a:t>
            </a:r>
            <a:br>
              <a:rPr lang="en" sz="1000">
                <a:solidFill>
                  <a:schemeClr val="dk2"/>
                </a:solidFill>
                <a:highlight>
                  <a:srgbClr val="FAFAFA"/>
                </a:highlight>
                <a:latin typeface="Source Code Pro"/>
                <a:ea typeface="Source Code Pro"/>
                <a:cs typeface="Source Code Pro"/>
                <a:sym typeface="Source Code Pro"/>
              </a:rPr>
            </a:br>
            <a:r>
              <a:rPr lang="en" sz="1000">
                <a:solidFill>
                  <a:schemeClr val="dk2"/>
                </a:solidFill>
                <a:highlight>
                  <a:srgbClr val="FAFAFA"/>
                </a:highlight>
                <a:latin typeface="Source Code Pro"/>
                <a:ea typeface="Source Code Pro"/>
                <a:cs typeface="Source Code Pro"/>
                <a:sym typeface="Source Code Pro"/>
              </a:rPr>
              <a:t>(tensorflow)$ pip install --upgrade</a:t>
            </a:r>
          </a:p>
          <a:p>
            <a:pPr lvl="0" rtl="0">
              <a:lnSpc>
                <a:spcPct val="115000"/>
              </a:lnSpc>
              <a:spcBef>
                <a:spcPts val="0"/>
              </a:spcBef>
              <a:buNone/>
            </a:pPr>
            <a:r>
              <a:rPr lang="en" sz="1000">
                <a:solidFill>
                  <a:schemeClr val="dk2"/>
                </a:solidFill>
                <a:highlight>
                  <a:srgbClr val="FAFAFA"/>
                </a:highlight>
                <a:latin typeface="Source Code Pro"/>
                <a:ea typeface="Source Code Pro"/>
                <a:cs typeface="Source Code Pro"/>
                <a:sym typeface="Source Code Pro"/>
              </a:rPr>
              <a:t>https://storage.googleapis.com/tensorflow/mac/tensorflow-0.8.0-py2-none-any.whl</a:t>
            </a:r>
            <a:br>
              <a:rPr lang="en" sz="1050">
                <a:solidFill>
                  <a:schemeClr val="dk2"/>
                </a:solidFill>
                <a:highlight>
                  <a:srgbClr val="FAFAFA"/>
                </a:highlight>
                <a:latin typeface="Source Code Pro"/>
                <a:ea typeface="Source Code Pro"/>
                <a:cs typeface="Source Code Pro"/>
                <a:sym typeface="Source Code Pro"/>
              </a:rPr>
            </a:br>
          </a:p>
          <a:p>
            <a:pPr lvl="0" rtl="0">
              <a:lnSpc>
                <a:spcPct val="115000"/>
              </a:lnSpc>
              <a:spcBef>
                <a:spcPts val="0"/>
              </a:spcBef>
              <a:buNone/>
            </a:pPr>
            <a:r>
              <a:t/>
            </a:r>
            <a:endParaRPr sz="1050">
              <a:solidFill>
                <a:schemeClr val="dk2"/>
              </a:solidFill>
              <a:highlight>
                <a:srgbClr val="FAFAFA"/>
              </a:highlight>
              <a:latin typeface="Source Code Pro"/>
              <a:ea typeface="Source Code Pro"/>
              <a:cs typeface="Source Code Pro"/>
              <a:sym typeface="Source Code Pro"/>
            </a:endParaRPr>
          </a:p>
          <a:p>
            <a:pPr lvl="0" rtl="0">
              <a:spcBef>
                <a:spcPts val="0"/>
              </a:spcBef>
              <a:buNone/>
            </a:pPr>
            <a:r>
              <a:t/>
            </a:r>
            <a:endParaRPr sz="1800">
              <a:solidFill>
                <a:schemeClr val="dk2"/>
              </a:solidFill>
            </a:endParaRPr>
          </a:p>
          <a:p>
            <a:pPr lvl="0" rtl="0">
              <a:spcBef>
                <a:spcPts val="0"/>
              </a:spcBef>
              <a:buNone/>
            </a:pPr>
            <a:r>
              <a:t/>
            </a:r>
            <a:endParaRPr/>
          </a:p>
        </p:txBody>
      </p:sp>
      <p:pic>
        <p:nvPicPr>
          <p:cNvPr id="277" name="Shape 277"/>
          <p:cNvPicPr preferRelativeResize="0"/>
          <p:nvPr/>
        </p:nvPicPr>
        <p:blipFill>
          <a:blip r:embed="rId3">
            <a:alphaModFix/>
          </a:blip>
          <a:stretch>
            <a:fillRect/>
          </a:stretch>
        </p:blipFill>
        <p:spPr>
          <a:xfrm>
            <a:off x="7915475" y="4064361"/>
            <a:ext cx="986749" cy="9867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9D9D9"/>
        </a:solidFill>
      </p:bgPr>
    </p:bg>
    <p:spTree>
      <p:nvGrpSpPr>
        <p:cNvPr id="281" name="Shape 281"/>
        <p:cNvGrpSpPr/>
        <p:nvPr/>
      </p:nvGrpSpPr>
      <p:grpSpPr>
        <a:xfrm>
          <a:off x="0" y="0"/>
          <a:ext cx="0" cy="0"/>
          <a:chOff x="0" y="0"/>
          <a:chExt cx="0" cy="0"/>
        </a:xfrm>
      </p:grpSpPr>
      <p:sp>
        <p:nvSpPr>
          <p:cNvPr id="282" name="Shape 282"/>
          <p:cNvSpPr txBox="1"/>
          <p:nvPr>
            <p:ph type="title"/>
          </p:nvPr>
        </p:nvSpPr>
        <p:spPr>
          <a:xfrm>
            <a:off x="303300" y="411575"/>
            <a:ext cx="8520600" cy="639600"/>
          </a:xfrm>
          <a:prstGeom prst="rect">
            <a:avLst/>
          </a:prstGeom>
        </p:spPr>
        <p:txBody>
          <a:bodyPr anchorCtr="0" anchor="t" bIns="91425" lIns="91425" rIns="91425" tIns="91425">
            <a:noAutofit/>
          </a:bodyPr>
          <a:lstStyle/>
          <a:p>
            <a:pPr lvl="0">
              <a:spcBef>
                <a:spcPts val="0"/>
              </a:spcBef>
              <a:buClr>
                <a:schemeClr val="dk2"/>
              </a:buClr>
              <a:buSzPct val="36666"/>
              <a:buFont typeface="Arial"/>
              <a:buNone/>
            </a:pPr>
            <a:r>
              <a:rPr lang="en"/>
              <a:t>Installing TensorFlow ( Python 2 )</a:t>
            </a:r>
          </a:p>
          <a:p>
            <a:pPr lvl="0" rtl="0">
              <a:spcBef>
                <a:spcPts val="0"/>
              </a:spcBef>
              <a:buNone/>
            </a:pPr>
            <a:r>
              <a:t/>
            </a:r>
            <a:endParaRPr/>
          </a:p>
        </p:txBody>
      </p:sp>
      <p:sp>
        <p:nvSpPr>
          <p:cNvPr id="283" name="Shape 283"/>
          <p:cNvSpPr txBox="1"/>
          <p:nvPr/>
        </p:nvSpPr>
        <p:spPr>
          <a:xfrm>
            <a:off x="303400" y="1300700"/>
            <a:ext cx="8520600" cy="3423000"/>
          </a:xfrm>
          <a:prstGeom prst="rect">
            <a:avLst/>
          </a:prstGeom>
          <a:noFill/>
          <a:ln>
            <a:noFill/>
          </a:ln>
        </p:spPr>
        <p:txBody>
          <a:bodyPr anchorCtr="0" anchor="t" bIns="91425" lIns="91425" rIns="91425" tIns="91425">
            <a:noAutofit/>
          </a:bodyPr>
          <a:lstStyle/>
          <a:p>
            <a:pPr indent="-342900" lvl="0" marL="457200" rtl="0">
              <a:spcBef>
                <a:spcPts val="0"/>
              </a:spcBef>
              <a:buClr>
                <a:schemeClr val="dk2"/>
              </a:buClr>
              <a:buSzPct val="100000"/>
              <a:buAutoNum type="arabicPeriod" startAt="4"/>
            </a:pPr>
            <a:r>
              <a:rPr lang="en" sz="1800">
                <a:solidFill>
                  <a:schemeClr val="dk2"/>
                </a:solidFill>
              </a:rPr>
              <a:t>After the install you will activate the Virtualenv environment each time you want to use TensorFlow.</a:t>
            </a:r>
          </a:p>
          <a:p>
            <a:pPr lvl="0" rtl="0">
              <a:spcBef>
                <a:spcPts val="0"/>
              </a:spcBef>
              <a:buNone/>
            </a:pPr>
            <a:r>
              <a:t/>
            </a:r>
            <a:endParaRPr sz="1800">
              <a:solidFill>
                <a:schemeClr val="dk2"/>
              </a:solidFill>
            </a:endParaRPr>
          </a:p>
          <a:p>
            <a:pPr lvl="0" rtl="0">
              <a:lnSpc>
                <a:spcPct val="115000"/>
              </a:lnSpc>
              <a:spcBef>
                <a:spcPts val="0"/>
              </a:spcBef>
              <a:buNone/>
            </a:pPr>
            <a:r>
              <a:rPr lang="en" sz="1050">
                <a:solidFill>
                  <a:schemeClr val="dk2"/>
                </a:solidFill>
                <a:highlight>
                  <a:srgbClr val="FAFAFA"/>
                </a:highlight>
                <a:latin typeface="Source Code Pro"/>
                <a:ea typeface="Source Code Pro"/>
                <a:cs typeface="Source Code Pro"/>
                <a:sym typeface="Source Code Pro"/>
              </a:rPr>
              <a:t>$ source ~/tensorflow/bin/activate  # If using bash.</a:t>
            </a:r>
            <a:br>
              <a:rPr lang="en" sz="1050">
                <a:solidFill>
                  <a:schemeClr val="dk2"/>
                </a:solidFill>
                <a:highlight>
                  <a:srgbClr val="FAFAFA"/>
                </a:highlight>
                <a:latin typeface="Source Code Pro"/>
                <a:ea typeface="Source Code Pro"/>
                <a:cs typeface="Source Code Pro"/>
                <a:sym typeface="Source Code Pro"/>
              </a:rPr>
            </a:br>
            <a:r>
              <a:rPr lang="en" sz="1050">
                <a:solidFill>
                  <a:schemeClr val="dk2"/>
                </a:solidFill>
                <a:highlight>
                  <a:srgbClr val="FAFAFA"/>
                </a:highlight>
                <a:latin typeface="Source Code Pro"/>
                <a:ea typeface="Source Code Pro"/>
                <a:cs typeface="Source Code Pro"/>
                <a:sym typeface="Source Code Pro"/>
              </a:rPr>
              <a:t>$ source ~/tensorflow/bin/activate.csh  # If using csh.</a:t>
            </a:r>
            <a:br>
              <a:rPr lang="en" sz="1050">
                <a:solidFill>
                  <a:schemeClr val="dk2"/>
                </a:solidFill>
                <a:highlight>
                  <a:srgbClr val="FAFAFA"/>
                </a:highlight>
                <a:latin typeface="Source Code Pro"/>
                <a:ea typeface="Source Code Pro"/>
                <a:cs typeface="Source Code Pro"/>
                <a:sym typeface="Source Code Pro"/>
              </a:rPr>
            </a:br>
            <a:r>
              <a:rPr lang="en" sz="1050">
                <a:solidFill>
                  <a:schemeClr val="dk2"/>
                </a:solidFill>
                <a:highlight>
                  <a:srgbClr val="FAFAFA"/>
                </a:highlight>
                <a:latin typeface="Source Code Pro"/>
                <a:ea typeface="Source Code Pro"/>
                <a:cs typeface="Source Code Pro"/>
                <a:sym typeface="Source Code Pro"/>
              </a:rPr>
              <a:t>(tensorflow)$  # Your prompt should change.</a:t>
            </a:r>
            <a:br>
              <a:rPr lang="en" sz="1050">
                <a:solidFill>
                  <a:schemeClr val="dk2"/>
                </a:solidFill>
                <a:highlight>
                  <a:srgbClr val="FAFAFA"/>
                </a:highlight>
                <a:latin typeface="Source Code Pro"/>
                <a:ea typeface="Source Code Pro"/>
                <a:cs typeface="Source Code Pro"/>
                <a:sym typeface="Source Code Pro"/>
              </a:rPr>
            </a:br>
            <a:r>
              <a:rPr lang="en" sz="1050">
                <a:solidFill>
                  <a:schemeClr val="dk2"/>
                </a:solidFill>
                <a:highlight>
                  <a:srgbClr val="FAFAFA"/>
                </a:highlight>
                <a:latin typeface="Source Code Pro"/>
                <a:ea typeface="Source Code Pro"/>
                <a:cs typeface="Source Code Pro"/>
                <a:sym typeface="Source Code Pro"/>
              </a:rPr>
              <a:t># Run Python programs that use TensorFlow.</a:t>
            </a:r>
            <a:br>
              <a:rPr lang="en" sz="1050">
                <a:solidFill>
                  <a:schemeClr val="dk2"/>
                </a:solidFill>
                <a:highlight>
                  <a:srgbClr val="FAFAFA"/>
                </a:highlight>
                <a:latin typeface="Source Code Pro"/>
                <a:ea typeface="Source Code Pro"/>
                <a:cs typeface="Source Code Pro"/>
                <a:sym typeface="Source Code Pro"/>
              </a:rPr>
            </a:br>
            <a:r>
              <a:rPr lang="en" sz="1050">
                <a:solidFill>
                  <a:schemeClr val="dk2"/>
                </a:solidFill>
                <a:highlight>
                  <a:srgbClr val="FAFAFA"/>
                </a:highlight>
                <a:latin typeface="Source Code Pro"/>
                <a:ea typeface="Source Code Pro"/>
                <a:cs typeface="Source Code Pro"/>
                <a:sym typeface="Source Code Pro"/>
              </a:rPr>
              <a:t>...</a:t>
            </a:r>
            <a:br>
              <a:rPr lang="en" sz="1050">
                <a:solidFill>
                  <a:schemeClr val="dk2"/>
                </a:solidFill>
                <a:highlight>
                  <a:srgbClr val="FAFAFA"/>
                </a:highlight>
                <a:latin typeface="Source Code Pro"/>
                <a:ea typeface="Source Code Pro"/>
                <a:cs typeface="Source Code Pro"/>
                <a:sym typeface="Source Code Pro"/>
              </a:rPr>
            </a:br>
            <a:r>
              <a:rPr lang="en" sz="1050">
                <a:solidFill>
                  <a:schemeClr val="dk2"/>
                </a:solidFill>
                <a:highlight>
                  <a:srgbClr val="FAFAFA"/>
                </a:highlight>
                <a:latin typeface="Source Code Pro"/>
                <a:ea typeface="Source Code Pro"/>
                <a:cs typeface="Source Code Pro"/>
                <a:sym typeface="Source Code Pro"/>
              </a:rPr>
              <a:t># When you are done using TensorFlow, deactivate the environment.</a:t>
            </a:r>
            <a:br>
              <a:rPr lang="en" sz="1050">
                <a:solidFill>
                  <a:schemeClr val="dk2"/>
                </a:solidFill>
                <a:highlight>
                  <a:srgbClr val="FAFAFA"/>
                </a:highlight>
                <a:latin typeface="Source Code Pro"/>
                <a:ea typeface="Source Code Pro"/>
                <a:cs typeface="Source Code Pro"/>
                <a:sym typeface="Source Code Pro"/>
              </a:rPr>
            </a:br>
            <a:r>
              <a:rPr lang="en" sz="1050">
                <a:solidFill>
                  <a:schemeClr val="dk2"/>
                </a:solidFill>
                <a:highlight>
                  <a:srgbClr val="FAFAFA"/>
                </a:highlight>
                <a:latin typeface="Source Code Pro"/>
                <a:ea typeface="Source Code Pro"/>
                <a:cs typeface="Source Code Pro"/>
                <a:sym typeface="Source Code Pro"/>
              </a:rPr>
              <a:t>(tensorflow)$ deactivate</a:t>
            </a:r>
          </a:p>
          <a:p>
            <a:pPr lvl="0" rtl="0">
              <a:spcBef>
                <a:spcPts val="0"/>
              </a:spcBef>
              <a:buNone/>
            </a:pPr>
            <a:r>
              <a:t/>
            </a:r>
            <a:endParaRPr/>
          </a:p>
        </p:txBody>
      </p:sp>
      <p:pic>
        <p:nvPicPr>
          <p:cNvPr id="284" name="Shape 284"/>
          <p:cNvPicPr preferRelativeResize="0"/>
          <p:nvPr/>
        </p:nvPicPr>
        <p:blipFill>
          <a:blip r:embed="rId3">
            <a:alphaModFix/>
          </a:blip>
          <a:stretch>
            <a:fillRect/>
          </a:stretch>
        </p:blipFill>
        <p:spPr>
          <a:xfrm>
            <a:off x="7915475" y="4064361"/>
            <a:ext cx="986749" cy="9867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9D9D9"/>
        </a:solidFill>
      </p:bgPr>
    </p:bg>
    <p:spTree>
      <p:nvGrpSpPr>
        <p:cNvPr id="288" name="Shape 288"/>
        <p:cNvGrpSpPr/>
        <p:nvPr/>
      </p:nvGrpSpPr>
      <p:grpSpPr>
        <a:xfrm>
          <a:off x="0" y="0"/>
          <a:ext cx="0" cy="0"/>
          <a:chOff x="0" y="0"/>
          <a:chExt cx="0" cy="0"/>
        </a:xfrm>
      </p:grpSpPr>
      <p:sp>
        <p:nvSpPr>
          <p:cNvPr id="289" name="Shape 289"/>
          <p:cNvSpPr txBox="1"/>
          <p:nvPr>
            <p:ph type="title"/>
          </p:nvPr>
        </p:nvSpPr>
        <p:spPr>
          <a:xfrm>
            <a:off x="303300" y="411575"/>
            <a:ext cx="8520600" cy="639600"/>
          </a:xfrm>
          <a:prstGeom prst="rect">
            <a:avLst/>
          </a:prstGeom>
        </p:spPr>
        <p:txBody>
          <a:bodyPr anchorCtr="0" anchor="t" bIns="91425" lIns="91425" rIns="91425" tIns="91425">
            <a:noAutofit/>
          </a:bodyPr>
          <a:lstStyle/>
          <a:p>
            <a:pPr lvl="0" rtl="0">
              <a:spcBef>
                <a:spcPts val="0"/>
              </a:spcBef>
              <a:buNone/>
            </a:pPr>
            <a:r>
              <a:rPr lang="en"/>
              <a:t>TensorBoard</a:t>
            </a:r>
          </a:p>
        </p:txBody>
      </p:sp>
      <p:sp>
        <p:nvSpPr>
          <p:cNvPr id="290" name="Shape 290"/>
          <p:cNvSpPr txBox="1"/>
          <p:nvPr/>
        </p:nvSpPr>
        <p:spPr>
          <a:xfrm>
            <a:off x="303400" y="1300700"/>
            <a:ext cx="3285600" cy="3423000"/>
          </a:xfrm>
          <a:prstGeom prst="rect">
            <a:avLst/>
          </a:prstGeom>
          <a:noFill/>
          <a:ln>
            <a:noFill/>
          </a:ln>
        </p:spPr>
        <p:txBody>
          <a:bodyPr anchorCtr="0" anchor="t" bIns="91425" lIns="91425" rIns="91425" tIns="91425">
            <a:noAutofit/>
          </a:bodyPr>
          <a:lstStyle/>
          <a:p>
            <a:pPr indent="-228600" lvl="0" marL="457200" rtl="0">
              <a:spcBef>
                <a:spcPts val="0"/>
              </a:spcBef>
              <a:buChar char="●"/>
            </a:pPr>
            <a:r>
              <a:rPr lang="en"/>
              <a:t>Interactive visualization tool baked into TensorFlow. </a:t>
            </a:r>
          </a:p>
          <a:p>
            <a:pPr indent="-228600" lvl="0" marL="457200" rtl="0">
              <a:spcBef>
                <a:spcPts val="0"/>
              </a:spcBef>
              <a:buChar char="●"/>
            </a:pPr>
            <a:r>
              <a:rPr lang="en"/>
              <a:t>TensorBoard operates by reading TensorFlow events files, which contain summary data that you can generate when running TensorFlow.</a:t>
            </a:r>
          </a:p>
          <a:p>
            <a:pPr indent="-228600" lvl="0" marL="457200" rtl="0">
              <a:spcBef>
                <a:spcPts val="0"/>
              </a:spcBef>
              <a:buChar char="●"/>
            </a:pPr>
            <a:r>
              <a:rPr lang="en"/>
              <a:t>Denote nodes with </a:t>
            </a:r>
            <a:r>
              <a:rPr lang="en" u="sng">
                <a:solidFill>
                  <a:schemeClr val="hlink"/>
                </a:solidFill>
                <a:hlinkClick r:id="rId3"/>
              </a:rPr>
              <a:t>summary operations</a:t>
            </a:r>
            <a:r>
              <a:rPr lang="en"/>
              <a:t> for output to event files. </a:t>
            </a:r>
          </a:p>
          <a:p>
            <a:pPr indent="-298450" lvl="0" marL="457200" rtl="0">
              <a:spcBef>
                <a:spcPts val="0"/>
              </a:spcBef>
              <a:buChar char="●"/>
            </a:pPr>
            <a:r>
              <a:rPr lang="en"/>
              <a:t>Great example: </a:t>
            </a:r>
          </a:p>
          <a:p>
            <a:pPr indent="0" lvl="0" marL="457200" rtl="0">
              <a:spcBef>
                <a:spcPts val="0"/>
              </a:spcBef>
              <a:buNone/>
            </a:pPr>
            <a:r>
              <a:rPr lang="en" sz="1100" u="sng">
                <a:solidFill>
                  <a:schemeClr val="hlink"/>
                </a:solidFill>
                <a:hlinkClick r:id="rId4"/>
              </a:rPr>
              <a:t>https://github.com/DanburyAI/DanburyAITensorFlowPresentationAug2016/blob/master/mnist_with_summaries.py</a:t>
            </a:r>
          </a:p>
        </p:txBody>
      </p:sp>
      <p:pic>
        <p:nvPicPr>
          <p:cNvPr id="291" name="Shape 291"/>
          <p:cNvPicPr preferRelativeResize="0"/>
          <p:nvPr/>
        </p:nvPicPr>
        <p:blipFill>
          <a:blip r:embed="rId5">
            <a:alphaModFix/>
          </a:blip>
          <a:stretch>
            <a:fillRect/>
          </a:stretch>
        </p:blipFill>
        <p:spPr>
          <a:xfrm>
            <a:off x="7915475" y="4064361"/>
            <a:ext cx="986749" cy="986724"/>
          </a:xfrm>
          <a:prstGeom prst="rect">
            <a:avLst/>
          </a:prstGeom>
          <a:noFill/>
          <a:ln>
            <a:noFill/>
          </a:ln>
        </p:spPr>
      </p:pic>
      <p:sp>
        <p:nvSpPr>
          <p:cNvPr id="292" name="Shape 292"/>
          <p:cNvSpPr txBox="1"/>
          <p:nvPr/>
        </p:nvSpPr>
        <p:spPr>
          <a:xfrm>
            <a:off x="303400" y="4615950"/>
            <a:ext cx="5426100" cy="435000"/>
          </a:xfrm>
          <a:prstGeom prst="rect">
            <a:avLst/>
          </a:prstGeom>
          <a:noFill/>
          <a:ln>
            <a:noFill/>
          </a:ln>
        </p:spPr>
        <p:txBody>
          <a:bodyPr anchorCtr="0" anchor="t" bIns="91425" lIns="91425" rIns="91425" tIns="91425">
            <a:noAutofit/>
          </a:bodyPr>
          <a:lstStyle/>
          <a:p>
            <a:pPr lvl="0">
              <a:spcBef>
                <a:spcPts val="0"/>
              </a:spcBef>
              <a:buNone/>
            </a:pPr>
            <a:r>
              <a:rPr lang="en"/>
              <a:t>Live demo: </a:t>
            </a:r>
            <a:r>
              <a:rPr lang="en" u="sng">
                <a:solidFill>
                  <a:schemeClr val="hlink"/>
                </a:solidFill>
                <a:hlinkClick r:id="rId6"/>
              </a:rPr>
              <a:t>https://www.tensorflow.org/tensorboard/index.html</a:t>
            </a:r>
          </a:p>
        </p:txBody>
      </p:sp>
      <p:pic>
        <p:nvPicPr>
          <p:cNvPr descr="mnist_tensorboard.png" id="293" name="Shape 293"/>
          <p:cNvPicPr preferRelativeResize="0"/>
          <p:nvPr/>
        </p:nvPicPr>
        <p:blipFill>
          <a:blip r:embed="rId7">
            <a:alphaModFix/>
          </a:blip>
          <a:stretch>
            <a:fillRect/>
          </a:stretch>
        </p:blipFill>
        <p:spPr>
          <a:xfrm>
            <a:off x="3664337" y="656196"/>
            <a:ext cx="5102774" cy="2729224"/>
          </a:xfrm>
          <a:prstGeom prst="rect">
            <a:avLst/>
          </a:prstGeom>
          <a:noFill/>
          <a:ln>
            <a:noFill/>
          </a:ln>
        </p:spPr>
      </p:pic>
      <p:pic>
        <p:nvPicPr>
          <p:cNvPr descr="Screen Shot 2016-08-02 at 2.42.02 PM.png" id="294" name="Shape 294"/>
          <p:cNvPicPr preferRelativeResize="0"/>
          <p:nvPr/>
        </p:nvPicPr>
        <p:blipFill rotWithShape="1">
          <a:blip r:embed="rId8">
            <a:alphaModFix/>
          </a:blip>
          <a:srcRect b="7324" l="31190" r="16842" t="25289"/>
          <a:stretch/>
        </p:blipFill>
        <p:spPr>
          <a:xfrm>
            <a:off x="4625425" y="2077275"/>
            <a:ext cx="2916799" cy="2363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9D9D9"/>
        </a:solidFill>
      </p:bgPr>
    </p:bg>
    <p:spTree>
      <p:nvGrpSpPr>
        <p:cNvPr id="298" name="Shape 298"/>
        <p:cNvGrpSpPr/>
        <p:nvPr/>
      </p:nvGrpSpPr>
      <p:grpSpPr>
        <a:xfrm>
          <a:off x="0" y="0"/>
          <a:ext cx="0" cy="0"/>
          <a:chOff x="0" y="0"/>
          <a:chExt cx="0" cy="0"/>
        </a:xfrm>
      </p:grpSpPr>
      <p:sp>
        <p:nvSpPr>
          <p:cNvPr id="299" name="Shape 299"/>
          <p:cNvSpPr txBox="1"/>
          <p:nvPr>
            <p:ph type="title"/>
          </p:nvPr>
        </p:nvSpPr>
        <p:spPr>
          <a:xfrm>
            <a:off x="303300" y="411575"/>
            <a:ext cx="8520600" cy="639600"/>
          </a:xfrm>
          <a:prstGeom prst="rect">
            <a:avLst/>
          </a:prstGeom>
        </p:spPr>
        <p:txBody>
          <a:bodyPr anchorCtr="0" anchor="t" bIns="91425" lIns="91425" rIns="91425" tIns="91425">
            <a:noAutofit/>
          </a:bodyPr>
          <a:lstStyle/>
          <a:p>
            <a:pPr lvl="0" rtl="0">
              <a:spcBef>
                <a:spcPts val="0"/>
              </a:spcBef>
              <a:buNone/>
            </a:pPr>
            <a:r>
              <a:rPr lang="en"/>
              <a:t>A Single Neuron</a:t>
            </a:r>
          </a:p>
        </p:txBody>
      </p:sp>
      <p:sp>
        <p:nvSpPr>
          <p:cNvPr id="300" name="Shape 300"/>
          <p:cNvSpPr txBox="1"/>
          <p:nvPr/>
        </p:nvSpPr>
        <p:spPr>
          <a:xfrm>
            <a:off x="303400" y="1300700"/>
            <a:ext cx="8520600" cy="3423000"/>
          </a:xfrm>
          <a:prstGeom prst="rect">
            <a:avLst/>
          </a:prstGeom>
          <a:noFill/>
          <a:ln>
            <a:noFill/>
          </a:ln>
        </p:spPr>
        <p:txBody>
          <a:bodyPr anchorCtr="0" anchor="t" bIns="91425" lIns="91425" rIns="91425" tIns="91425">
            <a:noAutofit/>
          </a:bodyPr>
          <a:lstStyle/>
          <a:p>
            <a:pPr lvl="0" rtl="0" algn="ctr">
              <a:spcBef>
                <a:spcPts val="0"/>
              </a:spcBef>
              <a:buNone/>
            </a:pPr>
            <a:r>
              <a:rPr b="1" lang="en" sz="4800"/>
              <a:t>DEMO</a:t>
            </a:r>
          </a:p>
          <a:p>
            <a:pPr lvl="0" rtl="0" algn="ctr">
              <a:spcBef>
                <a:spcPts val="0"/>
              </a:spcBef>
              <a:buNone/>
            </a:pPr>
            <a:r>
              <a:t/>
            </a:r>
            <a:endParaRPr b="1" sz="4800"/>
          </a:p>
          <a:p>
            <a:pPr lvl="0" rtl="0" algn="ctr">
              <a:spcBef>
                <a:spcPts val="0"/>
              </a:spcBef>
              <a:buNone/>
            </a:pPr>
            <a:r>
              <a:rPr lang="en" sz="3000"/>
              <a:t>See “Beginner MINST.ipynb” on repo </a:t>
            </a:r>
          </a:p>
          <a:p>
            <a:pPr lvl="0" rtl="0" algn="ctr">
              <a:spcBef>
                <a:spcPts val="0"/>
              </a:spcBef>
              <a:buNone/>
            </a:pPr>
            <a:r>
              <a:t/>
            </a:r>
            <a:endParaRPr sz="3000"/>
          </a:p>
          <a:p>
            <a:pPr lvl="0" rtl="0" algn="ctr">
              <a:spcBef>
                <a:spcPts val="0"/>
              </a:spcBef>
              <a:buNone/>
            </a:pPr>
            <a:r>
              <a:rPr lang="en" sz="1200" u="sng">
                <a:solidFill>
                  <a:schemeClr val="hlink"/>
                </a:solidFill>
                <a:hlinkClick r:id="rId3"/>
              </a:rPr>
              <a:t>https://github.com/DanburyAI/DanburyAITensorFlowPresentationAug2016/blob/master/Beginner%20MNIST.ipynb</a:t>
            </a:r>
          </a:p>
        </p:txBody>
      </p:sp>
      <p:pic>
        <p:nvPicPr>
          <p:cNvPr id="301" name="Shape 301"/>
          <p:cNvPicPr preferRelativeResize="0"/>
          <p:nvPr/>
        </p:nvPicPr>
        <p:blipFill>
          <a:blip r:embed="rId4">
            <a:alphaModFix/>
          </a:blip>
          <a:stretch>
            <a:fillRect/>
          </a:stretch>
        </p:blipFill>
        <p:spPr>
          <a:xfrm>
            <a:off x="7915475" y="4064361"/>
            <a:ext cx="986749" cy="9867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9D9D9"/>
        </a:solidFill>
      </p:bgPr>
    </p:bg>
    <p:spTree>
      <p:nvGrpSpPr>
        <p:cNvPr id="305" name="Shape 305"/>
        <p:cNvGrpSpPr/>
        <p:nvPr/>
      </p:nvGrpSpPr>
      <p:grpSpPr>
        <a:xfrm>
          <a:off x="0" y="0"/>
          <a:ext cx="0" cy="0"/>
          <a:chOff x="0" y="0"/>
          <a:chExt cx="0" cy="0"/>
        </a:xfrm>
      </p:grpSpPr>
      <p:sp>
        <p:nvSpPr>
          <p:cNvPr id="306" name="Shape 306"/>
          <p:cNvSpPr txBox="1"/>
          <p:nvPr>
            <p:ph type="title"/>
          </p:nvPr>
        </p:nvSpPr>
        <p:spPr>
          <a:xfrm>
            <a:off x="303300" y="411575"/>
            <a:ext cx="8520600" cy="639600"/>
          </a:xfrm>
          <a:prstGeom prst="rect">
            <a:avLst/>
          </a:prstGeom>
        </p:spPr>
        <p:txBody>
          <a:bodyPr anchorCtr="0" anchor="t" bIns="91425" lIns="91425" rIns="91425" tIns="91425">
            <a:noAutofit/>
          </a:bodyPr>
          <a:lstStyle/>
          <a:p>
            <a:pPr lvl="0" rtl="0">
              <a:spcBef>
                <a:spcPts val="0"/>
              </a:spcBef>
              <a:buNone/>
            </a:pPr>
            <a:r>
              <a:rPr lang="en"/>
              <a:t>MNIST Walkthrough </a:t>
            </a:r>
          </a:p>
        </p:txBody>
      </p:sp>
      <p:sp>
        <p:nvSpPr>
          <p:cNvPr id="307" name="Shape 307"/>
          <p:cNvSpPr txBox="1"/>
          <p:nvPr/>
        </p:nvSpPr>
        <p:spPr>
          <a:xfrm>
            <a:off x="303400" y="1300700"/>
            <a:ext cx="8520600" cy="3423000"/>
          </a:xfrm>
          <a:prstGeom prst="rect">
            <a:avLst/>
          </a:prstGeom>
          <a:noFill/>
          <a:ln>
            <a:noFill/>
          </a:ln>
        </p:spPr>
        <p:txBody>
          <a:bodyPr anchorCtr="0" anchor="t" bIns="91425" lIns="91425" rIns="91425" tIns="91425">
            <a:noAutofit/>
          </a:bodyPr>
          <a:lstStyle/>
          <a:p>
            <a:pPr lvl="0" rtl="0" algn="ctr">
              <a:spcBef>
                <a:spcPts val="0"/>
              </a:spcBef>
              <a:buNone/>
            </a:pPr>
            <a:r>
              <a:rPr b="1" lang="en" sz="4800"/>
              <a:t>DEMO</a:t>
            </a:r>
          </a:p>
          <a:p>
            <a:pPr lvl="0" rtl="0" algn="ctr">
              <a:spcBef>
                <a:spcPts val="0"/>
              </a:spcBef>
              <a:buNone/>
            </a:pPr>
            <a:r>
              <a:t/>
            </a:r>
            <a:endParaRPr b="1" sz="4800"/>
          </a:p>
          <a:p>
            <a:pPr lvl="0" rtl="0" algn="ctr">
              <a:spcBef>
                <a:spcPts val="0"/>
              </a:spcBef>
              <a:buNone/>
            </a:pPr>
            <a:r>
              <a:rPr lang="en" sz="3000"/>
              <a:t>See “Beginner MINST.ipynb” on repo </a:t>
            </a:r>
          </a:p>
          <a:p>
            <a:pPr lvl="0" rtl="0" algn="ctr">
              <a:spcBef>
                <a:spcPts val="0"/>
              </a:spcBef>
              <a:buNone/>
            </a:pPr>
            <a:r>
              <a:t/>
            </a:r>
            <a:endParaRPr sz="3000"/>
          </a:p>
          <a:p>
            <a:pPr lvl="0" rtl="0" algn="ctr">
              <a:spcBef>
                <a:spcPts val="0"/>
              </a:spcBef>
              <a:buNone/>
            </a:pPr>
            <a:r>
              <a:rPr lang="en" sz="1200" u="sng">
                <a:solidFill>
                  <a:schemeClr val="hlink"/>
                </a:solidFill>
                <a:hlinkClick r:id="rId3"/>
              </a:rPr>
              <a:t>https://github.com/DanburyAI/DanburyAITensorFlowPresentationAug2016/blob/master/Beginner%20MNIST.ipynb</a:t>
            </a:r>
          </a:p>
        </p:txBody>
      </p:sp>
      <p:pic>
        <p:nvPicPr>
          <p:cNvPr id="308" name="Shape 308"/>
          <p:cNvPicPr preferRelativeResize="0"/>
          <p:nvPr/>
        </p:nvPicPr>
        <p:blipFill>
          <a:blip r:embed="rId4">
            <a:alphaModFix/>
          </a:blip>
          <a:stretch>
            <a:fillRect/>
          </a:stretch>
        </p:blipFill>
        <p:spPr>
          <a:xfrm>
            <a:off x="7915475" y="4064361"/>
            <a:ext cx="986749" cy="9867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9D9D9"/>
        </a:solidFill>
      </p:bgPr>
    </p:bg>
    <p:spTree>
      <p:nvGrpSpPr>
        <p:cNvPr id="312" name="Shape 312"/>
        <p:cNvGrpSpPr/>
        <p:nvPr/>
      </p:nvGrpSpPr>
      <p:grpSpPr>
        <a:xfrm>
          <a:off x="0" y="0"/>
          <a:ext cx="0" cy="0"/>
          <a:chOff x="0" y="0"/>
          <a:chExt cx="0" cy="0"/>
        </a:xfrm>
      </p:grpSpPr>
      <p:sp>
        <p:nvSpPr>
          <p:cNvPr id="313" name="Shape 313"/>
          <p:cNvSpPr txBox="1"/>
          <p:nvPr>
            <p:ph type="title"/>
          </p:nvPr>
        </p:nvSpPr>
        <p:spPr>
          <a:xfrm>
            <a:off x="303300" y="411575"/>
            <a:ext cx="8520600" cy="639600"/>
          </a:xfrm>
          <a:prstGeom prst="rect">
            <a:avLst/>
          </a:prstGeom>
        </p:spPr>
        <p:txBody>
          <a:bodyPr anchorCtr="0" anchor="t" bIns="91425" lIns="91425" rIns="91425" tIns="91425">
            <a:noAutofit/>
          </a:bodyPr>
          <a:lstStyle/>
          <a:p>
            <a:pPr lvl="0" rtl="0">
              <a:spcBef>
                <a:spcPts val="0"/>
              </a:spcBef>
              <a:buNone/>
            </a:pPr>
            <a:r>
              <a:rPr lang="en"/>
              <a:t>TF Learn</a:t>
            </a:r>
          </a:p>
        </p:txBody>
      </p:sp>
      <p:sp>
        <p:nvSpPr>
          <p:cNvPr id="314" name="Shape 314"/>
          <p:cNvSpPr txBox="1"/>
          <p:nvPr/>
        </p:nvSpPr>
        <p:spPr>
          <a:xfrm>
            <a:off x="303300" y="3417375"/>
            <a:ext cx="8520600" cy="1271400"/>
          </a:xfrm>
          <a:prstGeom prst="rect">
            <a:avLst/>
          </a:prstGeom>
          <a:noFill/>
          <a:ln>
            <a:noFill/>
          </a:ln>
        </p:spPr>
        <p:txBody>
          <a:bodyPr anchorCtr="0" anchor="t" bIns="91425" lIns="91425" rIns="91425" tIns="91425">
            <a:noAutofit/>
          </a:bodyPr>
          <a:lstStyle/>
          <a:p>
            <a:pPr indent="-228600" lvl="0" marL="457200" rtl="0">
              <a:spcBef>
                <a:spcPts val="0"/>
              </a:spcBef>
              <a:buChar char="●"/>
            </a:pPr>
            <a:r>
              <a:rPr lang="en"/>
              <a:t>To smooth the transition from the Scikit Learn world of one-liner machine learning into the more open world of building different shapes of ML models. You can start by using fit/predict and slide into TensorFlow APIs as you are getting comfortable.</a:t>
            </a:r>
          </a:p>
          <a:p>
            <a:pPr indent="-228600" lvl="0" marL="457200" rtl="0">
              <a:spcBef>
                <a:spcPts val="0"/>
              </a:spcBef>
              <a:buChar char="●"/>
            </a:pPr>
            <a:r>
              <a:rPr lang="en" u="sng">
                <a:solidFill>
                  <a:schemeClr val="hlink"/>
                </a:solidFill>
                <a:hlinkClick r:id="rId3"/>
              </a:rPr>
              <a:t>http://tflearn.org/installation/</a:t>
            </a:r>
            <a:br>
              <a:rPr lang="en"/>
            </a:br>
          </a:p>
          <a:p>
            <a:pPr lvl="0" rtl="0">
              <a:spcBef>
                <a:spcPts val="0"/>
              </a:spcBef>
              <a:buNone/>
            </a:pPr>
            <a:r>
              <a:t/>
            </a:r>
            <a:endParaRPr/>
          </a:p>
        </p:txBody>
      </p:sp>
      <p:pic>
        <p:nvPicPr>
          <p:cNvPr id="315" name="Shape 315"/>
          <p:cNvPicPr preferRelativeResize="0"/>
          <p:nvPr/>
        </p:nvPicPr>
        <p:blipFill>
          <a:blip r:embed="rId4">
            <a:alphaModFix/>
          </a:blip>
          <a:stretch>
            <a:fillRect/>
          </a:stretch>
        </p:blipFill>
        <p:spPr>
          <a:xfrm>
            <a:off x="7915475" y="4064361"/>
            <a:ext cx="986749" cy="986724"/>
          </a:xfrm>
          <a:prstGeom prst="rect">
            <a:avLst/>
          </a:prstGeom>
          <a:noFill/>
          <a:ln>
            <a:noFill/>
          </a:ln>
        </p:spPr>
      </p:pic>
      <p:pic>
        <p:nvPicPr>
          <p:cNvPr descr="Screen Shot 2016-08-02 at 6.46.08 PM.png" id="316" name="Shape 316"/>
          <p:cNvPicPr preferRelativeResize="0"/>
          <p:nvPr/>
        </p:nvPicPr>
        <p:blipFill rotWithShape="1">
          <a:blip r:embed="rId5">
            <a:alphaModFix/>
          </a:blip>
          <a:srcRect b="27626" l="18064" r="18058" t="51527"/>
          <a:stretch/>
        </p:blipFill>
        <p:spPr>
          <a:xfrm>
            <a:off x="1603887" y="1698125"/>
            <a:ext cx="5256824" cy="1072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9D9D9"/>
        </a:solidFill>
      </p:bgPr>
    </p:bg>
    <p:spTree>
      <p:nvGrpSpPr>
        <p:cNvPr id="320" name="Shape 320"/>
        <p:cNvGrpSpPr/>
        <p:nvPr/>
      </p:nvGrpSpPr>
      <p:grpSpPr>
        <a:xfrm>
          <a:off x="0" y="0"/>
          <a:ext cx="0" cy="0"/>
          <a:chOff x="0" y="0"/>
          <a:chExt cx="0" cy="0"/>
        </a:xfrm>
      </p:grpSpPr>
      <p:sp>
        <p:nvSpPr>
          <p:cNvPr id="321" name="Shape 321"/>
          <p:cNvSpPr txBox="1"/>
          <p:nvPr>
            <p:ph type="title"/>
          </p:nvPr>
        </p:nvSpPr>
        <p:spPr>
          <a:xfrm>
            <a:off x="303300" y="411575"/>
            <a:ext cx="8520600" cy="639600"/>
          </a:xfrm>
          <a:prstGeom prst="rect">
            <a:avLst/>
          </a:prstGeom>
        </p:spPr>
        <p:txBody>
          <a:bodyPr anchorCtr="0" anchor="t" bIns="91425" lIns="91425" rIns="91425" tIns="91425">
            <a:noAutofit/>
          </a:bodyPr>
          <a:lstStyle/>
          <a:p>
            <a:pPr lvl="0" rtl="0">
              <a:spcBef>
                <a:spcPts val="0"/>
              </a:spcBef>
              <a:buNone/>
            </a:pPr>
            <a:r>
              <a:rPr lang="en"/>
              <a:t>TensorFlow GPU Processing </a:t>
            </a:r>
          </a:p>
        </p:txBody>
      </p:sp>
      <p:sp>
        <p:nvSpPr>
          <p:cNvPr id="322" name="Shape 322"/>
          <p:cNvSpPr txBox="1"/>
          <p:nvPr/>
        </p:nvSpPr>
        <p:spPr>
          <a:xfrm>
            <a:off x="303400" y="1300700"/>
            <a:ext cx="8520600" cy="3423000"/>
          </a:xfrm>
          <a:prstGeom prst="rect">
            <a:avLst/>
          </a:prstGeom>
          <a:noFill/>
          <a:ln>
            <a:noFill/>
          </a:ln>
        </p:spPr>
        <p:txBody>
          <a:bodyPr anchorCtr="0" anchor="t" bIns="91425" lIns="91425" rIns="91425" tIns="91425">
            <a:noAutofit/>
          </a:bodyPr>
          <a:lstStyle/>
          <a:p>
            <a:pPr lvl="0" rtl="0">
              <a:spcBef>
                <a:spcPts val="0"/>
              </a:spcBef>
              <a:buNone/>
            </a:pPr>
            <a:r>
              <a:rPr lang="en"/>
              <a:t>GPU &gt; CPU</a:t>
            </a:r>
          </a:p>
          <a:p>
            <a:pPr indent="-228600" lvl="0" marL="457200" rtl="0">
              <a:spcBef>
                <a:spcPts val="0"/>
              </a:spcBef>
              <a:buChar char="●"/>
            </a:pPr>
            <a:r>
              <a:rPr lang="en"/>
              <a:t>Matrix multiplication, convolution, and large element-wise operations.</a:t>
            </a:r>
          </a:p>
          <a:p>
            <a:pPr indent="-228600" lvl="0" marL="457200" rtl="0">
              <a:spcBef>
                <a:spcPts val="0"/>
              </a:spcBef>
              <a:buChar char="●"/>
            </a:pPr>
            <a:r>
              <a:rPr lang="en"/>
              <a:t>GPU RAM should be ‘saturated’ otherwise the overhead required to transfer data to the GPU will cancel out computation speedup</a:t>
            </a:r>
          </a:p>
          <a:p>
            <a:pPr lvl="0" rtl="0">
              <a:spcBef>
                <a:spcPts val="0"/>
              </a:spcBef>
              <a:buNone/>
            </a:pPr>
            <a:r>
              <a:t/>
            </a:r>
            <a:endParaRPr/>
          </a:p>
          <a:p>
            <a:pPr lvl="0" rtl="0">
              <a:spcBef>
                <a:spcPts val="0"/>
              </a:spcBef>
              <a:buNone/>
            </a:pPr>
            <a:r>
              <a:rPr lang="en"/>
              <a:t>GPU = CPU</a:t>
            </a:r>
          </a:p>
          <a:p>
            <a:pPr indent="-228600" lvl="0" marL="457200" rtl="0">
              <a:spcBef>
                <a:spcPts val="0"/>
              </a:spcBef>
              <a:buClr>
                <a:schemeClr val="dk2"/>
              </a:buClr>
              <a:buChar char="●"/>
            </a:pPr>
            <a:r>
              <a:rPr lang="en">
                <a:solidFill>
                  <a:schemeClr val="dk2"/>
                </a:solidFill>
              </a:rPr>
              <a:t>Indexing, dimension-shuffling and constant-time reshaping</a:t>
            </a:r>
          </a:p>
          <a:p>
            <a:pPr lvl="0" rtl="0">
              <a:spcBef>
                <a:spcPts val="0"/>
              </a:spcBef>
              <a:buNone/>
            </a:pPr>
            <a:r>
              <a:t/>
            </a:r>
            <a:endParaRPr>
              <a:solidFill>
                <a:schemeClr val="dk2"/>
              </a:solidFill>
            </a:endParaRPr>
          </a:p>
          <a:p>
            <a:pPr lvl="0" rtl="0">
              <a:spcBef>
                <a:spcPts val="0"/>
              </a:spcBef>
              <a:buNone/>
            </a:pPr>
            <a:r>
              <a:rPr lang="en">
                <a:solidFill>
                  <a:schemeClr val="dk2"/>
                </a:solidFill>
              </a:rPr>
              <a:t>GPU &lt; CPU</a:t>
            </a:r>
          </a:p>
          <a:p>
            <a:pPr indent="-228600" lvl="0" marL="457200" rtl="0">
              <a:spcBef>
                <a:spcPts val="0"/>
              </a:spcBef>
              <a:buClr>
                <a:schemeClr val="dk2"/>
              </a:buClr>
              <a:buChar char="●"/>
            </a:pPr>
            <a:r>
              <a:rPr lang="en">
                <a:solidFill>
                  <a:schemeClr val="dk2"/>
                </a:solidFill>
              </a:rPr>
              <a:t>Summation over rows/columns</a:t>
            </a:r>
          </a:p>
        </p:txBody>
      </p:sp>
      <p:pic>
        <p:nvPicPr>
          <p:cNvPr id="323" name="Shape 323"/>
          <p:cNvPicPr preferRelativeResize="0"/>
          <p:nvPr/>
        </p:nvPicPr>
        <p:blipFill>
          <a:blip r:embed="rId3">
            <a:alphaModFix/>
          </a:blip>
          <a:stretch>
            <a:fillRect/>
          </a:stretch>
        </p:blipFill>
        <p:spPr>
          <a:xfrm>
            <a:off x="7915475" y="4064361"/>
            <a:ext cx="986749" cy="9867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9D9D9"/>
        </a:solidFill>
      </p:bgPr>
    </p:bg>
    <p:spTree>
      <p:nvGrpSpPr>
        <p:cNvPr id="327" name="Shape 327"/>
        <p:cNvGrpSpPr/>
        <p:nvPr/>
      </p:nvGrpSpPr>
      <p:grpSpPr>
        <a:xfrm>
          <a:off x="0" y="0"/>
          <a:ext cx="0" cy="0"/>
          <a:chOff x="0" y="0"/>
          <a:chExt cx="0" cy="0"/>
        </a:xfrm>
      </p:grpSpPr>
      <p:sp>
        <p:nvSpPr>
          <p:cNvPr id="328" name="Shape 328"/>
          <p:cNvSpPr txBox="1"/>
          <p:nvPr>
            <p:ph type="title"/>
          </p:nvPr>
        </p:nvSpPr>
        <p:spPr>
          <a:xfrm>
            <a:off x="303300" y="411575"/>
            <a:ext cx="8520600" cy="639600"/>
          </a:xfrm>
          <a:prstGeom prst="rect">
            <a:avLst/>
          </a:prstGeom>
        </p:spPr>
        <p:txBody>
          <a:bodyPr anchorCtr="0" anchor="t" bIns="91425" lIns="91425" rIns="91425" tIns="91425">
            <a:noAutofit/>
          </a:bodyPr>
          <a:lstStyle/>
          <a:p>
            <a:pPr lvl="0" rtl="0">
              <a:spcBef>
                <a:spcPts val="0"/>
              </a:spcBef>
              <a:buNone/>
            </a:pPr>
            <a:r>
              <a:rPr lang="en"/>
              <a:t>Sliding Window MNIST</a:t>
            </a:r>
          </a:p>
        </p:txBody>
      </p:sp>
      <p:sp>
        <p:nvSpPr>
          <p:cNvPr id="329" name="Shape 329"/>
          <p:cNvSpPr txBox="1"/>
          <p:nvPr/>
        </p:nvSpPr>
        <p:spPr>
          <a:xfrm>
            <a:off x="303400" y="1300700"/>
            <a:ext cx="8520600" cy="3423000"/>
          </a:xfrm>
          <a:prstGeom prst="rect">
            <a:avLst/>
          </a:prstGeom>
          <a:noFill/>
          <a:ln>
            <a:noFill/>
          </a:ln>
        </p:spPr>
        <p:txBody>
          <a:bodyPr anchorCtr="0" anchor="t" bIns="91425" lIns="91425" rIns="91425" tIns="91425">
            <a:noAutofit/>
          </a:bodyPr>
          <a:lstStyle/>
          <a:p>
            <a:pPr lvl="0" rtl="0" algn="ctr">
              <a:spcBef>
                <a:spcPts val="0"/>
              </a:spcBef>
              <a:buNone/>
            </a:pPr>
            <a:r>
              <a:rPr b="1" lang="en" sz="4800"/>
              <a:t>DEMO</a:t>
            </a:r>
          </a:p>
          <a:p>
            <a:pPr lvl="0" rtl="0" algn="ctr">
              <a:spcBef>
                <a:spcPts val="0"/>
              </a:spcBef>
              <a:buNone/>
            </a:pPr>
            <a:r>
              <a:t/>
            </a:r>
            <a:endParaRPr b="1" sz="4800"/>
          </a:p>
          <a:p>
            <a:pPr lvl="0" rtl="0" algn="ctr">
              <a:spcBef>
                <a:spcPts val="0"/>
              </a:spcBef>
              <a:buNone/>
            </a:pPr>
            <a:r>
              <a:t/>
            </a:r>
            <a:endParaRPr sz="1200"/>
          </a:p>
        </p:txBody>
      </p:sp>
      <p:pic>
        <p:nvPicPr>
          <p:cNvPr id="330" name="Shape 330"/>
          <p:cNvPicPr preferRelativeResize="0"/>
          <p:nvPr/>
        </p:nvPicPr>
        <p:blipFill>
          <a:blip r:embed="rId3">
            <a:alphaModFix/>
          </a:blip>
          <a:stretch>
            <a:fillRect/>
          </a:stretch>
        </p:blipFill>
        <p:spPr>
          <a:xfrm>
            <a:off x="7915475" y="4064361"/>
            <a:ext cx="986749" cy="9867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9D9D9"/>
        </a:solidFill>
      </p:bgPr>
    </p:bg>
    <p:spTree>
      <p:nvGrpSpPr>
        <p:cNvPr id="334" name="Shape 334"/>
        <p:cNvGrpSpPr/>
        <p:nvPr/>
      </p:nvGrpSpPr>
      <p:grpSpPr>
        <a:xfrm>
          <a:off x="0" y="0"/>
          <a:ext cx="0" cy="0"/>
          <a:chOff x="0" y="0"/>
          <a:chExt cx="0" cy="0"/>
        </a:xfrm>
      </p:grpSpPr>
      <p:sp>
        <p:nvSpPr>
          <p:cNvPr id="335" name="Shape 335"/>
          <p:cNvSpPr txBox="1"/>
          <p:nvPr>
            <p:ph type="title"/>
          </p:nvPr>
        </p:nvSpPr>
        <p:spPr>
          <a:xfrm>
            <a:off x="303300" y="411575"/>
            <a:ext cx="8520600" cy="639600"/>
          </a:xfrm>
          <a:prstGeom prst="rect">
            <a:avLst/>
          </a:prstGeom>
        </p:spPr>
        <p:txBody>
          <a:bodyPr anchorCtr="0" anchor="t" bIns="91425" lIns="91425" rIns="91425" tIns="91425">
            <a:noAutofit/>
          </a:bodyPr>
          <a:lstStyle/>
          <a:p>
            <a:pPr lvl="0" rtl="0">
              <a:spcBef>
                <a:spcPts val="0"/>
              </a:spcBef>
              <a:buNone/>
            </a:pPr>
            <a:r>
              <a:rPr lang="en"/>
              <a:t>Resources and Sources</a:t>
            </a:r>
          </a:p>
        </p:txBody>
      </p:sp>
      <p:sp>
        <p:nvSpPr>
          <p:cNvPr id="336" name="Shape 336"/>
          <p:cNvSpPr txBox="1"/>
          <p:nvPr/>
        </p:nvSpPr>
        <p:spPr>
          <a:xfrm>
            <a:off x="303400" y="1300700"/>
            <a:ext cx="8520600" cy="3423000"/>
          </a:xfrm>
          <a:prstGeom prst="rect">
            <a:avLst/>
          </a:prstGeom>
          <a:noFill/>
          <a:ln>
            <a:noFill/>
          </a:ln>
        </p:spPr>
        <p:txBody>
          <a:bodyPr anchorCtr="0" anchor="t" bIns="91425" lIns="91425" rIns="91425" tIns="91425">
            <a:noAutofit/>
          </a:bodyPr>
          <a:lstStyle/>
          <a:p>
            <a:pPr indent="-228600" lvl="0" marL="457200" rtl="0">
              <a:spcBef>
                <a:spcPts val="0"/>
              </a:spcBef>
              <a:buChar char="●"/>
            </a:pPr>
            <a:r>
              <a:rPr lang="en"/>
              <a:t>TF Learn ( formely Scikit Flow ) </a:t>
            </a:r>
          </a:p>
          <a:p>
            <a:pPr indent="-304800" lvl="1" marL="914400" rtl="0">
              <a:spcBef>
                <a:spcPts val="0"/>
              </a:spcBef>
              <a:buSzPct val="100000"/>
              <a:buChar char="○"/>
            </a:pPr>
            <a:r>
              <a:rPr lang="en" sz="1200" u="sng">
                <a:solidFill>
                  <a:schemeClr val="hlink"/>
                </a:solidFill>
                <a:hlinkClick r:id="rId3"/>
              </a:rPr>
              <a:t>https://github.com/tensorflow/tensorflow/tree/master/tensorflow/contrib/learn/python/learn</a:t>
            </a:r>
          </a:p>
          <a:p>
            <a:pPr indent="-304800" lvl="1" marL="914400" rtl="0">
              <a:spcBef>
                <a:spcPts val="0"/>
              </a:spcBef>
              <a:buSzPct val="100000"/>
              <a:buChar char="○"/>
            </a:pPr>
            <a:r>
              <a:rPr lang="en" sz="1200" u="sng">
                <a:solidFill>
                  <a:schemeClr val="hlink"/>
                </a:solidFill>
                <a:hlinkClick r:id="rId4"/>
              </a:rPr>
              <a:t>http://terrytangyuan.github.io/2016/03/14/scikit-flow-intro/</a:t>
            </a:r>
          </a:p>
          <a:p>
            <a:pPr indent="-304800" lvl="1" marL="914400" rtl="0">
              <a:spcBef>
                <a:spcPts val="0"/>
              </a:spcBef>
              <a:buSzPct val="100000"/>
              <a:buChar char="○"/>
            </a:pPr>
            <a:r>
              <a:rPr lang="en" sz="1200" u="sng">
                <a:solidFill>
                  <a:schemeClr val="hlink"/>
                </a:solidFill>
                <a:hlinkClick r:id="rId5"/>
              </a:rPr>
              <a:t>https://github.com/tensorflow/tensorflow/tree/master/tensorflow/examples/skflow</a:t>
            </a:r>
          </a:p>
          <a:p>
            <a:pPr indent="-304800" lvl="1" marL="914400" rtl="0">
              <a:spcBef>
                <a:spcPts val="0"/>
              </a:spcBef>
              <a:buSzPct val="100000"/>
              <a:buChar char="○"/>
            </a:pPr>
            <a:r>
              <a:rPr lang="en" sz="1200"/>
              <a:t>http://tflearn.org/installation/</a:t>
            </a:r>
          </a:p>
          <a:p>
            <a:pPr indent="-228600" lvl="0" marL="457200" rtl="0">
              <a:spcBef>
                <a:spcPts val="0"/>
              </a:spcBef>
              <a:buChar char="●"/>
            </a:pPr>
            <a:r>
              <a:rPr lang="en"/>
              <a:t>TensorBoard Graph Visualization</a:t>
            </a:r>
          </a:p>
          <a:p>
            <a:pPr indent="-304800" lvl="1" marL="914400" rtl="0">
              <a:spcBef>
                <a:spcPts val="0"/>
              </a:spcBef>
              <a:buSzPct val="100000"/>
              <a:buChar char="○"/>
            </a:pPr>
            <a:r>
              <a:rPr lang="en" sz="1200" u="sng">
                <a:solidFill>
                  <a:schemeClr val="hlink"/>
                </a:solidFill>
                <a:hlinkClick r:id="rId6"/>
              </a:rPr>
              <a:t>https://www.tensorflow.org/versions/r0.10/how_tos/graph_viz/index.html</a:t>
            </a:r>
          </a:p>
          <a:p>
            <a:pPr indent="-228600" lvl="0" marL="457200" rtl="0">
              <a:spcBef>
                <a:spcPts val="0"/>
              </a:spcBef>
              <a:buChar char="●"/>
            </a:pPr>
            <a:r>
              <a:rPr lang="en"/>
              <a:t>Simple TF Tutorials</a:t>
            </a:r>
          </a:p>
          <a:p>
            <a:pPr indent="-304800" lvl="1" marL="914400" rtl="0">
              <a:spcBef>
                <a:spcPts val="0"/>
              </a:spcBef>
              <a:buSzPct val="100000"/>
              <a:buChar char="○"/>
            </a:pPr>
            <a:r>
              <a:rPr lang="en" sz="1200" u="sng">
                <a:solidFill>
                  <a:schemeClr val="hlink"/>
                </a:solidFill>
                <a:hlinkClick r:id="rId7"/>
              </a:rPr>
              <a:t>https://github.com/nlintz/TensorFlow-Tutorials</a:t>
            </a:r>
          </a:p>
        </p:txBody>
      </p:sp>
      <p:pic>
        <p:nvPicPr>
          <p:cNvPr id="337" name="Shape 337"/>
          <p:cNvPicPr preferRelativeResize="0"/>
          <p:nvPr/>
        </p:nvPicPr>
        <p:blipFill>
          <a:blip r:embed="rId8">
            <a:alphaModFix/>
          </a:blip>
          <a:stretch>
            <a:fillRect/>
          </a:stretch>
        </p:blipFill>
        <p:spPr>
          <a:xfrm>
            <a:off x="7915475" y="4064361"/>
            <a:ext cx="986749" cy="9867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2" name="Shape 202"/>
        <p:cNvGrpSpPr/>
        <p:nvPr/>
      </p:nvGrpSpPr>
      <p:grpSpPr>
        <a:xfrm>
          <a:off x="0" y="0"/>
          <a:ext cx="0" cy="0"/>
          <a:chOff x="0" y="0"/>
          <a:chExt cx="0" cy="0"/>
        </a:xfrm>
      </p:grpSpPr>
      <p:sp>
        <p:nvSpPr>
          <p:cNvPr id="203" name="Shape 203"/>
          <p:cNvSpPr/>
          <p:nvPr/>
        </p:nvSpPr>
        <p:spPr>
          <a:xfrm>
            <a:off x="304125" y="2405800"/>
            <a:ext cx="8468400" cy="1888500"/>
          </a:xfrm>
          <a:prstGeom prst="round2DiagRect">
            <a:avLst>
              <a:gd fmla="val 16667" name="adj1"/>
              <a:gd fmla="val 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4" name="Shape 204"/>
          <p:cNvSpPr txBox="1"/>
          <p:nvPr>
            <p:ph type="ctrTitle"/>
          </p:nvPr>
        </p:nvSpPr>
        <p:spPr>
          <a:xfrm>
            <a:off x="2371725" y="630225"/>
            <a:ext cx="6331500" cy="1542000"/>
          </a:xfrm>
          <a:prstGeom prst="rect">
            <a:avLst/>
          </a:prstGeom>
        </p:spPr>
        <p:txBody>
          <a:bodyPr anchorCtr="0" anchor="t" bIns="91425" lIns="91425" rIns="91425" tIns="91425">
            <a:noAutofit/>
          </a:bodyPr>
          <a:lstStyle/>
          <a:p>
            <a:pPr lvl="0">
              <a:spcBef>
                <a:spcPts val="0"/>
              </a:spcBef>
              <a:buNone/>
            </a:pPr>
            <a:r>
              <a:rPr lang="en"/>
              <a:t>Machine Learning With </a:t>
            </a:r>
            <a:r>
              <a:rPr lang="en">
                <a:solidFill>
                  <a:schemeClr val="accent5"/>
                </a:solidFill>
                <a:highlight>
                  <a:srgbClr val="FFFFFF"/>
                </a:highlight>
              </a:rPr>
              <a:t>TensorFlow</a:t>
            </a:r>
          </a:p>
        </p:txBody>
      </p:sp>
      <p:sp>
        <p:nvSpPr>
          <p:cNvPr id="205" name="Shape 205"/>
          <p:cNvSpPr txBox="1"/>
          <p:nvPr>
            <p:ph idx="1" type="subTitle"/>
          </p:nvPr>
        </p:nvSpPr>
        <p:spPr>
          <a:xfrm>
            <a:off x="304125" y="2512975"/>
            <a:ext cx="8399100" cy="1799400"/>
          </a:xfrm>
          <a:prstGeom prst="rect">
            <a:avLst/>
          </a:prstGeom>
        </p:spPr>
        <p:txBody>
          <a:bodyPr anchorCtr="0" anchor="b" bIns="91425" lIns="91425" rIns="91425" tIns="91425">
            <a:noAutofit/>
          </a:bodyPr>
          <a:lstStyle/>
          <a:p>
            <a:pPr lvl="0" algn="just">
              <a:spcBef>
                <a:spcPts val="0"/>
              </a:spcBef>
              <a:buNone/>
            </a:pPr>
            <a:r>
              <a:rPr lang="en" sz="1400">
                <a:solidFill>
                  <a:srgbClr val="FFFFFF"/>
                </a:solidFill>
                <a:latin typeface="Roboto"/>
                <a:ea typeface="Roboto"/>
                <a:cs typeface="Roboto"/>
                <a:sym typeface="Roboto"/>
              </a:rPr>
              <a:t>TensorFlow™ is an open source software library for numerical computation using data flow graphs. Nodes in the graph represent mathematical operations, while the graph edges represent the multidimensional data arrays (tensors) communicated between them. The flexible architecture allows you to deploy computation to one or more CPUs or GPUs in a desktop, server, or mobile device with a single API. TensorFlow was originally developed by researchers and engineers working on the Google Brain Team within Google's Machine Intelligence research organization for the purposes of conducting machine learning and deep neural networks research, but the system is general enough to be applicable in a wide variety of other domains as well.</a:t>
            </a:r>
          </a:p>
        </p:txBody>
      </p:sp>
      <p:sp>
        <p:nvSpPr>
          <p:cNvPr id="206" name="Shape 206"/>
          <p:cNvSpPr txBox="1"/>
          <p:nvPr/>
        </p:nvSpPr>
        <p:spPr>
          <a:xfrm>
            <a:off x="6204875" y="4386475"/>
            <a:ext cx="2783700" cy="657300"/>
          </a:xfrm>
          <a:prstGeom prst="rect">
            <a:avLst/>
          </a:prstGeom>
          <a:noFill/>
          <a:ln>
            <a:noFill/>
          </a:ln>
        </p:spPr>
        <p:txBody>
          <a:bodyPr anchorCtr="0" anchor="t" bIns="91425" lIns="91425" rIns="91425" tIns="91425">
            <a:noAutofit/>
          </a:bodyPr>
          <a:lstStyle/>
          <a:p>
            <a:pPr lvl="0">
              <a:spcBef>
                <a:spcPts val="0"/>
              </a:spcBef>
              <a:buNone/>
            </a:pPr>
            <a:r>
              <a:rPr lang="en"/>
              <a:t>Presented By: Andrew &amp; Mike</a:t>
            </a:r>
          </a:p>
        </p:txBody>
      </p:sp>
      <p:pic>
        <p:nvPicPr>
          <p:cNvPr id="207" name="Shape 207"/>
          <p:cNvPicPr preferRelativeResize="0"/>
          <p:nvPr/>
        </p:nvPicPr>
        <p:blipFill>
          <a:blip r:embed="rId3">
            <a:alphaModFix/>
          </a:blip>
          <a:stretch>
            <a:fillRect/>
          </a:stretch>
        </p:blipFill>
        <p:spPr>
          <a:xfrm>
            <a:off x="362850" y="549287"/>
            <a:ext cx="1703875" cy="17038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9D9D9"/>
        </a:solidFill>
      </p:bgPr>
    </p:bg>
    <p:spTree>
      <p:nvGrpSpPr>
        <p:cNvPr id="341" name="Shape 341"/>
        <p:cNvGrpSpPr/>
        <p:nvPr/>
      </p:nvGrpSpPr>
      <p:grpSpPr>
        <a:xfrm>
          <a:off x="0" y="0"/>
          <a:ext cx="0" cy="0"/>
          <a:chOff x="0" y="0"/>
          <a:chExt cx="0" cy="0"/>
        </a:xfrm>
      </p:grpSpPr>
      <p:sp>
        <p:nvSpPr>
          <p:cNvPr id="342" name="Shape 342"/>
          <p:cNvSpPr txBox="1"/>
          <p:nvPr>
            <p:ph type="title"/>
          </p:nvPr>
        </p:nvSpPr>
        <p:spPr>
          <a:xfrm>
            <a:off x="303300" y="411575"/>
            <a:ext cx="8520600" cy="639600"/>
          </a:xfrm>
          <a:prstGeom prst="rect">
            <a:avLst/>
          </a:prstGeom>
        </p:spPr>
        <p:txBody>
          <a:bodyPr anchorCtr="0" anchor="t" bIns="91425" lIns="91425" rIns="91425" tIns="91425">
            <a:noAutofit/>
          </a:bodyPr>
          <a:lstStyle/>
          <a:p>
            <a:pPr lvl="0" rtl="0">
              <a:spcBef>
                <a:spcPts val="0"/>
              </a:spcBef>
              <a:buClr>
                <a:schemeClr val="dk2"/>
              </a:buClr>
              <a:buSzPct val="36666"/>
              <a:buFont typeface="Arial"/>
              <a:buNone/>
            </a:pPr>
            <a:r>
              <a:rPr lang="en"/>
              <a:t>Resources &amp; Sources</a:t>
            </a:r>
          </a:p>
        </p:txBody>
      </p:sp>
      <p:sp>
        <p:nvSpPr>
          <p:cNvPr id="343" name="Shape 343"/>
          <p:cNvSpPr txBox="1"/>
          <p:nvPr/>
        </p:nvSpPr>
        <p:spPr>
          <a:xfrm>
            <a:off x="303400" y="1300700"/>
            <a:ext cx="8520600" cy="3423000"/>
          </a:xfrm>
          <a:prstGeom prst="rect">
            <a:avLst/>
          </a:prstGeom>
          <a:noFill/>
          <a:ln>
            <a:noFill/>
          </a:ln>
        </p:spPr>
        <p:txBody>
          <a:bodyPr anchorCtr="0" anchor="t" bIns="91425" lIns="91425" rIns="91425" tIns="91425">
            <a:noAutofit/>
          </a:bodyPr>
          <a:lstStyle/>
          <a:p>
            <a:pPr indent="-228600" lvl="0" marL="457200" rtl="0">
              <a:spcBef>
                <a:spcPts val="0"/>
              </a:spcBef>
              <a:buChar char="●"/>
            </a:pPr>
            <a:r>
              <a:rPr lang="en"/>
              <a:t>Comparison of Deep Learning Frameworks ( Simple )</a:t>
            </a:r>
          </a:p>
          <a:p>
            <a:pPr indent="-304800" lvl="1" marL="914400" rtl="0">
              <a:spcBef>
                <a:spcPts val="0"/>
              </a:spcBef>
              <a:buSzPct val="100000"/>
              <a:buChar char="○"/>
            </a:pPr>
            <a:r>
              <a:rPr lang="en" sz="1200" u="sng">
                <a:solidFill>
                  <a:schemeClr val="hlink"/>
                </a:solidFill>
                <a:hlinkClick r:id="rId3"/>
              </a:rPr>
              <a:t>http://deeplearning4j.org/compare-dl4j-torch7-pylearn.html</a:t>
            </a:r>
          </a:p>
          <a:p>
            <a:pPr indent="-228600" lvl="0" marL="457200" rtl="0">
              <a:spcBef>
                <a:spcPts val="0"/>
              </a:spcBef>
              <a:buChar char="●"/>
            </a:pPr>
            <a:r>
              <a:rPr lang="en"/>
              <a:t>Tensor Flow Advantages </a:t>
            </a:r>
          </a:p>
          <a:p>
            <a:pPr indent="-304800" lvl="1" marL="914400" rtl="0">
              <a:spcBef>
                <a:spcPts val="0"/>
              </a:spcBef>
              <a:buSzPct val="100000"/>
              <a:buChar char="○"/>
            </a:pPr>
            <a:r>
              <a:rPr lang="en" sz="1200" u="sng">
                <a:solidFill>
                  <a:schemeClr val="hlink"/>
                </a:solidFill>
                <a:hlinkClick r:id="rId4"/>
              </a:rPr>
              <a:t>https://www.packtpub.com/books/content/picking-tensorflow-can-now-pay-dividends-sooner</a:t>
            </a:r>
          </a:p>
          <a:p>
            <a:pPr indent="-228600" lvl="0" marL="457200" rtl="0">
              <a:spcBef>
                <a:spcPts val="0"/>
              </a:spcBef>
              <a:buChar char="●"/>
            </a:pPr>
            <a:r>
              <a:rPr lang="en"/>
              <a:t>TF Model Zoo</a:t>
            </a:r>
          </a:p>
          <a:p>
            <a:pPr indent="-304800" lvl="1" marL="914400" rtl="0">
              <a:spcBef>
                <a:spcPts val="0"/>
              </a:spcBef>
              <a:buSzPct val="100000"/>
              <a:buChar char="○"/>
            </a:pPr>
            <a:r>
              <a:rPr lang="en" sz="1200" u="sng">
                <a:solidFill>
                  <a:schemeClr val="hlink"/>
                </a:solidFill>
                <a:hlinkClick r:id="rId5"/>
              </a:rPr>
              <a:t>https://github.com/tensorflow/models</a:t>
            </a:r>
          </a:p>
          <a:p>
            <a:pPr indent="-228600" lvl="0" marL="457200" rtl="0">
              <a:spcBef>
                <a:spcPts val="0"/>
              </a:spcBef>
              <a:buChar char="●"/>
            </a:pPr>
            <a:r>
              <a:rPr lang="en"/>
              <a:t>TF Mooc</a:t>
            </a:r>
          </a:p>
          <a:p>
            <a:pPr indent="-304800" lvl="1" marL="914400" rtl="0">
              <a:spcBef>
                <a:spcPts val="0"/>
              </a:spcBef>
              <a:buSzPct val="100000"/>
              <a:buChar char="○"/>
            </a:pPr>
            <a:r>
              <a:rPr lang="en" sz="1200" u="sng">
                <a:solidFill>
                  <a:schemeClr val="hlink"/>
                </a:solidFill>
                <a:hlinkClick r:id="rId6"/>
              </a:rPr>
              <a:t>https://www.udacity.com/course/deep-learning--ud730</a:t>
            </a:r>
          </a:p>
          <a:p>
            <a:pPr indent="-228600" lvl="0" marL="457200" rtl="0">
              <a:spcBef>
                <a:spcPts val="0"/>
              </a:spcBef>
              <a:buChar char="●"/>
            </a:pPr>
            <a:r>
              <a:rPr lang="en"/>
              <a:t>TF Whitepaper</a:t>
            </a:r>
          </a:p>
          <a:p>
            <a:pPr indent="-304800" lvl="1" marL="914400" rtl="0">
              <a:spcBef>
                <a:spcPts val="0"/>
              </a:spcBef>
              <a:buSzPct val="100000"/>
              <a:buChar char="○"/>
            </a:pPr>
            <a:r>
              <a:rPr lang="en" sz="1200" u="sng">
                <a:solidFill>
                  <a:schemeClr val="hlink"/>
                </a:solidFill>
                <a:hlinkClick r:id="rId7"/>
              </a:rPr>
              <a:t>http://download.tensorflow.org/paper/whitepaper2015.pdf</a:t>
            </a:r>
          </a:p>
          <a:p>
            <a:pPr indent="-228600" lvl="0" marL="457200" rtl="0">
              <a:spcBef>
                <a:spcPts val="0"/>
              </a:spcBef>
              <a:buChar char="●"/>
            </a:pPr>
            <a:r>
              <a:rPr lang="en"/>
              <a:t>Saving Trained Models</a:t>
            </a:r>
          </a:p>
          <a:p>
            <a:pPr indent="-304800" lvl="1" marL="914400" rtl="0">
              <a:spcBef>
                <a:spcPts val="0"/>
              </a:spcBef>
              <a:buSzPct val="100000"/>
              <a:buChar char="○"/>
            </a:pPr>
            <a:r>
              <a:rPr lang="en" sz="1200" u="sng">
                <a:solidFill>
                  <a:schemeClr val="hlink"/>
                </a:solidFill>
                <a:hlinkClick r:id="rId8"/>
              </a:rPr>
              <a:t>https://www.tensorflow.org/versions/r0.9/how_tos/variables/index.html</a:t>
            </a:r>
          </a:p>
          <a:p>
            <a:pPr indent="-228600" lvl="0" marL="457200" rtl="0">
              <a:spcBef>
                <a:spcPts val="0"/>
              </a:spcBef>
              <a:buChar char="●"/>
            </a:pPr>
            <a:r>
              <a:rPr lang="en"/>
              <a:t>TF Setup</a:t>
            </a:r>
          </a:p>
          <a:p>
            <a:pPr indent="-304800" lvl="1" marL="914400" rtl="0">
              <a:spcBef>
                <a:spcPts val="0"/>
              </a:spcBef>
              <a:buSzPct val="100000"/>
              <a:buChar char="○"/>
            </a:pPr>
            <a:r>
              <a:rPr lang="en" sz="1200" u="sng">
                <a:solidFill>
                  <a:schemeClr val="hlink"/>
                </a:solidFill>
                <a:hlinkClick r:id="rId9"/>
              </a:rPr>
              <a:t>https://github.com/tensorflow/tensorflow/blob/master/tensorflow/g3doc/get_started/os_setup.md</a:t>
            </a:r>
          </a:p>
          <a:p>
            <a:pPr indent="-228600" lvl="0" marL="457200" rtl="0">
              <a:spcBef>
                <a:spcPts val="0"/>
              </a:spcBef>
              <a:buChar char="●"/>
            </a:pPr>
            <a:r>
              <a:rPr lang="en"/>
              <a:t>Latest ML Research with TF Implementation</a:t>
            </a:r>
          </a:p>
          <a:p>
            <a:pPr indent="-304800" lvl="1" marL="914400" rtl="0">
              <a:spcBef>
                <a:spcPts val="0"/>
              </a:spcBef>
              <a:buSzPct val="100000"/>
              <a:buChar char="○"/>
            </a:pPr>
            <a:r>
              <a:rPr lang="en" sz="1200" u="sng">
                <a:solidFill>
                  <a:schemeClr val="hlink"/>
                </a:solidFill>
                <a:hlinkClick r:id="rId10"/>
              </a:rPr>
              <a:t>https://github.com/LeavesBreathe/tensorflow_with_latest_papers</a:t>
            </a:r>
          </a:p>
          <a:p>
            <a:pPr indent="0" lvl="0" marL="457200" rtl="0">
              <a:spcBef>
                <a:spcPts val="0"/>
              </a:spcBef>
              <a:buNone/>
            </a:pPr>
            <a:r>
              <a:t/>
            </a:r>
            <a:endParaRPr/>
          </a:p>
        </p:txBody>
      </p:sp>
      <p:pic>
        <p:nvPicPr>
          <p:cNvPr id="344" name="Shape 344"/>
          <p:cNvPicPr preferRelativeResize="0"/>
          <p:nvPr/>
        </p:nvPicPr>
        <p:blipFill>
          <a:blip r:embed="rId11">
            <a:alphaModFix/>
          </a:blip>
          <a:stretch>
            <a:fillRect/>
          </a:stretch>
        </p:blipFill>
        <p:spPr>
          <a:xfrm>
            <a:off x="7915475" y="4064361"/>
            <a:ext cx="986749" cy="98672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9D9D9"/>
        </a:solidFill>
      </p:bgPr>
    </p:bg>
    <p:spTree>
      <p:nvGrpSpPr>
        <p:cNvPr id="348" name="Shape 348"/>
        <p:cNvGrpSpPr/>
        <p:nvPr/>
      </p:nvGrpSpPr>
      <p:grpSpPr>
        <a:xfrm>
          <a:off x="0" y="0"/>
          <a:ext cx="0" cy="0"/>
          <a:chOff x="0" y="0"/>
          <a:chExt cx="0" cy="0"/>
        </a:xfrm>
      </p:grpSpPr>
      <p:sp>
        <p:nvSpPr>
          <p:cNvPr id="349" name="Shape 349"/>
          <p:cNvSpPr txBox="1"/>
          <p:nvPr>
            <p:ph type="title"/>
          </p:nvPr>
        </p:nvSpPr>
        <p:spPr>
          <a:xfrm>
            <a:off x="303300" y="411575"/>
            <a:ext cx="8520600" cy="639600"/>
          </a:xfrm>
          <a:prstGeom prst="rect">
            <a:avLst/>
          </a:prstGeom>
        </p:spPr>
        <p:txBody>
          <a:bodyPr anchorCtr="0" anchor="t" bIns="91425" lIns="91425" rIns="91425" tIns="91425">
            <a:noAutofit/>
          </a:bodyPr>
          <a:lstStyle/>
          <a:p>
            <a:pPr lvl="0" rtl="0">
              <a:spcBef>
                <a:spcPts val="0"/>
              </a:spcBef>
              <a:buNone/>
            </a:pPr>
            <a:r>
              <a:rPr lang="en"/>
              <a:t>Resources &amp; Sources</a:t>
            </a:r>
          </a:p>
        </p:txBody>
      </p:sp>
      <p:sp>
        <p:nvSpPr>
          <p:cNvPr id="350" name="Shape 350"/>
          <p:cNvSpPr txBox="1"/>
          <p:nvPr/>
        </p:nvSpPr>
        <p:spPr>
          <a:xfrm>
            <a:off x="303400" y="1300700"/>
            <a:ext cx="8520600" cy="3423000"/>
          </a:xfrm>
          <a:prstGeom prst="rect">
            <a:avLst/>
          </a:prstGeom>
          <a:noFill/>
          <a:ln>
            <a:noFill/>
          </a:ln>
        </p:spPr>
        <p:txBody>
          <a:bodyPr anchorCtr="0" anchor="t" bIns="91425" lIns="91425" rIns="91425" tIns="91425">
            <a:noAutofit/>
          </a:bodyPr>
          <a:lstStyle/>
          <a:p>
            <a:pPr indent="-228600" lvl="0" marL="457200" rtl="0">
              <a:spcBef>
                <a:spcPts val="0"/>
              </a:spcBef>
              <a:buChar char="●"/>
            </a:pPr>
            <a:r>
              <a:rPr lang="en"/>
              <a:t>Installing TensorFlow</a:t>
            </a:r>
          </a:p>
          <a:p>
            <a:pPr indent="-304800" lvl="1" marL="914400" rtl="0">
              <a:spcBef>
                <a:spcPts val="0"/>
              </a:spcBef>
              <a:buSzPct val="100000"/>
              <a:buChar char="○"/>
            </a:pPr>
            <a:r>
              <a:rPr lang="en" sz="1200" u="sng">
                <a:solidFill>
                  <a:schemeClr val="hlink"/>
                </a:solidFill>
                <a:hlinkClick r:id="rId3"/>
              </a:rPr>
              <a:t>https://www.tensorflow.org/versions/r0.8/get_started/os_setup.html#test-the-tensorflow-installation</a:t>
            </a:r>
          </a:p>
          <a:p>
            <a:pPr indent="-228600" lvl="0" marL="457200" rtl="0">
              <a:spcBef>
                <a:spcPts val="0"/>
              </a:spcBef>
              <a:buChar char="●"/>
            </a:pPr>
            <a:r>
              <a:rPr lang="en"/>
              <a:t>Deep MINST ( Advanced )</a:t>
            </a:r>
          </a:p>
          <a:p>
            <a:pPr indent="-304800" lvl="1" marL="914400" rtl="0">
              <a:spcBef>
                <a:spcPts val="0"/>
              </a:spcBef>
              <a:buSzPct val="100000"/>
              <a:buChar char="○"/>
            </a:pPr>
            <a:r>
              <a:rPr lang="en" sz="1200" u="sng">
                <a:solidFill>
                  <a:schemeClr val="hlink"/>
                </a:solidFill>
                <a:hlinkClick r:id="rId4"/>
              </a:rPr>
              <a:t>https://www.tensorflow.org/versions/r0.8/tutorials/mnist/pros/index.html#deep-mnist-for-experts</a:t>
            </a:r>
          </a:p>
          <a:p>
            <a:pPr indent="-228600" lvl="0" marL="457200" rtl="0">
              <a:spcBef>
                <a:spcPts val="0"/>
              </a:spcBef>
              <a:buChar char="●"/>
            </a:pPr>
            <a:r>
              <a:rPr lang="en"/>
              <a:t>Beginner MINST</a:t>
            </a:r>
          </a:p>
          <a:p>
            <a:pPr indent="-304800" lvl="1" marL="914400" rtl="0">
              <a:spcBef>
                <a:spcPts val="0"/>
              </a:spcBef>
              <a:buSzPct val="100000"/>
              <a:buChar char="○"/>
            </a:pPr>
            <a:r>
              <a:rPr lang="en" sz="1200" u="sng">
                <a:solidFill>
                  <a:schemeClr val="hlink"/>
                </a:solidFill>
                <a:hlinkClick r:id="rId5"/>
              </a:rPr>
              <a:t>https://www.tensorflow.org/versions/r0.8/tutorials/mnist/beginners/index.html</a:t>
            </a:r>
          </a:p>
          <a:p>
            <a:pPr indent="-228600" lvl="0" marL="457200" rtl="0">
              <a:spcBef>
                <a:spcPts val="0"/>
              </a:spcBef>
              <a:buChar char="●"/>
            </a:pPr>
            <a:r>
              <a:rPr lang="en"/>
              <a:t>ORiley - Hello TensorFlow</a:t>
            </a:r>
          </a:p>
          <a:p>
            <a:pPr indent="-304800" lvl="1" marL="914400" rtl="0">
              <a:spcBef>
                <a:spcPts val="0"/>
              </a:spcBef>
              <a:buSzPct val="100000"/>
              <a:buChar char="○"/>
            </a:pPr>
            <a:r>
              <a:rPr lang="en" sz="1200" u="sng">
                <a:solidFill>
                  <a:schemeClr val="hlink"/>
                </a:solidFill>
                <a:hlinkClick r:id="rId6"/>
              </a:rPr>
              <a:t>https://www.oreilly.com/learning/hello-tensorflow</a:t>
            </a:r>
          </a:p>
          <a:p>
            <a:pPr indent="-228600" lvl="0" marL="457200" rtl="0">
              <a:spcBef>
                <a:spcPts val="0"/>
              </a:spcBef>
              <a:buChar char="●"/>
            </a:pPr>
            <a:r>
              <a:rPr lang="en"/>
              <a:t>TensorBoard</a:t>
            </a:r>
          </a:p>
          <a:p>
            <a:pPr indent="-304800" lvl="1" marL="914400" rtl="0">
              <a:spcBef>
                <a:spcPts val="0"/>
              </a:spcBef>
              <a:buSzPct val="100000"/>
              <a:buChar char="○"/>
            </a:pPr>
            <a:r>
              <a:rPr lang="en" sz="1200" u="sng">
                <a:solidFill>
                  <a:schemeClr val="hlink"/>
                </a:solidFill>
                <a:hlinkClick r:id="rId7"/>
              </a:rPr>
              <a:t>https://www.tensorflow.org/versions/r0.8/how_tos/graph_viz/index.html</a:t>
            </a:r>
          </a:p>
          <a:p>
            <a:pPr indent="-228600" lvl="0" marL="457200" rtl="0">
              <a:spcBef>
                <a:spcPts val="0"/>
              </a:spcBef>
              <a:buChar char="●"/>
            </a:pPr>
            <a:r>
              <a:rPr lang="en"/>
              <a:t>Softmax Regression </a:t>
            </a:r>
          </a:p>
          <a:p>
            <a:pPr indent="-304800" lvl="1" marL="914400" rtl="0">
              <a:spcBef>
                <a:spcPts val="0"/>
              </a:spcBef>
              <a:buSzPct val="100000"/>
              <a:buChar char="○"/>
            </a:pPr>
            <a:r>
              <a:rPr lang="en" sz="1200" u="sng">
                <a:solidFill>
                  <a:schemeClr val="hlink"/>
                </a:solidFill>
                <a:hlinkClick r:id="rId8"/>
              </a:rPr>
              <a:t>http://ufldl.stanford.edu/tutorial/supervised/SoftmaxRegression/</a:t>
            </a:r>
          </a:p>
          <a:p>
            <a:pPr indent="-228600" lvl="0" marL="457200" rtl="0">
              <a:spcBef>
                <a:spcPts val="0"/>
              </a:spcBef>
              <a:buChar char="●"/>
            </a:pPr>
            <a:r>
              <a:rPr lang="en"/>
              <a:t>Ipython Tutorial </a:t>
            </a:r>
          </a:p>
          <a:p>
            <a:pPr indent="-304800" lvl="1" marL="914400" rtl="0">
              <a:spcBef>
                <a:spcPts val="0"/>
              </a:spcBef>
              <a:buSzPct val="100000"/>
              <a:buChar char="○"/>
            </a:pPr>
            <a:r>
              <a:rPr lang="en" sz="1200" u="sng">
                <a:solidFill>
                  <a:schemeClr val="hlink"/>
                </a:solidFill>
                <a:hlinkClick r:id="rId9"/>
              </a:rPr>
              <a:t>http://cs231n.github.io/ipython-tutorial/</a:t>
            </a:r>
          </a:p>
          <a:p>
            <a:pPr indent="-228600" lvl="0" marL="457200" rtl="0">
              <a:spcBef>
                <a:spcPts val="0"/>
              </a:spcBef>
              <a:buChar char="●"/>
            </a:pPr>
            <a:r>
              <a:rPr lang="en"/>
              <a:t>TensorFlow Resources ( Gthub List )</a:t>
            </a:r>
          </a:p>
          <a:p>
            <a:pPr indent="-304800" lvl="1" marL="914400" rtl="0">
              <a:spcBef>
                <a:spcPts val="0"/>
              </a:spcBef>
              <a:buSzPct val="100000"/>
              <a:buChar char="○"/>
            </a:pPr>
            <a:r>
              <a:rPr lang="en" sz="1200" u="sng">
                <a:solidFill>
                  <a:schemeClr val="hlink"/>
                </a:solidFill>
                <a:hlinkClick r:id="rId10"/>
              </a:rPr>
              <a:t>https://github.com/jtoy/awesome-tensorflow</a:t>
            </a:r>
          </a:p>
          <a:p>
            <a:pPr indent="-228600" lvl="0" marL="457200" rtl="0">
              <a:spcBef>
                <a:spcPts val="0"/>
              </a:spcBef>
              <a:buChar char="●"/>
            </a:pPr>
            <a:r>
              <a:rPr lang="en"/>
              <a:t>Comparison of Deep Learning Frameworks ( Academic ) </a:t>
            </a:r>
          </a:p>
          <a:p>
            <a:pPr indent="-304800" lvl="1" marL="914400" rtl="0">
              <a:spcBef>
                <a:spcPts val="0"/>
              </a:spcBef>
              <a:buSzPct val="100000"/>
              <a:buChar char="○"/>
            </a:pPr>
            <a:r>
              <a:rPr lang="en" sz="1200" u="sng">
                <a:solidFill>
                  <a:schemeClr val="hlink"/>
                </a:solidFill>
                <a:hlinkClick r:id="rId11"/>
              </a:rPr>
              <a:t>http://arxiv.org/abs/1511.06435</a:t>
            </a:r>
          </a:p>
        </p:txBody>
      </p:sp>
      <p:pic>
        <p:nvPicPr>
          <p:cNvPr id="351" name="Shape 351"/>
          <p:cNvPicPr preferRelativeResize="0"/>
          <p:nvPr/>
        </p:nvPicPr>
        <p:blipFill>
          <a:blip r:embed="rId12">
            <a:alphaModFix/>
          </a:blip>
          <a:stretch>
            <a:fillRect/>
          </a:stretch>
        </p:blipFill>
        <p:spPr>
          <a:xfrm>
            <a:off x="7915475" y="4064361"/>
            <a:ext cx="986749" cy="98672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5" name="Shape 355"/>
        <p:cNvGrpSpPr/>
        <p:nvPr/>
      </p:nvGrpSpPr>
      <p:grpSpPr>
        <a:xfrm>
          <a:off x="0" y="0"/>
          <a:ext cx="0" cy="0"/>
          <a:chOff x="0" y="0"/>
          <a:chExt cx="0" cy="0"/>
        </a:xfrm>
      </p:grpSpPr>
      <p:pic>
        <p:nvPicPr>
          <p:cNvPr id="356" name="Shape 356"/>
          <p:cNvPicPr preferRelativeResize="0"/>
          <p:nvPr/>
        </p:nvPicPr>
        <p:blipFill>
          <a:blip r:embed="rId3">
            <a:alphaModFix/>
          </a:blip>
          <a:stretch>
            <a:fillRect/>
          </a:stretch>
        </p:blipFill>
        <p:spPr>
          <a:xfrm>
            <a:off x="3660525" y="135600"/>
            <a:ext cx="5388523" cy="4872300"/>
          </a:xfrm>
          <a:prstGeom prst="rect">
            <a:avLst/>
          </a:prstGeom>
          <a:noFill/>
          <a:ln>
            <a:noFill/>
          </a:ln>
        </p:spPr>
      </p:pic>
      <p:sp>
        <p:nvSpPr>
          <p:cNvPr id="357" name="Shape 357"/>
          <p:cNvSpPr txBox="1"/>
          <p:nvPr>
            <p:ph idx="1" type="body"/>
          </p:nvPr>
        </p:nvSpPr>
        <p:spPr>
          <a:xfrm>
            <a:off x="255375" y="597300"/>
            <a:ext cx="3520800" cy="1061400"/>
          </a:xfrm>
          <a:prstGeom prst="rect">
            <a:avLst/>
          </a:prstGeom>
        </p:spPr>
        <p:txBody>
          <a:bodyPr anchorCtr="0" anchor="t" bIns="91425" lIns="91425" rIns="91425" tIns="91425">
            <a:noAutofit/>
          </a:bodyPr>
          <a:lstStyle/>
          <a:p>
            <a:pPr lvl="0" rtl="0">
              <a:spcBef>
                <a:spcPts val="0"/>
              </a:spcBef>
              <a:buNone/>
            </a:pPr>
            <a:r>
              <a:rPr b="1" lang="en" sz="4800"/>
              <a:t>QUESTIONS&amp; </a:t>
            </a:r>
            <a:r>
              <a:rPr b="1" lang="en" sz="3600"/>
              <a:t>COMMMENTS</a:t>
            </a:r>
            <a:r>
              <a:rPr lang="en" sz="4800"/>
              <a:t> </a:t>
            </a:r>
          </a:p>
          <a:p>
            <a:pPr lvl="0" rtl="0">
              <a:spcBef>
                <a:spcPts val="0"/>
              </a:spcBef>
              <a:buNone/>
            </a:pPr>
            <a:r>
              <a:t/>
            </a:r>
            <a:endParaRPr sz="4800"/>
          </a:p>
        </p:txBody>
      </p:sp>
      <p:sp>
        <p:nvSpPr>
          <p:cNvPr id="358" name="Shape 358"/>
          <p:cNvSpPr txBox="1"/>
          <p:nvPr/>
        </p:nvSpPr>
        <p:spPr>
          <a:xfrm>
            <a:off x="352075" y="2461725"/>
            <a:ext cx="3308400" cy="667200"/>
          </a:xfrm>
          <a:prstGeom prst="rect">
            <a:avLst/>
          </a:prstGeom>
          <a:noFill/>
          <a:ln>
            <a:noFill/>
          </a:ln>
        </p:spPr>
        <p:txBody>
          <a:bodyPr anchorCtr="0" anchor="t" bIns="91425" lIns="91425" rIns="91425" tIns="91425">
            <a:noAutofit/>
          </a:bodyPr>
          <a:lstStyle/>
          <a:p>
            <a:pPr lvl="0" algn="just">
              <a:spcBef>
                <a:spcPts val="0"/>
              </a:spcBef>
              <a:buNone/>
            </a:pPr>
            <a:r>
              <a:rPr lang="en" sz="1800"/>
              <a:t>Presented By: Andrew Ribeiro </a:t>
            </a:r>
          </a:p>
          <a:p>
            <a:pPr lvl="0" rtl="0" algn="just">
              <a:spcBef>
                <a:spcPts val="0"/>
              </a:spcBef>
              <a:buNone/>
            </a:pPr>
            <a:r>
              <a:rPr lang="en" sz="1800"/>
              <a:t>And Michael Rogowski</a:t>
            </a:r>
          </a:p>
        </p:txBody>
      </p:sp>
      <p:pic>
        <p:nvPicPr>
          <p:cNvPr id="359" name="Shape 359"/>
          <p:cNvPicPr preferRelativeResize="0"/>
          <p:nvPr/>
        </p:nvPicPr>
        <p:blipFill>
          <a:blip r:embed="rId4">
            <a:alphaModFix/>
          </a:blip>
          <a:stretch>
            <a:fillRect/>
          </a:stretch>
        </p:blipFill>
        <p:spPr>
          <a:xfrm>
            <a:off x="1890232" y="2440412"/>
            <a:ext cx="232100" cy="262650"/>
          </a:xfrm>
          <a:prstGeom prst="rect">
            <a:avLst/>
          </a:prstGeom>
          <a:noFill/>
          <a:ln>
            <a:noFill/>
          </a:ln>
        </p:spPr>
      </p:pic>
      <p:sp>
        <p:nvSpPr>
          <p:cNvPr id="360" name="Shape 360"/>
          <p:cNvSpPr txBox="1"/>
          <p:nvPr/>
        </p:nvSpPr>
        <p:spPr>
          <a:xfrm>
            <a:off x="89750" y="3931950"/>
            <a:ext cx="5743800" cy="670200"/>
          </a:xfrm>
          <a:prstGeom prst="rect">
            <a:avLst/>
          </a:prstGeom>
          <a:noFill/>
          <a:ln>
            <a:noFill/>
          </a:ln>
        </p:spPr>
        <p:txBody>
          <a:bodyPr anchorCtr="0" anchor="t" bIns="91425" lIns="91425" rIns="91425" tIns="91425">
            <a:noAutofit/>
          </a:bodyPr>
          <a:lstStyle/>
          <a:p>
            <a:pPr lvl="0">
              <a:spcBef>
                <a:spcPts val="0"/>
              </a:spcBef>
              <a:buNone/>
            </a:pPr>
            <a:r>
              <a:rPr b="1" lang="en"/>
              <a:t>FIND THIS PRESENTATION ONLINE:</a:t>
            </a:r>
          </a:p>
          <a:p>
            <a:pPr lvl="0" rtl="0">
              <a:spcBef>
                <a:spcPts val="0"/>
              </a:spcBef>
              <a:buNone/>
            </a:pPr>
            <a:r>
              <a:t/>
            </a:r>
            <a:endParaRPr b="1"/>
          </a:p>
          <a:p>
            <a:pPr lvl="0" rtl="0">
              <a:spcBef>
                <a:spcPts val="0"/>
              </a:spcBef>
              <a:buNone/>
            </a:pPr>
            <a:r>
              <a:rPr b="1" lang="en" sz="1000" u="sng">
                <a:solidFill>
                  <a:schemeClr val="hlink"/>
                </a:solidFill>
                <a:hlinkClick r:id="rId5"/>
              </a:rPr>
              <a:t>https://github.com/DanburyAI/DanburyAITensorFlowPresentationAug2016</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4" name="Shape 364"/>
        <p:cNvGrpSpPr/>
        <p:nvPr/>
      </p:nvGrpSpPr>
      <p:grpSpPr>
        <a:xfrm>
          <a:off x="0" y="0"/>
          <a:ext cx="0" cy="0"/>
          <a:chOff x="0" y="0"/>
          <a:chExt cx="0" cy="0"/>
        </a:xfrm>
      </p:grpSpPr>
      <p:sp>
        <p:nvSpPr>
          <p:cNvPr id="365" name="Shape 365"/>
          <p:cNvSpPr txBox="1"/>
          <p:nvPr>
            <p:ph type="title"/>
          </p:nvPr>
        </p:nvSpPr>
        <p:spPr>
          <a:xfrm>
            <a:off x="303300" y="411575"/>
            <a:ext cx="7211400" cy="639600"/>
          </a:xfrm>
          <a:prstGeom prst="rect">
            <a:avLst/>
          </a:prstGeom>
        </p:spPr>
        <p:txBody>
          <a:bodyPr anchorCtr="0" anchor="t" bIns="91425" lIns="91425" rIns="91425" tIns="91425">
            <a:noAutofit/>
          </a:bodyPr>
          <a:lstStyle/>
          <a:p>
            <a:pPr lvl="0">
              <a:spcBef>
                <a:spcPts val="0"/>
              </a:spcBef>
              <a:buNone/>
            </a:pPr>
            <a:r>
              <a:rPr lang="en" sz="7200"/>
              <a:t>UNUSED SLIDES </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9D9D9"/>
        </a:solidFill>
      </p:bgPr>
    </p:bg>
    <p:spTree>
      <p:nvGrpSpPr>
        <p:cNvPr id="369" name="Shape 369"/>
        <p:cNvGrpSpPr/>
        <p:nvPr/>
      </p:nvGrpSpPr>
      <p:grpSpPr>
        <a:xfrm>
          <a:off x="0" y="0"/>
          <a:ext cx="0" cy="0"/>
          <a:chOff x="0" y="0"/>
          <a:chExt cx="0" cy="0"/>
        </a:xfrm>
      </p:grpSpPr>
      <p:sp>
        <p:nvSpPr>
          <p:cNvPr id="370" name="Shape 370"/>
          <p:cNvSpPr txBox="1"/>
          <p:nvPr>
            <p:ph type="title"/>
          </p:nvPr>
        </p:nvSpPr>
        <p:spPr>
          <a:xfrm>
            <a:off x="303300" y="411575"/>
            <a:ext cx="8520600" cy="639600"/>
          </a:xfrm>
          <a:prstGeom prst="rect">
            <a:avLst/>
          </a:prstGeom>
        </p:spPr>
        <p:txBody>
          <a:bodyPr anchorCtr="0" anchor="t" bIns="91425" lIns="91425" rIns="91425" tIns="91425">
            <a:noAutofit/>
          </a:bodyPr>
          <a:lstStyle/>
          <a:p>
            <a:pPr lvl="0" rtl="0">
              <a:spcBef>
                <a:spcPts val="0"/>
              </a:spcBef>
              <a:buNone/>
            </a:pPr>
            <a:r>
              <a:rPr lang="en"/>
              <a:t>TensorBoard: </a:t>
            </a:r>
            <a:r>
              <a:rPr lang="en" sz="1800"/>
              <a:t>class tf.train.SummaryWriter</a:t>
            </a:r>
          </a:p>
        </p:txBody>
      </p:sp>
      <p:sp>
        <p:nvSpPr>
          <p:cNvPr id="371" name="Shape 371"/>
          <p:cNvSpPr txBox="1"/>
          <p:nvPr/>
        </p:nvSpPr>
        <p:spPr>
          <a:xfrm>
            <a:off x="303400" y="1300700"/>
            <a:ext cx="8520600" cy="3423000"/>
          </a:xfrm>
          <a:prstGeom prst="rect">
            <a:avLst/>
          </a:prstGeom>
          <a:noFill/>
          <a:ln>
            <a:noFill/>
          </a:ln>
        </p:spPr>
        <p:txBody>
          <a:bodyPr anchorCtr="0" anchor="t" bIns="91425" lIns="91425" rIns="91425" tIns="91425">
            <a:noAutofit/>
          </a:bodyPr>
          <a:lstStyle/>
          <a:p>
            <a:pPr indent="-228600" lvl="0" marL="457200" rtl="0">
              <a:spcBef>
                <a:spcPts val="0"/>
              </a:spcBef>
              <a:buChar char="●"/>
            </a:pPr>
            <a:r>
              <a:rPr lang="en"/>
              <a:t>The SummaryWriter class provides a mechanism to create an event file in a given directory and add summaries and events to it. The class updates the file contents asynchronously. This allows a training program to call methods to add data to the file directly from the training loop, without slowing down training.</a:t>
            </a:r>
          </a:p>
          <a:p>
            <a:pPr indent="-228600" lvl="0" marL="457200" rtl="0">
              <a:spcBef>
                <a:spcPts val="0"/>
              </a:spcBef>
              <a:buChar char="●"/>
            </a:pPr>
            <a:r>
              <a:t/>
            </a:r>
            <a:endParaRPr/>
          </a:p>
        </p:txBody>
      </p:sp>
      <p:pic>
        <p:nvPicPr>
          <p:cNvPr id="372" name="Shape 372"/>
          <p:cNvPicPr preferRelativeResize="0"/>
          <p:nvPr/>
        </p:nvPicPr>
        <p:blipFill>
          <a:blip r:embed="rId3">
            <a:alphaModFix/>
          </a:blip>
          <a:stretch>
            <a:fillRect/>
          </a:stretch>
        </p:blipFill>
        <p:spPr>
          <a:xfrm>
            <a:off x="7915475" y="4064361"/>
            <a:ext cx="986749" cy="98672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9D9D9"/>
        </a:solidFill>
      </p:bgPr>
    </p:bg>
    <p:spTree>
      <p:nvGrpSpPr>
        <p:cNvPr id="376" name="Shape 376"/>
        <p:cNvGrpSpPr/>
        <p:nvPr/>
      </p:nvGrpSpPr>
      <p:grpSpPr>
        <a:xfrm>
          <a:off x="0" y="0"/>
          <a:ext cx="0" cy="0"/>
          <a:chOff x="0" y="0"/>
          <a:chExt cx="0" cy="0"/>
        </a:xfrm>
      </p:grpSpPr>
      <p:sp>
        <p:nvSpPr>
          <p:cNvPr id="377" name="Shape 377"/>
          <p:cNvSpPr txBox="1"/>
          <p:nvPr>
            <p:ph type="title"/>
          </p:nvPr>
        </p:nvSpPr>
        <p:spPr>
          <a:xfrm>
            <a:off x="303300" y="411575"/>
            <a:ext cx="8520600" cy="639600"/>
          </a:xfrm>
          <a:prstGeom prst="rect">
            <a:avLst/>
          </a:prstGeom>
        </p:spPr>
        <p:txBody>
          <a:bodyPr anchorCtr="0" anchor="t" bIns="91425" lIns="91425" rIns="91425" tIns="91425">
            <a:noAutofit/>
          </a:bodyPr>
          <a:lstStyle/>
          <a:p>
            <a:pPr lvl="0" rtl="0">
              <a:spcBef>
                <a:spcPts val="0"/>
              </a:spcBef>
              <a:buNone/>
            </a:pPr>
            <a:r>
              <a:rPr lang="en"/>
              <a:t>Softmax Regression Model</a:t>
            </a:r>
          </a:p>
        </p:txBody>
      </p:sp>
      <p:sp>
        <p:nvSpPr>
          <p:cNvPr id="378" name="Shape 378"/>
          <p:cNvSpPr txBox="1"/>
          <p:nvPr/>
        </p:nvSpPr>
        <p:spPr>
          <a:xfrm>
            <a:off x="303400" y="1300700"/>
            <a:ext cx="8520600" cy="3423000"/>
          </a:xfrm>
          <a:prstGeom prst="rect">
            <a:avLst/>
          </a:prstGeom>
          <a:noFill/>
          <a:ln>
            <a:noFill/>
          </a:ln>
        </p:spPr>
        <p:txBody>
          <a:bodyPr anchorCtr="0" anchor="t" bIns="91425" lIns="91425" rIns="91425" tIns="91425">
            <a:noAutofit/>
          </a:bodyPr>
          <a:lstStyle/>
          <a:p>
            <a:pPr indent="-228600" lvl="0" marL="457200" rtl="0" algn="just">
              <a:lnSpc>
                <a:spcPct val="115000"/>
              </a:lnSpc>
              <a:spcBef>
                <a:spcPts val="0"/>
              </a:spcBef>
              <a:buChar char="●"/>
            </a:pPr>
            <a:r>
              <a:rPr lang="en" u="sng"/>
              <a:t>Softmax regression</a:t>
            </a:r>
            <a:r>
              <a:rPr lang="en"/>
              <a:t> (or multinomial logistic regression) is a generalization of logistic regression to the case where we want to handle multiple classes. In logistic regression we assumed that the labels were binary: y(i)∈{0,1}y(i)∈{0,1}. We used such a classifier to distinguish between two kinds of hand-written digits. Softmax regression allows us to handle y(i)∈{1,…,K}y(i)∈{1,…,K} where K is the number of classes.</a:t>
            </a:r>
          </a:p>
          <a:p>
            <a:pPr indent="-228600" lvl="0" marL="457200" rtl="0" algn="just">
              <a:lnSpc>
                <a:spcPct val="115000"/>
              </a:lnSpc>
              <a:spcBef>
                <a:spcPts val="0"/>
              </a:spcBef>
              <a:buChar char="●"/>
            </a:pPr>
            <a:r>
              <a:rPr lang="en"/>
              <a:t>When K = 2, Softmax == Logistic Regression. </a:t>
            </a:r>
          </a:p>
          <a:p>
            <a:pPr indent="-228600" lvl="0" marL="457200" rtl="0" algn="just">
              <a:lnSpc>
                <a:spcPct val="115000"/>
              </a:lnSpc>
              <a:spcBef>
                <a:spcPts val="0"/>
              </a:spcBef>
              <a:buChar char="●"/>
            </a:pPr>
            <a:r>
              <a:t/>
            </a:r>
            <a:endParaRPr/>
          </a:p>
        </p:txBody>
      </p:sp>
      <p:pic>
        <p:nvPicPr>
          <p:cNvPr id="379" name="Shape 379"/>
          <p:cNvPicPr preferRelativeResize="0"/>
          <p:nvPr/>
        </p:nvPicPr>
        <p:blipFill>
          <a:blip r:embed="rId3">
            <a:alphaModFix/>
          </a:blip>
          <a:stretch>
            <a:fillRect/>
          </a:stretch>
        </p:blipFill>
        <p:spPr>
          <a:xfrm>
            <a:off x="7915475" y="4064361"/>
            <a:ext cx="986749" cy="9867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9D9D9"/>
        </a:solidFill>
      </p:bgPr>
    </p:bg>
    <p:spTree>
      <p:nvGrpSpPr>
        <p:cNvPr id="211" name="Shape 211"/>
        <p:cNvGrpSpPr/>
        <p:nvPr/>
      </p:nvGrpSpPr>
      <p:grpSpPr>
        <a:xfrm>
          <a:off x="0" y="0"/>
          <a:ext cx="0" cy="0"/>
          <a:chOff x="0" y="0"/>
          <a:chExt cx="0" cy="0"/>
        </a:xfrm>
      </p:grpSpPr>
      <p:sp>
        <p:nvSpPr>
          <p:cNvPr id="212" name="Shape 212"/>
          <p:cNvSpPr txBox="1"/>
          <p:nvPr>
            <p:ph type="title"/>
          </p:nvPr>
        </p:nvSpPr>
        <p:spPr>
          <a:xfrm>
            <a:off x="303300" y="411575"/>
            <a:ext cx="8520600" cy="639600"/>
          </a:xfrm>
          <a:prstGeom prst="rect">
            <a:avLst/>
          </a:prstGeom>
        </p:spPr>
        <p:txBody>
          <a:bodyPr anchorCtr="0" anchor="t" bIns="91425" lIns="91425" rIns="91425" tIns="91425">
            <a:noAutofit/>
          </a:bodyPr>
          <a:lstStyle/>
          <a:p>
            <a:pPr lvl="0">
              <a:spcBef>
                <a:spcPts val="0"/>
              </a:spcBef>
              <a:buNone/>
            </a:pPr>
            <a:r>
              <a:rPr lang="en"/>
              <a:t>Overview</a:t>
            </a:r>
          </a:p>
        </p:txBody>
      </p:sp>
      <p:sp>
        <p:nvSpPr>
          <p:cNvPr id="213" name="Shape 213"/>
          <p:cNvSpPr txBox="1"/>
          <p:nvPr/>
        </p:nvSpPr>
        <p:spPr>
          <a:xfrm>
            <a:off x="303400" y="1300700"/>
            <a:ext cx="8520600" cy="3423000"/>
          </a:xfrm>
          <a:prstGeom prst="rect">
            <a:avLst/>
          </a:prstGeom>
          <a:noFill/>
          <a:ln>
            <a:noFill/>
          </a:ln>
        </p:spPr>
        <p:txBody>
          <a:bodyPr anchorCtr="0" anchor="t" bIns="91425" lIns="91425" rIns="91425" tIns="91425">
            <a:noAutofit/>
          </a:bodyPr>
          <a:lstStyle/>
          <a:p>
            <a:pPr indent="-228600" lvl="0" marL="457200" rtl="0">
              <a:spcBef>
                <a:spcPts val="0"/>
              </a:spcBef>
              <a:buChar char="●"/>
            </a:pPr>
            <a:r>
              <a:rPr lang="en"/>
              <a:t>Introduction</a:t>
            </a:r>
          </a:p>
          <a:p>
            <a:pPr indent="-228600" lvl="0" marL="457200" rtl="0">
              <a:spcBef>
                <a:spcPts val="0"/>
              </a:spcBef>
              <a:buChar char="●"/>
            </a:pPr>
            <a:r>
              <a:rPr lang="en"/>
              <a:t>Deep Learning Framework Space</a:t>
            </a:r>
          </a:p>
          <a:p>
            <a:pPr indent="-228600" lvl="0" marL="457200" rtl="0">
              <a:spcBef>
                <a:spcPts val="0"/>
              </a:spcBef>
              <a:buChar char="●"/>
            </a:pPr>
            <a:r>
              <a:rPr lang="en"/>
              <a:t>TensorFlow Basics</a:t>
            </a:r>
          </a:p>
          <a:p>
            <a:pPr indent="-228600" lvl="0" marL="457200" rtl="0">
              <a:spcBef>
                <a:spcPts val="0"/>
              </a:spcBef>
              <a:buChar char="●"/>
            </a:pPr>
            <a:r>
              <a:rPr lang="en"/>
              <a:t>Installing TensorFlow with Virtualenv. </a:t>
            </a:r>
          </a:p>
          <a:p>
            <a:pPr indent="-228600" lvl="0" marL="457200" rtl="0">
              <a:spcBef>
                <a:spcPts val="0"/>
              </a:spcBef>
              <a:buChar char="●"/>
            </a:pPr>
            <a:r>
              <a:rPr lang="en">
                <a:solidFill>
                  <a:schemeClr val="dk2"/>
                </a:solidFill>
              </a:rPr>
              <a:t>Graph Visualization with TensorBoard </a:t>
            </a:r>
          </a:p>
          <a:p>
            <a:pPr indent="-228600" lvl="0" marL="457200" rtl="0">
              <a:spcBef>
                <a:spcPts val="0"/>
              </a:spcBef>
              <a:buClr>
                <a:schemeClr val="dk2"/>
              </a:buClr>
              <a:buChar char="●"/>
            </a:pPr>
            <a:r>
              <a:rPr lang="en">
                <a:solidFill>
                  <a:schemeClr val="dk2"/>
                </a:solidFill>
              </a:rPr>
              <a:t>A Single Neuron </a:t>
            </a:r>
          </a:p>
          <a:p>
            <a:pPr indent="-228600" lvl="1" marL="914400" rtl="0">
              <a:spcBef>
                <a:spcPts val="0"/>
              </a:spcBef>
              <a:buClr>
                <a:schemeClr val="dk2"/>
              </a:buClr>
              <a:buChar char="○"/>
            </a:pPr>
            <a:r>
              <a:rPr lang="en">
                <a:solidFill>
                  <a:schemeClr val="dk2"/>
                </a:solidFill>
              </a:rPr>
              <a:t>Interactive Sessions and Ipython</a:t>
            </a:r>
          </a:p>
          <a:p>
            <a:pPr indent="-228600" lvl="0" marL="457200" rtl="0">
              <a:spcBef>
                <a:spcPts val="0"/>
              </a:spcBef>
              <a:buChar char="●"/>
            </a:pPr>
            <a:r>
              <a:rPr lang="en">
                <a:solidFill>
                  <a:schemeClr val="dk2"/>
                </a:solidFill>
              </a:rPr>
              <a:t>MNIST Walkthrough </a:t>
            </a:r>
          </a:p>
          <a:p>
            <a:pPr indent="-228600" lvl="0" marL="457200" rtl="0">
              <a:spcBef>
                <a:spcPts val="0"/>
              </a:spcBef>
              <a:buClr>
                <a:schemeClr val="dk2"/>
              </a:buClr>
              <a:buChar char="●"/>
            </a:pPr>
            <a:r>
              <a:rPr lang="en">
                <a:solidFill>
                  <a:schemeClr val="dk2"/>
                </a:solidFill>
              </a:rPr>
              <a:t>TF Learn</a:t>
            </a:r>
          </a:p>
          <a:p>
            <a:pPr indent="-228600" lvl="0" marL="457200" rtl="0">
              <a:spcBef>
                <a:spcPts val="0"/>
              </a:spcBef>
              <a:buClr>
                <a:schemeClr val="dk2"/>
              </a:buClr>
              <a:buChar char="●"/>
            </a:pPr>
            <a:r>
              <a:rPr lang="en">
                <a:solidFill>
                  <a:schemeClr val="dk2"/>
                </a:solidFill>
              </a:rPr>
              <a:t>TensorFlow GPU Processing </a:t>
            </a:r>
          </a:p>
          <a:p>
            <a:pPr indent="-228600" lvl="0" marL="457200" rtl="0">
              <a:spcBef>
                <a:spcPts val="0"/>
              </a:spcBef>
              <a:buClr>
                <a:schemeClr val="dk2"/>
              </a:buClr>
              <a:buChar char="●"/>
            </a:pPr>
            <a:r>
              <a:rPr lang="en">
                <a:solidFill>
                  <a:schemeClr val="dk2"/>
                </a:solidFill>
              </a:rPr>
              <a:t>Sliding window and MINST walkthrough. </a:t>
            </a:r>
          </a:p>
        </p:txBody>
      </p:sp>
      <p:pic>
        <p:nvPicPr>
          <p:cNvPr id="214" name="Shape 214"/>
          <p:cNvPicPr preferRelativeResize="0"/>
          <p:nvPr/>
        </p:nvPicPr>
        <p:blipFill>
          <a:blip r:embed="rId3">
            <a:alphaModFix/>
          </a:blip>
          <a:stretch>
            <a:fillRect/>
          </a:stretch>
        </p:blipFill>
        <p:spPr>
          <a:xfrm>
            <a:off x="7915475" y="4064361"/>
            <a:ext cx="986749" cy="9867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9D9D9"/>
        </a:solidFill>
      </p:bgPr>
    </p:bg>
    <p:spTree>
      <p:nvGrpSpPr>
        <p:cNvPr id="218" name="Shape 218"/>
        <p:cNvGrpSpPr/>
        <p:nvPr/>
      </p:nvGrpSpPr>
      <p:grpSpPr>
        <a:xfrm>
          <a:off x="0" y="0"/>
          <a:ext cx="0" cy="0"/>
          <a:chOff x="0" y="0"/>
          <a:chExt cx="0" cy="0"/>
        </a:xfrm>
      </p:grpSpPr>
      <p:sp>
        <p:nvSpPr>
          <p:cNvPr id="219" name="Shape 219"/>
          <p:cNvSpPr txBox="1"/>
          <p:nvPr/>
        </p:nvSpPr>
        <p:spPr>
          <a:xfrm>
            <a:off x="311700" y="1051175"/>
            <a:ext cx="8520600" cy="3423000"/>
          </a:xfrm>
          <a:prstGeom prst="rect">
            <a:avLst/>
          </a:prstGeom>
          <a:noFill/>
          <a:ln>
            <a:noFill/>
          </a:ln>
        </p:spPr>
        <p:txBody>
          <a:bodyPr anchorCtr="0" anchor="t" bIns="91425" lIns="91425" rIns="91425" tIns="91425">
            <a:noAutofit/>
          </a:bodyPr>
          <a:lstStyle/>
          <a:p>
            <a:pPr indent="-228600" lvl="0" marL="457200" rtl="0">
              <a:spcBef>
                <a:spcPts val="0"/>
              </a:spcBef>
              <a:buChar char="●"/>
            </a:pPr>
            <a:r>
              <a:rPr b="1" lang="en"/>
              <a:t>Caffe </a:t>
            </a:r>
            <a:r>
              <a:rPr lang="en"/>
              <a:t>(2014)</a:t>
            </a:r>
          </a:p>
          <a:p>
            <a:pPr indent="0" lvl="0" marL="0" rtl="0">
              <a:spcBef>
                <a:spcPts val="0"/>
              </a:spcBef>
              <a:buNone/>
            </a:pPr>
            <a:r>
              <a:rPr lang="en"/>
              <a:t>	(+) Great Model Zoo</a:t>
            </a:r>
          </a:p>
          <a:p>
            <a:pPr lvl="0" rtl="0">
              <a:spcBef>
                <a:spcPts val="0"/>
              </a:spcBef>
              <a:buNone/>
            </a:pPr>
            <a:r>
              <a:rPr lang="en"/>
              <a:t>	</a:t>
            </a:r>
          </a:p>
          <a:p>
            <a:pPr indent="-228600" lvl="0" marL="457200" rtl="0">
              <a:spcBef>
                <a:spcPts val="0"/>
              </a:spcBef>
              <a:buChar char="●"/>
            </a:pPr>
            <a:r>
              <a:rPr b="1" lang="en"/>
              <a:t>TensorFlow </a:t>
            </a:r>
            <a:r>
              <a:rPr lang="en"/>
              <a:t>( 2015 )</a:t>
            </a:r>
          </a:p>
          <a:p>
            <a:pPr indent="0" lvl="0" marL="0" rtl="0">
              <a:spcBef>
                <a:spcPts val="0"/>
              </a:spcBef>
              <a:buNone/>
            </a:pPr>
            <a:r>
              <a:rPr lang="en"/>
              <a:t>	(+) Good deployment </a:t>
            </a:r>
            <a:r>
              <a:rPr lang="en"/>
              <a:t>infrastructure</a:t>
            </a:r>
            <a:r>
              <a:rPr lang="en"/>
              <a:t>. </a:t>
            </a:r>
          </a:p>
          <a:p>
            <a:pPr indent="0" lvl="0" marL="0" rtl="0">
              <a:spcBef>
                <a:spcPts val="0"/>
              </a:spcBef>
              <a:buNone/>
            </a:pPr>
            <a:r>
              <a:rPr lang="en"/>
              <a:t>	(+) Support for </a:t>
            </a:r>
            <a:r>
              <a:rPr lang="en"/>
              <a:t>heterogeneous</a:t>
            </a:r>
            <a:r>
              <a:rPr lang="en"/>
              <a:t> </a:t>
            </a:r>
            <a:r>
              <a:rPr lang="en"/>
              <a:t>distributed</a:t>
            </a:r>
            <a:r>
              <a:rPr lang="en"/>
              <a:t> systems</a:t>
            </a:r>
          </a:p>
          <a:p>
            <a:pPr indent="0" lvl="0" marL="0" rtl="0">
              <a:spcBef>
                <a:spcPts val="0"/>
              </a:spcBef>
              <a:buNone/>
            </a:pPr>
            <a:r>
              <a:rPr lang="en"/>
              <a:t>	(+) Mobile Friendly</a:t>
            </a:r>
          </a:p>
          <a:p>
            <a:pPr indent="0" lvl="0" marL="0" rtl="0">
              <a:spcBef>
                <a:spcPts val="0"/>
              </a:spcBef>
              <a:buNone/>
            </a:pPr>
            <a:r>
              <a:rPr lang="en"/>
              <a:t>	(+) Python and C++ Interfaces </a:t>
            </a:r>
          </a:p>
          <a:p>
            <a:pPr indent="0" lvl="0" marL="0" rtl="0">
              <a:spcBef>
                <a:spcPts val="0"/>
              </a:spcBef>
              <a:buNone/>
            </a:pPr>
            <a:r>
              <a:t/>
            </a:r>
            <a:endParaRPr/>
          </a:p>
          <a:p>
            <a:pPr indent="-228600" lvl="0" marL="457200" rtl="0">
              <a:spcBef>
                <a:spcPts val="0"/>
              </a:spcBef>
              <a:buChar char="●"/>
            </a:pPr>
            <a:r>
              <a:rPr b="1" lang="en"/>
              <a:t>Theano </a:t>
            </a:r>
            <a:r>
              <a:rPr lang="en"/>
              <a:t>( 2007 )</a:t>
            </a:r>
          </a:p>
          <a:p>
            <a:pPr indent="0" lvl="0" marL="0" rtl="0">
              <a:spcBef>
                <a:spcPts val="0"/>
              </a:spcBef>
              <a:buNone/>
            </a:pPr>
            <a:r>
              <a:rPr b="1" lang="en"/>
              <a:t>	</a:t>
            </a:r>
            <a:r>
              <a:rPr lang="en"/>
              <a:t>(+) Deep learning frameworks built on top ( Keras, Lasagne and Blocks )</a:t>
            </a:r>
          </a:p>
          <a:p>
            <a:pPr indent="0" lvl="0" marL="0" rtl="0">
              <a:spcBef>
                <a:spcPts val="0"/>
              </a:spcBef>
              <a:buNone/>
            </a:pPr>
            <a:r>
              <a:rPr lang="en"/>
              <a:t>	(+) Long academic history</a:t>
            </a:r>
          </a:p>
          <a:p>
            <a:pPr indent="0" lvl="0" marL="0" rtl="0">
              <a:spcBef>
                <a:spcPts val="0"/>
              </a:spcBef>
              <a:buNone/>
            </a:pPr>
            <a:r>
              <a:rPr lang="en"/>
              <a:t>	(+) Python + Numpy</a:t>
            </a:r>
          </a:p>
          <a:p>
            <a:pPr lvl="0" rtl="0">
              <a:spcBef>
                <a:spcPts val="0"/>
              </a:spcBef>
              <a:buNone/>
            </a:pPr>
            <a:r>
              <a:t/>
            </a:r>
            <a:endParaRPr/>
          </a:p>
          <a:p>
            <a:pPr indent="-228600" lvl="0" marL="457200" rtl="0">
              <a:spcBef>
                <a:spcPts val="0"/>
              </a:spcBef>
              <a:buChar char="●"/>
            </a:pPr>
            <a:r>
              <a:rPr b="1" lang="en"/>
              <a:t>Torch </a:t>
            </a:r>
            <a:r>
              <a:rPr lang="en"/>
              <a:t>(2012)</a:t>
            </a:r>
          </a:p>
          <a:p>
            <a:pPr indent="0" lvl="0" marL="0" rtl="0">
              <a:spcBef>
                <a:spcPts val="0"/>
              </a:spcBef>
              <a:buNone/>
            </a:pPr>
            <a:r>
              <a:rPr b="1" lang="en"/>
              <a:t>	</a:t>
            </a:r>
            <a:r>
              <a:rPr lang="en"/>
              <a:t>(+) Abundance of pretrained models</a:t>
            </a:r>
          </a:p>
          <a:p>
            <a:pPr indent="0" lvl="0" marL="0" rtl="0">
              <a:spcBef>
                <a:spcPts val="0"/>
              </a:spcBef>
              <a:buNone/>
            </a:pPr>
            <a:r>
              <a:rPr lang="en"/>
              <a:t>	(+/-) Lua</a:t>
            </a:r>
          </a:p>
          <a:p>
            <a:pPr indent="0" lvl="0" marL="0" rtl="0">
              <a:spcBef>
                <a:spcPts val="0"/>
              </a:spcBef>
              <a:buNone/>
            </a:pPr>
            <a:r>
              <a:rPr lang="en"/>
              <a:t>	(+) Used by Facebook and Twitter</a:t>
            </a:r>
          </a:p>
          <a:p>
            <a:pPr lvl="0" rtl="0">
              <a:spcBef>
                <a:spcPts val="0"/>
              </a:spcBef>
              <a:buNone/>
            </a:pPr>
            <a:r>
              <a:t/>
            </a:r>
            <a:endParaRPr/>
          </a:p>
          <a:p>
            <a:pPr lvl="0" rtl="0">
              <a:spcBef>
                <a:spcPts val="0"/>
              </a:spcBef>
              <a:buNone/>
            </a:pPr>
            <a:r>
              <a:t/>
            </a:r>
            <a:endParaRPr b="1"/>
          </a:p>
        </p:txBody>
      </p:sp>
      <p:pic>
        <p:nvPicPr>
          <p:cNvPr descr="caffe.png" id="220" name="Shape 220"/>
          <p:cNvPicPr preferRelativeResize="0"/>
          <p:nvPr/>
        </p:nvPicPr>
        <p:blipFill>
          <a:blip r:embed="rId3">
            <a:alphaModFix/>
          </a:blip>
          <a:stretch>
            <a:fillRect/>
          </a:stretch>
        </p:blipFill>
        <p:spPr>
          <a:xfrm>
            <a:off x="6797125" y="715900"/>
            <a:ext cx="1905000" cy="1285875"/>
          </a:xfrm>
          <a:prstGeom prst="rect">
            <a:avLst/>
          </a:prstGeom>
          <a:noFill/>
          <a:ln>
            <a:noFill/>
          </a:ln>
        </p:spPr>
      </p:pic>
      <p:pic>
        <p:nvPicPr>
          <p:cNvPr descr="torch-logo.png" id="221" name="Shape 221"/>
          <p:cNvPicPr preferRelativeResize="0"/>
          <p:nvPr/>
        </p:nvPicPr>
        <p:blipFill>
          <a:blip r:embed="rId4">
            <a:alphaModFix/>
          </a:blip>
          <a:stretch>
            <a:fillRect/>
          </a:stretch>
        </p:blipFill>
        <p:spPr>
          <a:xfrm>
            <a:off x="5119598" y="1895748"/>
            <a:ext cx="3411974" cy="1246000"/>
          </a:xfrm>
          <a:prstGeom prst="rect">
            <a:avLst/>
          </a:prstGeom>
          <a:noFill/>
          <a:ln>
            <a:noFill/>
          </a:ln>
        </p:spPr>
      </p:pic>
      <p:sp>
        <p:nvSpPr>
          <p:cNvPr id="222" name="Shape 222"/>
          <p:cNvSpPr txBox="1"/>
          <p:nvPr>
            <p:ph type="title"/>
          </p:nvPr>
        </p:nvSpPr>
        <p:spPr>
          <a:xfrm>
            <a:off x="303300" y="411575"/>
            <a:ext cx="8520600" cy="639600"/>
          </a:xfrm>
          <a:prstGeom prst="rect">
            <a:avLst/>
          </a:prstGeom>
        </p:spPr>
        <p:txBody>
          <a:bodyPr anchorCtr="0" anchor="t" bIns="91425" lIns="91425" rIns="91425" tIns="91425">
            <a:noAutofit/>
          </a:bodyPr>
          <a:lstStyle/>
          <a:p>
            <a:pPr lvl="0" rtl="0">
              <a:spcBef>
                <a:spcPts val="0"/>
              </a:spcBef>
              <a:buNone/>
            </a:pPr>
            <a:r>
              <a:rPr lang="en"/>
              <a:t>Deep Learning Framework Space</a:t>
            </a:r>
          </a:p>
        </p:txBody>
      </p:sp>
      <p:pic>
        <p:nvPicPr>
          <p:cNvPr id="223" name="Shape 223"/>
          <p:cNvPicPr preferRelativeResize="0"/>
          <p:nvPr/>
        </p:nvPicPr>
        <p:blipFill>
          <a:blip r:embed="rId5">
            <a:alphaModFix/>
          </a:blip>
          <a:stretch>
            <a:fillRect/>
          </a:stretch>
        </p:blipFill>
        <p:spPr>
          <a:xfrm>
            <a:off x="7915475" y="4064361"/>
            <a:ext cx="986749" cy="986724"/>
          </a:xfrm>
          <a:prstGeom prst="rect">
            <a:avLst/>
          </a:prstGeom>
          <a:noFill/>
          <a:ln>
            <a:noFill/>
          </a:ln>
        </p:spPr>
      </p:pic>
      <p:pic>
        <p:nvPicPr>
          <p:cNvPr descr="theano_logo_allblue_200x46.png" id="224" name="Shape 224"/>
          <p:cNvPicPr preferRelativeResize="0"/>
          <p:nvPr/>
        </p:nvPicPr>
        <p:blipFill>
          <a:blip r:embed="rId6">
            <a:alphaModFix/>
          </a:blip>
          <a:stretch>
            <a:fillRect/>
          </a:stretch>
        </p:blipFill>
        <p:spPr>
          <a:xfrm>
            <a:off x="4706675" y="3986325"/>
            <a:ext cx="1905000" cy="438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9D9D9"/>
        </a:solidFill>
      </p:bgPr>
    </p:bg>
    <p:spTree>
      <p:nvGrpSpPr>
        <p:cNvPr id="228" name="Shape 228"/>
        <p:cNvGrpSpPr/>
        <p:nvPr/>
      </p:nvGrpSpPr>
      <p:grpSpPr>
        <a:xfrm>
          <a:off x="0" y="0"/>
          <a:ext cx="0" cy="0"/>
          <a:chOff x="0" y="0"/>
          <a:chExt cx="0" cy="0"/>
        </a:xfrm>
      </p:grpSpPr>
      <p:sp>
        <p:nvSpPr>
          <p:cNvPr id="229" name="Shape 229"/>
          <p:cNvSpPr txBox="1"/>
          <p:nvPr>
            <p:ph type="title"/>
          </p:nvPr>
        </p:nvSpPr>
        <p:spPr>
          <a:xfrm>
            <a:off x="303300" y="411575"/>
            <a:ext cx="8520600" cy="639600"/>
          </a:xfrm>
          <a:prstGeom prst="rect">
            <a:avLst/>
          </a:prstGeom>
        </p:spPr>
        <p:txBody>
          <a:bodyPr anchorCtr="0" anchor="t" bIns="91425" lIns="91425" rIns="91425" tIns="91425">
            <a:noAutofit/>
          </a:bodyPr>
          <a:lstStyle/>
          <a:p>
            <a:pPr lvl="0" rtl="0">
              <a:spcBef>
                <a:spcPts val="0"/>
              </a:spcBef>
              <a:buNone/>
            </a:pPr>
            <a:r>
              <a:rPr lang="en"/>
              <a:t>What is TensorFlow?</a:t>
            </a:r>
          </a:p>
        </p:txBody>
      </p:sp>
      <p:sp>
        <p:nvSpPr>
          <p:cNvPr id="230" name="Shape 230"/>
          <p:cNvSpPr txBox="1"/>
          <p:nvPr/>
        </p:nvSpPr>
        <p:spPr>
          <a:xfrm>
            <a:off x="4957825" y="1114175"/>
            <a:ext cx="4037100" cy="3423000"/>
          </a:xfrm>
          <a:prstGeom prst="rect">
            <a:avLst/>
          </a:prstGeom>
          <a:noFill/>
          <a:ln>
            <a:noFill/>
          </a:ln>
        </p:spPr>
        <p:txBody>
          <a:bodyPr anchorCtr="0" anchor="t" bIns="91425" lIns="91425" rIns="91425" tIns="91425">
            <a:noAutofit/>
          </a:bodyPr>
          <a:lstStyle/>
          <a:p>
            <a:pPr indent="-228600" lvl="0" marL="457200" rtl="0">
              <a:spcBef>
                <a:spcPts val="0"/>
              </a:spcBef>
              <a:buChar char="●"/>
            </a:pPr>
            <a:r>
              <a:rPr lang="en"/>
              <a:t>TensorFlow is an open source software library for numerical computation using data flow graphs.</a:t>
            </a:r>
          </a:p>
          <a:p>
            <a:pPr indent="-228600" lvl="0" marL="457200" rtl="0">
              <a:spcBef>
                <a:spcPts val="0"/>
              </a:spcBef>
              <a:buChar char="●"/>
            </a:pPr>
            <a:r>
              <a:rPr lang="en"/>
              <a:t>Predecessor of Google’s </a:t>
            </a:r>
            <a:r>
              <a:rPr lang="en"/>
              <a:t>Deepmind </a:t>
            </a:r>
            <a:r>
              <a:rPr lang="en"/>
              <a:t>DistBelief. </a:t>
            </a:r>
          </a:p>
          <a:p>
            <a:pPr indent="-228600" lvl="0" marL="457200" rtl="0">
              <a:spcBef>
                <a:spcPts val="0"/>
              </a:spcBef>
              <a:buChar char="●"/>
            </a:pPr>
            <a:r>
              <a:rPr lang="en"/>
              <a:t>Nodes in the graph represent mathematical operations, while the graph edges represent the multidimensional data arrays (tensors) that flow between them.</a:t>
            </a:r>
          </a:p>
          <a:p>
            <a:pPr indent="-228600" lvl="0" marL="457200" rtl="0">
              <a:spcBef>
                <a:spcPts val="0"/>
              </a:spcBef>
              <a:buChar char="●"/>
            </a:pPr>
            <a:r>
              <a:rPr lang="en"/>
              <a:t>Lets you deploy computation to one or more CPUs or GPUs in a desktop, server, or mobile device without rewriting code.</a:t>
            </a:r>
          </a:p>
          <a:p>
            <a:pPr indent="-228600" lvl="0" marL="457200" rtl="0">
              <a:spcBef>
                <a:spcPts val="0"/>
              </a:spcBef>
              <a:buChar char="●"/>
            </a:pPr>
            <a:r>
              <a:rPr lang="en"/>
              <a:t>TensorBoard, a data visualization toolkit.</a:t>
            </a:r>
          </a:p>
        </p:txBody>
      </p:sp>
      <p:pic>
        <p:nvPicPr>
          <p:cNvPr id="231" name="Shape 231"/>
          <p:cNvPicPr preferRelativeResize="0"/>
          <p:nvPr/>
        </p:nvPicPr>
        <p:blipFill>
          <a:blip r:embed="rId3">
            <a:alphaModFix/>
          </a:blip>
          <a:stretch>
            <a:fillRect/>
          </a:stretch>
        </p:blipFill>
        <p:spPr>
          <a:xfrm>
            <a:off x="7915475" y="4064361"/>
            <a:ext cx="986749" cy="986724"/>
          </a:xfrm>
          <a:prstGeom prst="rect">
            <a:avLst/>
          </a:prstGeom>
          <a:noFill/>
          <a:ln>
            <a:noFill/>
          </a:ln>
        </p:spPr>
      </p:pic>
      <p:pic>
        <p:nvPicPr>
          <p:cNvPr descr="Screen Shot 2016-07-29 at 3.49.05 PM.png" id="232" name="Shape 232"/>
          <p:cNvPicPr preferRelativeResize="0"/>
          <p:nvPr/>
        </p:nvPicPr>
        <p:blipFill rotWithShape="1">
          <a:blip r:embed="rId4">
            <a:alphaModFix/>
          </a:blip>
          <a:srcRect b="0" l="18958" r="20567" t="17177"/>
          <a:stretch/>
        </p:blipFill>
        <p:spPr>
          <a:xfrm>
            <a:off x="430074" y="1114162"/>
            <a:ext cx="4434951" cy="37960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9D9D9"/>
        </a:solidFill>
      </p:bgPr>
    </p:bg>
    <p:spTree>
      <p:nvGrpSpPr>
        <p:cNvPr id="236" name="Shape 236"/>
        <p:cNvGrpSpPr/>
        <p:nvPr/>
      </p:nvGrpSpPr>
      <p:grpSpPr>
        <a:xfrm>
          <a:off x="0" y="0"/>
          <a:ext cx="0" cy="0"/>
          <a:chOff x="0" y="0"/>
          <a:chExt cx="0" cy="0"/>
        </a:xfrm>
      </p:grpSpPr>
      <p:sp>
        <p:nvSpPr>
          <p:cNvPr id="237" name="Shape 237"/>
          <p:cNvSpPr txBox="1"/>
          <p:nvPr>
            <p:ph type="title"/>
          </p:nvPr>
        </p:nvSpPr>
        <p:spPr>
          <a:xfrm>
            <a:off x="303300" y="411575"/>
            <a:ext cx="8520600" cy="639600"/>
          </a:xfrm>
          <a:prstGeom prst="rect">
            <a:avLst/>
          </a:prstGeom>
        </p:spPr>
        <p:txBody>
          <a:bodyPr anchorCtr="0" anchor="t" bIns="91425" lIns="91425" rIns="91425" tIns="91425">
            <a:noAutofit/>
          </a:bodyPr>
          <a:lstStyle/>
          <a:p>
            <a:pPr lvl="0" rtl="0">
              <a:spcBef>
                <a:spcPts val="0"/>
              </a:spcBef>
              <a:buNone/>
            </a:pPr>
            <a:r>
              <a:rPr lang="en"/>
              <a:t>TensorFlow Features</a:t>
            </a:r>
          </a:p>
        </p:txBody>
      </p:sp>
      <p:sp>
        <p:nvSpPr>
          <p:cNvPr id="238" name="Shape 238"/>
          <p:cNvSpPr txBox="1"/>
          <p:nvPr/>
        </p:nvSpPr>
        <p:spPr>
          <a:xfrm>
            <a:off x="303400" y="995900"/>
            <a:ext cx="8520600" cy="3423000"/>
          </a:xfrm>
          <a:prstGeom prst="rect">
            <a:avLst/>
          </a:prstGeom>
          <a:noFill/>
          <a:ln>
            <a:noFill/>
          </a:ln>
        </p:spPr>
        <p:txBody>
          <a:bodyPr anchorCtr="0" anchor="t" bIns="91425" lIns="91425" rIns="91425" tIns="91425">
            <a:noAutofit/>
          </a:bodyPr>
          <a:lstStyle/>
          <a:p>
            <a:pPr indent="-228600" lvl="0" marL="457200" rtl="0">
              <a:spcBef>
                <a:spcPts val="0"/>
              </a:spcBef>
              <a:buChar char="●"/>
            </a:pPr>
            <a:r>
              <a:rPr lang="en"/>
              <a:t>Auto-Differentiation</a:t>
            </a:r>
          </a:p>
          <a:p>
            <a:pPr indent="-228600" lvl="1" marL="914400" rtl="0">
              <a:spcBef>
                <a:spcPts val="0"/>
              </a:spcBef>
              <a:buChar char="○"/>
            </a:pPr>
            <a:r>
              <a:rPr lang="en"/>
              <a:t>You define the computational architecture of your predictive model, combine that with your objective function, and just add data -- TensorFlow handles computing the derivatives for you.</a:t>
            </a:r>
          </a:p>
          <a:p>
            <a:pPr indent="-228600" lvl="0" marL="457200" rtl="0">
              <a:spcBef>
                <a:spcPts val="0"/>
              </a:spcBef>
              <a:buChar char="●"/>
            </a:pPr>
            <a:r>
              <a:rPr lang="en"/>
              <a:t>Research and Production Environment </a:t>
            </a:r>
          </a:p>
          <a:p>
            <a:pPr indent="-228600" lvl="1" marL="914400" rtl="0">
              <a:spcBef>
                <a:spcPts val="0"/>
              </a:spcBef>
              <a:buChar char="○"/>
            </a:pPr>
            <a:r>
              <a:rPr lang="en"/>
              <a:t>At Google, research scientists experiment with new algorithms in TensorFlow, and product teams use TensorFlow to train and serve models live to real customers.</a:t>
            </a:r>
          </a:p>
          <a:p>
            <a:pPr indent="-228600" lvl="0" marL="457200" rtl="0">
              <a:spcBef>
                <a:spcPts val="0"/>
              </a:spcBef>
              <a:buChar char="●"/>
            </a:pPr>
            <a:r>
              <a:rPr lang="en"/>
              <a:t>Portability</a:t>
            </a:r>
          </a:p>
          <a:p>
            <a:pPr indent="-228600" lvl="1" marL="914400" rtl="0">
              <a:spcBef>
                <a:spcPts val="0"/>
              </a:spcBef>
              <a:buChar char="○"/>
            </a:pPr>
            <a:r>
              <a:rPr lang="en"/>
              <a:t>Runs on CPUs or GPUs, and on desktop, server, or mobile computing platforms.</a:t>
            </a:r>
          </a:p>
          <a:p>
            <a:pPr indent="-228600" lvl="0" marL="457200" rtl="0">
              <a:spcBef>
                <a:spcPts val="0"/>
              </a:spcBef>
              <a:buChar char="●"/>
            </a:pPr>
            <a:r>
              <a:rPr lang="en"/>
              <a:t>Flexibility </a:t>
            </a:r>
          </a:p>
          <a:p>
            <a:pPr indent="-228600" lvl="1" marL="914400" rtl="0">
              <a:spcBef>
                <a:spcPts val="0"/>
              </a:spcBef>
              <a:buChar char="○"/>
            </a:pPr>
            <a:r>
              <a:rPr lang="en"/>
              <a:t>TensorFlow isn't a rigid neural networks library. If you can express your computation as a data flow graph, you can use TensorFlow. Defining handy new compositions of operators is as easy as writing a Python function and costs you nothing in performance. And if you don't see the low-level data operator you need, write a bit of C++ to add a new one.</a:t>
            </a:r>
          </a:p>
          <a:p>
            <a:pPr indent="-228600" lvl="0" marL="457200" rtl="0">
              <a:spcBef>
                <a:spcPts val="0"/>
              </a:spcBef>
              <a:buChar char="●"/>
            </a:pPr>
            <a:r>
              <a:rPr lang="en"/>
              <a:t>Language Options </a:t>
            </a:r>
          </a:p>
          <a:p>
            <a:pPr indent="-228600" lvl="1" marL="914400" rtl="0">
              <a:spcBef>
                <a:spcPts val="0"/>
              </a:spcBef>
              <a:buChar char="○"/>
            </a:pPr>
            <a:r>
              <a:rPr lang="en"/>
              <a:t>Comes with an easy to use Python interface and a no-nonsense C++ </a:t>
            </a:r>
          </a:p>
          <a:p>
            <a:pPr indent="0" lvl="0" marL="457200" rtl="0">
              <a:spcBef>
                <a:spcPts val="0"/>
              </a:spcBef>
              <a:buNone/>
            </a:pPr>
            <a:r>
              <a:rPr lang="en"/>
              <a:t>          interface to build and execute your computational graphs. SWIG extensions. </a:t>
            </a:r>
          </a:p>
        </p:txBody>
      </p:sp>
      <p:pic>
        <p:nvPicPr>
          <p:cNvPr id="239" name="Shape 239"/>
          <p:cNvPicPr preferRelativeResize="0"/>
          <p:nvPr/>
        </p:nvPicPr>
        <p:blipFill>
          <a:blip r:embed="rId3">
            <a:alphaModFix/>
          </a:blip>
          <a:stretch>
            <a:fillRect/>
          </a:stretch>
        </p:blipFill>
        <p:spPr>
          <a:xfrm>
            <a:off x="7915475" y="4064361"/>
            <a:ext cx="986749" cy="9867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9D9D9"/>
        </a:solidFill>
      </p:bgPr>
    </p:bg>
    <p:spTree>
      <p:nvGrpSpPr>
        <p:cNvPr id="243" name="Shape 243"/>
        <p:cNvGrpSpPr/>
        <p:nvPr/>
      </p:nvGrpSpPr>
      <p:grpSpPr>
        <a:xfrm>
          <a:off x="0" y="0"/>
          <a:ext cx="0" cy="0"/>
          <a:chOff x="0" y="0"/>
          <a:chExt cx="0" cy="0"/>
        </a:xfrm>
      </p:grpSpPr>
      <p:sp>
        <p:nvSpPr>
          <p:cNvPr id="244" name="Shape 244"/>
          <p:cNvSpPr txBox="1"/>
          <p:nvPr>
            <p:ph type="title"/>
          </p:nvPr>
        </p:nvSpPr>
        <p:spPr>
          <a:xfrm>
            <a:off x="303300" y="411575"/>
            <a:ext cx="8520600" cy="639600"/>
          </a:xfrm>
          <a:prstGeom prst="rect">
            <a:avLst/>
          </a:prstGeom>
        </p:spPr>
        <p:txBody>
          <a:bodyPr anchorCtr="0" anchor="t" bIns="91425" lIns="91425" rIns="91425" tIns="91425">
            <a:noAutofit/>
          </a:bodyPr>
          <a:lstStyle/>
          <a:p>
            <a:pPr lvl="0" rtl="0">
              <a:spcBef>
                <a:spcPts val="0"/>
              </a:spcBef>
              <a:buNone/>
            </a:pPr>
            <a:r>
              <a:rPr lang="en"/>
              <a:t>The Data Flow Graph</a:t>
            </a:r>
          </a:p>
        </p:txBody>
      </p:sp>
      <p:sp>
        <p:nvSpPr>
          <p:cNvPr id="245" name="Shape 245"/>
          <p:cNvSpPr txBox="1"/>
          <p:nvPr/>
        </p:nvSpPr>
        <p:spPr>
          <a:xfrm>
            <a:off x="303300" y="1051175"/>
            <a:ext cx="6415500" cy="3423000"/>
          </a:xfrm>
          <a:prstGeom prst="rect">
            <a:avLst/>
          </a:prstGeom>
          <a:noFill/>
          <a:ln>
            <a:noFill/>
          </a:ln>
        </p:spPr>
        <p:txBody>
          <a:bodyPr anchorCtr="0" anchor="t" bIns="91425" lIns="91425" rIns="91425" tIns="91425">
            <a:noAutofit/>
          </a:bodyPr>
          <a:lstStyle/>
          <a:p>
            <a:pPr indent="-228600" lvl="0" marL="457200" rtl="0">
              <a:spcBef>
                <a:spcPts val="0"/>
              </a:spcBef>
              <a:buChar char="●"/>
            </a:pPr>
            <a:r>
              <a:rPr lang="en"/>
              <a:t>A TensorFlow computation is described by a directed graph, which is composed of a set of nodes. </a:t>
            </a:r>
          </a:p>
          <a:p>
            <a:pPr indent="-228600" lvl="1" marL="914400" rtl="0">
              <a:spcBef>
                <a:spcPts val="0"/>
              </a:spcBef>
              <a:buChar char="○"/>
            </a:pPr>
            <a:r>
              <a:rPr lang="en"/>
              <a:t>Each </a:t>
            </a:r>
            <a:r>
              <a:rPr i="1" lang="en"/>
              <a:t>node </a:t>
            </a:r>
            <a:r>
              <a:rPr lang="en"/>
              <a:t>has zero or more inputs and zero or more outputs and represents the instantiation of an </a:t>
            </a:r>
            <a:r>
              <a:rPr b="1" i="1" lang="en"/>
              <a:t>operation</a:t>
            </a:r>
            <a:r>
              <a:rPr lang="en"/>
              <a:t>. </a:t>
            </a:r>
          </a:p>
          <a:p>
            <a:pPr indent="-228600" lvl="2" marL="1371600" rtl="0">
              <a:spcBef>
                <a:spcPts val="0"/>
              </a:spcBef>
              <a:buChar char="■"/>
            </a:pPr>
            <a:r>
              <a:rPr lang="en"/>
              <a:t>Some kinds of nodes maintain and update persistent state for branching and looping control. (i.e. </a:t>
            </a:r>
            <a:r>
              <a:rPr b="1" i="1" lang="en"/>
              <a:t>variables</a:t>
            </a:r>
            <a:r>
              <a:rPr lang="en"/>
              <a:t>)</a:t>
            </a:r>
          </a:p>
          <a:p>
            <a:pPr indent="-228600" lvl="1" marL="914400" rtl="0">
              <a:spcBef>
                <a:spcPts val="0"/>
              </a:spcBef>
              <a:buChar char="○"/>
            </a:pPr>
            <a:r>
              <a:rPr lang="en"/>
              <a:t>An </a:t>
            </a:r>
            <a:r>
              <a:rPr b="1" i="1" lang="en"/>
              <a:t>operation</a:t>
            </a:r>
            <a:r>
              <a:rPr lang="en"/>
              <a:t> has a name and represents some abstract computation ( e.g. matrix multiply, add ). </a:t>
            </a:r>
          </a:p>
          <a:p>
            <a:pPr indent="-228600" lvl="1" marL="914400" rtl="0">
              <a:spcBef>
                <a:spcPts val="0"/>
              </a:spcBef>
              <a:buChar char="○"/>
            </a:pPr>
            <a:r>
              <a:rPr lang="en"/>
              <a:t>A </a:t>
            </a:r>
            <a:r>
              <a:rPr b="1" i="1" lang="en"/>
              <a:t>kernel </a:t>
            </a:r>
            <a:r>
              <a:rPr lang="en"/>
              <a:t>is a particular implementation of an operation that can be run on a particular device ( e.g. CPU, GPU ). </a:t>
            </a:r>
          </a:p>
          <a:p>
            <a:pPr indent="-228600" lvl="1" marL="914400" rtl="0">
              <a:spcBef>
                <a:spcPts val="0"/>
              </a:spcBef>
              <a:buChar char="○"/>
            </a:pPr>
            <a:r>
              <a:rPr lang="en"/>
              <a:t>A TensorFlow binary defines the sets of </a:t>
            </a:r>
            <a:r>
              <a:rPr b="1" i="1" lang="en"/>
              <a:t>operations</a:t>
            </a:r>
            <a:r>
              <a:rPr lang="en"/>
              <a:t> and </a:t>
            </a:r>
            <a:r>
              <a:rPr b="1" i="1" lang="en"/>
              <a:t>kernels</a:t>
            </a:r>
            <a:r>
              <a:rPr lang="en"/>
              <a:t> available via a registration mechanism and can be extended. </a:t>
            </a:r>
          </a:p>
          <a:p>
            <a:pPr indent="-228600" lvl="0" marL="457200" rtl="0">
              <a:spcBef>
                <a:spcPts val="0"/>
              </a:spcBef>
              <a:buChar char="●"/>
            </a:pPr>
            <a:r>
              <a:rPr b="1" i="1" lang="en"/>
              <a:t>Tensors </a:t>
            </a:r>
            <a:r>
              <a:rPr lang="en"/>
              <a:t>are arbitrary dimensionality arrays that flow along normal edges in the graph (from outputs to inputs). z</a:t>
            </a:r>
          </a:p>
          <a:p>
            <a:pPr indent="-228600" lvl="0" marL="457200" rtl="0">
              <a:spcBef>
                <a:spcPts val="0"/>
              </a:spcBef>
              <a:buChar char="●"/>
            </a:pPr>
            <a:r>
              <a:rPr i="1" lang="en"/>
              <a:t>Control dependencies</a:t>
            </a:r>
            <a:r>
              <a:rPr lang="en"/>
              <a:t> are special edges that indicate the source node for the control dependence must finish executing before the destination node.</a:t>
            </a:r>
          </a:p>
        </p:txBody>
      </p:sp>
      <p:pic>
        <p:nvPicPr>
          <p:cNvPr id="246" name="Shape 246"/>
          <p:cNvPicPr preferRelativeResize="0"/>
          <p:nvPr/>
        </p:nvPicPr>
        <p:blipFill>
          <a:blip r:embed="rId3">
            <a:alphaModFix/>
          </a:blip>
          <a:stretch>
            <a:fillRect/>
          </a:stretch>
        </p:blipFill>
        <p:spPr>
          <a:xfrm>
            <a:off x="7915475" y="4064361"/>
            <a:ext cx="986749" cy="986724"/>
          </a:xfrm>
          <a:prstGeom prst="rect">
            <a:avLst/>
          </a:prstGeom>
          <a:noFill/>
          <a:ln>
            <a:noFill/>
          </a:ln>
        </p:spPr>
      </p:pic>
      <p:pic>
        <p:nvPicPr>
          <p:cNvPr descr="tensors_flowing (1).gif" id="247" name="Shape 247"/>
          <p:cNvPicPr preferRelativeResize="0"/>
          <p:nvPr/>
        </p:nvPicPr>
        <p:blipFill>
          <a:blip r:embed="rId4">
            <a:alphaModFix/>
          </a:blip>
          <a:stretch>
            <a:fillRect/>
          </a:stretch>
        </p:blipFill>
        <p:spPr>
          <a:xfrm>
            <a:off x="6836925" y="367525"/>
            <a:ext cx="1987074" cy="3532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9D9D9"/>
        </a:solidFill>
      </p:bgPr>
    </p:bg>
    <p:spTree>
      <p:nvGrpSpPr>
        <p:cNvPr id="251" name="Shape 251"/>
        <p:cNvGrpSpPr/>
        <p:nvPr/>
      </p:nvGrpSpPr>
      <p:grpSpPr>
        <a:xfrm>
          <a:off x="0" y="0"/>
          <a:ext cx="0" cy="0"/>
          <a:chOff x="0" y="0"/>
          <a:chExt cx="0" cy="0"/>
        </a:xfrm>
      </p:grpSpPr>
      <p:sp>
        <p:nvSpPr>
          <p:cNvPr id="252" name="Shape 252"/>
          <p:cNvSpPr txBox="1"/>
          <p:nvPr>
            <p:ph type="title"/>
          </p:nvPr>
        </p:nvSpPr>
        <p:spPr>
          <a:xfrm>
            <a:off x="303300" y="411575"/>
            <a:ext cx="8520600" cy="639600"/>
          </a:xfrm>
          <a:prstGeom prst="rect">
            <a:avLst/>
          </a:prstGeom>
        </p:spPr>
        <p:txBody>
          <a:bodyPr anchorCtr="0" anchor="t" bIns="91425" lIns="91425" rIns="91425" tIns="91425">
            <a:noAutofit/>
          </a:bodyPr>
          <a:lstStyle/>
          <a:p>
            <a:pPr lvl="0" rtl="0">
              <a:spcBef>
                <a:spcPts val="0"/>
              </a:spcBef>
              <a:buNone/>
            </a:pPr>
            <a:r>
              <a:rPr lang="en"/>
              <a:t>Data Flow Graph Efficiency </a:t>
            </a:r>
          </a:p>
        </p:txBody>
      </p:sp>
      <p:sp>
        <p:nvSpPr>
          <p:cNvPr id="253" name="Shape 253"/>
          <p:cNvSpPr txBox="1"/>
          <p:nvPr/>
        </p:nvSpPr>
        <p:spPr>
          <a:xfrm>
            <a:off x="303400" y="1300700"/>
            <a:ext cx="8520600" cy="3423000"/>
          </a:xfrm>
          <a:prstGeom prst="rect">
            <a:avLst/>
          </a:prstGeom>
          <a:noFill/>
          <a:ln>
            <a:noFill/>
          </a:ln>
        </p:spPr>
        <p:txBody>
          <a:bodyPr anchorCtr="0" anchor="t" bIns="91425" lIns="91425" rIns="91425" tIns="91425">
            <a:noAutofit/>
          </a:bodyPr>
          <a:lstStyle/>
          <a:p>
            <a:pPr indent="-228600" lvl="0" marL="457200" rtl="0" algn="just">
              <a:lnSpc>
                <a:spcPct val="115000"/>
              </a:lnSpc>
              <a:spcBef>
                <a:spcPts val="0"/>
              </a:spcBef>
              <a:buChar char="●"/>
            </a:pPr>
            <a:r>
              <a:rPr lang="en"/>
              <a:t>To do efficient numerical computing in Python, we typically use libraries like NumPy that do expensive operations such as matrix multiplication outside Python, using highly efficient code implemented in another language. Unfortunately, there can still be a lot of overhead from switching back to Python every operation. This overhead is especially bad if you want to run computations on GPUs or in a distributed manner, where there can be a high cost to transferring data.</a:t>
            </a:r>
          </a:p>
          <a:p>
            <a:pPr lvl="0" rtl="0" algn="just">
              <a:lnSpc>
                <a:spcPct val="115000"/>
              </a:lnSpc>
              <a:spcBef>
                <a:spcPts val="0"/>
              </a:spcBef>
              <a:buNone/>
            </a:pPr>
            <a:r>
              <a:t/>
            </a:r>
            <a:endParaRPr/>
          </a:p>
          <a:p>
            <a:pPr indent="-228600" lvl="0" marL="457200" rtl="0" algn="just">
              <a:lnSpc>
                <a:spcPct val="115000"/>
              </a:lnSpc>
              <a:spcBef>
                <a:spcPts val="0"/>
              </a:spcBef>
              <a:buChar char="●"/>
            </a:pPr>
            <a:r>
              <a:rPr lang="en"/>
              <a:t>TensorFlow also does its heavy lifting outside Python, but it takes things a step further to avoid this overhead. Instead of running a single expensive operation independently from Python, TensorFlow lets us describe a graph of interacting operations that run entirely outside Python. This approach is similar to that used in Theano or Torch.</a:t>
            </a:r>
          </a:p>
          <a:p>
            <a:pPr lvl="0" rtl="0" algn="just">
              <a:lnSpc>
                <a:spcPct val="115000"/>
              </a:lnSpc>
              <a:spcBef>
                <a:spcPts val="0"/>
              </a:spcBef>
              <a:buNone/>
            </a:pPr>
            <a:r>
              <a:t/>
            </a:r>
            <a:endParaRPr/>
          </a:p>
          <a:p>
            <a:pPr indent="-228600" lvl="0" marL="457200" rtl="0" algn="just">
              <a:lnSpc>
                <a:spcPct val="115000"/>
              </a:lnSpc>
              <a:spcBef>
                <a:spcPts val="0"/>
              </a:spcBef>
              <a:buChar char="●"/>
            </a:pPr>
            <a:r>
              <a:rPr lang="en"/>
              <a:t>The role of the Python code is therefore to build this external computation graph, and to </a:t>
            </a:r>
          </a:p>
          <a:p>
            <a:pPr lvl="0" rtl="0" algn="just">
              <a:lnSpc>
                <a:spcPct val="115000"/>
              </a:lnSpc>
              <a:spcBef>
                <a:spcPts val="0"/>
              </a:spcBef>
              <a:buNone/>
            </a:pPr>
            <a:r>
              <a:rPr lang="en"/>
              <a:t> 	dictate which parts of the computation graph should be run.</a:t>
            </a:r>
          </a:p>
        </p:txBody>
      </p:sp>
      <p:pic>
        <p:nvPicPr>
          <p:cNvPr id="254" name="Shape 254"/>
          <p:cNvPicPr preferRelativeResize="0"/>
          <p:nvPr/>
        </p:nvPicPr>
        <p:blipFill>
          <a:blip r:embed="rId3">
            <a:alphaModFix/>
          </a:blip>
          <a:stretch>
            <a:fillRect/>
          </a:stretch>
        </p:blipFill>
        <p:spPr>
          <a:xfrm>
            <a:off x="7915475" y="4064361"/>
            <a:ext cx="986749" cy="9867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9D9D9"/>
        </a:solidFill>
      </p:bgPr>
    </p:bg>
    <p:spTree>
      <p:nvGrpSpPr>
        <p:cNvPr id="258" name="Shape 258"/>
        <p:cNvGrpSpPr/>
        <p:nvPr/>
      </p:nvGrpSpPr>
      <p:grpSpPr>
        <a:xfrm>
          <a:off x="0" y="0"/>
          <a:ext cx="0" cy="0"/>
          <a:chOff x="0" y="0"/>
          <a:chExt cx="0" cy="0"/>
        </a:xfrm>
      </p:grpSpPr>
      <p:sp>
        <p:nvSpPr>
          <p:cNvPr id="259" name="Shape 259"/>
          <p:cNvSpPr txBox="1"/>
          <p:nvPr>
            <p:ph type="title"/>
          </p:nvPr>
        </p:nvSpPr>
        <p:spPr>
          <a:xfrm>
            <a:off x="303300" y="411575"/>
            <a:ext cx="8520600" cy="639600"/>
          </a:xfrm>
          <a:prstGeom prst="rect">
            <a:avLst/>
          </a:prstGeom>
        </p:spPr>
        <p:txBody>
          <a:bodyPr anchorCtr="0" anchor="t" bIns="91425" lIns="91425" rIns="91425" tIns="91425">
            <a:noAutofit/>
          </a:bodyPr>
          <a:lstStyle/>
          <a:p>
            <a:pPr lvl="0" rtl="0">
              <a:spcBef>
                <a:spcPts val="0"/>
              </a:spcBef>
              <a:buNone/>
            </a:pPr>
            <a:r>
              <a:rPr lang="en"/>
              <a:t>Graph Example</a:t>
            </a:r>
          </a:p>
        </p:txBody>
      </p:sp>
      <p:pic>
        <p:nvPicPr>
          <p:cNvPr id="260" name="Shape 260"/>
          <p:cNvPicPr preferRelativeResize="0"/>
          <p:nvPr/>
        </p:nvPicPr>
        <p:blipFill>
          <a:blip r:embed="rId3">
            <a:alphaModFix/>
          </a:blip>
          <a:stretch>
            <a:fillRect/>
          </a:stretch>
        </p:blipFill>
        <p:spPr>
          <a:xfrm>
            <a:off x="7915475" y="4064361"/>
            <a:ext cx="986749" cy="986724"/>
          </a:xfrm>
          <a:prstGeom prst="rect">
            <a:avLst/>
          </a:prstGeom>
          <a:noFill/>
          <a:ln>
            <a:noFill/>
          </a:ln>
        </p:spPr>
      </p:pic>
      <p:pic>
        <p:nvPicPr>
          <p:cNvPr descr="Screen Shot 2016-08-01 at 6.09.21 PM.png" id="261" name="Shape 261"/>
          <p:cNvPicPr preferRelativeResize="0"/>
          <p:nvPr/>
        </p:nvPicPr>
        <p:blipFill rotWithShape="1">
          <a:blip r:embed="rId4">
            <a:alphaModFix/>
          </a:blip>
          <a:srcRect b="30539" l="15277" r="20475" t="32460"/>
          <a:stretch/>
        </p:blipFill>
        <p:spPr>
          <a:xfrm>
            <a:off x="2190262" y="1427275"/>
            <a:ext cx="5287125" cy="1903000"/>
          </a:xfrm>
          <a:prstGeom prst="rect">
            <a:avLst/>
          </a:prstGeom>
          <a:noFill/>
          <a:ln>
            <a:noFill/>
          </a:ln>
        </p:spPr>
      </p:pic>
      <p:pic>
        <p:nvPicPr>
          <p:cNvPr descr="Screen Shot 2016-08-01 at 6.12.02 PM.png" id="262" name="Shape 262"/>
          <p:cNvPicPr preferRelativeResize="0"/>
          <p:nvPr/>
        </p:nvPicPr>
        <p:blipFill rotWithShape="1">
          <a:blip r:embed="rId5">
            <a:alphaModFix/>
          </a:blip>
          <a:srcRect b="28272" l="42547" r="42727" t="30015"/>
          <a:stretch/>
        </p:blipFill>
        <p:spPr>
          <a:xfrm>
            <a:off x="540349" y="1918962"/>
            <a:ext cx="1211824" cy="2145375"/>
          </a:xfrm>
          <a:prstGeom prst="rect">
            <a:avLst/>
          </a:prstGeom>
          <a:noFill/>
          <a:ln>
            <a:noFill/>
          </a:ln>
        </p:spPr>
      </p:pic>
      <p:pic>
        <p:nvPicPr>
          <p:cNvPr descr="Screen Shot 2016-08-01 at 6.13.09 PM.png" id="263" name="Shape 263"/>
          <p:cNvPicPr preferRelativeResize="0"/>
          <p:nvPr/>
        </p:nvPicPr>
        <p:blipFill rotWithShape="1">
          <a:blip r:embed="rId6">
            <a:alphaModFix/>
          </a:blip>
          <a:srcRect b="31938" l="24003" r="23530" t="43454"/>
          <a:stretch/>
        </p:blipFill>
        <p:spPr>
          <a:xfrm>
            <a:off x="2675000" y="3477387"/>
            <a:ext cx="4317649" cy="12656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p-danburyAI">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F9D58"/>
      </a:accent4>
      <a:accent5>
        <a:srgbClr val="01AFD1"/>
      </a:accent5>
      <a:accent6>
        <a:srgbClr val="9C27B0"/>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wiss-2">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beach-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