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5"/>
  </p:notesMasterIdLst>
  <p:sldIdLst>
    <p:sldId id="256" r:id="rId5"/>
    <p:sldId id="388" r:id="rId6"/>
    <p:sldId id="277" r:id="rId7"/>
    <p:sldId id="278" r:id="rId8"/>
    <p:sldId id="291" r:id="rId9"/>
    <p:sldId id="292" r:id="rId10"/>
    <p:sldId id="293" r:id="rId11"/>
    <p:sldId id="294" r:id="rId12"/>
    <p:sldId id="280" r:id="rId13"/>
    <p:sldId id="295" r:id="rId14"/>
    <p:sldId id="298" r:id="rId15"/>
    <p:sldId id="296" r:id="rId16"/>
    <p:sldId id="299" r:id="rId17"/>
    <p:sldId id="290" r:id="rId18"/>
    <p:sldId id="284" r:id="rId19"/>
    <p:sldId id="286" r:id="rId20"/>
    <p:sldId id="285" r:id="rId21"/>
    <p:sldId id="389" r:id="rId22"/>
    <p:sldId id="390" r:id="rId23"/>
    <p:sldId id="272" r:id="rId24"/>
    <p:sldId id="257" r:id="rId25"/>
    <p:sldId id="271" r:id="rId26"/>
    <p:sldId id="391" r:id="rId27"/>
    <p:sldId id="273" r:id="rId28"/>
    <p:sldId id="275" r:id="rId29"/>
    <p:sldId id="274" r:id="rId30"/>
    <p:sldId id="392" r:id="rId31"/>
    <p:sldId id="393" r:id="rId32"/>
    <p:sldId id="394" r:id="rId33"/>
    <p:sldId id="27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3F7054-D7AD-DD4E-85B4-BAF43C4A0BDA}" v="11" dt="2024-01-15T07:31:39.140"/>
    <p1510:client id="{E26CDB8B-5A0E-2140-9CA1-A9BFA0ADE317}" v="76" dt="2024-01-16T05:46:18.7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70" autoAdjust="0"/>
    <p:restoredTop sz="96143"/>
  </p:normalViewPr>
  <p:slideViewPr>
    <p:cSldViewPr snapToGrid="0">
      <p:cViewPr varScale="1">
        <p:scale>
          <a:sx n="106" d="100"/>
          <a:sy n="106" d="100"/>
        </p:scale>
        <p:origin x="714" y="108"/>
      </p:cViewPr>
      <p:guideLst/>
    </p:cSldViewPr>
  </p:slideViewPr>
  <p:notesTextViewPr>
    <p:cViewPr>
      <p:scale>
        <a:sx n="1" d="1"/>
        <a:sy n="1" d="1"/>
      </p:scale>
      <p:origin x="0" y="0"/>
    </p:cViewPr>
  </p:notesTextViewPr>
  <p:notesViewPr>
    <p:cSldViewPr snapToGrid="0">
      <p:cViewPr varScale="1">
        <p:scale>
          <a:sx n="60" d="100"/>
          <a:sy n="60" d="100"/>
        </p:scale>
        <p:origin x="3187"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chet limvajiranan" userId="36ebacc2-b762-4252-9d03-79f70edfd06b" providerId="ADAL" clId="{8D81ED53-77A4-4B23-A207-CDF8C6B892D9}"/>
    <pc:docChg chg="undo custSel addSld delSld modSld">
      <pc:chgData name="pichet limvajiranan" userId="36ebacc2-b762-4252-9d03-79f70edfd06b" providerId="ADAL" clId="{8D81ED53-77A4-4B23-A207-CDF8C6B892D9}" dt="2023-02-06T01:57:54.371" v="131" actId="2696"/>
      <pc:docMkLst>
        <pc:docMk/>
      </pc:docMkLst>
      <pc:sldChg chg="modSp">
        <pc:chgData name="pichet limvajiranan" userId="36ebacc2-b762-4252-9d03-79f70edfd06b" providerId="ADAL" clId="{8D81ED53-77A4-4B23-A207-CDF8C6B892D9}" dt="2023-02-06T01:49:19.562" v="0" actId="1076"/>
        <pc:sldMkLst>
          <pc:docMk/>
          <pc:sldMk cId="2416333854" sldId="277"/>
        </pc:sldMkLst>
        <pc:spChg chg="mod">
          <ac:chgData name="pichet limvajiranan" userId="36ebacc2-b762-4252-9d03-79f70edfd06b" providerId="ADAL" clId="{8D81ED53-77A4-4B23-A207-CDF8C6B892D9}" dt="2023-02-06T01:49:19.562" v="0" actId="1076"/>
          <ac:spMkLst>
            <pc:docMk/>
            <pc:sldMk cId="2416333854" sldId="277"/>
            <ac:spMk id="5" creationId="{93358A87-D39E-51D1-CC14-AC5F6EEC9704}"/>
          </ac:spMkLst>
        </pc:spChg>
      </pc:sldChg>
      <pc:sldChg chg="modSp">
        <pc:chgData name="pichet limvajiranan" userId="36ebacc2-b762-4252-9d03-79f70edfd06b" providerId="ADAL" clId="{8D81ED53-77A4-4B23-A207-CDF8C6B892D9}" dt="2023-02-06T01:50:07.288" v="1" actId="1076"/>
        <pc:sldMkLst>
          <pc:docMk/>
          <pc:sldMk cId="406072848" sldId="278"/>
        </pc:sldMkLst>
        <pc:spChg chg="mod">
          <ac:chgData name="pichet limvajiranan" userId="36ebacc2-b762-4252-9d03-79f70edfd06b" providerId="ADAL" clId="{8D81ED53-77A4-4B23-A207-CDF8C6B892D9}" dt="2023-02-06T01:50:07.288" v="1" actId="1076"/>
          <ac:spMkLst>
            <pc:docMk/>
            <pc:sldMk cId="406072848" sldId="278"/>
            <ac:spMk id="3" creationId="{CBB85529-2DE3-412A-8DFA-F69F3055985B}"/>
          </ac:spMkLst>
        </pc:spChg>
      </pc:sldChg>
      <pc:sldChg chg="delSp">
        <pc:chgData name="pichet limvajiranan" userId="36ebacc2-b762-4252-9d03-79f70edfd06b" providerId="ADAL" clId="{8D81ED53-77A4-4B23-A207-CDF8C6B892D9}" dt="2023-02-06T01:51:41.537" v="2" actId="478"/>
        <pc:sldMkLst>
          <pc:docMk/>
          <pc:sldMk cId="2400833876" sldId="280"/>
        </pc:sldMkLst>
        <pc:spChg chg="del">
          <ac:chgData name="pichet limvajiranan" userId="36ebacc2-b762-4252-9d03-79f70edfd06b" providerId="ADAL" clId="{8D81ED53-77A4-4B23-A207-CDF8C6B892D9}" dt="2023-02-06T01:51:41.537" v="2" actId="478"/>
          <ac:spMkLst>
            <pc:docMk/>
            <pc:sldMk cId="2400833876" sldId="280"/>
            <ac:spMk id="7" creationId="{DAC26B5B-4A43-4689-8B2B-082ADDCB8A46}"/>
          </ac:spMkLst>
        </pc:spChg>
      </pc:sldChg>
      <pc:sldChg chg="modSp del">
        <pc:chgData name="pichet limvajiranan" userId="36ebacc2-b762-4252-9d03-79f70edfd06b" providerId="ADAL" clId="{8D81ED53-77A4-4B23-A207-CDF8C6B892D9}" dt="2023-02-06T01:57:30.962" v="129" actId="2696"/>
        <pc:sldMkLst>
          <pc:docMk/>
          <pc:sldMk cId="2812513333" sldId="281"/>
        </pc:sldMkLst>
        <pc:spChg chg="mod">
          <ac:chgData name="pichet limvajiranan" userId="36ebacc2-b762-4252-9d03-79f70edfd06b" providerId="ADAL" clId="{8D81ED53-77A4-4B23-A207-CDF8C6B892D9}" dt="2023-02-06T01:56:03.084" v="86" actId="20577"/>
          <ac:spMkLst>
            <pc:docMk/>
            <pc:sldMk cId="2812513333" sldId="281"/>
            <ac:spMk id="2" creationId="{AFEC0133-D63F-4C7F-8081-72DD9B07FC10}"/>
          </ac:spMkLst>
        </pc:spChg>
        <pc:spChg chg="mod">
          <ac:chgData name="pichet limvajiranan" userId="36ebacc2-b762-4252-9d03-79f70edfd06b" providerId="ADAL" clId="{8D81ED53-77A4-4B23-A207-CDF8C6B892D9}" dt="2023-02-06T01:54:48.217" v="85" actId="20577"/>
          <ac:spMkLst>
            <pc:docMk/>
            <pc:sldMk cId="2812513333" sldId="281"/>
            <ac:spMk id="4" creationId="{69A739E6-35A6-4965-AC7F-34AD9998B65F}"/>
          </ac:spMkLst>
        </pc:spChg>
      </pc:sldChg>
      <pc:sldChg chg="del">
        <pc:chgData name="pichet limvajiranan" userId="36ebacc2-b762-4252-9d03-79f70edfd06b" providerId="ADAL" clId="{8D81ED53-77A4-4B23-A207-CDF8C6B892D9}" dt="2023-02-06T01:57:42.839" v="130" actId="2696"/>
        <pc:sldMkLst>
          <pc:docMk/>
          <pc:sldMk cId="2455885833" sldId="287"/>
        </pc:sldMkLst>
      </pc:sldChg>
      <pc:sldChg chg="del">
        <pc:chgData name="pichet limvajiranan" userId="36ebacc2-b762-4252-9d03-79f70edfd06b" providerId="ADAL" clId="{8D81ED53-77A4-4B23-A207-CDF8C6B892D9}" dt="2023-02-06T01:57:54.371" v="131" actId="2696"/>
        <pc:sldMkLst>
          <pc:docMk/>
          <pc:sldMk cId="4103637753" sldId="288"/>
        </pc:sldMkLst>
      </pc:sldChg>
      <pc:sldChg chg="modSp">
        <pc:chgData name="pichet limvajiranan" userId="36ebacc2-b762-4252-9d03-79f70edfd06b" providerId="ADAL" clId="{8D81ED53-77A4-4B23-A207-CDF8C6B892D9}" dt="2023-02-06T01:53:15.596" v="57" actId="207"/>
        <pc:sldMkLst>
          <pc:docMk/>
          <pc:sldMk cId="560066495" sldId="295"/>
        </pc:sldMkLst>
        <pc:spChg chg="mod">
          <ac:chgData name="pichet limvajiranan" userId="36ebacc2-b762-4252-9d03-79f70edfd06b" providerId="ADAL" clId="{8D81ED53-77A4-4B23-A207-CDF8C6B892D9}" dt="2023-02-06T01:53:15.596" v="57" actId="207"/>
          <ac:spMkLst>
            <pc:docMk/>
            <pc:sldMk cId="560066495" sldId="295"/>
            <ac:spMk id="3" creationId="{6DF7812E-60DC-5038-56C0-17A0F0D12301}"/>
          </ac:spMkLst>
        </pc:spChg>
      </pc:sldChg>
      <pc:sldChg chg="modSp add">
        <pc:chgData name="pichet limvajiranan" userId="36ebacc2-b762-4252-9d03-79f70edfd06b" providerId="ADAL" clId="{8D81ED53-77A4-4B23-A207-CDF8C6B892D9}" dt="2023-02-06T01:56:59.285" v="128" actId="20577"/>
        <pc:sldMkLst>
          <pc:docMk/>
          <pc:sldMk cId="3849819150" sldId="296"/>
        </pc:sldMkLst>
        <pc:spChg chg="mod">
          <ac:chgData name="pichet limvajiranan" userId="36ebacc2-b762-4252-9d03-79f70edfd06b" providerId="ADAL" clId="{8D81ED53-77A4-4B23-A207-CDF8C6B892D9}" dt="2023-02-06T01:56:31.392" v="98" actId="20577"/>
          <ac:spMkLst>
            <pc:docMk/>
            <pc:sldMk cId="3849819150" sldId="296"/>
            <ac:spMk id="2" creationId="{8DC8DC1E-D2CE-5BDC-1594-7FD1AA358198}"/>
          </ac:spMkLst>
        </pc:spChg>
        <pc:spChg chg="mod">
          <ac:chgData name="pichet limvajiranan" userId="36ebacc2-b762-4252-9d03-79f70edfd06b" providerId="ADAL" clId="{8D81ED53-77A4-4B23-A207-CDF8C6B892D9}" dt="2023-02-06T01:56:59.285" v="128" actId="20577"/>
          <ac:spMkLst>
            <pc:docMk/>
            <pc:sldMk cId="3849819150" sldId="296"/>
            <ac:spMk id="3" creationId="{6DF7812E-60DC-5038-56C0-17A0F0D12301}"/>
          </ac:spMkLst>
        </pc:spChg>
      </pc:sldChg>
    </pc:docChg>
  </pc:docChgLst>
  <pc:docChgLst>
    <pc:chgData name="pichet limvajiranan" userId="36ebacc2-b762-4252-9d03-79f70edfd06b" providerId="ADAL" clId="{463F7054-D7AD-DD4E-85B4-BAF43C4A0BDA}"/>
    <pc:docChg chg="custSel addSld delSld modSld sldOrd">
      <pc:chgData name="pichet limvajiranan" userId="36ebacc2-b762-4252-9d03-79f70edfd06b" providerId="ADAL" clId="{463F7054-D7AD-DD4E-85B4-BAF43C4A0BDA}" dt="2024-01-15T07:33:03.864" v="175" actId="20578"/>
      <pc:docMkLst>
        <pc:docMk/>
      </pc:docMkLst>
      <pc:sldChg chg="modSp mod">
        <pc:chgData name="pichet limvajiranan" userId="36ebacc2-b762-4252-9d03-79f70edfd06b" providerId="ADAL" clId="{463F7054-D7AD-DD4E-85B4-BAF43C4A0BDA}" dt="2024-01-15T06:54:11.227" v="33" actId="20577"/>
        <pc:sldMkLst>
          <pc:docMk/>
          <pc:sldMk cId="2726926935" sldId="256"/>
        </pc:sldMkLst>
        <pc:spChg chg="mod">
          <ac:chgData name="pichet limvajiranan" userId="36ebacc2-b762-4252-9d03-79f70edfd06b" providerId="ADAL" clId="{463F7054-D7AD-DD4E-85B4-BAF43C4A0BDA}" dt="2024-01-15T06:54:11.227" v="33" actId="20577"/>
          <ac:spMkLst>
            <pc:docMk/>
            <pc:sldMk cId="2726926935" sldId="256"/>
            <ac:spMk id="2" creationId="{4C88CED3-FCB8-487E-B94F-805ACEE5BBD3}"/>
          </ac:spMkLst>
        </pc:spChg>
      </pc:sldChg>
      <pc:sldChg chg="modSp mod">
        <pc:chgData name="pichet limvajiranan" userId="36ebacc2-b762-4252-9d03-79f70edfd06b" providerId="ADAL" clId="{463F7054-D7AD-DD4E-85B4-BAF43C4A0BDA}" dt="2024-01-15T07:00:46.879" v="43" actId="20577"/>
        <pc:sldMkLst>
          <pc:docMk/>
          <pc:sldMk cId="2495673732" sldId="272"/>
        </pc:sldMkLst>
        <pc:graphicFrameChg chg="modGraphic">
          <ac:chgData name="pichet limvajiranan" userId="36ebacc2-b762-4252-9d03-79f70edfd06b" providerId="ADAL" clId="{463F7054-D7AD-DD4E-85B4-BAF43C4A0BDA}" dt="2024-01-15T07:00:46.879" v="43" actId="20577"/>
          <ac:graphicFrameMkLst>
            <pc:docMk/>
            <pc:sldMk cId="2495673732" sldId="272"/>
            <ac:graphicFrameMk id="4" creationId="{DE6B313E-FF3C-4293-905A-41AB81471544}"/>
          </ac:graphicFrameMkLst>
        </pc:graphicFrameChg>
      </pc:sldChg>
      <pc:sldChg chg="modSp mod">
        <pc:chgData name="pichet limvajiranan" userId="36ebacc2-b762-4252-9d03-79f70edfd06b" providerId="ADAL" clId="{463F7054-D7AD-DD4E-85B4-BAF43C4A0BDA}" dt="2024-01-15T07:01:55.290" v="44" actId="1076"/>
        <pc:sldMkLst>
          <pc:docMk/>
          <pc:sldMk cId="2416333854" sldId="277"/>
        </pc:sldMkLst>
        <pc:spChg chg="mod">
          <ac:chgData name="pichet limvajiranan" userId="36ebacc2-b762-4252-9d03-79f70edfd06b" providerId="ADAL" clId="{463F7054-D7AD-DD4E-85B4-BAF43C4A0BDA}" dt="2024-01-15T07:01:55.290" v="44" actId="1076"/>
          <ac:spMkLst>
            <pc:docMk/>
            <pc:sldMk cId="2416333854" sldId="277"/>
            <ac:spMk id="5" creationId="{93358A87-D39E-51D1-CC14-AC5F6EEC9704}"/>
          </ac:spMkLst>
        </pc:spChg>
      </pc:sldChg>
      <pc:sldChg chg="modSp mod">
        <pc:chgData name="pichet limvajiranan" userId="36ebacc2-b762-4252-9d03-79f70edfd06b" providerId="ADAL" clId="{463F7054-D7AD-DD4E-85B4-BAF43C4A0BDA}" dt="2024-01-15T07:23:32.160" v="122" actId="20577"/>
        <pc:sldMkLst>
          <pc:docMk/>
          <pc:sldMk cId="2400833876" sldId="280"/>
        </pc:sldMkLst>
        <pc:spChg chg="mod">
          <ac:chgData name="pichet limvajiranan" userId="36ebacc2-b762-4252-9d03-79f70edfd06b" providerId="ADAL" clId="{463F7054-D7AD-DD4E-85B4-BAF43C4A0BDA}" dt="2024-01-15T07:23:32.160" v="122" actId="20577"/>
          <ac:spMkLst>
            <pc:docMk/>
            <pc:sldMk cId="2400833876" sldId="280"/>
            <ac:spMk id="2" creationId="{85948F7D-8455-4D5B-BCBA-0BF3F009BBA2}"/>
          </ac:spMkLst>
        </pc:spChg>
        <pc:spChg chg="mod">
          <ac:chgData name="pichet limvajiranan" userId="36ebacc2-b762-4252-9d03-79f70edfd06b" providerId="ADAL" clId="{463F7054-D7AD-DD4E-85B4-BAF43C4A0BDA}" dt="2024-01-15T07:23:10.807" v="113" actId="14100"/>
          <ac:spMkLst>
            <pc:docMk/>
            <pc:sldMk cId="2400833876" sldId="280"/>
            <ac:spMk id="4" creationId="{8878033D-1CC8-4BE1-B1AF-636C802F2385}"/>
          </ac:spMkLst>
        </pc:spChg>
        <pc:spChg chg="mod">
          <ac:chgData name="pichet limvajiranan" userId="36ebacc2-b762-4252-9d03-79f70edfd06b" providerId="ADAL" clId="{463F7054-D7AD-DD4E-85B4-BAF43C4A0BDA}" dt="2024-01-15T07:23:10.807" v="113" actId="14100"/>
          <ac:spMkLst>
            <pc:docMk/>
            <pc:sldMk cId="2400833876" sldId="280"/>
            <ac:spMk id="5" creationId="{1860D465-8F85-450A-99F8-5FFAC8F37602}"/>
          </ac:spMkLst>
        </pc:spChg>
        <pc:spChg chg="mod">
          <ac:chgData name="pichet limvajiranan" userId="36ebacc2-b762-4252-9d03-79f70edfd06b" providerId="ADAL" clId="{463F7054-D7AD-DD4E-85B4-BAF43C4A0BDA}" dt="2024-01-15T07:23:10.807" v="113" actId="14100"/>
          <ac:spMkLst>
            <pc:docMk/>
            <pc:sldMk cId="2400833876" sldId="280"/>
            <ac:spMk id="6" creationId="{DFE9205D-E6CC-400B-9432-0019C82B6B4D}"/>
          </ac:spMkLst>
        </pc:spChg>
      </pc:sldChg>
      <pc:sldChg chg="modSp mod">
        <pc:chgData name="pichet limvajiranan" userId="36ebacc2-b762-4252-9d03-79f70edfd06b" providerId="ADAL" clId="{463F7054-D7AD-DD4E-85B4-BAF43C4A0BDA}" dt="2024-01-15T07:24:52.159" v="126" actId="20577"/>
        <pc:sldMkLst>
          <pc:docMk/>
          <pc:sldMk cId="2512423184" sldId="284"/>
        </pc:sldMkLst>
        <pc:spChg chg="mod">
          <ac:chgData name="pichet limvajiranan" userId="36ebacc2-b762-4252-9d03-79f70edfd06b" providerId="ADAL" clId="{463F7054-D7AD-DD4E-85B4-BAF43C4A0BDA}" dt="2024-01-15T07:24:52.159" v="126" actId="20577"/>
          <ac:spMkLst>
            <pc:docMk/>
            <pc:sldMk cId="2512423184" sldId="284"/>
            <ac:spMk id="2" creationId="{5563CBB0-C305-4976-91BF-B2014C60D1EC}"/>
          </ac:spMkLst>
        </pc:spChg>
      </pc:sldChg>
      <pc:sldChg chg="modSp mod">
        <pc:chgData name="pichet limvajiranan" userId="36ebacc2-b762-4252-9d03-79f70edfd06b" providerId="ADAL" clId="{463F7054-D7AD-DD4E-85B4-BAF43C4A0BDA}" dt="2024-01-15T07:24:33.933" v="124" actId="20577"/>
        <pc:sldMkLst>
          <pc:docMk/>
          <pc:sldMk cId="3874176980" sldId="290"/>
        </pc:sldMkLst>
        <pc:spChg chg="mod">
          <ac:chgData name="pichet limvajiranan" userId="36ebacc2-b762-4252-9d03-79f70edfd06b" providerId="ADAL" clId="{463F7054-D7AD-DD4E-85B4-BAF43C4A0BDA}" dt="2024-01-15T07:24:33.933" v="124" actId="20577"/>
          <ac:spMkLst>
            <pc:docMk/>
            <pc:sldMk cId="3874176980" sldId="290"/>
            <ac:spMk id="2" creationId="{BBCED542-22DE-4926-9EFF-0EBEF8ECCD83}"/>
          </ac:spMkLst>
        </pc:spChg>
      </pc:sldChg>
      <pc:sldChg chg="modSp mod">
        <pc:chgData name="pichet limvajiranan" userId="36ebacc2-b762-4252-9d03-79f70edfd06b" providerId="ADAL" clId="{463F7054-D7AD-DD4E-85B4-BAF43C4A0BDA}" dt="2024-01-15T07:18:40.736" v="56" actId="404"/>
        <pc:sldMkLst>
          <pc:docMk/>
          <pc:sldMk cId="784718931" sldId="291"/>
        </pc:sldMkLst>
        <pc:spChg chg="mod">
          <ac:chgData name="pichet limvajiranan" userId="36ebacc2-b762-4252-9d03-79f70edfd06b" providerId="ADAL" clId="{463F7054-D7AD-DD4E-85B4-BAF43C4A0BDA}" dt="2024-01-15T07:18:40.736" v="56" actId="404"/>
          <ac:spMkLst>
            <pc:docMk/>
            <pc:sldMk cId="784718931" sldId="291"/>
            <ac:spMk id="11" creationId="{41F10550-BE06-4978-976C-802778D35BD2}"/>
          </ac:spMkLst>
        </pc:spChg>
      </pc:sldChg>
      <pc:sldChg chg="delSp modSp mod">
        <pc:chgData name="pichet limvajiranan" userId="36ebacc2-b762-4252-9d03-79f70edfd06b" providerId="ADAL" clId="{463F7054-D7AD-DD4E-85B4-BAF43C4A0BDA}" dt="2024-01-15T07:20:18.490" v="90" actId="478"/>
        <pc:sldMkLst>
          <pc:docMk/>
          <pc:sldMk cId="3216566619" sldId="292"/>
        </pc:sldMkLst>
        <pc:spChg chg="del mod">
          <ac:chgData name="pichet limvajiranan" userId="36ebacc2-b762-4252-9d03-79f70edfd06b" providerId="ADAL" clId="{463F7054-D7AD-DD4E-85B4-BAF43C4A0BDA}" dt="2024-01-15T07:20:18.490" v="90" actId="478"/>
          <ac:spMkLst>
            <pc:docMk/>
            <pc:sldMk cId="3216566619" sldId="292"/>
            <ac:spMk id="3" creationId="{6A34ADE7-5059-45C5-88BF-BF78514BE342}"/>
          </ac:spMkLst>
        </pc:spChg>
        <pc:spChg chg="del">
          <ac:chgData name="pichet limvajiranan" userId="36ebacc2-b762-4252-9d03-79f70edfd06b" providerId="ADAL" clId="{463F7054-D7AD-DD4E-85B4-BAF43C4A0BDA}" dt="2024-01-15T07:19:06.366" v="57" actId="478"/>
          <ac:spMkLst>
            <pc:docMk/>
            <pc:sldMk cId="3216566619" sldId="292"/>
            <ac:spMk id="4" creationId="{B857B1E9-E18B-4FAC-9042-CBB043FC2859}"/>
          </ac:spMkLst>
        </pc:spChg>
        <pc:spChg chg="mod">
          <ac:chgData name="pichet limvajiranan" userId="36ebacc2-b762-4252-9d03-79f70edfd06b" providerId="ADAL" clId="{463F7054-D7AD-DD4E-85B4-BAF43C4A0BDA}" dt="2024-01-15T07:19:29.740" v="66" actId="20577"/>
          <ac:spMkLst>
            <pc:docMk/>
            <pc:sldMk cId="3216566619" sldId="292"/>
            <ac:spMk id="11" creationId="{41F10550-BE06-4978-976C-802778D35BD2}"/>
          </ac:spMkLst>
        </pc:spChg>
        <pc:cxnChg chg="del">
          <ac:chgData name="pichet limvajiranan" userId="36ebacc2-b762-4252-9d03-79f70edfd06b" providerId="ADAL" clId="{463F7054-D7AD-DD4E-85B4-BAF43C4A0BDA}" dt="2024-01-15T07:19:09.406" v="58" actId="478"/>
          <ac:cxnSpMkLst>
            <pc:docMk/>
            <pc:sldMk cId="3216566619" sldId="292"/>
            <ac:cxnSpMk id="6" creationId="{0393DC71-5ACA-4CB5-AB45-1282CF63081A}"/>
          </ac:cxnSpMkLst>
        </pc:cxnChg>
        <pc:cxnChg chg="del">
          <ac:chgData name="pichet limvajiranan" userId="36ebacc2-b762-4252-9d03-79f70edfd06b" providerId="ADAL" clId="{463F7054-D7AD-DD4E-85B4-BAF43C4A0BDA}" dt="2024-01-15T07:19:12.896" v="59" actId="478"/>
          <ac:cxnSpMkLst>
            <pc:docMk/>
            <pc:sldMk cId="3216566619" sldId="292"/>
            <ac:cxnSpMk id="9" creationId="{CF194DF7-8BCA-4375-982A-F0D0CD396937}"/>
          </ac:cxnSpMkLst>
        </pc:cxnChg>
        <pc:cxnChg chg="del">
          <ac:chgData name="pichet limvajiranan" userId="36ebacc2-b762-4252-9d03-79f70edfd06b" providerId="ADAL" clId="{463F7054-D7AD-DD4E-85B4-BAF43C4A0BDA}" dt="2024-01-15T07:19:15.690" v="60" actId="478"/>
          <ac:cxnSpMkLst>
            <pc:docMk/>
            <pc:sldMk cId="3216566619" sldId="292"/>
            <ac:cxnSpMk id="13" creationId="{41B71B5F-314F-4E52-9489-EB84F2FA0C6E}"/>
          </ac:cxnSpMkLst>
        </pc:cxnChg>
      </pc:sldChg>
      <pc:sldChg chg="delSp modSp mod">
        <pc:chgData name="pichet limvajiranan" userId="36ebacc2-b762-4252-9d03-79f70edfd06b" providerId="ADAL" clId="{463F7054-D7AD-DD4E-85B4-BAF43C4A0BDA}" dt="2024-01-15T07:20:58.427" v="105" actId="20577"/>
        <pc:sldMkLst>
          <pc:docMk/>
          <pc:sldMk cId="2207505090" sldId="293"/>
        </pc:sldMkLst>
        <pc:spChg chg="del">
          <ac:chgData name="pichet limvajiranan" userId="36ebacc2-b762-4252-9d03-79f70edfd06b" providerId="ADAL" clId="{463F7054-D7AD-DD4E-85B4-BAF43C4A0BDA}" dt="2024-01-15T07:20:27.731" v="91" actId="478"/>
          <ac:spMkLst>
            <pc:docMk/>
            <pc:sldMk cId="2207505090" sldId="293"/>
            <ac:spMk id="4" creationId="{21BAC250-205C-496E-A3FA-007912725F18}"/>
          </ac:spMkLst>
        </pc:spChg>
        <pc:spChg chg="del">
          <ac:chgData name="pichet limvajiranan" userId="36ebacc2-b762-4252-9d03-79f70edfd06b" providerId="ADAL" clId="{463F7054-D7AD-DD4E-85B4-BAF43C4A0BDA}" dt="2024-01-15T07:20:39.343" v="95" actId="478"/>
          <ac:spMkLst>
            <pc:docMk/>
            <pc:sldMk cId="2207505090" sldId="293"/>
            <ac:spMk id="5" creationId="{973FE389-4DED-4935-A2E6-0AB50B7B9834}"/>
          </ac:spMkLst>
        </pc:spChg>
        <pc:spChg chg="mod">
          <ac:chgData name="pichet limvajiranan" userId="36ebacc2-b762-4252-9d03-79f70edfd06b" providerId="ADAL" clId="{463F7054-D7AD-DD4E-85B4-BAF43C4A0BDA}" dt="2024-01-15T07:20:58.427" v="105" actId="20577"/>
          <ac:spMkLst>
            <pc:docMk/>
            <pc:sldMk cId="2207505090" sldId="293"/>
            <ac:spMk id="11" creationId="{41F10550-BE06-4978-976C-802778D35BD2}"/>
          </ac:spMkLst>
        </pc:spChg>
        <pc:cxnChg chg="del">
          <ac:chgData name="pichet limvajiranan" userId="36ebacc2-b762-4252-9d03-79f70edfd06b" providerId="ADAL" clId="{463F7054-D7AD-DD4E-85B4-BAF43C4A0BDA}" dt="2024-01-15T07:20:31.083" v="92" actId="478"/>
          <ac:cxnSpMkLst>
            <pc:docMk/>
            <pc:sldMk cId="2207505090" sldId="293"/>
            <ac:cxnSpMk id="7" creationId="{A2D67220-0CFE-48D7-9D15-106E265CA951}"/>
          </ac:cxnSpMkLst>
        </pc:cxnChg>
        <pc:cxnChg chg="del">
          <ac:chgData name="pichet limvajiranan" userId="36ebacc2-b762-4252-9d03-79f70edfd06b" providerId="ADAL" clId="{463F7054-D7AD-DD4E-85B4-BAF43C4A0BDA}" dt="2024-01-15T07:20:33.232" v="93" actId="478"/>
          <ac:cxnSpMkLst>
            <pc:docMk/>
            <pc:sldMk cId="2207505090" sldId="293"/>
            <ac:cxnSpMk id="8" creationId="{4ED119A1-0485-44EC-A5BB-588BE2876F3E}"/>
          </ac:cxnSpMkLst>
        </pc:cxnChg>
        <pc:cxnChg chg="del mod">
          <ac:chgData name="pichet limvajiranan" userId="36ebacc2-b762-4252-9d03-79f70edfd06b" providerId="ADAL" clId="{463F7054-D7AD-DD4E-85B4-BAF43C4A0BDA}" dt="2024-01-15T07:20:35.683" v="94" actId="478"/>
          <ac:cxnSpMkLst>
            <pc:docMk/>
            <pc:sldMk cId="2207505090" sldId="293"/>
            <ac:cxnSpMk id="15" creationId="{EE2B4700-3DE4-47CC-9FF0-02E4268B3CB2}"/>
          </ac:cxnSpMkLst>
        </pc:cxnChg>
      </pc:sldChg>
      <pc:sldChg chg="delSp modSp mod">
        <pc:chgData name="pichet limvajiranan" userId="36ebacc2-b762-4252-9d03-79f70edfd06b" providerId="ADAL" clId="{463F7054-D7AD-DD4E-85B4-BAF43C4A0BDA}" dt="2024-01-15T07:21:50.214" v="109" actId="478"/>
        <pc:sldMkLst>
          <pc:docMk/>
          <pc:sldMk cId="2052087471" sldId="294"/>
        </pc:sldMkLst>
        <pc:spChg chg="del">
          <ac:chgData name="pichet limvajiranan" userId="36ebacc2-b762-4252-9d03-79f70edfd06b" providerId="ADAL" clId="{463F7054-D7AD-DD4E-85B4-BAF43C4A0BDA}" dt="2024-01-15T07:21:50.214" v="109" actId="478"/>
          <ac:spMkLst>
            <pc:docMk/>
            <pc:sldMk cId="2052087471" sldId="294"/>
            <ac:spMk id="3" creationId="{6A34ADE7-5059-45C5-88BF-BF78514BE342}"/>
          </ac:spMkLst>
        </pc:spChg>
        <pc:spChg chg="mod">
          <ac:chgData name="pichet limvajiranan" userId="36ebacc2-b762-4252-9d03-79f70edfd06b" providerId="ADAL" clId="{463F7054-D7AD-DD4E-85B4-BAF43C4A0BDA}" dt="2024-01-15T07:21:45.276" v="108" actId="20577"/>
          <ac:spMkLst>
            <pc:docMk/>
            <pc:sldMk cId="2052087471" sldId="294"/>
            <ac:spMk id="11" creationId="{41F10550-BE06-4978-976C-802778D35BD2}"/>
          </ac:spMkLst>
        </pc:spChg>
      </pc:sldChg>
      <pc:sldChg chg="modSp add del mod">
        <pc:chgData name="pichet limvajiranan" userId="36ebacc2-b762-4252-9d03-79f70edfd06b" providerId="ADAL" clId="{463F7054-D7AD-DD4E-85B4-BAF43C4A0BDA}" dt="2024-01-15T07:31:39.128" v="173"/>
        <pc:sldMkLst>
          <pc:docMk/>
          <pc:sldMk cId="560066495" sldId="295"/>
        </pc:sldMkLst>
        <pc:spChg chg="mod">
          <ac:chgData name="pichet limvajiranan" userId="36ebacc2-b762-4252-9d03-79f70edfd06b" providerId="ADAL" clId="{463F7054-D7AD-DD4E-85B4-BAF43C4A0BDA}" dt="2024-01-15T07:26:35.955" v="171" actId="20577"/>
          <ac:spMkLst>
            <pc:docMk/>
            <pc:sldMk cId="560066495" sldId="295"/>
            <ac:spMk id="2" creationId="{8DC8DC1E-D2CE-5BDC-1594-7FD1AA358198}"/>
          </ac:spMkLst>
        </pc:spChg>
        <pc:spChg chg="mod">
          <ac:chgData name="pichet limvajiranan" userId="36ebacc2-b762-4252-9d03-79f70edfd06b" providerId="ADAL" clId="{463F7054-D7AD-DD4E-85B4-BAF43C4A0BDA}" dt="2024-01-15T07:26:20.417" v="146" actId="20577"/>
          <ac:spMkLst>
            <pc:docMk/>
            <pc:sldMk cId="560066495" sldId="295"/>
            <ac:spMk id="3" creationId="{6DF7812E-60DC-5038-56C0-17A0F0D12301}"/>
          </ac:spMkLst>
        </pc:spChg>
      </pc:sldChg>
      <pc:sldChg chg="add del">
        <pc:chgData name="pichet limvajiranan" userId="36ebacc2-b762-4252-9d03-79f70edfd06b" providerId="ADAL" clId="{463F7054-D7AD-DD4E-85B4-BAF43C4A0BDA}" dt="2024-01-15T07:31:39.128" v="173"/>
        <pc:sldMkLst>
          <pc:docMk/>
          <pc:sldMk cId="3849819150" sldId="296"/>
        </pc:sldMkLst>
      </pc:sldChg>
      <pc:sldChg chg="add ord">
        <pc:chgData name="pichet limvajiranan" userId="36ebacc2-b762-4252-9d03-79f70edfd06b" providerId="ADAL" clId="{463F7054-D7AD-DD4E-85B4-BAF43C4A0BDA}" dt="2024-01-15T07:33:03.864" v="175" actId="20578"/>
        <pc:sldMkLst>
          <pc:docMk/>
          <pc:sldMk cId="3207729774" sldId="298"/>
        </pc:sldMkLst>
      </pc:sldChg>
      <pc:sldChg chg="add">
        <pc:chgData name="pichet limvajiranan" userId="36ebacc2-b762-4252-9d03-79f70edfd06b" providerId="ADAL" clId="{463F7054-D7AD-DD4E-85B4-BAF43C4A0BDA}" dt="2024-01-15T07:31:39.128" v="173"/>
        <pc:sldMkLst>
          <pc:docMk/>
          <pc:sldMk cId="209192424" sldId="299"/>
        </pc:sldMkLst>
      </pc:sldChg>
      <pc:sldChg chg="modSp add mod">
        <pc:chgData name="pichet limvajiranan" userId="36ebacc2-b762-4252-9d03-79f70edfd06b" providerId="ADAL" clId="{463F7054-D7AD-DD4E-85B4-BAF43C4A0BDA}" dt="2024-01-15T06:59:25.617" v="35" actId="20577"/>
        <pc:sldMkLst>
          <pc:docMk/>
          <pc:sldMk cId="2039889013" sldId="388"/>
        </pc:sldMkLst>
        <pc:spChg chg="mod">
          <ac:chgData name="pichet limvajiranan" userId="36ebacc2-b762-4252-9d03-79f70edfd06b" providerId="ADAL" clId="{463F7054-D7AD-DD4E-85B4-BAF43C4A0BDA}" dt="2024-01-15T06:59:25.617" v="35" actId="20577"/>
          <ac:spMkLst>
            <pc:docMk/>
            <pc:sldMk cId="2039889013" sldId="388"/>
            <ac:spMk id="2" creationId="{5092808B-E58B-48C1-8898-56AC37716DB6}"/>
          </ac:spMkLst>
        </pc:spChg>
      </pc:sldChg>
      <pc:sldChg chg="add del">
        <pc:chgData name="pichet limvajiranan" userId="36ebacc2-b762-4252-9d03-79f70edfd06b" providerId="ADAL" clId="{463F7054-D7AD-DD4E-85B4-BAF43C4A0BDA}" dt="2024-01-15T07:31:41.358" v="174" actId="2696"/>
        <pc:sldMkLst>
          <pc:docMk/>
          <pc:sldMk cId="1637457288" sldId="389"/>
        </pc:sldMkLst>
      </pc:sldChg>
    </pc:docChg>
  </pc:docChgLst>
  <pc:docChgLst>
    <pc:chgData name="pichet limvajiranan" userId="36ebacc2-b762-4252-9d03-79f70edfd06b" providerId="ADAL" clId="{E26CDB8B-5A0E-2140-9CA1-A9BFA0ADE317}"/>
    <pc:docChg chg="undo redo custSel addSld delSld modSld sldOrd">
      <pc:chgData name="pichet limvajiranan" userId="36ebacc2-b762-4252-9d03-79f70edfd06b" providerId="ADAL" clId="{E26CDB8B-5A0E-2140-9CA1-A9BFA0ADE317}" dt="2024-01-16T05:50:04.119" v="786" actId="207"/>
      <pc:docMkLst>
        <pc:docMk/>
      </pc:docMkLst>
      <pc:sldChg chg="modSp mod">
        <pc:chgData name="pichet limvajiranan" userId="36ebacc2-b762-4252-9d03-79f70edfd06b" providerId="ADAL" clId="{E26CDB8B-5A0E-2140-9CA1-A9BFA0ADE317}" dt="2024-01-16T04:02:23.746" v="141" actId="1036"/>
        <pc:sldMkLst>
          <pc:docMk/>
          <pc:sldMk cId="2726926935" sldId="256"/>
        </pc:sldMkLst>
        <pc:spChg chg="mod">
          <ac:chgData name="pichet limvajiranan" userId="36ebacc2-b762-4252-9d03-79f70edfd06b" providerId="ADAL" clId="{E26CDB8B-5A0E-2140-9CA1-A9BFA0ADE317}" dt="2024-01-16T04:02:23.746" v="141" actId="1036"/>
          <ac:spMkLst>
            <pc:docMk/>
            <pc:sldMk cId="2726926935" sldId="256"/>
            <ac:spMk id="2" creationId="{4C88CED3-FCB8-487E-B94F-805ACEE5BBD3}"/>
          </ac:spMkLst>
        </pc:spChg>
        <pc:spChg chg="mod">
          <ac:chgData name="pichet limvajiranan" userId="36ebacc2-b762-4252-9d03-79f70edfd06b" providerId="ADAL" clId="{E26CDB8B-5A0E-2140-9CA1-A9BFA0ADE317}" dt="2024-01-16T04:02:13.080" v="123"/>
          <ac:spMkLst>
            <pc:docMk/>
            <pc:sldMk cId="2726926935" sldId="256"/>
            <ac:spMk id="3" creationId="{9063185F-40F8-424E-B721-C956709102FF}"/>
          </ac:spMkLst>
        </pc:spChg>
      </pc:sldChg>
      <pc:sldChg chg="modSp add mod">
        <pc:chgData name="pichet limvajiranan" userId="36ebacc2-b762-4252-9d03-79f70edfd06b" providerId="ADAL" clId="{E26CDB8B-5A0E-2140-9CA1-A9BFA0ADE317}" dt="2024-01-16T04:33:09.316" v="245" actId="207"/>
        <pc:sldMkLst>
          <pc:docMk/>
          <pc:sldMk cId="2152372842" sldId="257"/>
        </pc:sldMkLst>
        <pc:spChg chg="mod">
          <ac:chgData name="pichet limvajiranan" userId="36ebacc2-b762-4252-9d03-79f70edfd06b" providerId="ADAL" clId="{E26CDB8B-5A0E-2140-9CA1-A9BFA0ADE317}" dt="2024-01-16T04:33:09.316" v="245" actId="207"/>
          <ac:spMkLst>
            <pc:docMk/>
            <pc:sldMk cId="2152372842" sldId="257"/>
            <ac:spMk id="3" creationId="{7CF0C961-419B-44BC-B5D7-942A23E6EEE3}"/>
          </ac:spMkLst>
        </pc:spChg>
      </pc:sldChg>
      <pc:sldChg chg="modSp add mod">
        <pc:chgData name="pichet limvajiranan" userId="36ebacc2-b762-4252-9d03-79f70edfd06b" providerId="ADAL" clId="{E26CDB8B-5A0E-2140-9CA1-A9BFA0ADE317}" dt="2024-01-16T04:34:52.521" v="278" actId="20577"/>
        <pc:sldMkLst>
          <pc:docMk/>
          <pc:sldMk cId="3046693472" sldId="271"/>
        </pc:sldMkLst>
        <pc:spChg chg="mod">
          <ac:chgData name="pichet limvajiranan" userId="36ebacc2-b762-4252-9d03-79f70edfd06b" providerId="ADAL" clId="{E26CDB8B-5A0E-2140-9CA1-A9BFA0ADE317}" dt="2024-01-16T04:34:52.521" v="278" actId="20577"/>
          <ac:spMkLst>
            <pc:docMk/>
            <pc:sldMk cId="3046693472" sldId="271"/>
            <ac:spMk id="3" creationId="{8025D8AE-0986-4261-AD8C-9316E420AEC1}"/>
          </ac:spMkLst>
        </pc:spChg>
      </pc:sldChg>
      <pc:sldChg chg="del">
        <pc:chgData name="pichet limvajiranan" userId="36ebacc2-b762-4252-9d03-79f70edfd06b" providerId="ADAL" clId="{E26CDB8B-5A0E-2140-9CA1-A9BFA0ADE317}" dt="2024-01-16T04:26:52.755" v="234" actId="2696"/>
        <pc:sldMkLst>
          <pc:docMk/>
          <pc:sldMk cId="2495673732" sldId="272"/>
        </pc:sldMkLst>
      </pc:sldChg>
      <pc:sldChg chg="modSp add mod">
        <pc:chgData name="pichet limvajiranan" userId="36ebacc2-b762-4252-9d03-79f70edfd06b" providerId="ADAL" clId="{E26CDB8B-5A0E-2140-9CA1-A9BFA0ADE317}" dt="2024-01-16T04:27:35.896" v="239" actId="20577"/>
        <pc:sldMkLst>
          <pc:docMk/>
          <pc:sldMk cId="4223468372" sldId="272"/>
        </pc:sldMkLst>
        <pc:graphicFrameChg chg="modGraphic">
          <ac:chgData name="pichet limvajiranan" userId="36ebacc2-b762-4252-9d03-79f70edfd06b" providerId="ADAL" clId="{E26CDB8B-5A0E-2140-9CA1-A9BFA0ADE317}" dt="2024-01-16T04:27:35.896" v="239" actId="20577"/>
          <ac:graphicFrameMkLst>
            <pc:docMk/>
            <pc:sldMk cId="4223468372" sldId="272"/>
            <ac:graphicFrameMk id="4" creationId="{DE6B313E-FF3C-4293-905A-41AB81471544}"/>
          </ac:graphicFrameMkLst>
        </pc:graphicFrameChg>
      </pc:sldChg>
      <pc:sldChg chg="modSp add mod">
        <pc:chgData name="pichet limvajiranan" userId="36ebacc2-b762-4252-9d03-79f70edfd06b" providerId="ADAL" clId="{E26CDB8B-5A0E-2140-9CA1-A9BFA0ADE317}" dt="2024-01-16T04:39:45.595" v="290" actId="207"/>
        <pc:sldMkLst>
          <pc:docMk/>
          <pc:sldMk cId="796091335" sldId="273"/>
        </pc:sldMkLst>
        <pc:spChg chg="mod">
          <ac:chgData name="pichet limvajiranan" userId="36ebacc2-b762-4252-9d03-79f70edfd06b" providerId="ADAL" clId="{E26CDB8B-5A0E-2140-9CA1-A9BFA0ADE317}" dt="2024-01-16T04:39:45.595" v="290" actId="207"/>
          <ac:spMkLst>
            <pc:docMk/>
            <pc:sldMk cId="796091335" sldId="273"/>
            <ac:spMk id="4" creationId="{25914342-F512-4C69-8432-29D2DB5BAA4C}"/>
          </ac:spMkLst>
        </pc:spChg>
      </pc:sldChg>
      <pc:sldChg chg="modSp add mod">
        <pc:chgData name="pichet limvajiranan" userId="36ebacc2-b762-4252-9d03-79f70edfd06b" providerId="ADAL" clId="{E26CDB8B-5A0E-2140-9CA1-A9BFA0ADE317}" dt="2024-01-16T04:41:43.758" v="297" actId="20577"/>
        <pc:sldMkLst>
          <pc:docMk/>
          <pc:sldMk cId="1042658938" sldId="274"/>
        </pc:sldMkLst>
        <pc:spChg chg="mod">
          <ac:chgData name="pichet limvajiranan" userId="36ebacc2-b762-4252-9d03-79f70edfd06b" providerId="ADAL" clId="{E26CDB8B-5A0E-2140-9CA1-A9BFA0ADE317}" dt="2024-01-16T04:41:43.758" v="297" actId="20577"/>
          <ac:spMkLst>
            <pc:docMk/>
            <pc:sldMk cId="1042658938" sldId="274"/>
            <ac:spMk id="2" creationId="{D86231B8-527D-46EF-8202-016136963254}"/>
          </ac:spMkLst>
        </pc:spChg>
        <pc:spChg chg="mod">
          <ac:chgData name="pichet limvajiranan" userId="36ebacc2-b762-4252-9d03-79f70edfd06b" providerId="ADAL" clId="{E26CDB8B-5A0E-2140-9CA1-A9BFA0ADE317}" dt="2024-01-16T04:38:20.309" v="285" actId="207"/>
          <ac:spMkLst>
            <pc:docMk/>
            <pc:sldMk cId="1042658938" sldId="274"/>
            <ac:spMk id="4" creationId="{25914342-F512-4C69-8432-29D2DB5BAA4C}"/>
          </ac:spMkLst>
        </pc:spChg>
      </pc:sldChg>
      <pc:sldChg chg="addSp modSp add mod ord">
        <pc:chgData name="pichet limvajiranan" userId="36ebacc2-b762-4252-9d03-79f70edfd06b" providerId="ADAL" clId="{E26CDB8B-5A0E-2140-9CA1-A9BFA0ADE317}" dt="2024-01-16T04:41:38.672" v="295" actId="20577"/>
        <pc:sldMkLst>
          <pc:docMk/>
          <pc:sldMk cId="1490395512" sldId="275"/>
        </pc:sldMkLst>
        <pc:spChg chg="mod">
          <ac:chgData name="pichet limvajiranan" userId="36ebacc2-b762-4252-9d03-79f70edfd06b" providerId="ADAL" clId="{E26CDB8B-5A0E-2140-9CA1-A9BFA0ADE317}" dt="2024-01-16T04:41:38.672" v="295" actId="20577"/>
          <ac:spMkLst>
            <pc:docMk/>
            <pc:sldMk cId="1490395512" sldId="275"/>
            <ac:spMk id="2" creationId="{D86231B8-527D-46EF-8202-016136963254}"/>
          </ac:spMkLst>
        </pc:spChg>
        <pc:spChg chg="mod">
          <ac:chgData name="pichet limvajiranan" userId="36ebacc2-b762-4252-9d03-79f70edfd06b" providerId="ADAL" clId="{E26CDB8B-5A0E-2140-9CA1-A9BFA0ADE317}" dt="2024-01-16T04:39:15.559" v="289" actId="207"/>
          <ac:spMkLst>
            <pc:docMk/>
            <pc:sldMk cId="1490395512" sldId="275"/>
            <ac:spMk id="4" creationId="{25914342-F512-4C69-8432-29D2DB5BAA4C}"/>
          </ac:spMkLst>
        </pc:spChg>
        <pc:spChg chg="mod">
          <ac:chgData name="pichet limvajiranan" userId="36ebacc2-b762-4252-9d03-79f70edfd06b" providerId="ADAL" clId="{E26CDB8B-5A0E-2140-9CA1-A9BFA0ADE317}" dt="2024-01-16T04:40:53.174" v="291"/>
          <ac:spMkLst>
            <pc:docMk/>
            <pc:sldMk cId="1490395512" sldId="275"/>
            <ac:spMk id="5" creationId="{DBB50C35-AD04-7FDF-8FB3-CB2752FC94CF}"/>
          </ac:spMkLst>
        </pc:spChg>
        <pc:spChg chg="mod">
          <ac:chgData name="pichet limvajiranan" userId="36ebacc2-b762-4252-9d03-79f70edfd06b" providerId="ADAL" clId="{E26CDB8B-5A0E-2140-9CA1-A9BFA0ADE317}" dt="2024-01-16T04:40:53.174" v="291"/>
          <ac:spMkLst>
            <pc:docMk/>
            <pc:sldMk cId="1490395512" sldId="275"/>
            <ac:spMk id="6" creationId="{DDD2A110-80A9-406D-84F9-7CDBBE9A66BF}"/>
          </ac:spMkLst>
        </pc:spChg>
        <pc:spChg chg="mod">
          <ac:chgData name="pichet limvajiranan" userId="36ebacc2-b762-4252-9d03-79f70edfd06b" providerId="ADAL" clId="{E26CDB8B-5A0E-2140-9CA1-A9BFA0ADE317}" dt="2024-01-16T04:40:53.174" v="291"/>
          <ac:spMkLst>
            <pc:docMk/>
            <pc:sldMk cId="1490395512" sldId="275"/>
            <ac:spMk id="7" creationId="{A76FA885-665B-2F81-C023-F98ED9D1DD16}"/>
          </ac:spMkLst>
        </pc:spChg>
        <pc:spChg chg="mod">
          <ac:chgData name="pichet limvajiranan" userId="36ebacc2-b762-4252-9d03-79f70edfd06b" providerId="ADAL" clId="{E26CDB8B-5A0E-2140-9CA1-A9BFA0ADE317}" dt="2024-01-16T04:40:53.174" v="291"/>
          <ac:spMkLst>
            <pc:docMk/>
            <pc:sldMk cId="1490395512" sldId="275"/>
            <ac:spMk id="12" creationId="{FFED6AF2-DBEE-9380-428E-3DACF86678FA}"/>
          </ac:spMkLst>
        </pc:spChg>
        <pc:spChg chg="mod">
          <ac:chgData name="pichet limvajiranan" userId="36ebacc2-b762-4252-9d03-79f70edfd06b" providerId="ADAL" clId="{E26CDB8B-5A0E-2140-9CA1-A9BFA0ADE317}" dt="2024-01-16T04:40:53.174" v="291"/>
          <ac:spMkLst>
            <pc:docMk/>
            <pc:sldMk cId="1490395512" sldId="275"/>
            <ac:spMk id="14" creationId="{A506AA0E-FB7F-21E3-B614-4D7B07D551DE}"/>
          </ac:spMkLst>
        </pc:spChg>
        <pc:spChg chg="mod">
          <ac:chgData name="pichet limvajiranan" userId="36ebacc2-b762-4252-9d03-79f70edfd06b" providerId="ADAL" clId="{E26CDB8B-5A0E-2140-9CA1-A9BFA0ADE317}" dt="2024-01-16T04:40:53.174" v="291"/>
          <ac:spMkLst>
            <pc:docMk/>
            <pc:sldMk cId="1490395512" sldId="275"/>
            <ac:spMk id="15" creationId="{28E090F2-184C-392E-37A0-F05091006F33}"/>
          </ac:spMkLst>
        </pc:spChg>
        <pc:spChg chg="mod">
          <ac:chgData name="pichet limvajiranan" userId="36ebacc2-b762-4252-9d03-79f70edfd06b" providerId="ADAL" clId="{E26CDB8B-5A0E-2140-9CA1-A9BFA0ADE317}" dt="2024-01-16T04:40:53.174" v="291"/>
          <ac:spMkLst>
            <pc:docMk/>
            <pc:sldMk cId="1490395512" sldId="275"/>
            <ac:spMk id="16" creationId="{7B774A2F-B53B-5AE7-7919-0E2119AB99CA}"/>
          </ac:spMkLst>
        </pc:spChg>
        <pc:spChg chg="mod">
          <ac:chgData name="pichet limvajiranan" userId="36ebacc2-b762-4252-9d03-79f70edfd06b" providerId="ADAL" clId="{E26CDB8B-5A0E-2140-9CA1-A9BFA0ADE317}" dt="2024-01-16T04:40:53.174" v="291"/>
          <ac:spMkLst>
            <pc:docMk/>
            <pc:sldMk cId="1490395512" sldId="275"/>
            <ac:spMk id="17" creationId="{A34D7F40-635C-E66F-A2A0-D5E21D0A512E}"/>
          </ac:spMkLst>
        </pc:spChg>
        <pc:grpChg chg="add mod">
          <ac:chgData name="pichet limvajiranan" userId="36ebacc2-b762-4252-9d03-79f70edfd06b" providerId="ADAL" clId="{E26CDB8B-5A0E-2140-9CA1-A9BFA0ADE317}" dt="2024-01-16T04:40:53.174" v="291"/>
          <ac:grpSpMkLst>
            <pc:docMk/>
            <pc:sldMk cId="1490395512" sldId="275"/>
            <ac:grpSpMk id="3" creationId="{596F198D-DBE9-4F46-F22A-3AC7D53325FD}"/>
          </ac:grpSpMkLst>
        </pc:grpChg>
        <pc:picChg chg="mod">
          <ac:chgData name="pichet limvajiranan" userId="36ebacc2-b762-4252-9d03-79f70edfd06b" providerId="ADAL" clId="{E26CDB8B-5A0E-2140-9CA1-A9BFA0ADE317}" dt="2024-01-16T04:40:53.174" v="291"/>
          <ac:picMkLst>
            <pc:docMk/>
            <pc:sldMk cId="1490395512" sldId="275"/>
            <ac:picMk id="8" creationId="{3AF430ED-10B8-E72C-518F-655E703A5BED}"/>
          </ac:picMkLst>
        </pc:picChg>
        <pc:cxnChg chg="mod">
          <ac:chgData name="pichet limvajiranan" userId="36ebacc2-b762-4252-9d03-79f70edfd06b" providerId="ADAL" clId="{E26CDB8B-5A0E-2140-9CA1-A9BFA0ADE317}" dt="2024-01-16T04:40:53.174" v="291"/>
          <ac:cxnSpMkLst>
            <pc:docMk/>
            <pc:sldMk cId="1490395512" sldId="275"/>
            <ac:cxnSpMk id="9" creationId="{C6A2A504-B480-5874-C7C6-8FF30A3C90B6}"/>
          </ac:cxnSpMkLst>
        </pc:cxnChg>
        <pc:cxnChg chg="mod">
          <ac:chgData name="pichet limvajiranan" userId="36ebacc2-b762-4252-9d03-79f70edfd06b" providerId="ADAL" clId="{E26CDB8B-5A0E-2140-9CA1-A9BFA0ADE317}" dt="2024-01-16T04:40:53.174" v="291"/>
          <ac:cxnSpMkLst>
            <pc:docMk/>
            <pc:sldMk cId="1490395512" sldId="275"/>
            <ac:cxnSpMk id="10" creationId="{4D2FC7CA-02CD-7BB5-DC36-8E9F4F6F4DE9}"/>
          </ac:cxnSpMkLst>
        </pc:cxnChg>
        <pc:cxnChg chg="mod">
          <ac:chgData name="pichet limvajiranan" userId="36ebacc2-b762-4252-9d03-79f70edfd06b" providerId="ADAL" clId="{E26CDB8B-5A0E-2140-9CA1-A9BFA0ADE317}" dt="2024-01-16T04:40:53.174" v="291"/>
          <ac:cxnSpMkLst>
            <pc:docMk/>
            <pc:sldMk cId="1490395512" sldId="275"/>
            <ac:cxnSpMk id="11" creationId="{3E779706-F2D9-0E27-58EE-09CFECDC4371}"/>
          </ac:cxnSpMkLst>
        </pc:cxnChg>
        <pc:cxnChg chg="mod">
          <ac:chgData name="pichet limvajiranan" userId="36ebacc2-b762-4252-9d03-79f70edfd06b" providerId="ADAL" clId="{E26CDB8B-5A0E-2140-9CA1-A9BFA0ADE317}" dt="2024-01-16T04:40:53.174" v="291"/>
          <ac:cxnSpMkLst>
            <pc:docMk/>
            <pc:sldMk cId="1490395512" sldId="275"/>
            <ac:cxnSpMk id="13" creationId="{1414AC10-A185-05C6-FE12-D797592A8B39}"/>
          </ac:cxnSpMkLst>
        </pc:cxnChg>
      </pc:sldChg>
      <pc:sldChg chg="modSp add mod">
        <pc:chgData name="pichet limvajiranan" userId="36ebacc2-b762-4252-9d03-79f70edfd06b" providerId="ADAL" clId="{E26CDB8B-5A0E-2140-9CA1-A9BFA0ADE317}" dt="2024-01-16T05:36:40.420" v="752" actId="20577"/>
        <pc:sldMkLst>
          <pc:docMk/>
          <pc:sldMk cId="2903408861" sldId="276"/>
        </pc:sldMkLst>
        <pc:spChg chg="mod">
          <ac:chgData name="pichet limvajiranan" userId="36ebacc2-b762-4252-9d03-79f70edfd06b" providerId="ADAL" clId="{E26CDB8B-5A0E-2140-9CA1-A9BFA0ADE317}" dt="2024-01-16T05:35:04.729" v="723" actId="20577"/>
          <ac:spMkLst>
            <pc:docMk/>
            <pc:sldMk cId="2903408861" sldId="276"/>
            <ac:spMk id="2" creationId="{33DCE075-200E-4B8B-8038-5E7ED6AD04A5}"/>
          </ac:spMkLst>
        </pc:spChg>
        <pc:spChg chg="mod">
          <ac:chgData name="pichet limvajiranan" userId="36ebacc2-b762-4252-9d03-79f70edfd06b" providerId="ADAL" clId="{E26CDB8B-5A0E-2140-9CA1-A9BFA0ADE317}" dt="2024-01-16T05:36:40.420" v="752" actId="20577"/>
          <ac:spMkLst>
            <pc:docMk/>
            <pc:sldMk cId="2903408861" sldId="276"/>
            <ac:spMk id="3" creationId="{218702FB-47EE-4F19-BFDF-8D5BC15A3418}"/>
          </ac:spMkLst>
        </pc:spChg>
      </pc:sldChg>
      <pc:sldChg chg="modSp mod">
        <pc:chgData name="pichet limvajiranan" userId="36ebacc2-b762-4252-9d03-79f70edfd06b" providerId="ADAL" clId="{E26CDB8B-5A0E-2140-9CA1-A9BFA0ADE317}" dt="2024-01-16T05:50:04.119" v="786" actId="207"/>
        <pc:sldMkLst>
          <pc:docMk/>
          <pc:sldMk cId="2416333854" sldId="277"/>
        </pc:sldMkLst>
        <pc:spChg chg="mod">
          <ac:chgData name="pichet limvajiranan" userId="36ebacc2-b762-4252-9d03-79f70edfd06b" providerId="ADAL" clId="{E26CDB8B-5A0E-2140-9CA1-A9BFA0ADE317}" dt="2024-01-16T05:49:10.753" v="778" actId="1076"/>
          <ac:spMkLst>
            <pc:docMk/>
            <pc:sldMk cId="2416333854" sldId="277"/>
            <ac:spMk id="3" creationId="{0B45938D-92B8-DF19-B244-109BA540E5C5}"/>
          </ac:spMkLst>
        </pc:spChg>
        <pc:spChg chg="mod">
          <ac:chgData name="pichet limvajiranan" userId="36ebacc2-b762-4252-9d03-79f70edfd06b" providerId="ADAL" clId="{E26CDB8B-5A0E-2140-9CA1-A9BFA0ADE317}" dt="2024-01-16T05:49:37.809" v="780" actId="207"/>
          <ac:spMkLst>
            <pc:docMk/>
            <pc:sldMk cId="2416333854" sldId="277"/>
            <ac:spMk id="4" creationId="{11990B55-B94F-33DE-7FF4-CE2C95950220}"/>
          </ac:spMkLst>
        </pc:spChg>
        <pc:spChg chg="mod">
          <ac:chgData name="pichet limvajiranan" userId="36ebacc2-b762-4252-9d03-79f70edfd06b" providerId="ADAL" clId="{E26CDB8B-5A0E-2140-9CA1-A9BFA0ADE317}" dt="2024-01-16T05:50:04.119" v="786" actId="207"/>
          <ac:spMkLst>
            <pc:docMk/>
            <pc:sldMk cId="2416333854" sldId="277"/>
            <ac:spMk id="5" creationId="{93358A87-D39E-51D1-CC14-AC5F6EEC9704}"/>
          </ac:spMkLst>
        </pc:spChg>
      </pc:sldChg>
      <pc:sldChg chg="modSp mod">
        <pc:chgData name="pichet limvajiranan" userId="36ebacc2-b762-4252-9d03-79f70edfd06b" providerId="ADAL" clId="{E26CDB8B-5A0E-2140-9CA1-A9BFA0ADE317}" dt="2024-01-16T03:52:22.493" v="89" actId="20577"/>
        <pc:sldMkLst>
          <pc:docMk/>
          <pc:sldMk cId="560066495" sldId="295"/>
        </pc:sldMkLst>
        <pc:spChg chg="mod">
          <ac:chgData name="pichet limvajiranan" userId="36ebacc2-b762-4252-9d03-79f70edfd06b" providerId="ADAL" clId="{E26CDB8B-5A0E-2140-9CA1-A9BFA0ADE317}" dt="2024-01-16T03:52:22.493" v="89" actId="20577"/>
          <ac:spMkLst>
            <pc:docMk/>
            <pc:sldMk cId="560066495" sldId="295"/>
            <ac:spMk id="3" creationId="{6DF7812E-60DC-5038-56C0-17A0F0D12301}"/>
          </ac:spMkLst>
        </pc:spChg>
      </pc:sldChg>
      <pc:sldChg chg="addSp delSp modSp mod">
        <pc:chgData name="pichet limvajiranan" userId="36ebacc2-b762-4252-9d03-79f70edfd06b" providerId="ADAL" clId="{E26CDB8B-5A0E-2140-9CA1-A9BFA0ADE317}" dt="2024-01-16T05:14:30.990" v="567" actId="2085"/>
        <pc:sldMkLst>
          <pc:docMk/>
          <pc:sldMk cId="3849819150" sldId="296"/>
        </pc:sldMkLst>
        <pc:spChg chg="mod">
          <ac:chgData name="pichet limvajiranan" userId="36ebacc2-b762-4252-9d03-79f70edfd06b" providerId="ADAL" clId="{E26CDB8B-5A0E-2140-9CA1-A9BFA0ADE317}" dt="2024-01-16T05:13:01.858" v="560" actId="20577"/>
          <ac:spMkLst>
            <pc:docMk/>
            <pc:sldMk cId="3849819150" sldId="296"/>
            <ac:spMk id="3" creationId="{6DF7812E-60DC-5038-56C0-17A0F0D12301}"/>
          </ac:spMkLst>
        </pc:spChg>
        <pc:spChg chg="add mod">
          <ac:chgData name="pichet limvajiranan" userId="36ebacc2-b762-4252-9d03-79f70edfd06b" providerId="ADAL" clId="{E26CDB8B-5A0E-2140-9CA1-A9BFA0ADE317}" dt="2024-01-16T05:14:30.990" v="567" actId="2085"/>
          <ac:spMkLst>
            <pc:docMk/>
            <pc:sldMk cId="3849819150" sldId="296"/>
            <ac:spMk id="4" creationId="{3EBEAF27-2706-911A-CF60-A38BF9F1FADA}"/>
          </ac:spMkLst>
        </pc:spChg>
        <pc:spChg chg="del mod">
          <ac:chgData name="pichet limvajiranan" userId="36ebacc2-b762-4252-9d03-79f70edfd06b" providerId="ADAL" clId="{E26CDB8B-5A0E-2140-9CA1-A9BFA0ADE317}" dt="2024-01-16T05:12:58.600" v="559" actId="478"/>
          <ac:spMkLst>
            <pc:docMk/>
            <pc:sldMk cId="3849819150" sldId="296"/>
            <ac:spMk id="5" creationId="{EC963189-9314-1738-42C1-D66840C3B7F7}"/>
          </ac:spMkLst>
        </pc:spChg>
      </pc:sldChg>
      <pc:sldChg chg="modSp mod">
        <pc:chgData name="pichet limvajiranan" userId="36ebacc2-b762-4252-9d03-79f70edfd06b" providerId="ADAL" clId="{E26CDB8B-5A0E-2140-9CA1-A9BFA0ADE317}" dt="2024-01-16T03:51:51.442" v="73" actId="20577"/>
        <pc:sldMkLst>
          <pc:docMk/>
          <pc:sldMk cId="3207729774" sldId="298"/>
        </pc:sldMkLst>
        <pc:spChg chg="mod">
          <ac:chgData name="pichet limvajiranan" userId="36ebacc2-b762-4252-9d03-79f70edfd06b" providerId="ADAL" clId="{E26CDB8B-5A0E-2140-9CA1-A9BFA0ADE317}" dt="2024-01-16T03:51:51.442" v="73" actId="20577"/>
          <ac:spMkLst>
            <pc:docMk/>
            <pc:sldMk cId="3207729774" sldId="298"/>
            <ac:spMk id="3" creationId="{6DF7812E-60DC-5038-56C0-17A0F0D12301}"/>
          </ac:spMkLst>
        </pc:spChg>
      </pc:sldChg>
      <pc:sldChg chg="addSp delSp modSp new mod setBg modClrScheme addAnim delAnim setClrOvrMap chgLayout">
        <pc:chgData name="pichet limvajiranan" userId="36ebacc2-b762-4252-9d03-79f70edfd06b" providerId="ADAL" clId="{E26CDB8B-5A0E-2140-9CA1-A9BFA0ADE317}" dt="2024-01-16T04:00:52.004" v="114"/>
        <pc:sldMkLst>
          <pc:docMk/>
          <pc:sldMk cId="731158710" sldId="389"/>
        </pc:sldMkLst>
        <pc:spChg chg="del mod ord">
          <ac:chgData name="pichet limvajiranan" userId="36ebacc2-b762-4252-9d03-79f70edfd06b" providerId="ADAL" clId="{E26CDB8B-5A0E-2140-9CA1-A9BFA0ADE317}" dt="2024-01-16T03:58:23.901" v="91" actId="700"/>
          <ac:spMkLst>
            <pc:docMk/>
            <pc:sldMk cId="731158710" sldId="389"/>
            <ac:spMk id="2" creationId="{BB394197-4022-41C8-280C-E24C22327A45}"/>
          </ac:spMkLst>
        </pc:spChg>
        <pc:spChg chg="del mod ord">
          <ac:chgData name="pichet limvajiranan" userId="36ebacc2-b762-4252-9d03-79f70edfd06b" providerId="ADAL" clId="{E26CDB8B-5A0E-2140-9CA1-A9BFA0ADE317}" dt="2024-01-16T03:58:23.901" v="91" actId="700"/>
          <ac:spMkLst>
            <pc:docMk/>
            <pc:sldMk cId="731158710" sldId="389"/>
            <ac:spMk id="3" creationId="{A1592D55-026A-D8AB-E858-7F3D378BE597}"/>
          </ac:spMkLst>
        </pc:spChg>
        <pc:spChg chg="add mod ord">
          <ac:chgData name="pichet limvajiranan" userId="36ebacc2-b762-4252-9d03-79f70edfd06b" providerId="ADAL" clId="{E26CDB8B-5A0E-2140-9CA1-A9BFA0ADE317}" dt="2024-01-16T04:00:52.003" v="113" actId="26606"/>
          <ac:spMkLst>
            <pc:docMk/>
            <pc:sldMk cId="731158710" sldId="389"/>
            <ac:spMk id="4" creationId="{AA41B590-6D6F-34D7-6F43-BCF19814B105}"/>
          </ac:spMkLst>
        </pc:spChg>
        <pc:spChg chg="add mod ord">
          <ac:chgData name="pichet limvajiranan" userId="36ebacc2-b762-4252-9d03-79f70edfd06b" providerId="ADAL" clId="{E26CDB8B-5A0E-2140-9CA1-A9BFA0ADE317}" dt="2024-01-16T04:00:52.003" v="113" actId="26606"/>
          <ac:spMkLst>
            <pc:docMk/>
            <pc:sldMk cId="731158710" sldId="389"/>
            <ac:spMk id="5" creationId="{7DAA8F6D-2F44-E25B-9E95-1CEA0A117A63}"/>
          </ac:spMkLst>
        </pc:spChg>
        <pc:spChg chg="add del">
          <ac:chgData name="pichet limvajiranan" userId="36ebacc2-b762-4252-9d03-79f70edfd06b" providerId="ADAL" clId="{E26CDB8B-5A0E-2140-9CA1-A9BFA0ADE317}" dt="2024-01-16T04:00:41.197" v="107" actId="26606"/>
          <ac:spMkLst>
            <pc:docMk/>
            <pc:sldMk cId="731158710" sldId="389"/>
            <ac:spMk id="11" creationId="{0671A8AE-40A1-4631-A6B8-581AFF065482}"/>
          </ac:spMkLst>
        </pc:spChg>
        <pc:spChg chg="add del">
          <ac:chgData name="pichet limvajiranan" userId="36ebacc2-b762-4252-9d03-79f70edfd06b" providerId="ADAL" clId="{E26CDB8B-5A0E-2140-9CA1-A9BFA0ADE317}" dt="2024-01-16T04:00:41.197" v="107" actId="26606"/>
          <ac:spMkLst>
            <pc:docMk/>
            <pc:sldMk cId="731158710" sldId="389"/>
            <ac:spMk id="13" creationId="{AB58EF07-17C2-48CF-ABB0-EEF1F17CB8F0}"/>
          </ac:spMkLst>
        </pc:spChg>
        <pc:spChg chg="add del">
          <ac:chgData name="pichet limvajiranan" userId="36ebacc2-b762-4252-9d03-79f70edfd06b" providerId="ADAL" clId="{E26CDB8B-5A0E-2140-9CA1-A9BFA0ADE317}" dt="2024-01-16T04:00:41.197" v="107" actId="26606"/>
          <ac:spMkLst>
            <pc:docMk/>
            <pc:sldMk cId="731158710" sldId="389"/>
            <ac:spMk id="15" creationId="{AF2F604E-43BE-4DC3-B983-E071523364F8}"/>
          </ac:spMkLst>
        </pc:spChg>
        <pc:spChg chg="add del">
          <ac:chgData name="pichet limvajiranan" userId="36ebacc2-b762-4252-9d03-79f70edfd06b" providerId="ADAL" clId="{E26CDB8B-5A0E-2140-9CA1-A9BFA0ADE317}" dt="2024-01-16T04:00:41.197" v="107" actId="26606"/>
          <ac:spMkLst>
            <pc:docMk/>
            <pc:sldMk cId="731158710" sldId="389"/>
            <ac:spMk id="17" creationId="{08C9B587-E65E-4B52-B37C-ABEBB6E87928}"/>
          </ac:spMkLst>
        </pc:spChg>
        <pc:spChg chg="add del">
          <ac:chgData name="pichet limvajiranan" userId="36ebacc2-b762-4252-9d03-79f70edfd06b" providerId="ADAL" clId="{E26CDB8B-5A0E-2140-9CA1-A9BFA0ADE317}" dt="2024-01-16T04:00:47.423" v="110" actId="26606"/>
          <ac:spMkLst>
            <pc:docMk/>
            <pc:sldMk cId="731158710" sldId="389"/>
            <ac:spMk id="19" creationId="{71B2258F-86CA-4D4D-8270-BC05FCDEBFB3}"/>
          </ac:spMkLst>
        </pc:spChg>
        <pc:spChg chg="add del">
          <ac:chgData name="pichet limvajiranan" userId="36ebacc2-b762-4252-9d03-79f70edfd06b" providerId="ADAL" clId="{E26CDB8B-5A0E-2140-9CA1-A9BFA0ADE317}" dt="2024-01-16T04:00:51.988" v="112" actId="26606"/>
          <ac:spMkLst>
            <pc:docMk/>
            <pc:sldMk cId="731158710" sldId="389"/>
            <ac:spMk id="22" creationId="{5A59F003-E00A-43F9-91DC-CC54E3B87466}"/>
          </ac:spMkLst>
        </pc:spChg>
        <pc:spChg chg="add del">
          <ac:chgData name="pichet limvajiranan" userId="36ebacc2-b762-4252-9d03-79f70edfd06b" providerId="ADAL" clId="{E26CDB8B-5A0E-2140-9CA1-A9BFA0ADE317}" dt="2024-01-16T04:00:51.988" v="112" actId="26606"/>
          <ac:spMkLst>
            <pc:docMk/>
            <pc:sldMk cId="731158710" sldId="389"/>
            <ac:spMk id="24" creationId="{D74A4382-E3AD-430A-9A1F-DFA3E0E77A7D}"/>
          </ac:spMkLst>
        </pc:spChg>
        <pc:spChg chg="add del">
          <ac:chgData name="pichet limvajiranan" userId="36ebacc2-b762-4252-9d03-79f70edfd06b" providerId="ADAL" clId="{E26CDB8B-5A0E-2140-9CA1-A9BFA0ADE317}" dt="2024-01-16T04:00:51.988" v="112" actId="26606"/>
          <ac:spMkLst>
            <pc:docMk/>
            <pc:sldMk cId="731158710" sldId="389"/>
            <ac:spMk id="25" creationId="{79F40191-0F44-4FD1-82CC-ACB507C14BE6}"/>
          </ac:spMkLst>
        </pc:spChg>
        <pc:spChg chg="add">
          <ac:chgData name="pichet limvajiranan" userId="36ebacc2-b762-4252-9d03-79f70edfd06b" providerId="ADAL" clId="{E26CDB8B-5A0E-2140-9CA1-A9BFA0ADE317}" dt="2024-01-16T04:00:52.003" v="113" actId="26606"/>
          <ac:spMkLst>
            <pc:docMk/>
            <pc:sldMk cId="731158710" sldId="389"/>
            <ac:spMk id="27" creationId="{71B2258F-86CA-4D4D-8270-BC05FCDEBFB3}"/>
          </ac:spMkLst>
        </pc:spChg>
        <pc:picChg chg="add del">
          <ac:chgData name="pichet limvajiranan" userId="36ebacc2-b762-4252-9d03-79f70edfd06b" providerId="ADAL" clId="{E26CDB8B-5A0E-2140-9CA1-A9BFA0ADE317}" dt="2024-01-16T04:00:41.197" v="107" actId="26606"/>
          <ac:picMkLst>
            <pc:docMk/>
            <pc:sldMk cId="731158710" sldId="389"/>
            <ac:picMk id="7" creationId="{B7893F2B-97A7-9B6D-8274-E86B5D79473F}"/>
          </ac:picMkLst>
        </pc:picChg>
        <pc:picChg chg="add del">
          <ac:chgData name="pichet limvajiranan" userId="36ebacc2-b762-4252-9d03-79f70edfd06b" providerId="ADAL" clId="{E26CDB8B-5A0E-2140-9CA1-A9BFA0ADE317}" dt="2024-01-16T04:00:47.423" v="110" actId="26606"/>
          <ac:picMkLst>
            <pc:docMk/>
            <pc:sldMk cId="731158710" sldId="389"/>
            <ac:picMk id="20" creationId="{FC153C93-9562-5D3B-FDC4-BC410915B5B2}"/>
          </ac:picMkLst>
        </pc:picChg>
        <pc:picChg chg="add del">
          <ac:chgData name="pichet limvajiranan" userId="36ebacc2-b762-4252-9d03-79f70edfd06b" providerId="ADAL" clId="{E26CDB8B-5A0E-2140-9CA1-A9BFA0ADE317}" dt="2024-01-16T04:00:51.988" v="112" actId="26606"/>
          <ac:picMkLst>
            <pc:docMk/>
            <pc:sldMk cId="731158710" sldId="389"/>
            <ac:picMk id="23" creationId="{F77A092F-BC8D-16BF-D34A-6A5A7B61E93A}"/>
          </ac:picMkLst>
        </pc:picChg>
        <pc:picChg chg="add">
          <ac:chgData name="pichet limvajiranan" userId="36ebacc2-b762-4252-9d03-79f70edfd06b" providerId="ADAL" clId="{E26CDB8B-5A0E-2140-9CA1-A9BFA0ADE317}" dt="2024-01-16T04:00:52.003" v="113" actId="26606"/>
          <ac:picMkLst>
            <pc:docMk/>
            <pc:sldMk cId="731158710" sldId="389"/>
            <ac:picMk id="28" creationId="{FC153C93-9562-5D3B-FDC4-BC410915B5B2}"/>
          </ac:picMkLst>
        </pc:picChg>
      </pc:sldChg>
      <pc:sldChg chg="addSp modSp new mod">
        <pc:chgData name="pichet limvajiranan" userId="36ebacc2-b762-4252-9d03-79f70edfd06b" providerId="ADAL" clId="{E26CDB8B-5A0E-2140-9CA1-A9BFA0ADE317}" dt="2024-01-16T04:21:24.635" v="233" actId="14100"/>
        <pc:sldMkLst>
          <pc:docMk/>
          <pc:sldMk cId="2054444034" sldId="390"/>
        </pc:sldMkLst>
        <pc:spChg chg="mod">
          <ac:chgData name="pichet limvajiranan" userId="36ebacc2-b762-4252-9d03-79f70edfd06b" providerId="ADAL" clId="{E26CDB8B-5A0E-2140-9CA1-A9BFA0ADE317}" dt="2024-01-16T04:04:41.603" v="190" actId="207"/>
          <ac:spMkLst>
            <pc:docMk/>
            <pc:sldMk cId="2054444034" sldId="390"/>
            <ac:spMk id="2" creationId="{96C385AB-E124-F2C8-59C3-2B9429B04739}"/>
          </ac:spMkLst>
        </pc:spChg>
        <pc:spChg chg="mod">
          <ac:chgData name="pichet limvajiranan" userId="36ebacc2-b762-4252-9d03-79f70edfd06b" providerId="ADAL" clId="{E26CDB8B-5A0E-2140-9CA1-A9BFA0ADE317}" dt="2024-01-16T04:10:16.967" v="216" actId="27636"/>
          <ac:spMkLst>
            <pc:docMk/>
            <pc:sldMk cId="2054444034" sldId="390"/>
            <ac:spMk id="3" creationId="{56498D92-5851-C98F-04ED-9449EA414ED3}"/>
          </ac:spMkLst>
        </pc:spChg>
        <pc:spChg chg="add mod">
          <ac:chgData name="pichet limvajiranan" userId="36ebacc2-b762-4252-9d03-79f70edfd06b" providerId="ADAL" clId="{E26CDB8B-5A0E-2140-9CA1-A9BFA0ADE317}" dt="2024-01-16T04:20:51.937" v="228" actId="1076"/>
          <ac:spMkLst>
            <pc:docMk/>
            <pc:sldMk cId="2054444034" sldId="390"/>
            <ac:spMk id="5" creationId="{9ABBA16C-3C62-B2FF-958C-013700ABDFB2}"/>
          </ac:spMkLst>
        </pc:spChg>
        <pc:spChg chg="add mod">
          <ac:chgData name="pichet limvajiranan" userId="36ebacc2-b762-4252-9d03-79f70edfd06b" providerId="ADAL" clId="{E26CDB8B-5A0E-2140-9CA1-A9BFA0ADE317}" dt="2024-01-16T04:21:24.635" v="233" actId="14100"/>
          <ac:spMkLst>
            <pc:docMk/>
            <pc:sldMk cId="2054444034" sldId="390"/>
            <ac:spMk id="7" creationId="{D039E993-693A-C5E3-22FB-7A9EC5DBFE20}"/>
          </ac:spMkLst>
        </pc:spChg>
      </pc:sldChg>
      <pc:sldChg chg="modSp add mod">
        <pc:chgData name="pichet limvajiranan" userId="36ebacc2-b762-4252-9d03-79f70edfd06b" providerId="ADAL" clId="{E26CDB8B-5A0E-2140-9CA1-A9BFA0ADE317}" dt="2024-01-16T04:34:57.720" v="280" actId="20577"/>
        <pc:sldMkLst>
          <pc:docMk/>
          <pc:sldMk cId="2495673732" sldId="391"/>
        </pc:sldMkLst>
        <pc:graphicFrameChg chg="modGraphic">
          <ac:chgData name="pichet limvajiranan" userId="36ebacc2-b762-4252-9d03-79f70edfd06b" providerId="ADAL" clId="{E26CDB8B-5A0E-2140-9CA1-A9BFA0ADE317}" dt="2024-01-16T04:34:57.720" v="280" actId="20577"/>
          <ac:graphicFrameMkLst>
            <pc:docMk/>
            <pc:sldMk cId="2495673732" sldId="391"/>
            <ac:graphicFrameMk id="4" creationId="{DE6B313E-FF3C-4293-905A-41AB81471544}"/>
          </ac:graphicFrameMkLst>
        </pc:graphicFrameChg>
      </pc:sldChg>
      <pc:sldChg chg="addSp delSp modSp new mod">
        <pc:chgData name="pichet limvajiranan" userId="36ebacc2-b762-4252-9d03-79f70edfd06b" providerId="ADAL" clId="{E26CDB8B-5A0E-2140-9CA1-A9BFA0ADE317}" dt="2024-01-16T05:10:59.484" v="556" actId="1076"/>
        <pc:sldMkLst>
          <pc:docMk/>
          <pc:sldMk cId="670491165" sldId="392"/>
        </pc:sldMkLst>
        <pc:spChg chg="mod">
          <ac:chgData name="pichet limvajiranan" userId="36ebacc2-b762-4252-9d03-79f70edfd06b" providerId="ADAL" clId="{E26CDB8B-5A0E-2140-9CA1-A9BFA0ADE317}" dt="2024-01-16T04:42:09.612" v="312" actId="20577"/>
          <ac:spMkLst>
            <pc:docMk/>
            <pc:sldMk cId="670491165" sldId="392"/>
            <ac:spMk id="2" creationId="{356F2B8D-84E0-7828-7357-702756D220A7}"/>
          </ac:spMkLst>
        </pc:spChg>
        <pc:spChg chg="del">
          <ac:chgData name="pichet limvajiranan" userId="36ebacc2-b762-4252-9d03-79f70edfd06b" providerId="ADAL" clId="{E26CDB8B-5A0E-2140-9CA1-A9BFA0ADE317}" dt="2024-01-16T04:43:51.081" v="320" actId="478"/>
          <ac:spMkLst>
            <pc:docMk/>
            <pc:sldMk cId="670491165" sldId="392"/>
            <ac:spMk id="3" creationId="{5551F108-BEE0-1483-E922-D7D82368D778}"/>
          </ac:spMkLst>
        </pc:spChg>
        <pc:spChg chg="del mod topLvl">
          <ac:chgData name="pichet limvajiranan" userId="36ebacc2-b762-4252-9d03-79f70edfd06b" providerId="ADAL" clId="{E26CDB8B-5A0E-2140-9CA1-A9BFA0ADE317}" dt="2024-01-16T05:04:57.723" v="439" actId="478"/>
          <ac:spMkLst>
            <pc:docMk/>
            <pc:sldMk cId="670491165" sldId="392"/>
            <ac:spMk id="5" creationId="{EC6A327F-078C-EF10-F00A-0416FFC8E93F}"/>
          </ac:spMkLst>
        </pc:spChg>
        <pc:spChg chg="mod topLvl">
          <ac:chgData name="pichet limvajiranan" userId="36ebacc2-b762-4252-9d03-79f70edfd06b" providerId="ADAL" clId="{E26CDB8B-5A0E-2140-9CA1-A9BFA0ADE317}" dt="2024-01-16T05:08:15.504" v="533" actId="165"/>
          <ac:spMkLst>
            <pc:docMk/>
            <pc:sldMk cId="670491165" sldId="392"/>
            <ac:spMk id="6" creationId="{B506385A-B5C4-987F-19BA-FBC0E60C5180}"/>
          </ac:spMkLst>
        </pc:spChg>
        <pc:spChg chg="mod topLvl">
          <ac:chgData name="pichet limvajiranan" userId="36ebacc2-b762-4252-9d03-79f70edfd06b" providerId="ADAL" clId="{E26CDB8B-5A0E-2140-9CA1-A9BFA0ADE317}" dt="2024-01-16T05:08:15.504" v="533" actId="165"/>
          <ac:spMkLst>
            <pc:docMk/>
            <pc:sldMk cId="670491165" sldId="392"/>
            <ac:spMk id="7" creationId="{D1C55C28-E713-A7DF-ECCF-C5A4447ECE50}"/>
          </ac:spMkLst>
        </pc:spChg>
        <pc:spChg chg="mod topLvl">
          <ac:chgData name="pichet limvajiranan" userId="36ebacc2-b762-4252-9d03-79f70edfd06b" providerId="ADAL" clId="{E26CDB8B-5A0E-2140-9CA1-A9BFA0ADE317}" dt="2024-01-16T05:08:15.504" v="533" actId="165"/>
          <ac:spMkLst>
            <pc:docMk/>
            <pc:sldMk cId="670491165" sldId="392"/>
            <ac:spMk id="12" creationId="{47EC68AC-6C7D-766A-A133-BDED149251E8}"/>
          </ac:spMkLst>
        </pc:spChg>
        <pc:spChg chg="mod topLvl">
          <ac:chgData name="pichet limvajiranan" userId="36ebacc2-b762-4252-9d03-79f70edfd06b" providerId="ADAL" clId="{E26CDB8B-5A0E-2140-9CA1-A9BFA0ADE317}" dt="2024-01-16T05:08:15.504" v="533" actId="165"/>
          <ac:spMkLst>
            <pc:docMk/>
            <pc:sldMk cId="670491165" sldId="392"/>
            <ac:spMk id="14" creationId="{B2C7626D-708F-380E-2E3C-88CD0FF43F52}"/>
          </ac:spMkLst>
        </pc:spChg>
        <pc:spChg chg="del mod">
          <ac:chgData name="pichet limvajiranan" userId="36ebacc2-b762-4252-9d03-79f70edfd06b" providerId="ADAL" clId="{E26CDB8B-5A0E-2140-9CA1-A9BFA0ADE317}" dt="2024-01-16T04:58:17.241" v="348" actId="478"/>
          <ac:spMkLst>
            <pc:docMk/>
            <pc:sldMk cId="670491165" sldId="392"/>
            <ac:spMk id="15" creationId="{F9C3834F-184E-5BB2-539A-A433BF63FB01}"/>
          </ac:spMkLst>
        </pc:spChg>
        <pc:spChg chg="mod topLvl">
          <ac:chgData name="pichet limvajiranan" userId="36ebacc2-b762-4252-9d03-79f70edfd06b" providerId="ADAL" clId="{E26CDB8B-5A0E-2140-9CA1-A9BFA0ADE317}" dt="2024-01-16T05:08:15.504" v="533" actId="165"/>
          <ac:spMkLst>
            <pc:docMk/>
            <pc:sldMk cId="670491165" sldId="392"/>
            <ac:spMk id="16" creationId="{4E824C01-319A-B4D0-FAB4-F67905A417C7}"/>
          </ac:spMkLst>
        </pc:spChg>
        <pc:spChg chg="del mod">
          <ac:chgData name="pichet limvajiranan" userId="36ebacc2-b762-4252-9d03-79f70edfd06b" providerId="ADAL" clId="{E26CDB8B-5A0E-2140-9CA1-A9BFA0ADE317}" dt="2024-01-16T04:48:12.732" v="322" actId="478"/>
          <ac:spMkLst>
            <pc:docMk/>
            <pc:sldMk cId="670491165" sldId="392"/>
            <ac:spMk id="17" creationId="{EBEE614D-F88E-6837-3E72-D5F0491209E6}"/>
          </ac:spMkLst>
        </pc:spChg>
        <pc:spChg chg="mod">
          <ac:chgData name="pichet limvajiranan" userId="36ebacc2-b762-4252-9d03-79f70edfd06b" providerId="ADAL" clId="{E26CDB8B-5A0E-2140-9CA1-A9BFA0ADE317}" dt="2024-01-16T04:42:19.176" v="314"/>
          <ac:spMkLst>
            <pc:docMk/>
            <pc:sldMk cId="670491165" sldId="392"/>
            <ac:spMk id="19" creationId="{B85A7DBF-036A-13C5-4413-9F45C3722660}"/>
          </ac:spMkLst>
        </pc:spChg>
        <pc:spChg chg="mod">
          <ac:chgData name="pichet limvajiranan" userId="36ebacc2-b762-4252-9d03-79f70edfd06b" providerId="ADAL" clId="{E26CDB8B-5A0E-2140-9CA1-A9BFA0ADE317}" dt="2024-01-16T04:42:19.176" v="314"/>
          <ac:spMkLst>
            <pc:docMk/>
            <pc:sldMk cId="670491165" sldId="392"/>
            <ac:spMk id="20" creationId="{8787CA71-1AA3-B695-3C38-B7D7A0F7C528}"/>
          </ac:spMkLst>
        </pc:spChg>
        <pc:spChg chg="mod">
          <ac:chgData name="pichet limvajiranan" userId="36ebacc2-b762-4252-9d03-79f70edfd06b" providerId="ADAL" clId="{E26CDB8B-5A0E-2140-9CA1-A9BFA0ADE317}" dt="2024-01-16T04:42:19.176" v="314"/>
          <ac:spMkLst>
            <pc:docMk/>
            <pc:sldMk cId="670491165" sldId="392"/>
            <ac:spMk id="21" creationId="{0E945A7E-E636-8EF7-043C-071352407248}"/>
          </ac:spMkLst>
        </pc:spChg>
        <pc:spChg chg="mod">
          <ac:chgData name="pichet limvajiranan" userId="36ebacc2-b762-4252-9d03-79f70edfd06b" providerId="ADAL" clId="{E26CDB8B-5A0E-2140-9CA1-A9BFA0ADE317}" dt="2024-01-16T04:42:19.176" v="314"/>
          <ac:spMkLst>
            <pc:docMk/>
            <pc:sldMk cId="670491165" sldId="392"/>
            <ac:spMk id="26" creationId="{F7ABCAB0-D43E-1B45-6EFA-635E053B5A26}"/>
          </ac:spMkLst>
        </pc:spChg>
        <pc:spChg chg="mod">
          <ac:chgData name="pichet limvajiranan" userId="36ebacc2-b762-4252-9d03-79f70edfd06b" providerId="ADAL" clId="{E26CDB8B-5A0E-2140-9CA1-A9BFA0ADE317}" dt="2024-01-16T04:42:19.176" v="314"/>
          <ac:spMkLst>
            <pc:docMk/>
            <pc:sldMk cId="670491165" sldId="392"/>
            <ac:spMk id="28" creationId="{57EBC95F-B1F4-4C6B-5B24-32D58A3BCE91}"/>
          </ac:spMkLst>
        </pc:spChg>
        <pc:spChg chg="mod">
          <ac:chgData name="pichet limvajiranan" userId="36ebacc2-b762-4252-9d03-79f70edfd06b" providerId="ADAL" clId="{E26CDB8B-5A0E-2140-9CA1-A9BFA0ADE317}" dt="2024-01-16T04:42:19.176" v="314"/>
          <ac:spMkLst>
            <pc:docMk/>
            <pc:sldMk cId="670491165" sldId="392"/>
            <ac:spMk id="29" creationId="{1E848CE6-D546-431D-A96E-56D87EEBC656}"/>
          </ac:spMkLst>
        </pc:spChg>
        <pc:spChg chg="mod">
          <ac:chgData name="pichet limvajiranan" userId="36ebacc2-b762-4252-9d03-79f70edfd06b" providerId="ADAL" clId="{E26CDB8B-5A0E-2140-9CA1-A9BFA0ADE317}" dt="2024-01-16T04:42:19.176" v="314"/>
          <ac:spMkLst>
            <pc:docMk/>
            <pc:sldMk cId="670491165" sldId="392"/>
            <ac:spMk id="30" creationId="{1860936B-A9D6-E289-53F2-507EB5B5EC39}"/>
          </ac:spMkLst>
        </pc:spChg>
        <pc:spChg chg="mod">
          <ac:chgData name="pichet limvajiranan" userId="36ebacc2-b762-4252-9d03-79f70edfd06b" providerId="ADAL" clId="{E26CDB8B-5A0E-2140-9CA1-A9BFA0ADE317}" dt="2024-01-16T04:42:19.176" v="314"/>
          <ac:spMkLst>
            <pc:docMk/>
            <pc:sldMk cId="670491165" sldId="392"/>
            <ac:spMk id="31" creationId="{E883F291-19DE-752E-9325-4FD80ED0F00F}"/>
          </ac:spMkLst>
        </pc:spChg>
        <pc:spChg chg="add mod topLvl">
          <ac:chgData name="pichet limvajiranan" userId="36ebacc2-b762-4252-9d03-79f70edfd06b" providerId="ADAL" clId="{E26CDB8B-5A0E-2140-9CA1-A9BFA0ADE317}" dt="2024-01-16T05:08:15.504" v="533" actId="165"/>
          <ac:spMkLst>
            <pc:docMk/>
            <pc:sldMk cId="670491165" sldId="392"/>
            <ac:spMk id="33" creationId="{0AF314D8-A901-AD6C-C6A1-58B7B4EC6E23}"/>
          </ac:spMkLst>
        </pc:spChg>
        <pc:spChg chg="add mod topLvl">
          <ac:chgData name="pichet limvajiranan" userId="36ebacc2-b762-4252-9d03-79f70edfd06b" providerId="ADAL" clId="{E26CDB8B-5A0E-2140-9CA1-A9BFA0ADE317}" dt="2024-01-16T05:08:15.504" v="533" actId="165"/>
          <ac:spMkLst>
            <pc:docMk/>
            <pc:sldMk cId="670491165" sldId="392"/>
            <ac:spMk id="55" creationId="{BCF57B17-6BFA-98E3-1942-59A55CD97E9A}"/>
          </ac:spMkLst>
        </pc:spChg>
        <pc:spChg chg="add mod topLvl">
          <ac:chgData name="pichet limvajiranan" userId="36ebacc2-b762-4252-9d03-79f70edfd06b" providerId="ADAL" clId="{E26CDB8B-5A0E-2140-9CA1-A9BFA0ADE317}" dt="2024-01-16T05:08:15.504" v="533" actId="165"/>
          <ac:spMkLst>
            <pc:docMk/>
            <pc:sldMk cId="670491165" sldId="392"/>
            <ac:spMk id="56" creationId="{C5885CCD-0364-4673-51AB-1285F763A35C}"/>
          </ac:spMkLst>
        </pc:spChg>
        <pc:spChg chg="add mod">
          <ac:chgData name="pichet limvajiranan" userId="36ebacc2-b762-4252-9d03-79f70edfd06b" providerId="ADAL" clId="{E26CDB8B-5A0E-2140-9CA1-A9BFA0ADE317}" dt="2024-01-16T05:08:53.755" v="546" actId="207"/>
          <ac:spMkLst>
            <pc:docMk/>
            <pc:sldMk cId="670491165" sldId="392"/>
            <ac:spMk id="58" creationId="{F11F4028-1E7C-8B07-5696-185EE4CFF87E}"/>
          </ac:spMkLst>
        </pc:spChg>
        <pc:grpChg chg="add del mod">
          <ac:chgData name="pichet limvajiranan" userId="36ebacc2-b762-4252-9d03-79f70edfd06b" providerId="ADAL" clId="{E26CDB8B-5A0E-2140-9CA1-A9BFA0ADE317}" dt="2024-01-16T04:58:53.131" v="351" actId="165"/>
          <ac:grpSpMkLst>
            <pc:docMk/>
            <pc:sldMk cId="670491165" sldId="392"/>
            <ac:grpSpMk id="4" creationId="{D8878C6E-F9FA-FC5F-6E8E-DE07B7E7027D}"/>
          </ac:grpSpMkLst>
        </pc:grpChg>
        <pc:grpChg chg="add mod">
          <ac:chgData name="pichet limvajiranan" userId="36ebacc2-b762-4252-9d03-79f70edfd06b" providerId="ADAL" clId="{E26CDB8B-5A0E-2140-9CA1-A9BFA0ADE317}" dt="2024-01-16T04:42:19.176" v="314"/>
          <ac:grpSpMkLst>
            <pc:docMk/>
            <pc:sldMk cId="670491165" sldId="392"/>
            <ac:grpSpMk id="18" creationId="{5B423ABC-0649-FFAF-671B-646F51370D51}"/>
          </ac:grpSpMkLst>
        </pc:grpChg>
        <pc:grpChg chg="add del mod">
          <ac:chgData name="pichet limvajiranan" userId="36ebacc2-b762-4252-9d03-79f70edfd06b" providerId="ADAL" clId="{E26CDB8B-5A0E-2140-9CA1-A9BFA0ADE317}" dt="2024-01-16T05:08:15.504" v="533" actId="165"/>
          <ac:grpSpMkLst>
            <pc:docMk/>
            <pc:sldMk cId="670491165" sldId="392"/>
            <ac:grpSpMk id="57" creationId="{EA3ADE53-978E-0F50-1297-18C21E0C90DB}"/>
          </ac:grpSpMkLst>
        </pc:grpChg>
        <pc:grpChg chg="add">
          <ac:chgData name="pichet limvajiranan" userId="36ebacc2-b762-4252-9d03-79f70edfd06b" providerId="ADAL" clId="{E26CDB8B-5A0E-2140-9CA1-A9BFA0ADE317}" dt="2024-01-16T05:09:28.663" v="551" actId="164"/>
          <ac:grpSpMkLst>
            <pc:docMk/>
            <pc:sldMk cId="670491165" sldId="392"/>
            <ac:grpSpMk id="59" creationId="{54236A2A-B9B9-4208-976E-C4AC7152BBA3}"/>
          </ac:grpSpMkLst>
        </pc:grpChg>
        <pc:picChg chg="mod topLvl">
          <ac:chgData name="pichet limvajiranan" userId="36ebacc2-b762-4252-9d03-79f70edfd06b" providerId="ADAL" clId="{E26CDB8B-5A0E-2140-9CA1-A9BFA0ADE317}" dt="2024-01-16T05:08:15.504" v="533" actId="165"/>
          <ac:picMkLst>
            <pc:docMk/>
            <pc:sldMk cId="670491165" sldId="392"/>
            <ac:picMk id="8" creationId="{53F26CAE-44DD-1727-FDDF-EEFB2F5BDD0C}"/>
          </ac:picMkLst>
        </pc:picChg>
        <pc:picChg chg="mod">
          <ac:chgData name="pichet limvajiranan" userId="36ebacc2-b762-4252-9d03-79f70edfd06b" providerId="ADAL" clId="{E26CDB8B-5A0E-2140-9CA1-A9BFA0ADE317}" dt="2024-01-16T04:42:19.176" v="314"/>
          <ac:picMkLst>
            <pc:docMk/>
            <pc:sldMk cId="670491165" sldId="392"/>
            <ac:picMk id="22" creationId="{E656394E-7996-5AD5-3B2C-1A6ADE2BC3BB}"/>
          </ac:picMkLst>
        </pc:picChg>
        <pc:picChg chg="add mod topLvl">
          <ac:chgData name="pichet limvajiranan" userId="36ebacc2-b762-4252-9d03-79f70edfd06b" providerId="ADAL" clId="{E26CDB8B-5A0E-2140-9CA1-A9BFA0ADE317}" dt="2024-01-16T05:09:10.226" v="548" actId="14100"/>
          <ac:picMkLst>
            <pc:docMk/>
            <pc:sldMk cId="670491165" sldId="392"/>
            <ac:picMk id="32" creationId="{7D99EF2B-B1A1-C1F3-BC51-999DA6D90524}"/>
          </ac:picMkLst>
        </pc:picChg>
        <pc:picChg chg="add mod topLvl">
          <ac:chgData name="pichet limvajiranan" userId="36ebacc2-b762-4252-9d03-79f70edfd06b" providerId="ADAL" clId="{E26CDB8B-5A0E-2140-9CA1-A9BFA0ADE317}" dt="2024-01-16T05:08:15.504" v="533" actId="165"/>
          <ac:picMkLst>
            <pc:docMk/>
            <pc:sldMk cId="670491165" sldId="392"/>
            <ac:picMk id="35" creationId="{54678159-193D-7243-41E5-6E9BAE4859DE}"/>
          </ac:picMkLst>
        </pc:picChg>
        <pc:picChg chg="add mod topLvl">
          <ac:chgData name="pichet limvajiranan" userId="36ebacc2-b762-4252-9d03-79f70edfd06b" providerId="ADAL" clId="{E26CDB8B-5A0E-2140-9CA1-A9BFA0ADE317}" dt="2024-01-16T05:09:15.695" v="550" actId="14100"/>
          <ac:picMkLst>
            <pc:docMk/>
            <pc:sldMk cId="670491165" sldId="392"/>
            <ac:picMk id="1026" creationId="{44B5BC3C-F6BE-791E-EA48-E0C338842446}"/>
          </ac:picMkLst>
        </pc:picChg>
        <pc:picChg chg="add mod">
          <ac:chgData name="pichet limvajiranan" userId="36ebacc2-b762-4252-9d03-79f70edfd06b" providerId="ADAL" clId="{E26CDB8B-5A0E-2140-9CA1-A9BFA0ADE317}" dt="2024-01-16T05:10:59.484" v="556" actId="1076"/>
          <ac:picMkLst>
            <pc:docMk/>
            <pc:sldMk cId="670491165" sldId="392"/>
            <ac:picMk id="1028" creationId="{959F11EA-CE48-7DAA-5ED4-BD7156C9A315}"/>
          </ac:picMkLst>
        </pc:picChg>
        <pc:cxnChg chg="mod topLvl">
          <ac:chgData name="pichet limvajiranan" userId="36ebacc2-b762-4252-9d03-79f70edfd06b" providerId="ADAL" clId="{E26CDB8B-5A0E-2140-9CA1-A9BFA0ADE317}" dt="2024-01-16T05:08:15.504" v="533" actId="165"/>
          <ac:cxnSpMkLst>
            <pc:docMk/>
            <pc:sldMk cId="670491165" sldId="392"/>
            <ac:cxnSpMk id="9" creationId="{AAF23354-A11C-D259-608E-767226C54E3D}"/>
          </ac:cxnSpMkLst>
        </pc:cxnChg>
        <pc:cxnChg chg="mod topLvl">
          <ac:chgData name="pichet limvajiranan" userId="36ebacc2-b762-4252-9d03-79f70edfd06b" providerId="ADAL" clId="{E26CDB8B-5A0E-2140-9CA1-A9BFA0ADE317}" dt="2024-01-16T05:08:15.504" v="533" actId="165"/>
          <ac:cxnSpMkLst>
            <pc:docMk/>
            <pc:sldMk cId="670491165" sldId="392"/>
            <ac:cxnSpMk id="10" creationId="{F19BAA86-9156-52D3-E442-583E2203F86B}"/>
          </ac:cxnSpMkLst>
        </pc:cxnChg>
        <pc:cxnChg chg="mod topLvl">
          <ac:chgData name="pichet limvajiranan" userId="36ebacc2-b762-4252-9d03-79f70edfd06b" providerId="ADAL" clId="{E26CDB8B-5A0E-2140-9CA1-A9BFA0ADE317}" dt="2024-01-16T05:08:15.504" v="533" actId="165"/>
          <ac:cxnSpMkLst>
            <pc:docMk/>
            <pc:sldMk cId="670491165" sldId="392"/>
            <ac:cxnSpMk id="11" creationId="{572F76A9-E64F-7E75-F7AF-C1E57D6041F3}"/>
          </ac:cxnSpMkLst>
        </pc:cxnChg>
        <pc:cxnChg chg="mod topLvl">
          <ac:chgData name="pichet limvajiranan" userId="36ebacc2-b762-4252-9d03-79f70edfd06b" providerId="ADAL" clId="{E26CDB8B-5A0E-2140-9CA1-A9BFA0ADE317}" dt="2024-01-16T05:08:15.504" v="533" actId="165"/>
          <ac:cxnSpMkLst>
            <pc:docMk/>
            <pc:sldMk cId="670491165" sldId="392"/>
            <ac:cxnSpMk id="13" creationId="{AABE752D-B505-372E-D4F8-9E167860570B}"/>
          </ac:cxnSpMkLst>
        </pc:cxnChg>
        <pc:cxnChg chg="mod">
          <ac:chgData name="pichet limvajiranan" userId="36ebacc2-b762-4252-9d03-79f70edfd06b" providerId="ADAL" clId="{E26CDB8B-5A0E-2140-9CA1-A9BFA0ADE317}" dt="2024-01-16T04:42:19.176" v="314"/>
          <ac:cxnSpMkLst>
            <pc:docMk/>
            <pc:sldMk cId="670491165" sldId="392"/>
            <ac:cxnSpMk id="23" creationId="{E9ADB2B5-8FD9-F784-176B-199C5E64A051}"/>
          </ac:cxnSpMkLst>
        </pc:cxnChg>
        <pc:cxnChg chg="mod">
          <ac:chgData name="pichet limvajiranan" userId="36ebacc2-b762-4252-9d03-79f70edfd06b" providerId="ADAL" clId="{E26CDB8B-5A0E-2140-9CA1-A9BFA0ADE317}" dt="2024-01-16T04:42:19.176" v="314"/>
          <ac:cxnSpMkLst>
            <pc:docMk/>
            <pc:sldMk cId="670491165" sldId="392"/>
            <ac:cxnSpMk id="24" creationId="{810B54BC-25FA-52DA-90F6-B3BD691CD658}"/>
          </ac:cxnSpMkLst>
        </pc:cxnChg>
        <pc:cxnChg chg="mod">
          <ac:chgData name="pichet limvajiranan" userId="36ebacc2-b762-4252-9d03-79f70edfd06b" providerId="ADAL" clId="{E26CDB8B-5A0E-2140-9CA1-A9BFA0ADE317}" dt="2024-01-16T04:42:19.176" v="314"/>
          <ac:cxnSpMkLst>
            <pc:docMk/>
            <pc:sldMk cId="670491165" sldId="392"/>
            <ac:cxnSpMk id="25" creationId="{FACC7F4D-FF4F-F1DD-FC65-B32AC476C804}"/>
          </ac:cxnSpMkLst>
        </pc:cxnChg>
        <pc:cxnChg chg="mod">
          <ac:chgData name="pichet limvajiranan" userId="36ebacc2-b762-4252-9d03-79f70edfd06b" providerId="ADAL" clId="{E26CDB8B-5A0E-2140-9CA1-A9BFA0ADE317}" dt="2024-01-16T04:42:19.176" v="314"/>
          <ac:cxnSpMkLst>
            <pc:docMk/>
            <pc:sldMk cId="670491165" sldId="392"/>
            <ac:cxnSpMk id="27" creationId="{C2E4C53C-6A05-2B06-2875-C8BDF43FBDDE}"/>
          </ac:cxnSpMkLst>
        </pc:cxnChg>
        <pc:cxnChg chg="add mod topLvl">
          <ac:chgData name="pichet limvajiranan" userId="36ebacc2-b762-4252-9d03-79f70edfd06b" providerId="ADAL" clId="{E26CDB8B-5A0E-2140-9CA1-A9BFA0ADE317}" dt="2024-01-16T05:08:15.504" v="533" actId="165"/>
          <ac:cxnSpMkLst>
            <pc:docMk/>
            <pc:sldMk cId="670491165" sldId="392"/>
            <ac:cxnSpMk id="36" creationId="{81EE9653-65DC-C17B-20D4-44F1FB94F7E0}"/>
          </ac:cxnSpMkLst>
        </pc:cxnChg>
        <pc:cxnChg chg="add mod topLvl">
          <ac:chgData name="pichet limvajiranan" userId="36ebacc2-b762-4252-9d03-79f70edfd06b" providerId="ADAL" clId="{E26CDB8B-5A0E-2140-9CA1-A9BFA0ADE317}" dt="2024-01-16T05:08:15.504" v="533" actId="165"/>
          <ac:cxnSpMkLst>
            <pc:docMk/>
            <pc:sldMk cId="670491165" sldId="392"/>
            <ac:cxnSpMk id="40" creationId="{037E284E-C34C-D364-8CEF-2B0D75CDED35}"/>
          </ac:cxnSpMkLst>
        </pc:cxnChg>
        <pc:cxnChg chg="add mod topLvl">
          <ac:chgData name="pichet limvajiranan" userId="36ebacc2-b762-4252-9d03-79f70edfd06b" providerId="ADAL" clId="{E26CDB8B-5A0E-2140-9CA1-A9BFA0ADE317}" dt="2024-01-16T05:08:15.504" v="533" actId="165"/>
          <ac:cxnSpMkLst>
            <pc:docMk/>
            <pc:sldMk cId="670491165" sldId="392"/>
            <ac:cxnSpMk id="41" creationId="{2F78EB20-B5FA-7AFB-9544-180A0FF47E41}"/>
          </ac:cxnSpMkLst>
        </pc:cxnChg>
        <pc:cxnChg chg="add mod topLvl">
          <ac:chgData name="pichet limvajiranan" userId="36ebacc2-b762-4252-9d03-79f70edfd06b" providerId="ADAL" clId="{E26CDB8B-5A0E-2140-9CA1-A9BFA0ADE317}" dt="2024-01-16T05:08:15.504" v="533" actId="165"/>
          <ac:cxnSpMkLst>
            <pc:docMk/>
            <pc:sldMk cId="670491165" sldId="392"/>
            <ac:cxnSpMk id="42" creationId="{053BE4A7-63AC-AB3A-C9B0-9DFA7CB4737D}"/>
          </ac:cxnSpMkLst>
        </pc:cxnChg>
      </pc:sldChg>
      <pc:sldChg chg="addSp delSp modSp new mod">
        <pc:chgData name="pichet limvajiranan" userId="36ebacc2-b762-4252-9d03-79f70edfd06b" providerId="ADAL" clId="{E26CDB8B-5A0E-2140-9CA1-A9BFA0ADE317}" dt="2024-01-16T05:46:52.355" v="775" actId="20577"/>
        <pc:sldMkLst>
          <pc:docMk/>
          <pc:sldMk cId="3101067366" sldId="393"/>
        </pc:sldMkLst>
        <pc:spChg chg="mod">
          <ac:chgData name="pichet limvajiranan" userId="36ebacc2-b762-4252-9d03-79f70edfd06b" providerId="ADAL" clId="{E26CDB8B-5A0E-2140-9CA1-A9BFA0ADE317}" dt="2024-01-16T05:46:52.355" v="775" actId="20577"/>
          <ac:spMkLst>
            <pc:docMk/>
            <pc:sldMk cId="3101067366" sldId="393"/>
            <ac:spMk id="2" creationId="{BA4D77E5-A3B8-10A4-DDD5-AF6D3FEECB2F}"/>
          </ac:spMkLst>
        </pc:spChg>
        <pc:spChg chg="mod">
          <ac:chgData name="pichet limvajiranan" userId="36ebacc2-b762-4252-9d03-79f70edfd06b" providerId="ADAL" clId="{E26CDB8B-5A0E-2140-9CA1-A9BFA0ADE317}" dt="2024-01-16T05:30:30.523" v="657" actId="108"/>
          <ac:spMkLst>
            <pc:docMk/>
            <pc:sldMk cId="3101067366" sldId="393"/>
            <ac:spMk id="3" creationId="{5CFD7895-0868-5BF7-BB1A-46D22085C177}"/>
          </ac:spMkLst>
        </pc:spChg>
        <pc:spChg chg="add mod">
          <ac:chgData name="pichet limvajiranan" userId="36ebacc2-b762-4252-9d03-79f70edfd06b" providerId="ADAL" clId="{E26CDB8B-5A0E-2140-9CA1-A9BFA0ADE317}" dt="2024-01-16T05:16:04.642" v="571" actId="27636"/>
          <ac:spMkLst>
            <pc:docMk/>
            <pc:sldMk cId="3101067366" sldId="393"/>
            <ac:spMk id="4" creationId="{D8A5E235-D511-A759-0D5C-729459DE90A2}"/>
          </ac:spMkLst>
        </pc:spChg>
        <pc:spChg chg="add mod">
          <ac:chgData name="pichet limvajiranan" userId="36ebacc2-b762-4252-9d03-79f70edfd06b" providerId="ADAL" clId="{E26CDB8B-5A0E-2140-9CA1-A9BFA0ADE317}" dt="2024-01-16T05:27:43.990" v="649" actId="1036"/>
          <ac:spMkLst>
            <pc:docMk/>
            <pc:sldMk cId="3101067366" sldId="393"/>
            <ac:spMk id="5" creationId="{761438FA-534E-D1E2-6E76-504EC4668E75}"/>
          </ac:spMkLst>
        </pc:spChg>
        <pc:spChg chg="add del mod">
          <ac:chgData name="pichet limvajiranan" userId="36ebacc2-b762-4252-9d03-79f70edfd06b" providerId="ADAL" clId="{E26CDB8B-5A0E-2140-9CA1-A9BFA0ADE317}" dt="2024-01-16T05:20:53.696" v="595"/>
          <ac:spMkLst>
            <pc:docMk/>
            <pc:sldMk cId="3101067366" sldId="393"/>
            <ac:spMk id="6" creationId="{178D91E0-EA2F-9BB7-2A13-74822A4E7651}"/>
          </ac:spMkLst>
        </pc:spChg>
        <pc:spChg chg="add del mod">
          <ac:chgData name="pichet limvajiranan" userId="36ebacc2-b762-4252-9d03-79f70edfd06b" providerId="ADAL" clId="{E26CDB8B-5A0E-2140-9CA1-A9BFA0ADE317}" dt="2024-01-16T05:26:51.921" v="618"/>
          <ac:spMkLst>
            <pc:docMk/>
            <pc:sldMk cId="3101067366" sldId="393"/>
            <ac:spMk id="10" creationId="{E3023EBC-CD9E-05E1-A3D3-2EB27210FC07}"/>
          </ac:spMkLst>
        </pc:spChg>
        <pc:spChg chg="add mod">
          <ac:chgData name="pichet limvajiranan" userId="36ebacc2-b762-4252-9d03-79f70edfd06b" providerId="ADAL" clId="{E26CDB8B-5A0E-2140-9CA1-A9BFA0ADE317}" dt="2024-01-16T05:27:39.118" v="644" actId="1037"/>
          <ac:spMkLst>
            <pc:docMk/>
            <pc:sldMk cId="3101067366" sldId="393"/>
            <ac:spMk id="11" creationId="{5D3C306A-CAB7-2645-8597-432DFF00D568}"/>
          </ac:spMkLst>
        </pc:spChg>
        <pc:spChg chg="add del mod">
          <ac:chgData name="pichet limvajiranan" userId="36ebacc2-b762-4252-9d03-79f70edfd06b" providerId="ADAL" clId="{E26CDB8B-5A0E-2140-9CA1-A9BFA0ADE317}" dt="2024-01-16T05:30:32.964" v="659"/>
          <ac:spMkLst>
            <pc:docMk/>
            <pc:sldMk cId="3101067366" sldId="393"/>
            <ac:spMk id="16" creationId="{7F8489E9-24D9-671D-B7C4-2F1324485CAA}"/>
          </ac:spMkLst>
        </pc:spChg>
        <pc:spChg chg="add mod">
          <ac:chgData name="pichet limvajiranan" userId="36ebacc2-b762-4252-9d03-79f70edfd06b" providerId="ADAL" clId="{E26CDB8B-5A0E-2140-9CA1-A9BFA0ADE317}" dt="2024-01-16T05:31:20.810" v="667" actId="207"/>
          <ac:spMkLst>
            <pc:docMk/>
            <pc:sldMk cId="3101067366" sldId="393"/>
            <ac:spMk id="17" creationId="{C930C7F9-B665-FCA8-49AB-DE75092331F5}"/>
          </ac:spMkLst>
        </pc:spChg>
        <pc:cxnChg chg="add mod">
          <ac:chgData name="pichet limvajiranan" userId="36ebacc2-b762-4252-9d03-79f70edfd06b" providerId="ADAL" clId="{E26CDB8B-5A0E-2140-9CA1-A9BFA0ADE317}" dt="2024-01-16T05:27:43.990" v="649" actId="1036"/>
          <ac:cxnSpMkLst>
            <pc:docMk/>
            <pc:sldMk cId="3101067366" sldId="393"/>
            <ac:cxnSpMk id="8" creationId="{973E62D9-8F2A-D464-13BE-2A8DE004F29D}"/>
          </ac:cxnSpMkLst>
        </pc:cxnChg>
        <pc:cxnChg chg="add mod">
          <ac:chgData name="pichet limvajiranan" userId="36ebacc2-b762-4252-9d03-79f70edfd06b" providerId="ADAL" clId="{E26CDB8B-5A0E-2140-9CA1-A9BFA0ADE317}" dt="2024-01-16T05:27:15.357" v="620" actId="14100"/>
          <ac:cxnSpMkLst>
            <pc:docMk/>
            <pc:sldMk cId="3101067366" sldId="393"/>
            <ac:cxnSpMk id="13" creationId="{6E541F59-A8E5-06BF-5DB3-40AA42745C22}"/>
          </ac:cxnSpMkLst>
        </pc:cxnChg>
        <pc:cxnChg chg="add">
          <ac:chgData name="pichet limvajiranan" userId="36ebacc2-b762-4252-9d03-79f70edfd06b" providerId="ADAL" clId="{E26CDB8B-5A0E-2140-9CA1-A9BFA0ADE317}" dt="2024-01-16T05:31:55.967" v="668" actId="11529"/>
          <ac:cxnSpMkLst>
            <pc:docMk/>
            <pc:sldMk cId="3101067366" sldId="393"/>
            <ac:cxnSpMk id="19" creationId="{A4114F05-BDF8-F908-6A92-1BE1835DCD56}"/>
          </ac:cxnSpMkLst>
        </pc:cxnChg>
        <pc:cxnChg chg="add del">
          <ac:chgData name="pichet limvajiranan" userId="36ebacc2-b762-4252-9d03-79f70edfd06b" providerId="ADAL" clId="{E26CDB8B-5A0E-2140-9CA1-A9BFA0ADE317}" dt="2024-01-16T05:32:36.284" v="670" actId="478"/>
          <ac:cxnSpMkLst>
            <pc:docMk/>
            <pc:sldMk cId="3101067366" sldId="393"/>
            <ac:cxnSpMk id="21" creationId="{BD418435-B36E-B708-457A-A0CE83E0867B}"/>
          </ac:cxnSpMkLst>
        </pc:cxnChg>
      </pc:sldChg>
      <pc:sldChg chg="addSp modSp new mod setBg">
        <pc:chgData name="pichet limvajiranan" userId="36ebacc2-b762-4252-9d03-79f70edfd06b" providerId="ADAL" clId="{E26CDB8B-5A0E-2140-9CA1-A9BFA0ADE317}" dt="2024-01-16T05:46:25.365" v="774" actId="26606"/>
        <pc:sldMkLst>
          <pc:docMk/>
          <pc:sldMk cId="961065911" sldId="394"/>
        </pc:sldMkLst>
        <pc:spChg chg="mod">
          <ac:chgData name="pichet limvajiranan" userId="36ebacc2-b762-4252-9d03-79f70edfd06b" providerId="ADAL" clId="{E26CDB8B-5A0E-2140-9CA1-A9BFA0ADE317}" dt="2024-01-16T05:46:25.365" v="774" actId="26606"/>
          <ac:spMkLst>
            <pc:docMk/>
            <pc:sldMk cId="961065911" sldId="394"/>
            <ac:spMk id="2" creationId="{32DA4EDD-CF10-F951-09A0-B5BADD43FAD4}"/>
          </ac:spMkLst>
        </pc:spChg>
        <pc:spChg chg="mod">
          <ac:chgData name="pichet limvajiranan" userId="36ebacc2-b762-4252-9d03-79f70edfd06b" providerId="ADAL" clId="{E26CDB8B-5A0E-2140-9CA1-A9BFA0ADE317}" dt="2024-01-16T05:46:25.365" v="774" actId="26606"/>
          <ac:spMkLst>
            <pc:docMk/>
            <pc:sldMk cId="961065911" sldId="394"/>
            <ac:spMk id="3" creationId="{897F7EE1-8AB6-E9C3-88CC-0FBD980D62A3}"/>
          </ac:spMkLst>
        </pc:spChg>
        <pc:spChg chg="add">
          <ac:chgData name="pichet limvajiranan" userId="36ebacc2-b762-4252-9d03-79f70edfd06b" providerId="ADAL" clId="{E26CDB8B-5A0E-2140-9CA1-A9BFA0ADE317}" dt="2024-01-16T05:46:25.365" v="774" actId="26606"/>
          <ac:spMkLst>
            <pc:docMk/>
            <pc:sldMk cId="961065911" sldId="394"/>
            <ac:spMk id="2055" creationId="{1A95671B-3CC6-4792-9114-B74FAEA224E6}"/>
          </ac:spMkLst>
        </pc:spChg>
        <pc:picChg chg="add mod">
          <ac:chgData name="pichet limvajiranan" userId="36ebacc2-b762-4252-9d03-79f70edfd06b" providerId="ADAL" clId="{E26CDB8B-5A0E-2140-9CA1-A9BFA0ADE317}" dt="2024-01-16T05:46:25.365" v="774" actId="26606"/>
          <ac:picMkLst>
            <pc:docMk/>
            <pc:sldMk cId="961065911" sldId="394"/>
            <ac:picMk id="2050" creationId="{29417F12-0948-385D-1C69-F2AECC0853E7}"/>
          </ac:picMkLst>
        </pc:picChg>
      </pc:sldChg>
    </pc:docChg>
  </pc:docChgLst>
  <pc:docChgLst>
    <pc:chgData name="pichet limvajiranan" userId="36ebacc2-b762-4252-9d03-79f70edfd06b" providerId="ADAL" clId="{0D85D144-7324-5242-986D-283D9FEE45F8}"/>
    <pc:docChg chg="addSld delSld modSld">
      <pc:chgData name="pichet limvajiranan" userId="36ebacc2-b762-4252-9d03-79f70edfd06b" providerId="ADAL" clId="{0D85D144-7324-5242-986D-283D9FEE45F8}" dt="2023-02-05T15:14:07.676" v="74" actId="20577"/>
      <pc:docMkLst>
        <pc:docMk/>
      </pc:docMkLst>
      <pc:sldChg chg="del">
        <pc:chgData name="pichet limvajiranan" userId="36ebacc2-b762-4252-9d03-79f70edfd06b" providerId="ADAL" clId="{0D85D144-7324-5242-986D-283D9FEE45F8}" dt="2023-02-05T15:04:36.420" v="0" actId="2696"/>
        <pc:sldMkLst>
          <pc:docMk/>
          <pc:sldMk cId="374617441" sldId="265"/>
        </pc:sldMkLst>
      </pc:sldChg>
      <pc:sldChg chg="del">
        <pc:chgData name="pichet limvajiranan" userId="36ebacc2-b762-4252-9d03-79f70edfd06b" providerId="ADAL" clId="{0D85D144-7324-5242-986D-283D9FEE45F8}" dt="2023-02-05T15:05:22.721" v="1" actId="2696"/>
        <pc:sldMkLst>
          <pc:docMk/>
          <pc:sldMk cId="2903408861" sldId="276"/>
        </pc:sldMkLst>
      </pc:sldChg>
      <pc:sldChg chg="addSp modSp mod">
        <pc:chgData name="pichet limvajiranan" userId="36ebacc2-b762-4252-9d03-79f70edfd06b" providerId="ADAL" clId="{0D85D144-7324-5242-986D-283D9FEE45F8}" dt="2023-02-05T15:10:31.867" v="32" actId="1076"/>
        <pc:sldMkLst>
          <pc:docMk/>
          <pc:sldMk cId="2416333854" sldId="277"/>
        </pc:sldMkLst>
        <pc:spChg chg="add mod">
          <ac:chgData name="pichet limvajiranan" userId="36ebacc2-b762-4252-9d03-79f70edfd06b" providerId="ADAL" clId="{0D85D144-7324-5242-986D-283D9FEE45F8}" dt="2023-02-05T15:08:42.205" v="24" actId="207"/>
          <ac:spMkLst>
            <pc:docMk/>
            <pc:sldMk cId="2416333854" sldId="277"/>
            <ac:spMk id="3" creationId="{0B45938D-92B8-DF19-B244-109BA540E5C5}"/>
          </ac:spMkLst>
        </pc:spChg>
        <pc:spChg chg="add mod">
          <ac:chgData name="pichet limvajiranan" userId="36ebacc2-b762-4252-9d03-79f70edfd06b" providerId="ADAL" clId="{0D85D144-7324-5242-986D-283D9FEE45F8}" dt="2023-02-05T15:10:31.867" v="32" actId="1076"/>
          <ac:spMkLst>
            <pc:docMk/>
            <pc:sldMk cId="2416333854" sldId="277"/>
            <ac:spMk id="4" creationId="{11990B55-B94F-33DE-7FF4-CE2C95950220}"/>
          </ac:spMkLst>
        </pc:spChg>
        <pc:spChg chg="add mod">
          <ac:chgData name="pichet limvajiranan" userId="36ebacc2-b762-4252-9d03-79f70edfd06b" providerId="ADAL" clId="{0D85D144-7324-5242-986D-283D9FEE45F8}" dt="2023-02-05T15:10:18.928" v="31" actId="20577"/>
          <ac:spMkLst>
            <pc:docMk/>
            <pc:sldMk cId="2416333854" sldId="277"/>
            <ac:spMk id="5" creationId="{93358A87-D39E-51D1-CC14-AC5F6EEC9704}"/>
          </ac:spMkLst>
        </pc:spChg>
      </pc:sldChg>
      <pc:sldChg chg="del">
        <pc:chgData name="pichet limvajiranan" userId="36ebacc2-b762-4252-9d03-79f70edfd06b" providerId="ADAL" clId="{0D85D144-7324-5242-986D-283D9FEE45F8}" dt="2023-02-05T15:11:25.328" v="33" actId="2696"/>
        <pc:sldMkLst>
          <pc:docMk/>
          <pc:sldMk cId="889753629" sldId="279"/>
        </pc:sldMkLst>
      </pc:sldChg>
      <pc:sldChg chg="modSp mod">
        <pc:chgData name="pichet limvajiranan" userId="36ebacc2-b762-4252-9d03-79f70edfd06b" providerId="ADAL" clId="{0D85D144-7324-5242-986D-283D9FEE45F8}" dt="2023-02-05T15:13:00.183" v="39" actId="20577"/>
        <pc:sldMkLst>
          <pc:docMk/>
          <pc:sldMk cId="2512423184" sldId="284"/>
        </pc:sldMkLst>
        <pc:spChg chg="mod">
          <ac:chgData name="pichet limvajiranan" userId="36ebacc2-b762-4252-9d03-79f70edfd06b" providerId="ADAL" clId="{0D85D144-7324-5242-986D-283D9FEE45F8}" dt="2023-02-05T15:13:00.183" v="39" actId="20577"/>
          <ac:spMkLst>
            <pc:docMk/>
            <pc:sldMk cId="2512423184" sldId="284"/>
            <ac:spMk id="2" creationId="{5563CBB0-C305-4976-91BF-B2014C60D1EC}"/>
          </ac:spMkLst>
        </pc:spChg>
      </pc:sldChg>
      <pc:sldChg chg="modSp mod">
        <pc:chgData name="pichet limvajiranan" userId="36ebacc2-b762-4252-9d03-79f70edfd06b" providerId="ADAL" clId="{0D85D144-7324-5242-986D-283D9FEE45F8}" dt="2023-02-05T15:12:29.783" v="34" actId="20577"/>
        <pc:sldMkLst>
          <pc:docMk/>
          <pc:sldMk cId="3568251923" sldId="285"/>
        </pc:sldMkLst>
        <pc:spChg chg="mod">
          <ac:chgData name="pichet limvajiranan" userId="36ebacc2-b762-4252-9d03-79f70edfd06b" providerId="ADAL" clId="{0D85D144-7324-5242-986D-283D9FEE45F8}" dt="2023-02-05T15:12:29.783" v="34" actId="20577"/>
          <ac:spMkLst>
            <pc:docMk/>
            <pc:sldMk cId="3568251923" sldId="285"/>
            <ac:spMk id="2" creationId="{5563CBB0-C305-4976-91BF-B2014C60D1EC}"/>
          </ac:spMkLst>
        </pc:spChg>
      </pc:sldChg>
      <pc:sldChg chg="modSp mod">
        <pc:chgData name="pichet limvajiranan" userId="36ebacc2-b762-4252-9d03-79f70edfd06b" providerId="ADAL" clId="{0D85D144-7324-5242-986D-283D9FEE45F8}" dt="2023-02-05T15:12:53.157" v="37" actId="20577"/>
        <pc:sldMkLst>
          <pc:docMk/>
          <pc:sldMk cId="1729827567" sldId="286"/>
        </pc:sldMkLst>
        <pc:spChg chg="mod">
          <ac:chgData name="pichet limvajiranan" userId="36ebacc2-b762-4252-9d03-79f70edfd06b" providerId="ADAL" clId="{0D85D144-7324-5242-986D-283D9FEE45F8}" dt="2023-02-05T15:12:53.157" v="37" actId="20577"/>
          <ac:spMkLst>
            <pc:docMk/>
            <pc:sldMk cId="1729827567" sldId="286"/>
            <ac:spMk id="2" creationId="{5563CBB0-C305-4976-91BF-B2014C60D1EC}"/>
          </ac:spMkLst>
        </pc:spChg>
      </pc:sldChg>
      <pc:sldChg chg="modSp mod">
        <pc:chgData name="pichet limvajiranan" userId="36ebacc2-b762-4252-9d03-79f70edfd06b" providerId="ADAL" clId="{0D85D144-7324-5242-986D-283D9FEE45F8}" dt="2023-02-05T15:13:05.265" v="41" actId="20577"/>
        <pc:sldMkLst>
          <pc:docMk/>
          <pc:sldMk cId="2455885833" sldId="287"/>
        </pc:sldMkLst>
        <pc:spChg chg="mod">
          <ac:chgData name="pichet limvajiranan" userId="36ebacc2-b762-4252-9d03-79f70edfd06b" providerId="ADAL" clId="{0D85D144-7324-5242-986D-283D9FEE45F8}" dt="2023-02-05T15:13:05.265" v="41" actId="20577"/>
          <ac:spMkLst>
            <pc:docMk/>
            <pc:sldMk cId="2455885833" sldId="287"/>
            <ac:spMk id="3" creationId="{24A6CD86-5B20-40D8-9C39-15E243CA08A8}"/>
          </ac:spMkLst>
        </pc:spChg>
      </pc:sldChg>
      <pc:sldChg chg="modSp mod">
        <pc:chgData name="pichet limvajiranan" userId="36ebacc2-b762-4252-9d03-79f70edfd06b" providerId="ADAL" clId="{0D85D144-7324-5242-986D-283D9FEE45F8}" dt="2023-02-05T15:12:40.318" v="35" actId="20577"/>
        <pc:sldMkLst>
          <pc:docMk/>
          <pc:sldMk cId="4103637753" sldId="288"/>
        </pc:sldMkLst>
        <pc:spChg chg="mod">
          <ac:chgData name="pichet limvajiranan" userId="36ebacc2-b762-4252-9d03-79f70edfd06b" providerId="ADAL" clId="{0D85D144-7324-5242-986D-283D9FEE45F8}" dt="2023-02-05T15:12:40.318" v="35" actId="20577"/>
          <ac:spMkLst>
            <pc:docMk/>
            <pc:sldMk cId="4103637753" sldId="288"/>
            <ac:spMk id="5" creationId="{9335A9EF-0CD2-4E96-9105-2FA73BA22675}"/>
          </ac:spMkLst>
        </pc:spChg>
      </pc:sldChg>
      <pc:sldChg chg="modSp mod">
        <pc:chgData name="pichet limvajiranan" userId="36ebacc2-b762-4252-9d03-79f70edfd06b" providerId="ADAL" clId="{0D85D144-7324-5242-986D-283D9FEE45F8}" dt="2023-02-05T15:13:11.519" v="43" actId="20577"/>
        <pc:sldMkLst>
          <pc:docMk/>
          <pc:sldMk cId="3874176980" sldId="290"/>
        </pc:sldMkLst>
        <pc:spChg chg="mod">
          <ac:chgData name="pichet limvajiranan" userId="36ebacc2-b762-4252-9d03-79f70edfd06b" providerId="ADAL" clId="{0D85D144-7324-5242-986D-283D9FEE45F8}" dt="2023-02-05T15:13:11.519" v="43" actId="20577"/>
          <ac:spMkLst>
            <pc:docMk/>
            <pc:sldMk cId="3874176980" sldId="290"/>
            <ac:spMk id="2" creationId="{BBCED542-22DE-4926-9EFF-0EBEF8ECCD83}"/>
          </ac:spMkLst>
        </pc:spChg>
      </pc:sldChg>
      <pc:sldChg chg="modSp new mod">
        <pc:chgData name="pichet limvajiranan" userId="36ebacc2-b762-4252-9d03-79f70edfd06b" providerId="ADAL" clId="{0D85D144-7324-5242-986D-283D9FEE45F8}" dt="2023-02-05T15:14:07.676" v="74" actId="20577"/>
        <pc:sldMkLst>
          <pc:docMk/>
          <pc:sldMk cId="560066495" sldId="295"/>
        </pc:sldMkLst>
        <pc:spChg chg="mod">
          <ac:chgData name="pichet limvajiranan" userId="36ebacc2-b762-4252-9d03-79f70edfd06b" providerId="ADAL" clId="{0D85D144-7324-5242-986D-283D9FEE45F8}" dt="2023-02-05T15:14:07.676" v="74" actId="20577"/>
          <ac:spMkLst>
            <pc:docMk/>
            <pc:sldMk cId="560066495" sldId="295"/>
            <ac:spMk id="2" creationId="{8DC8DC1E-D2CE-5BDC-1594-7FD1AA35819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CEF620-8922-4C32-A55D-A0F45541F96E}" type="datetimeFigureOut">
              <a:rPr lang="en-US" smtClean="0"/>
              <a:t>4/23/2024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0EF148-090B-46E4-95C5-905F691AF70D}" type="slidenum">
              <a:rPr lang="en-US" smtClean="0"/>
              <a:t>‹#›</a:t>
            </a:fld>
            <a:endParaRPr lang="en-US"/>
          </a:p>
        </p:txBody>
      </p:sp>
    </p:spTree>
    <p:extLst>
      <p:ext uri="{BB962C8B-B14F-4D97-AF65-F5344CB8AC3E}">
        <p14:creationId xmlns:p14="http://schemas.microsoft.com/office/powerpoint/2010/main" val="2935203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90460-4EC4-471D-BE71-688734F387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946720-0B7D-4D00-8D9B-102495D34A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EBACAB-0FDB-4FB1-A42C-3B0A06BD49E5}"/>
              </a:ext>
            </a:extLst>
          </p:cNvPr>
          <p:cNvSpPr>
            <a:spLocks noGrp="1"/>
          </p:cNvSpPr>
          <p:nvPr>
            <p:ph type="dt" sz="half" idx="10"/>
          </p:nvPr>
        </p:nvSpPr>
        <p:spPr/>
        <p:txBody>
          <a:bodyPr/>
          <a:lstStyle/>
          <a:p>
            <a:fld id="{6B711881-F612-4398-96DF-95888C1B5250}" type="datetimeFigureOut">
              <a:rPr lang="en-US" smtClean="0"/>
              <a:t>4/23/2024</a:t>
            </a:fld>
            <a:endParaRPr lang="en-US"/>
          </a:p>
        </p:txBody>
      </p:sp>
      <p:sp>
        <p:nvSpPr>
          <p:cNvPr id="5" name="Footer Placeholder 4">
            <a:extLst>
              <a:ext uri="{FF2B5EF4-FFF2-40B4-BE49-F238E27FC236}">
                <a16:creationId xmlns:a16="http://schemas.microsoft.com/office/drawing/2014/main" id="{897C0578-C255-4A16-A7D2-1694878898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BB5D64-BFDF-4C15-822B-F78D461291D7}"/>
              </a:ext>
            </a:extLst>
          </p:cNvPr>
          <p:cNvSpPr>
            <a:spLocks noGrp="1"/>
          </p:cNvSpPr>
          <p:nvPr>
            <p:ph type="sldNum" sz="quarter" idx="12"/>
          </p:nvPr>
        </p:nvSpPr>
        <p:spPr/>
        <p:txBody>
          <a:bodyPr/>
          <a:lstStyle/>
          <a:p>
            <a:fld id="{1B8ED6F8-C0A3-4CAC-A843-F7E63D63B908}" type="slidenum">
              <a:rPr lang="en-US" smtClean="0"/>
              <a:t>‹#›</a:t>
            </a:fld>
            <a:endParaRPr lang="en-US"/>
          </a:p>
        </p:txBody>
      </p:sp>
    </p:spTree>
    <p:extLst>
      <p:ext uri="{BB962C8B-B14F-4D97-AF65-F5344CB8AC3E}">
        <p14:creationId xmlns:p14="http://schemas.microsoft.com/office/powerpoint/2010/main" val="3401197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EAE97-0D12-45A9-B306-12DAE305DA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08D654-C0C2-41E7-BC23-CDD86D41C96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980D9A-A160-4FD7-9CF1-489E8731CE30}"/>
              </a:ext>
            </a:extLst>
          </p:cNvPr>
          <p:cNvSpPr>
            <a:spLocks noGrp="1"/>
          </p:cNvSpPr>
          <p:nvPr>
            <p:ph type="dt" sz="half" idx="10"/>
          </p:nvPr>
        </p:nvSpPr>
        <p:spPr/>
        <p:txBody>
          <a:bodyPr/>
          <a:lstStyle/>
          <a:p>
            <a:fld id="{6B711881-F612-4398-96DF-95888C1B5250}" type="datetimeFigureOut">
              <a:rPr lang="en-US" smtClean="0"/>
              <a:t>4/23/2024</a:t>
            </a:fld>
            <a:endParaRPr lang="en-US"/>
          </a:p>
        </p:txBody>
      </p:sp>
      <p:sp>
        <p:nvSpPr>
          <p:cNvPr id="5" name="Footer Placeholder 4">
            <a:extLst>
              <a:ext uri="{FF2B5EF4-FFF2-40B4-BE49-F238E27FC236}">
                <a16:creationId xmlns:a16="http://schemas.microsoft.com/office/drawing/2014/main" id="{4CDE96E3-984F-4D16-9E65-5A24A08129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0698FE-E823-4C4C-8793-42117C31AD07}"/>
              </a:ext>
            </a:extLst>
          </p:cNvPr>
          <p:cNvSpPr>
            <a:spLocks noGrp="1"/>
          </p:cNvSpPr>
          <p:nvPr>
            <p:ph type="sldNum" sz="quarter" idx="12"/>
          </p:nvPr>
        </p:nvSpPr>
        <p:spPr/>
        <p:txBody>
          <a:bodyPr/>
          <a:lstStyle/>
          <a:p>
            <a:fld id="{1B8ED6F8-C0A3-4CAC-A843-F7E63D63B908}" type="slidenum">
              <a:rPr lang="en-US" smtClean="0"/>
              <a:t>‹#›</a:t>
            </a:fld>
            <a:endParaRPr lang="en-US"/>
          </a:p>
        </p:txBody>
      </p:sp>
    </p:spTree>
    <p:extLst>
      <p:ext uri="{BB962C8B-B14F-4D97-AF65-F5344CB8AC3E}">
        <p14:creationId xmlns:p14="http://schemas.microsoft.com/office/powerpoint/2010/main" val="821239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EEF01C-B58D-4070-9E62-92E3C043AD7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94CF53-BC85-41ED-81EA-E984CE74DF5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001786-2998-4673-8430-BD64E2890E30}"/>
              </a:ext>
            </a:extLst>
          </p:cNvPr>
          <p:cNvSpPr>
            <a:spLocks noGrp="1"/>
          </p:cNvSpPr>
          <p:nvPr>
            <p:ph type="dt" sz="half" idx="10"/>
          </p:nvPr>
        </p:nvSpPr>
        <p:spPr/>
        <p:txBody>
          <a:bodyPr/>
          <a:lstStyle/>
          <a:p>
            <a:fld id="{6B711881-F612-4398-96DF-95888C1B5250}" type="datetimeFigureOut">
              <a:rPr lang="en-US" smtClean="0"/>
              <a:t>4/23/2024</a:t>
            </a:fld>
            <a:endParaRPr lang="en-US"/>
          </a:p>
        </p:txBody>
      </p:sp>
      <p:sp>
        <p:nvSpPr>
          <p:cNvPr id="5" name="Footer Placeholder 4">
            <a:extLst>
              <a:ext uri="{FF2B5EF4-FFF2-40B4-BE49-F238E27FC236}">
                <a16:creationId xmlns:a16="http://schemas.microsoft.com/office/drawing/2014/main" id="{8263DE64-6240-4D95-8742-C800D724B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42C2AF-BE8C-43DE-B328-0BCEE0AE7DF9}"/>
              </a:ext>
            </a:extLst>
          </p:cNvPr>
          <p:cNvSpPr>
            <a:spLocks noGrp="1"/>
          </p:cNvSpPr>
          <p:nvPr>
            <p:ph type="sldNum" sz="quarter" idx="12"/>
          </p:nvPr>
        </p:nvSpPr>
        <p:spPr/>
        <p:txBody>
          <a:bodyPr/>
          <a:lstStyle/>
          <a:p>
            <a:fld id="{1B8ED6F8-C0A3-4CAC-A843-F7E63D63B908}" type="slidenum">
              <a:rPr lang="en-US" smtClean="0"/>
              <a:t>‹#›</a:t>
            </a:fld>
            <a:endParaRPr lang="en-US"/>
          </a:p>
        </p:txBody>
      </p:sp>
    </p:spTree>
    <p:extLst>
      <p:ext uri="{BB962C8B-B14F-4D97-AF65-F5344CB8AC3E}">
        <p14:creationId xmlns:p14="http://schemas.microsoft.com/office/powerpoint/2010/main" val="2568123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C9ABF-5C4B-48F8-AAE7-DCA6E04AE7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52CF75-7CC0-4EFC-BDCF-D3E10894A02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69CA0B-3421-410C-8ABB-94400C673867}"/>
              </a:ext>
            </a:extLst>
          </p:cNvPr>
          <p:cNvSpPr>
            <a:spLocks noGrp="1"/>
          </p:cNvSpPr>
          <p:nvPr>
            <p:ph type="dt" sz="half" idx="10"/>
          </p:nvPr>
        </p:nvSpPr>
        <p:spPr/>
        <p:txBody>
          <a:bodyPr/>
          <a:lstStyle/>
          <a:p>
            <a:fld id="{6B711881-F612-4398-96DF-95888C1B5250}" type="datetimeFigureOut">
              <a:rPr lang="en-US" smtClean="0"/>
              <a:t>4/23/2024</a:t>
            </a:fld>
            <a:endParaRPr lang="en-US"/>
          </a:p>
        </p:txBody>
      </p:sp>
      <p:sp>
        <p:nvSpPr>
          <p:cNvPr id="5" name="Footer Placeholder 4">
            <a:extLst>
              <a:ext uri="{FF2B5EF4-FFF2-40B4-BE49-F238E27FC236}">
                <a16:creationId xmlns:a16="http://schemas.microsoft.com/office/drawing/2014/main" id="{E34BA425-E33F-4C2F-A53E-FCA1A857E1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4BB359-8B01-4994-98DD-375446176A74}"/>
              </a:ext>
            </a:extLst>
          </p:cNvPr>
          <p:cNvSpPr>
            <a:spLocks noGrp="1"/>
          </p:cNvSpPr>
          <p:nvPr>
            <p:ph type="sldNum" sz="quarter" idx="12"/>
          </p:nvPr>
        </p:nvSpPr>
        <p:spPr/>
        <p:txBody>
          <a:bodyPr/>
          <a:lstStyle/>
          <a:p>
            <a:fld id="{1B8ED6F8-C0A3-4CAC-A843-F7E63D63B908}" type="slidenum">
              <a:rPr lang="en-US" smtClean="0"/>
              <a:t>‹#›</a:t>
            </a:fld>
            <a:endParaRPr lang="en-US"/>
          </a:p>
        </p:txBody>
      </p:sp>
    </p:spTree>
    <p:extLst>
      <p:ext uri="{BB962C8B-B14F-4D97-AF65-F5344CB8AC3E}">
        <p14:creationId xmlns:p14="http://schemas.microsoft.com/office/powerpoint/2010/main" val="3479532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39AE6-60CB-47CE-AE3F-9D857628DF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CAB7E42-46EB-470D-8813-864EFF79C8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9BD36BE-C54C-4252-A626-72F7CF107C32}"/>
              </a:ext>
            </a:extLst>
          </p:cNvPr>
          <p:cNvSpPr>
            <a:spLocks noGrp="1"/>
          </p:cNvSpPr>
          <p:nvPr>
            <p:ph type="dt" sz="half" idx="10"/>
          </p:nvPr>
        </p:nvSpPr>
        <p:spPr/>
        <p:txBody>
          <a:bodyPr/>
          <a:lstStyle/>
          <a:p>
            <a:fld id="{6B711881-F612-4398-96DF-95888C1B5250}" type="datetimeFigureOut">
              <a:rPr lang="en-US" smtClean="0"/>
              <a:t>4/23/2024</a:t>
            </a:fld>
            <a:endParaRPr lang="en-US"/>
          </a:p>
        </p:txBody>
      </p:sp>
      <p:sp>
        <p:nvSpPr>
          <p:cNvPr id="5" name="Footer Placeholder 4">
            <a:extLst>
              <a:ext uri="{FF2B5EF4-FFF2-40B4-BE49-F238E27FC236}">
                <a16:creationId xmlns:a16="http://schemas.microsoft.com/office/drawing/2014/main" id="{70830014-2B28-4AEB-9F26-0AC76924F0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6AE87A-95F0-44DB-8660-E48E1585C133}"/>
              </a:ext>
            </a:extLst>
          </p:cNvPr>
          <p:cNvSpPr>
            <a:spLocks noGrp="1"/>
          </p:cNvSpPr>
          <p:nvPr>
            <p:ph type="sldNum" sz="quarter" idx="12"/>
          </p:nvPr>
        </p:nvSpPr>
        <p:spPr/>
        <p:txBody>
          <a:bodyPr/>
          <a:lstStyle/>
          <a:p>
            <a:fld id="{1B8ED6F8-C0A3-4CAC-A843-F7E63D63B908}" type="slidenum">
              <a:rPr lang="en-US" smtClean="0"/>
              <a:t>‹#›</a:t>
            </a:fld>
            <a:endParaRPr lang="en-US"/>
          </a:p>
        </p:txBody>
      </p:sp>
    </p:spTree>
    <p:extLst>
      <p:ext uri="{BB962C8B-B14F-4D97-AF65-F5344CB8AC3E}">
        <p14:creationId xmlns:p14="http://schemas.microsoft.com/office/powerpoint/2010/main" val="2663607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2A201-CD84-4327-B2AA-1EC8B71B0D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0E6F00-F9C1-4FB5-8EC4-28BCC5DEE3C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F9A818-FE1F-4E4D-9443-B61D43BB216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5D5213B-1379-4E2A-9AD7-4A9F0655A624}"/>
              </a:ext>
            </a:extLst>
          </p:cNvPr>
          <p:cNvSpPr>
            <a:spLocks noGrp="1"/>
          </p:cNvSpPr>
          <p:nvPr>
            <p:ph type="dt" sz="half" idx="10"/>
          </p:nvPr>
        </p:nvSpPr>
        <p:spPr/>
        <p:txBody>
          <a:bodyPr/>
          <a:lstStyle/>
          <a:p>
            <a:fld id="{6B711881-F612-4398-96DF-95888C1B5250}" type="datetimeFigureOut">
              <a:rPr lang="en-US" smtClean="0"/>
              <a:t>4/23/2024</a:t>
            </a:fld>
            <a:endParaRPr lang="en-US"/>
          </a:p>
        </p:txBody>
      </p:sp>
      <p:sp>
        <p:nvSpPr>
          <p:cNvPr id="6" name="Footer Placeholder 5">
            <a:extLst>
              <a:ext uri="{FF2B5EF4-FFF2-40B4-BE49-F238E27FC236}">
                <a16:creationId xmlns:a16="http://schemas.microsoft.com/office/drawing/2014/main" id="{432CBA01-43D3-4C92-A6E3-567EC6E0F7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38C98E-27D2-4EE9-88DE-A13EAC6A7032}"/>
              </a:ext>
            </a:extLst>
          </p:cNvPr>
          <p:cNvSpPr>
            <a:spLocks noGrp="1"/>
          </p:cNvSpPr>
          <p:nvPr>
            <p:ph type="sldNum" sz="quarter" idx="12"/>
          </p:nvPr>
        </p:nvSpPr>
        <p:spPr/>
        <p:txBody>
          <a:bodyPr/>
          <a:lstStyle/>
          <a:p>
            <a:fld id="{1B8ED6F8-C0A3-4CAC-A843-F7E63D63B908}" type="slidenum">
              <a:rPr lang="en-US" smtClean="0"/>
              <a:t>‹#›</a:t>
            </a:fld>
            <a:endParaRPr lang="en-US"/>
          </a:p>
        </p:txBody>
      </p:sp>
    </p:spTree>
    <p:extLst>
      <p:ext uri="{BB962C8B-B14F-4D97-AF65-F5344CB8AC3E}">
        <p14:creationId xmlns:p14="http://schemas.microsoft.com/office/powerpoint/2010/main" val="1153017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01B2F-CCCE-4F08-B6F7-A9CA809438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A30EA33-1641-4445-AF8F-418418FB71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80EA4AF-A3D0-40DA-9DE6-C454B38CF81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D574683-14F2-4BE0-B2FA-8CF12C250B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24B0D9E-29FB-4A7C-A054-ED2CCB5E0D0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567CB4-E325-4233-9093-62EF5C47F928}"/>
              </a:ext>
            </a:extLst>
          </p:cNvPr>
          <p:cNvSpPr>
            <a:spLocks noGrp="1"/>
          </p:cNvSpPr>
          <p:nvPr>
            <p:ph type="dt" sz="half" idx="10"/>
          </p:nvPr>
        </p:nvSpPr>
        <p:spPr/>
        <p:txBody>
          <a:bodyPr/>
          <a:lstStyle/>
          <a:p>
            <a:fld id="{6B711881-F612-4398-96DF-95888C1B5250}" type="datetimeFigureOut">
              <a:rPr lang="en-US" smtClean="0"/>
              <a:t>4/23/2024</a:t>
            </a:fld>
            <a:endParaRPr lang="en-US"/>
          </a:p>
        </p:txBody>
      </p:sp>
      <p:sp>
        <p:nvSpPr>
          <p:cNvPr id="8" name="Footer Placeholder 7">
            <a:extLst>
              <a:ext uri="{FF2B5EF4-FFF2-40B4-BE49-F238E27FC236}">
                <a16:creationId xmlns:a16="http://schemas.microsoft.com/office/drawing/2014/main" id="{99354984-A416-4382-A423-9E1A147509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26DB634-8646-4494-8D33-6399D354AE18}"/>
              </a:ext>
            </a:extLst>
          </p:cNvPr>
          <p:cNvSpPr>
            <a:spLocks noGrp="1"/>
          </p:cNvSpPr>
          <p:nvPr>
            <p:ph type="sldNum" sz="quarter" idx="12"/>
          </p:nvPr>
        </p:nvSpPr>
        <p:spPr/>
        <p:txBody>
          <a:bodyPr/>
          <a:lstStyle/>
          <a:p>
            <a:fld id="{1B8ED6F8-C0A3-4CAC-A843-F7E63D63B908}" type="slidenum">
              <a:rPr lang="en-US" smtClean="0"/>
              <a:t>‹#›</a:t>
            </a:fld>
            <a:endParaRPr lang="en-US"/>
          </a:p>
        </p:txBody>
      </p:sp>
    </p:spTree>
    <p:extLst>
      <p:ext uri="{BB962C8B-B14F-4D97-AF65-F5344CB8AC3E}">
        <p14:creationId xmlns:p14="http://schemas.microsoft.com/office/powerpoint/2010/main" val="1293107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0D984-CC33-4490-9656-076D9D50674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5A73096-E28B-48B2-B879-B7C3780B6630}"/>
              </a:ext>
            </a:extLst>
          </p:cNvPr>
          <p:cNvSpPr>
            <a:spLocks noGrp="1"/>
          </p:cNvSpPr>
          <p:nvPr>
            <p:ph type="dt" sz="half" idx="10"/>
          </p:nvPr>
        </p:nvSpPr>
        <p:spPr/>
        <p:txBody>
          <a:bodyPr/>
          <a:lstStyle/>
          <a:p>
            <a:fld id="{6B711881-F612-4398-96DF-95888C1B5250}" type="datetimeFigureOut">
              <a:rPr lang="en-US" smtClean="0"/>
              <a:t>4/23/2024</a:t>
            </a:fld>
            <a:endParaRPr lang="en-US"/>
          </a:p>
        </p:txBody>
      </p:sp>
      <p:sp>
        <p:nvSpPr>
          <p:cNvPr id="4" name="Footer Placeholder 3">
            <a:extLst>
              <a:ext uri="{FF2B5EF4-FFF2-40B4-BE49-F238E27FC236}">
                <a16:creationId xmlns:a16="http://schemas.microsoft.com/office/drawing/2014/main" id="{AFB37385-DD4D-4EE3-A1AA-43E8E050B8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108FF5-CEFF-4A3F-9811-B082375CA4D7}"/>
              </a:ext>
            </a:extLst>
          </p:cNvPr>
          <p:cNvSpPr>
            <a:spLocks noGrp="1"/>
          </p:cNvSpPr>
          <p:nvPr>
            <p:ph type="sldNum" sz="quarter" idx="12"/>
          </p:nvPr>
        </p:nvSpPr>
        <p:spPr/>
        <p:txBody>
          <a:bodyPr/>
          <a:lstStyle/>
          <a:p>
            <a:fld id="{1B8ED6F8-C0A3-4CAC-A843-F7E63D63B908}" type="slidenum">
              <a:rPr lang="en-US" smtClean="0"/>
              <a:t>‹#›</a:t>
            </a:fld>
            <a:endParaRPr lang="en-US"/>
          </a:p>
        </p:txBody>
      </p:sp>
    </p:spTree>
    <p:extLst>
      <p:ext uri="{BB962C8B-B14F-4D97-AF65-F5344CB8AC3E}">
        <p14:creationId xmlns:p14="http://schemas.microsoft.com/office/powerpoint/2010/main" val="2000350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8F3AAF-C819-4198-A953-0E10FFD437AB}"/>
              </a:ext>
            </a:extLst>
          </p:cNvPr>
          <p:cNvSpPr>
            <a:spLocks noGrp="1"/>
          </p:cNvSpPr>
          <p:nvPr>
            <p:ph type="dt" sz="half" idx="10"/>
          </p:nvPr>
        </p:nvSpPr>
        <p:spPr/>
        <p:txBody>
          <a:bodyPr/>
          <a:lstStyle/>
          <a:p>
            <a:fld id="{6B711881-F612-4398-96DF-95888C1B5250}" type="datetimeFigureOut">
              <a:rPr lang="en-US" smtClean="0"/>
              <a:t>4/23/2024</a:t>
            </a:fld>
            <a:endParaRPr lang="en-US"/>
          </a:p>
        </p:txBody>
      </p:sp>
      <p:sp>
        <p:nvSpPr>
          <p:cNvPr id="3" name="Footer Placeholder 2">
            <a:extLst>
              <a:ext uri="{FF2B5EF4-FFF2-40B4-BE49-F238E27FC236}">
                <a16:creationId xmlns:a16="http://schemas.microsoft.com/office/drawing/2014/main" id="{259F5C87-E69B-4ADD-B7BA-95564C8F67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2E4778-5EA7-481F-9660-F2158B0A9D91}"/>
              </a:ext>
            </a:extLst>
          </p:cNvPr>
          <p:cNvSpPr>
            <a:spLocks noGrp="1"/>
          </p:cNvSpPr>
          <p:nvPr>
            <p:ph type="sldNum" sz="quarter" idx="12"/>
          </p:nvPr>
        </p:nvSpPr>
        <p:spPr/>
        <p:txBody>
          <a:bodyPr/>
          <a:lstStyle/>
          <a:p>
            <a:fld id="{1B8ED6F8-C0A3-4CAC-A843-F7E63D63B908}" type="slidenum">
              <a:rPr lang="en-US" smtClean="0"/>
              <a:t>‹#›</a:t>
            </a:fld>
            <a:endParaRPr lang="en-US"/>
          </a:p>
        </p:txBody>
      </p:sp>
    </p:spTree>
    <p:extLst>
      <p:ext uri="{BB962C8B-B14F-4D97-AF65-F5344CB8AC3E}">
        <p14:creationId xmlns:p14="http://schemas.microsoft.com/office/powerpoint/2010/main" val="2663251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47A69-8D64-4ACB-9AC2-E205329295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9FF8B77-A97C-40F3-AFBE-7E95FBEA7C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F5057E-7EFB-42BD-8575-9D12DFFF0F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1EAD5A5-1478-465B-B5DC-43F90A90CC3A}"/>
              </a:ext>
            </a:extLst>
          </p:cNvPr>
          <p:cNvSpPr>
            <a:spLocks noGrp="1"/>
          </p:cNvSpPr>
          <p:nvPr>
            <p:ph type="dt" sz="half" idx="10"/>
          </p:nvPr>
        </p:nvSpPr>
        <p:spPr/>
        <p:txBody>
          <a:bodyPr/>
          <a:lstStyle/>
          <a:p>
            <a:fld id="{6B711881-F612-4398-96DF-95888C1B5250}" type="datetimeFigureOut">
              <a:rPr lang="en-US" smtClean="0"/>
              <a:t>4/23/2024</a:t>
            </a:fld>
            <a:endParaRPr lang="en-US"/>
          </a:p>
        </p:txBody>
      </p:sp>
      <p:sp>
        <p:nvSpPr>
          <p:cNvPr id="6" name="Footer Placeholder 5">
            <a:extLst>
              <a:ext uri="{FF2B5EF4-FFF2-40B4-BE49-F238E27FC236}">
                <a16:creationId xmlns:a16="http://schemas.microsoft.com/office/drawing/2014/main" id="{97B665FD-FDDF-4067-91E2-CA2BAC40F8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C024E0-15B4-424A-A0A6-AFFED28EA103}"/>
              </a:ext>
            </a:extLst>
          </p:cNvPr>
          <p:cNvSpPr>
            <a:spLocks noGrp="1"/>
          </p:cNvSpPr>
          <p:nvPr>
            <p:ph type="sldNum" sz="quarter" idx="12"/>
          </p:nvPr>
        </p:nvSpPr>
        <p:spPr/>
        <p:txBody>
          <a:bodyPr/>
          <a:lstStyle/>
          <a:p>
            <a:fld id="{1B8ED6F8-C0A3-4CAC-A843-F7E63D63B908}" type="slidenum">
              <a:rPr lang="en-US" smtClean="0"/>
              <a:t>‹#›</a:t>
            </a:fld>
            <a:endParaRPr lang="en-US"/>
          </a:p>
        </p:txBody>
      </p:sp>
    </p:spTree>
    <p:extLst>
      <p:ext uri="{BB962C8B-B14F-4D97-AF65-F5344CB8AC3E}">
        <p14:creationId xmlns:p14="http://schemas.microsoft.com/office/powerpoint/2010/main" val="1241661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9ED15-FA2A-4F4B-BBB4-2A4508BB2E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97478C-9684-4FAA-A419-5FF91FCE1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1C1CDC-ABF9-4CE2-BFD7-C1BFFA0761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C341A3B-AE46-4A50-8986-157593B1CE43}"/>
              </a:ext>
            </a:extLst>
          </p:cNvPr>
          <p:cNvSpPr>
            <a:spLocks noGrp="1"/>
          </p:cNvSpPr>
          <p:nvPr>
            <p:ph type="dt" sz="half" idx="10"/>
          </p:nvPr>
        </p:nvSpPr>
        <p:spPr/>
        <p:txBody>
          <a:bodyPr/>
          <a:lstStyle/>
          <a:p>
            <a:fld id="{6B711881-F612-4398-96DF-95888C1B5250}" type="datetimeFigureOut">
              <a:rPr lang="en-US" smtClean="0"/>
              <a:t>4/23/2024</a:t>
            </a:fld>
            <a:endParaRPr lang="en-US"/>
          </a:p>
        </p:txBody>
      </p:sp>
      <p:sp>
        <p:nvSpPr>
          <p:cNvPr id="6" name="Footer Placeholder 5">
            <a:extLst>
              <a:ext uri="{FF2B5EF4-FFF2-40B4-BE49-F238E27FC236}">
                <a16:creationId xmlns:a16="http://schemas.microsoft.com/office/drawing/2014/main" id="{8D3CEC2A-968C-45FC-B01B-C1974C48E9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05CAF8-E588-4F3E-AC16-37ED0C18BCC6}"/>
              </a:ext>
            </a:extLst>
          </p:cNvPr>
          <p:cNvSpPr>
            <a:spLocks noGrp="1"/>
          </p:cNvSpPr>
          <p:nvPr>
            <p:ph type="sldNum" sz="quarter" idx="12"/>
          </p:nvPr>
        </p:nvSpPr>
        <p:spPr/>
        <p:txBody>
          <a:bodyPr/>
          <a:lstStyle/>
          <a:p>
            <a:fld id="{1B8ED6F8-C0A3-4CAC-A843-F7E63D63B908}" type="slidenum">
              <a:rPr lang="en-US" smtClean="0"/>
              <a:t>‹#›</a:t>
            </a:fld>
            <a:endParaRPr lang="en-US"/>
          </a:p>
        </p:txBody>
      </p:sp>
    </p:spTree>
    <p:extLst>
      <p:ext uri="{BB962C8B-B14F-4D97-AF65-F5344CB8AC3E}">
        <p14:creationId xmlns:p14="http://schemas.microsoft.com/office/powerpoint/2010/main" val="3607041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CE964A-0839-4B3F-BD96-4A199D9C66D4}"/>
              </a:ext>
            </a:extLst>
          </p:cNvPr>
          <p:cNvSpPr>
            <a:spLocks noGrp="1"/>
          </p:cNvSpPr>
          <p:nvPr>
            <p:ph type="title"/>
          </p:nvPr>
        </p:nvSpPr>
        <p:spPr>
          <a:xfrm>
            <a:off x="838200" y="365126"/>
            <a:ext cx="10515600" cy="64655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B893E04-0A1C-4D03-A388-A22D49577470}"/>
              </a:ext>
            </a:extLst>
          </p:cNvPr>
          <p:cNvSpPr>
            <a:spLocks noGrp="1"/>
          </p:cNvSpPr>
          <p:nvPr>
            <p:ph type="body" idx="1"/>
          </p:nvPr>
        </p:nvSpPr>
        <p:spPr>
          <a:xfrm>
            <a:off x="838200" y="1186774"/>
            <a:ext cx="10515600" cy="499018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EBFE97-6E29-4540-AC40-B0B844B0C2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711881-F612-4398-96DF-95888C1B5250}" type="datetimeFigureOut">
              <a:rPr lang="en-US" smtClean="0"/>
              <a:t>4/23/2024</a:t>
            </a:fld>
            <a:endParaRPr lang="en-US"/>
          </a:p>
        </p:txBody>
      </p:sp>
      <p:sp>
        <p:nvSpPr>
          <p:cNvPr id="5" name="Footer Placeholder 4">
            <a:extLst>
              <a:ext uri="{FF2B5EF4-FFF2-40B4-BE49-F238E27FC236}">
                <a16:creationId xmlns:a16="http://schemas.microsoft.com/office/drawing/2014/main" id="{8249FD52-7D84-4A3B-8800-53F57D1C5B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05B62BE-503B-40EA-9ECD-86AE1C1D89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8ED6F8-C0A3-4CAC-A843-F7E63D63B908}" type="slidenum">
              <a:rPr lang="en-US" smtClean="0"/>
              <a:t>‹#›</a:t>
            </a:fld>
            <a:endParaRPr lang="en-US"/>
          </a:p>
        </p:txBody>
      </p:sp>
    </p:spTree>
    <p:extLst>
      <p:ext uri="{BB962C8B-B14F-4D97-AF65-F5344CB8AC3E}">
        <p14:creationId xmlns:p14="http://schemas.microsoft.com/office/powerpoint/2010/main" val="33002744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6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6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6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education.launchcode.org/js-independent-track/chapters/fetch-json/index.html" TargetMode="External"/><Relationship Id="rId2" Type="http://schemas.openxmlformats.org/officeDocument/2006/relationships/hyperlink" Target="https://www.json.org/json-en.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6.xml"/><Relationship Id="rId4" Type="http://schemas.openxmlformats.org/officeDocument/2006/relationships/hyperlink" Target="https://en.wikipedia.org/wiki/XMLHttpReques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2" Type="http://schemas.openxmlformats.org/officeDocument/2006/relationships/hyperlink" Target="https://docs.spring.io/spring/docs/current/javadoc-api/org/springframework/web/bind/annotation/RestController.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8CED3-FCB8-487E-B94F-805ACEE5BBD3}"/>
              </a:ext>
            </a:extLst>
          </p:cNvPr>
          <p:cNvSpPr>
            <a:spLocks noGrp="1"/>
          </p:cNvSpPr>
          <p:nvPr>
            <p:ph type="ctrTitle"/>
          </p:nvPr>
        </p:nvSpPr>
        <p:spPr>
          <a:xfrm>
            <a:off x="1433384" y="2230942"/>
            <a:ext cx="9144000" cy="1448431"/>
          </a:xfrm>
        </p:spPr>
        <p:txBody>
          <a:bodyPr/>
          <a:lstStyle/>
          <a:p>
            <a:r>
              <a:rPr lang="en-US" dirty="0"/>
              <a:t>What is RESTful API ? </a:t>
            </a:r>
          </a:p>
        </p:txBody>
      </p:sp>
      <p:sp>
        <p:nvSpPr>
          <p:cNvPr id="3" name="Subtitle 2">
            <a:extLst>
              <a:ext uri="{FF2B5EF4-FFF2-40B4-BE49-F238E27FC236}">
                <a16:creationId xmlns:a16="http://schemas.microsoft.com/office/drawing/2014/main" id="{9063185F-40F8-424E-B721-C956709102FF}"/>
              </a:ext>
            </a:extLst>
          </p:cNvPr>
          <p:cNvSpPr>
            <a:spLocks noGrp="1"/>
          </p:cNvSpPr>
          <p:nvPr>
            <p:ph type="subTitle" idx="1"/>
          </p:nvPr>
        </p:nvSpPr>
        <p:spPr>
          <a:xfrm>
            <a:off x="1524000" y="4349578"/>
            <a:ext cx="9144000" cy="908222"/>
          </a:xfrm>
        </p:spPr>
        <p:txBody>
          <a:bodyPr/>
          <a:lstStyle/>
          <a:p>
            <a:r>
              <a:rPr lang="en-US" dirty="0"/>
              <a:t>Learning by Doing</a:t>
            </a:r>
          </a:p>
        </p:txBody>
      </p:sp>
      <p:pic>
        <p:nvPicPr>
          <p:cNvPr id="1028" name="Picture 4" descr="What is Spring Boot?">
            <a:extLst>
              <a:ext uri="{FF2B5EF4-FFF2-40B4-BE49-F238E27FC236}">
                <a16:creationId xmlns:a16="http://schemas.microsoft.com/office/drawing/2014/main" id="{9E0C217F-C505-4912-AE95-A3D99898D1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0839" y="1023106"/>
            <a:ext cx="2198451" cy="1154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6926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8DC1E-D2CE-5BDC-1594-7FD1AA358198}"/>
              </a:ext>
            </a:extLst>
          </p:cNvPr>
          <p:cNvSpPr>
            <a:spLocks noGrp="1"/>
          </p:cNvSpPr>
          <p:nvPr>
            <p:ph type="title"/>
          </p:nvPr>
        </p:nvSpPr>
        <p:spPr/>
        <p:txBody>
          <a:bodyPr/>
          <a:lstStyle/>
          <a:p>
            <a:r>
              <a:rPr lang="en-TH" dirty="0"/>
              <a:t>Step 5: Creating Service Class</a:t>
            </a:r>
          </a:p>
        </p:txBody>
      </p:sp>
      <p:sp>
        <p:nvSpPr>
          <p:cNvPr id="3" name="Content Placeholder 2">
            <a:extLst>
              <a:ext uri="{FF2B5EF4-FFF2-40B4-BE49-F238E27FC236}">
                <a16:creationId xmlns:a16="http://schemas.microsoft.com/office/drawing/2014/main" id="{6DF7812E-60DC-5038-56C0-17A0F0D12301}"/>
              </a:ext>
            </a:extLst>
          </p:cNvPr>
          <p:cNvSpPr>
            <a:spLocks noGrp="1"/>
          </p:cNvSpPr>
          <p:nvPr>
            <p:ph idx="1"/>
          </p:nvPr>
        </p:nvSpPr>
        <p:spPr/>
        <p:txBody>
          <a:bodyPr>
            <a:normAutofit fontScale="55000" lnSpcReduction="20000"/>
          </a:bodyPr>
          <a:lstStyle/>
          <a:p>
            <a:pPr marL="0" indent="0">
              <a:buNone/>
            </a:pPr>
            <a:r>
              <a:rPr lang="en-US" b="1" dirty="0">
                <a:solidFill>
                  <a:srgbClr val="9E880D"/>
                </a:solidFill>
                <a:effectLst/>
              </a:rPr>
              <a:t>@Service</a:t>
            </a:r>
          </a:p>
          <a:p>
            <a:pPr marL="0" indent="0">
              <a:buNone/>
            </a:pPr>
            <a:br>
              <a:rPr lang="en-US" dirty="0">
                <a:solidFill>
                  <a:srgbClr val="9E880D"/>
                </a:solidFill>
                <a:effectLst/>
              </a:rPr>
            </a:br>
            <a:r>
              <a:rPr lang="en-US" dirty="0">
                <a:solidFill>
                  <a:srgbClr val="0033B3"/>
                </a:solidFill>
                <a:effectLst/>
              </a:rPr>
              <a:t>public class </a:t>
            </a:r>
            <a:r>
              <a:rPr lang="en-US" dirty="0" err="1">
                <a:solidFill>
                  <a:srgbClr val="000000"/>
                </a:solidFill>
                <a:effectLst/>
              </a:rPr>
              <a:t>OfficeService</a:t>
            </a:r>
            <a:r>
              <a:rPr lang="en-US" dirty="0">
                <a:solidFill>
                  <a:srgbClr val="000000"/>
                </a:solidFill>
                <a:effectLst/>
              </a:rPr>
              <a:t> </a:t>
            </a:r>
            <a:r>
              <a:rPr lang="en-US" dirty="0"/>
              <a:t>{</a:t>
            </a:r>
            <a:br>
              <a:rPr lang="en-US" dirty="0"/>
            </a:br>
            <a:r>
              <a:rPr lang="en-US" dirty="0"/>
              <a:t>    </a:t>
            </a:r>
            <a:r>
              <a:rPr lang="en-US" dirty="0">
                <a:solidFill>
                  <a:srgbClr val="9E880D"/>
                </a:solidFill>
                <a:effectLst/>
              </a:rPr>
              <a:t>@</a:t>
            </a:r>
            <a:r>
              <a:rPr lang="en-US" dirty="0" err="1">
                <a:solidFill>
                  <a:srgbClr val="9E880D"/>
                </a:solidFill>
                <a:effectLst/>
              </a:rPr>
              <a:t>Autowired</a:t>
            </a:r>
            <a:br>
              <a:rPr lang="en-US" dirty="0">
                <a:solidFill>
                  <a:srgbClr val="9E880D"/>
                </a:solidFill>
                <a:effectLst/>
              </a:rPr>
            </a:br>
            <a:r>
              <a:rPr lang="en-US" dirty="0">
                <a:solidFill>
                  <a:srgbClr val="9E880D"/>
                </a:solidFill>
                <a:effectLst/>
              </a:rPr>
              <a:t>    </a:t>
            </a:r>
            <a:r>
              <a:rPr lang="en-US" dirty="0">
                <a:solidFill>
                  <a:srgbClr val="0033B3"/>
                </a:solidFill>
                <a:effectLst/>
              </a:rPr>
              <a:t>private </a:t>
            </a:r>
            <a:r>
              <a:rPr lang="en-US" dirty="0" err="1">
                <a:solidFill>
                  <a:srgbClr val="000000"/>
                </a:solidFill>
                <a:effectLst/>
              </a:rPr>
              <a:t>OfficeRepository</a:t>
            </a:r>
            <a:r>
              <a:rPr lang="en-US" dirty="0">
                <a:solidFill>
                  <a:srgbClr val="000000"/>
                </a:solidFill>
                <a:effectLst/>
              </a:rPr>
              <a:t> </a:t>
            </a:r>
            <a:r>
              <a:rPr lang="en-US" dirty="0">
                <a:solidFill>
                  <a:srgbClr val="871094"/>
                </a:solidFill>
                <a:effectLst/>
              </a:rPr>
              <a:t>repository</a:t>
            </a:r>
            <a:r>
              <a:rPr lang="en-US" dirty="0"/>
              <a:t>;</a:t>
            </a:r>
            <a:br>
              <a:rPr lang="en-US" dirty="0"/>
            </a:br>
            <a:br>
              <a:rPr lang="en-US" dirty="0"/>
            </a:br>
            <a:r>
              <a:rPr lang="en-US" dirty="0"/>
              <a:t>    </a:t>
            </a:r>
            <a:r>
              <a:rPr lang="en-US" dirty="0">
                <a:solidFill>
                  <a:srgbClr val="0033B3"/>
                </a:solidFill>
                <a:effectLst/>
              </a:rPr>
              <a:t>public </a:t>
            </a:r>
            <a:r>
              <a:rPr lang="en-US" dirty="0">
                <a:solidFill>
                  <a:srgbClr val="000000"/>
                </a:solidFill>
                <a:effectLst/>
              </a:rPr>
              <a:t>List</a:t>
            </a:r>
            <a:r>
              <a:rPr lang="en-US" dirty="0"/>
              <a:t>&lt;</a:t>
            </a:r>
            <a:r>
              <a:rPr lang="en-US" dirty="0">
                <a:solidFill>
                  <a:srgbClr val="000000"/>
                </a:solidFill>
                <a:effectLst/>
              </a:rPr>
              <a:t>Office</a:t>
            </a:r>
            <a:r>
              <a:rPr lang="en-US" dirty="0"/>
              <a:t>&gt; </a:t>
            </a:r>
            <a:r>
              <a:rPr lang="en-US" dirty="0" err="1">
                <a:solidFill>
                  <a:srgbClr val="00627A"/>
                </a:solidFill>
                <a:effectLst/>
              </a:rPr>
              <a:t>getAllOffice</a:t>
            </a:r>
            <a:r>
              <a:rPr lang="en-US" dirty="0"/>
              <a:t>() {</a:t>
            </a:r>
            <a:br>
              <a:rPr lang="en-US" dirty="0"/>
            </a:br>
            <a:r>
              <a:rPr lang="en-US" dirty="0"/>
              <a:t>        </a:t>
            </a:r>
            <a:r>
              <a:rPr lang="en-US" dirty="0">
                <a:solidFill>
                  <a:srgbClr val="0033B3"/>
                </a:solidFill>
                <a:effectLst/>
              </a:rPr>
              <a:t>return </a:t>
            </a:r>
            <a:r>
              <a:rPr lang="en-US" dirty="0" err="1">
                <a:solidFill>
                  <a:srgbClr val="871094"/>
                </a:solidFill>
                <a:effectLst/>
              </a:rPr>
              <a:t>repository</a:t>
            </a:r>
            <a:r>
              <a:rPr lang="en-US" dirty="0" err="1"/>
              <a:t>.findAll</a:t>
            </a:r>
            <a:r>
              <a:rPr lang="en-US" dirty="0"/>
              <a:t>();</a:t>
            </a:r>
            <a:br>
              <a:rPr lang="en-US" dirty="0"/>
            </a:br>
            <a:r>
              <a:rPr lang="en-US" dirty="0"/>
              <a:t>    }</a:t>
            </a:r>
            <a:br>
              <a:rPr lang="en-US" dirty="0"/>
            </a:br>
            <a:br>
              <a:rPr lang="en-US" dirty="0"/>
            </a:br>
            <a:r>
              <a:rPr lang="en-US" dirty="0"/>
              <a:t>    </a:t>
            </a:r>
            <a:r>
              <a:rPr lang="en-US" dirty="0">
                <a:solidFill>
                  <a:srgbClr val="0033B3"/>
                </a:solidFill>
                <a:effectLst/>
              </a:rPr>
              <a:t>public </a:t>
            </a:r>
            <a:r>
              <a:rPr lang="en-US" dirty="0">
                <a:solidFill>
                  <a:srgbClr val="000000"/>
                </a:solidFill>
                <a:effectLst/>
              </a:rPr>
              <a:t>Office </a:t>
            </a:r>
            <a:r>
              <a:rPr lang="en-US" dirty="0" err="1">
                <a:solidFill>
                  <a:srgbClr val="00627A"/>
                </a:solidFill>
                <a:effectLst/>
              </a:rPr>
              <a:t>getOffice</a:t>
            </a:r>
            <a:r>
              <a:rPr lang="en-US" dirty="0"/>
              <a:t>(</a:t>
            </a:r>
            <a:r>
              <a:rPr lang="en-US" dirty="0">
                <a:solidFill>
                  <a:srgbClr val="000000"/>
                </a:solidFill>
                <a:effectLst/>
              </a:rPr>
              <a:t>String </a:t>
            </a:r>
            <a:r>
              <a:rPr lang="en-US" dirty="0" err="1"/>
              <a:t>officeCode</a:t>
            </a:r>
            <a:r>
              <a:rPr lang="en-US" dirty="0"/>
              <a:t>) {</a:t>
            </a:r>
            <a:br>
              <a:rPr lang="en-US" dirty="0"/>
            </a:br>
            <a:r>
              <a:rPr lang="en-US" dirty="0"/>
              <a:t>        </a:t>
            </a:r>
            <a:r>
              <a:rPr lang="en-US" dirty="0">
                <a:solidFill>
                  <a:srgbClr val="0033B3"/>
                </a:solidFill>
                <a:effectLst/>
              </a:rPr>
              <a:t>return </a:t>
            </a:r>
            <a:r>
              <a:rPr lang="en-US" dirty="0" err="1">
                <a:solidFill>
                  <a:srgbClr val="871094"/>
                </a:solidFill>
                <a:effectLst/>
              </a:rPr>
              <a:t>repository</a:t>
            </a:r>
            <a:r>
              <a:rPr lang="en-US" dirty="0" err="1"/>
              <a:t>.findById</a:t>
            </a:r>
            <a:r>
              <a:rPr lang="en-US" dirty="0"/>
              <a:t>(</a:t>
            </a:r>
            <a:r>
              <a:rPr lang="en-US" dirty="0" err="1"/>
              <a:t>officeCode</a:t>
            </a:r>
            <a:r>
              <a:rPr lang="en-US" dirty="0"/>
              <a:t>).</a:t>
            </a:r>
            <a:r>
              <a:rPr lang="en-US" dirty="0" err="1"/>
              <a:t>orElseThrow</a:t>
            </a:r>
            <a:r>
              <a:rPr lang="en-US" dirty="0"/>
              <a:t>(</a:t>
            </a:r>
            <a:br>
              <a:rPr lang="en-US" dirty="0"/>
            </a:br>
            <a:r>
              <a:rPr lang="en-US" dirty="0"/>
              <a:t>                () -&gt; </a:t>
            </a:r>
            <a:r>
              <a:rPr lang="en-US" dirty="0">
                <a:solidFill>
                  <a:srgbClr val="0033B3"/>
                </a:solidFill>
                <a:effectLst/>
              </a:rPr>
              <a:t>new </a:t>
            </a:r>
            <a:r>
              <a:rPr lang="en-US" dirty="0" err="1">
                <a:solidFill>
                  <a:srgbClr val="000000"/>
                </a:solidFill>
                <a:effectLst/>
              </a:rPr>
              <a:t>HttpClientErrorException</a:t>
            </a:r>
            <a:r>
              <a:rPr lang="en-US" dirty="0"/>
              <a:t>(</a:t>
            </a:r>
            <a:r>
              <a:rPr lang="en-US" dirty="0" err="1">
                <a:solidFill>
                  <a:srgbClr val="000000"/>
                </a:solidFill>
                <a:effectLst/>
              </a:rPr>
              <a:t>HttpStatus</a:t>
            </a:r>
            <a:r>
              <a:rPr lang="en-US" dirty="0" err="1"/>
              <a:t>.</a:t>
            </a:r>
            <a:r>
              <a:rPr lang="en-US" i="1" dirty="0" err="1">
                <a:solidFill>
                  <a:srgbClr val="871094"/>
                </a:solidFill>
                <a:effectLst/>
              </a:rPr>
              <a:t>NOT_FOUND</a:t>
            </a:r>
            <a:r>
              <a:rPr lang="en-US" dirty="0"/>
              <a:t>,</a:t>
            </a:r>
            <a:br>
              <a:rPr lang="en-US" dirty="0"/>
            </a:br>
            <a:r>
              <a:rPr lang="en-US" dirty="0"/>
              <a:t>                        </a:t>
            </a:r>
            <a:r>
              <a:rPr lang="en-US" dirty="0">
                <a:solidFill>
                  <a:srgbClr val="067D17"/>
                </a:solidFill>
                <a:effectLst/>
              </a:rPr>
              <a:t>"Office Id " </a:t>
            </a:r>
            <a:r>
              <a:rPr lang="en-US" dirty="0"/>
              <a:t>+ </a:t>
            </a:r>
            <a:r>
              <a:rPr lang="en-US" dirty="0" err="1">
                <a:solidFill>
                  <a:srgbClr val="851691"/>
                </a:solidFill>
                <a:effectLst/>
              </a:rPr>
              <a:t>officeCode</a:t>
            </a:r>
            <a:r>
              <a:rPr lang="en-US" dirty="0">
                <a:solidFill>
                  <a:srgbClr val="851691"/>
                </a:solidFill>
                <a:effectLst/>
              </a:rPr>
              <a:t> </a:t>
            </a:r>
            <a:r>
              <a:rPr lang="en-US" dirty="0"/>
              <a:t>+ </a:t>
            </a:r>
            <a:r>
              <a:rPr lang="en-US" dirty="0">
                <a:solidFill>
                  <a:srgbClr val="067D17"/>
                </a:solidFill>
                <a:effectLst/>
              </a:rPr>
              <a:t>" DOES NOT EXIST !!!"</a:t>
            </a:r>
            <a:r>
              <a:rPr lang="en-US" dirty="0"/>
              <a:t>) {</a:t>
            </a:r>
            <a:br>
              <a:rPr lang="en-US" dirty="0"/>
            </a:br>
            <a:r>
              <a:rPr lang="en-US" dirty="0"/>
              <a:t>                }</a:t>
            </a:r>
            <a:br>
              <a:rPr lang="en-US" dirty="0"/>
            </a:br>
            <a:r>
              <a:rPr lang="en-US" dirty="0"/>
              <a:t>        );</a:t>
            </a:r>
            <a:br>
              <a:rPr lang="en-US" dirty="0"/>
            </a:br>
            <a:r>
              <a:rPr lang="en-US" dirty="0"/>
              <a:t>    }</a:t>
            </a:r>
          </a:p>
          <a:p>
            <a:pPr marL="0" indent="0">
              <a:buNone/>
            </a:pPr>
            <a:r>
              <a:rPr lang="en-US" dirty="0">
                <a:solidFill>
                  <a:srgbClr val="0033B3"/>
                </a:solidFill>
                <a:effectLst/>
              </a:rPr>
              <a:t> </a:t>
            </a:r>
          </a:p>
          <a:p>
            <a:pPr marL="0" indent="0">
              <a:buNone/>
            </a:pPr>
            <a:r>
              <a:rPr lang="th-TH" dirty="0">
                <a:solidFill>
                  <a:srgbClr val="0033B3"/>
                </a:solidFill>
              </a:rPr>
              <a:t>   </a:t>
            </a:r>
            <a:r>
              <a:rPr lang="en-US" dirty="0">
                <a:solidFill>
                  <a:srgbClr val="9E880D"/>
                </a:solidFill>
                <a:effectLst/>
              </a:rPr>
              <a:t>@Transactional</a:t>
            </a:r>
            <a:r>
              <a:rPr lang="en-US" dirty="0">
                <a:solidFill>
                  <a:srgbClr val="0033B3"/>
                </a:solidFill>
              </a:rPr>
              <a:t> </a:t>
            </a:r>
            <a:endParaRPr lang="th-TH" dirty="0">
              <a:solidFill>
                <a:srgbClr val="0033B3"/>
              </a:solidFill>
            </a:endParaRPr>
          </a:p>
          <a:p>
            <a:pPr marL="0" indent="0">
              <a:buNone/>
            </a:pPr>
            <a:r>
              <a:rPr lang="en-US" dirty="0">
                <a:solidFill>
                  <a:srgbClr val="0033B3"/>
                </a:solidFill>
              </a:rPr>
              <a:t>   </a:t>
            </a:r>
            <a:r>
              <a:rPr lang="en-US" dirty="0">
                <a:solidFill>
                  <a:srgbClr val="0033B3"/>
                </a:solidFill>
                <a:effectLst/>
              </a:rPr>
              <a:t>public </a:t>
            </a:r>
            <a:r>
              <a:rPr lang="en-US" dirty="0">
                <a:solidFill>
                  <a:srgbClr val="000000"/>
                </a:solidFill>
                <a:effectLst/>
              </a:rPr>
              <a:t>Office </a:t>
            </a:r>
            <a:r>
              <a:rPr lang="en-US" dirty="0" err="1">
                <a:solidFill>
                  <a:srgbClr val="00627A"/>
                </a:solidFill>
                <a:effectLst/>
              </a:rPr>
              <a:t>createNewOffice</a:t>
            </a:r>
            <a:r>
              <a:rPr lang="en-US" dirty="0"/>
              <a:t>(</a:t>
            </a:r>
            <a:r>
              <a:rPr lang="en-US" dirty="0">
                <a:solidFill>
                  <a:srgbClr val="000000"/>
                </a:solidFill>
                <a:effectLst/>
              </a:rPr>
              <a:t>Office </a:t>
            </a:r>
            <a:r>
              <a:rPr lang="en-US" dirty="0"/>
              <a:t>office) {</a:t>
            </a:r>
            <a:br>
              <a:rPr lang="en-US" dirty="0"/>
            </a:br>
            <a:r>
              <a:rPr lang="en-US" dirty="0"/>
              <a:t>        </a:t>
            </a:r>
            <a:r>
              <a:rPr lang="en-US" dirty="0">
                <a:solidFill>
                  <a:srgbClr val="0033B3"/>
                </a:solidFill>
                <a:effectLst/>
              </a:rPr>
              <a:t>return </a:t>
            </a:r>
            <a:r>
              <a:rPr lang="en-US" dirty="0" err="1">
                <a:solidFill>
                  <a:srgbClr val="871094"/>
                </a:solidFill>
                <a:effectLst/>
              </a:rPr>
              <a:t>repository</a:t>
            </a:r>
            <a:r>
              <a:rPr lang="en-US" dirty="0" err="1"/>
              <a:t>.save</a:t>
            </a:r>
            <a:r>
              <a:rPr lang="en-US" dirty="0"/>
              <a:t>(office);</a:t>
            </a:r>
            <a:br>
              <a:rPr lang="en-US" dirty="0"/>
            </a:br>
            <a:r>
              <a:rPr lang="en-US" dirty="0"/>
              <a:t>    }</a:t>
            </a:r>
            <a:endParaRPr lang="en-TH" dirty="0"/>
          </a:p>
        </p:txBody>
      </p:sp>
      <p:sp>
        <p:nvSpPr>
          <p:cNvPr id="4" name="Oval 3">
            <a:extLst>
              <a:ext uri="{FF2B5EF4-FFF2-40B4-BE49-F238E27FC236}">
                <a16:creationId xmlns:a16="http://schemas.microsoft.com/office/drawing/2014/main" id="{CBC59092-5C01-5286-FA77-70C0856CCF51}"/>
              </a:ext>
            </a:extLst>
          </p:cNvPr>
          <p:cNvSpPr/>
          <p:nvPr/>
        </p:nvSpPr>
        <p:spPr>
          <a:xfrm>
            <a:off x="657547" y="1093872"/>
            <a:ext cx="1504885" cy="51589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grpSp>
        <p:nvGrpSpPr>
          <p:cNvPr id="43" name="Group 42">
            <a:extLst>
              <a:ext uri="{FF2B5EF4-FFF2-40B4-BE49-F238E27FC236}">
                <a16:creationId xmlns:a16="http://schemas.microsoft.com/office/drawing/2014/main" id="{1D7DF31B-CF42-E24F-21E2-BEA818826179}"/>
              </a:ext>
            </a:extLst>
          </p:cNvPr>
          <p:cNvGrpSpPr/>
          <p:nvPr/>
        </p:nvGrpSpPr>
        <p:grpSpPr>
          <a:xfrm>
            <a:off x="6965048" y="1351851"/>
            <a:ext cx="4283606" cy="2533978"/>
            <a:chOff x="5593448" y="1302265"/>
            <a:chExt cx="4283606" cy="2533978"/>
          </a:xfrm>
        </p:grpSpPr>
        <p:sp>
          <p:nvSpPr>
            <p:cNvPr id="5" name="Rectangle 4">
              <a:extLst>
                <a:ext uri="{FF2B5EF4-FFF2-40B4-BE49-F238E27FC236}">
                  <a16:creationId xmlns:a16="http://schemas.microsoft.com/office/drawing/2014/main" id="{13FBB83B-7326-224E-93B8-DC46C713A883}"/>
                </a:ext>
              </a:extLst>
            </p:cNvPr>
            <p:cNvSpPr/>
            <p:nvPr/>
          </p:nvSpPr>
          <p:spPr>
            <a:xfrm>
              <a:off x="7188567" y="1562864"/>
              <a:ext cx="2587649" cy="452052"/>
            </a:xfrm>
            <a:prstGeom prst="rect">
              <a:avLst/>
            </a:prstGeom>
            <a:solidFill>
              <a:schemeClr val="accent4">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a:p>
          </p:txBody>
        </p:sp>
        <p:sp>
          <p:nvSpPr>
            <p:cNvPr id="6" name="Rectangle: Rounded Corners 4">
              <a:extLst>
                <a:ext uri="{FF2B5EF4-FFF2-40B4-BE49-F238E27FC236}">
                  <a16:creationId xmlns:a16="http://schemas.microsoft.com/office/drawing/2014/main" id="{CA543F9A-0B7B-4F07-BE7D-BBE6ED423E70}"/>
                </a:ext>
              </a:extLst>
            </p:cNvPr>
            <p:cNvSpPr/>
            <p:nvPr/>
          </p:nvSpPr>
          <p:spPr>
            <a:xfrm>
              <a:off x="7501603" y="1640274"/>
              <a:ext cx="964127" cy="240200"/>
            </a:xfrm>
            <a:prstGeom prst="roundRect">
              <a:avLst/>
            </a:prstGeom>
            <a:solidFill>
              <a:schemeClr val="accent1">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dirty="0"/>
                <a:t>Controller</a:t>
              </a:r>
            </a:p>
          </p:txBody>
        </p:sp>
        <p:sp>
          <p:nvSpPr>
            <p:cNvPr id="8" name="Rectangle 7">
              <a:extLst>
                <a:ext uri="{FF2B5EF4-FFF2-40B4-BE49-F238E27FC236}">
                  <a16:creationId xmlns:a16="http://schemas.microsoft.com/office/drawing/2014/main" id="{9D42FDD8-8069-63CE-34F3-C6FFBA39702F}"/>
                </a:ext>
              </a:extLst>
            </p:cNvPr>
            <p:cNvSpPr/>
            <p:nvPr/>
          </p:nvSpPr>
          <p:spPr>
            <a:xfrm>
              <a:off x="7229750" y="2651357"/>
              <a:ext cx="2375451" cy="387139"/>
            </a:xfrm>
            <a:prstGeom prst="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Business Logic (</a:t>
              </a:r>
              <a:r>
                <a:rPr lang="en-US" sz="1400" b="1" dirty="0"/>
                <a:t>Service Class</a:t>
              </a:r>
              <a:r>
                <a:rPr lang="en-US" sz="1400" dirty="0"/>
                <a:t>)</a:t>
              </a:r>
            </a:p>
          </p:txBody>
        </p:sp>
        <p:pic>
          <p:nvPicPr>
            <p:cNvPr id="9" name="Graphic 8" descr="Users">
              <a:extLst>
                <a:ext uri="{FF2B5EF4-FFF2-40B4-BE49-F238E27FC236}">
                  <a16:creationId xmlns:a16="http://schemas.microsoft.com/office/drawing/2014/main" id="{6FCED07F-178C-8136-7969-55756DB2C3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93448" y="1314146"/>
              <a:ext cx="635619" cy="635619"/>
            </a:xfrm>
            <a:prstGeom prst="rect">
              <a:avLst/>
            </a:prstGeom>
          </p:spPr>
        </p:pic>
        <p:cxnSp>
          <p:nvCxnSpPr>
            <p:cNvPr id="10" name="Connector: Elbow 24">
              <a:extLst>
                <a:ext uri="{FF2B5EF4-FFF2-40B4-BE49-F238E27FC236}">
                  <a16:creationId xmlns:a16="http://schemas.microsoft.com/office/drawing/2014/main" id="{13A41948-58E7-B170-5019-95F33AF896B0}"/>
                </a:ext>
              </a:extLst>
            </p:cNvPr>
            <p:cNvCxnSpPr>
              <a:cxnSpLocks/>
              <a:stCxn id="9" idx="2"/>
              <a:endCxn id="6" idx="1"/>
            </p:cNvCxnSpPr>
            <p:nvPr/>
          </p:nvCxnSpPr>
          <p:spPr>
            <a:xfrm rot="5400000" flipH="1" flipV="1">
              <a:off x="6611734" y="1059897"/>
              <a:ext cx="189391" cy="1590345"/>
            </a:xfrm>
            <a:prstGeom prst="bentConnector4">
              <a:avLst>
                <a:gd name="adj1" fmla="val -120703"/>
                <a:gd name="adj2" fmla="val 5999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26">
              <a:extLst>
                <a:ext uri="{FF2B5EF4-FFF2-40B4-BE49-F238E27FC236}">
                  <a16:creationId xmlns:a16="http://schemas.microsoft.com/office/drawing/2014/main" id="{F25F31D1-2A96-0470-E4A5-C079254B12DC}"/>
                </a:ext>
              </a:extLst>
            </p:cNvPr>
            <p:cNvCxnSpPr>
              <a:cxnSpLocks/>
              <a:stCxn id="6" idx="0"/>
              <a:endCxn id="9" idx="0"/>
            </p:cNvCxnSpPr>
            <p:nvPr/>
          </p:nvCxnSpPr>
          <p:spPr>
            <a:xfrm rot="16200000" flipV="1">
              <a:off x="6784399" y="441005"/>
              <a:ext cx="326128" cy="2072409"/>
            </a:xfrm>
            <a:prstGeom prst="bentConnector3">
              <a:avLst>
                <a:gd name="adj1" fmla="val 17009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150D675-E861-7F07-5780-C58618E82517}"/>
                </a:ext>
              </a:extLst>
            </p:cNvPr>
            <p:cNvCxnSpPr>
              <a:cxnSpLocks/>
              <a:stCxn id="6" idx="2"/>
              <a:endCxn id="8" idx="0"/>
            </p:cNvCxnSpPr>
            <p:nvPr/>
          </p:nvCxnSpPr>
          <p:spPr>
            <a:xfrm>
              <a:off x="7983667" y="1880474"/>
              <a:ext cx="433809" cy="770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06BDF3FC-86DB-990B-BDC0-08C1D3B0B626}"/>
                </a:ext>
              </a:extLst>
            </p:cNvPr>
            <p:cNvSpPr/>
            <p:nvPr/>
          </p:nvSpPr>
          <p:spPr>
            <a:xfrm>
              <a:off x="7229750" y="3449105"/>
              <a:ext cx="2375451" cy="387138"/>
            </a:xfrm>
            <a:prstGeom prst="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Persistence (</a:t>
              </a:r>
              <a:r>
                <a:rPr lang="en-US" sz="1400" b="1" dirty="0"/>
                <a:t>Repository Class</a:t>
              </a:r>
              <a:r>
                <a:rPr lang="en-US" sz="1400" dirty="0"/>
                <a:t>)</a:t>
              </a:r>
            </a:p>
          </p:txBody>
        </p:sp>
        <p:cxnSp>
          <p:nvCxnSpPr>
            <p:cNvPr id="14" name="Straight Arrow Connector 13">
              <a:extLst>
                <a:ext uri="{FF2B5EF4-FFF2-40B4-BE49-F238E27FC236}">
                  <a16:creationId xmlns:a16="http://schemas.microsoft.com/office/drawing/2014/main" id="{AB3B2662-AD70-F240-CE92-CE1AB7CCC98C}"/>
                </a:ext>
              </a:extLst>
            </p:cNvPr>
            <p:cNvCxnSpPr>
              <a:cxnSpLocks/>
              <a:stCxn id="8" idx="2"/>
              <a:endCxn id="13" idx="0"/>
            </p:cNvCxnSpPr>
            <p:nvPr/>
          </p:nvCxnSpPr>
          <p:spPr>
            <a:xfrm>
              <a:off x="8417476" y="3038496"/>
              <a:ext cx="0" cy="410609"/>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8A77DEFC-5EBF-53F5-32E0-F6545C37E817}"/>
                </a:ext>
              </a:extLst>
            </p:cNvPr>
            <p:cNvSpPr/>
            <p:nvPr/>
          </p:nvSpPr>
          <p:spPr>
            <a:xfrm>
              <a:off x="8566568" y="1740771"/>
              <a:ext cx="1310486" cy="307777"/>
            </a:xfrm>
            <a:prstGeom prst="rect">
              <a:avLst/>
            </a:prstGeom>
          </p:spPr>
          <p:txBody>
            <a:bodyPr wrap="square">
              <a:spAutoFit/>
            </a:bodyPr>
            <a:lstStyle/>
            <a:p>
              <a:pPr algn="ctr"/>
              <a:r>
                <a:rPr lang="en-US" sz="1400" b="1" dirty="0"/>
                <a:t>Presentation</a:t>
              </a:r>
            </a:p>
          </p:txBody>
        </p:sp>
        <p:sp>
          <p:nvSpPr>
            <p:cNvPr id="7" name="Rectangle: Rounded Corners 6">
              <a:extLst>
                <a:ext uri="{FF2B5EF4-FFF2-40B4-BE49-F238E27FC236}">
                  <a16:creationId xmlns:a16="http://schemas.microsoft.com/office/drawing/2014/main" id="{4EB386CA-EAD5-09B6-02BD-E319ACDCDE66}"/>
                </a:ext>
              </a:extLst>
            </p:cNvPr>
            <p:cNvSpPr/>
            <p:nvPr/>
          </p:nvSpPr>
          <p:spPr>
            <a:xfrm>
              <a:off x="8639786" y="3094106"/>
              <a:ext cx="702985" cy="245504"/>
            </a:xfrm>
            <a:prstGeom prst="roundRect">
              <a:avLst/>
            </a:prstGeom>
            <a:solidFill>
              <a:schemeClr val="accent6">
                <a:lumMod val="40000"/>
                <a:lumOff val="6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dirty="0"/>
                <a:t>Entity</a:t>
              </a:r>
            </a:p>
          </p:txBody>
        </p:sp>
        <p:sp>
          <p:nvSpPr>
            <p:cNvPr id="17" name="Rectangle: Rounded Corners 6">
              <a:extLst>
                <a:ext uri="{FF2B5EF4-FFF2-40B4-BE49-F238E27FC236}">
                  <a16:creationId xmlns:a16="http://schemas.microsoft.com/office/drawing/2014/main" id="{3E5DB8F5-A79D-F7DD-88D5-FCCF0917A489}"/>
                </a:ext>
              </a:extLst>
            </p:cNvPr>
            <p:cNvSpPr/>
            <p:nvPr/>
          </p:nvSpPr>
          <p:spPr>
            <a:xfrm>
              <a:off x="8639786" y="2262047"/>
              <a:ext cx="651082" cy="257918"/>
            </a:xfrm>
            <a:prstGeom prst="roundRect">
              <a:avLst/>
            </a:prstGeom>
            <a:solidFill>
              <a:schemeClr val="accent6">
                <a:lumMod val="40000"/>
                <a:lumOff val="6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dirty="0"/>
                <a:t>Entity</a:t>
              </a:r>
            </a:p>
          </p:txBody>
        </p:sp>
        <p:sp>
          <p:nvSpPr>
            <p:cNvPr id="21" name="Rectangle: Rounded Corners 6">
              <a:extLst>
                <a:ext uri="{FF2B5EF4-FFF2-40B4-BE49-F238E27FC236}">
                  <a16:creationId xmlns:a16="http://schemas.microsoft.com/office/drawing/2014/main" id="{D0A14DA3-F3B2-CDE3-3F63-E28BA960F60B}"/>
                </a:ext>
              </a:extLst>
            </p:cNvPr>
            <p:cNvSpPr/>
            <p:nvPr/>
          </p:nvSpPr>
          <p:spPr>
            <a:xfrm>
              <a:off x="6409720" y="1302265"/>
              <a:ext cx="651082" cy="257918"/>
            </a:xfrm>
            <a:prstGeom prst="roundRect">
              <a:avLst/>
            </a:prstGeom>
            <a:solidFill>
              <a:schemeClr val="accent6">
                <a:lumMod val="40000"/>
                <a:lumOff val="6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dirty="0"/>
                <a:t>JSON</a:t>
              </a:r>
            </a:p>
          </p:txBody>
        </p:sp>
      </p:grpSp>
      <p:sp>
        <p:nvSpPr>
          <p:cNvPr id="44" name="TextBox 43">
            <a:extLst>
              <a:ext uri="{FF2B5EF4-FFF2-40B4-BE49-F238E27FC236}">
                <a16:creationId xmlns:a16="http://schemas.microsoft.com/office/drawing/2014/main" id="{6B153F5E-7A40-AB0F-CA5C-782F72362783}"/>
              </a:ext>
            </a:extLst>
          </p:cNvPr>
          <p:cNvSpPr txBox="1"/>
          <p:nvPr/>
        </p:nvSpPr>
        <p:spPr>
          <a:xfrm>
            <a:off x="7086552" y="1838476"/>
            <a:ext cx="476165" cy="369332"/>
          </a:xfrm>
          <a:prstGeom prst="rect">
            <a:avLst/>
          </a:prstGeom>
          <a:noFill/>
        </p:spPr>
        <p:txBody>
          <a:bodyPr wrap="square" rtlCol="0">
            <a:spAutoFit/>
          </a:bodyPr>
          <a:lstStyle/>
          <a:p>
            <a:r>
              <a:rPr lang="en-TH" b="1" dirty="0">
                <a:solidFill>
                  <a:srgbClr val="FF0000"/>
                </a:solidFill>
              </a:rPr>
              <a:t>FE</a:t>
            </a:r>
          </a:p>
        </p:txBody>
      </p:sp>
    </p:spTree>
    <p:extLst>
      <p:ext uri="{BB962C8B-B14F-4D97-AF65-F5344CB8AC3E}">
        <p14:creationId xmlns:p14="http://schemas.microsoft.com/office/powerpoint/2010/main" val="560066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8DC1E-D2CE-5BDC-1594-7FD1AA358198}"/>
              </a:ext>
            </a:extLst>
          </p:cNvPr>
          <p:cNvSpPr>
            <a:spLocks noGrp="1"/>
          </p:cNvSpPr>
          <p:nvPr>
            <p:ph type="title"/>
          </p:nvPr>
        </p:nvSpPr>
        <p:spPr/>
        <p:txBody>
          <a:bodyPr/>
          <a:lstStyle/>
          <a:p>
            <a:r>
              <a:rPr lang="en-TH" dirty="0"/>
              <a:t>Step 5: Creating Service Class (cont.)</a:t>
            </a:r>
          </a:p>
        </p:txBody>
      </p:sp>
      <p:sp>
        <p:nvSpPr>
          <p:cNvPr id="3" name="Content Placeholder 2">
            <a:extLst>
              <a:ext uri="{FF2B5EF4-FFF2-40B4-BE49-F238E27FC236}">
                <a16:creationId xmlns:a16="http://schemas.microsoft.com/office/drawing/2014/main" id="{6DF7812E-60DC-5038-56C0-17A0F0D12301}"/>
              </a:ext>
            </a:extLst>
          </p:cNvPr>
          <p:cNvSpPr>
            <a:spLocks noGrp="1"/>
          </p:cNvSpPr>
          <p:nvPr>
            <p:ph idx="1"/>
          </p:nvPr>
        </p:nvSpPr>
        <p:spPr>
          <a:xfrm>
            <a:off x="878497" y="1057104"/>
            <a:ext cx="10515600" cy="5133631"/>
          </a:xfrm>
        </p:spPr>
        <p:txBody>
          <a:bodyPr>
            <a:normAutofit fontScale="47500" lnSpcReduction="20000"/>
          </a:bodyPr>
          <a:lstStyle/>
          <a:p>
            <a:pPr marL="0" indent="0">
              <a:lnSpc>
                <a:spcPct val="120000"/>
              </a:lnSpc>
              <a:buNone/>
            </a:pPr>
            <a:r>
              <a:rPr lang="en-US" dirty="0"/>
              <a:t> </a:t>
            </a:r>
            <a:r>
              <a:rPr lang="en-US" dirty="0">
                <a:solidFill>
                  <a:srgbClr val="9E880D"/>
                </a:solidFill>
                <a:effectLst/>
              </a:rPr>
              <a:t>@Transactional</a:t>
            </a:r>
            <a:r>
              <a:rPr lang="en-US" dirty="0"/>
              <a:t>  </a:t>
            </a:r>
            <a:endParaRPr lang="th-TH" dirty="0"/>
          </a:p>
          <a:p>
            <a:pPr marL="0" indent="0">
              <a:lnSpc>
                <a:spcPct val="120000"/>
              </a:lnSpc>
              <a:buNone/>
            </a:pPr>
            <a:r>
              <a:rPr lang="th-TH" dirty="0">
                <a:solidFill>
                  <a:srgbClr val="0033B3"/>
                </a:solidFill>
              </a:rPr>
              <a:t>  </a:t>
            </a:r>
            <a:r>
              <a:rPr lang="en-US" dirty="0">
                <a:solidFill>
                  <a:srgbClr val="0033B3"/>
                </a:solidFill>
                <a:effectLst/>
              </a:rPr>
              <a:t>public void </a:t>
            </a:r>
            <a:r>
              <a:rPr lang="en-US" dirty="0" err="1">
                <a:solidFill>
                  <a:srgbClr val="00627A"/>
                </a:solidFill>
                <a:effectLst/>
              </a:rPr>
              <a:t>removeOffice</a:t>
            </a:r>
            <a:r>
              <a:rPr lang="en-US" dirty="0"/>
              <a:t>(</a:t>
            </a:r>
            <a:r>
              <a:rPr lang="en-US" dirty="0">
                <a:solidFill>
                  <a:srgbClr val="000000"/>
                </a:solidFill>
                <a:effectLst/>
              </a:rPr>
              <a:t>String </a:t>
            </a:r>
            <a:r>
              <a:rPr lang="en-US" dirty="0" err="1"/>
              <a:t>officeCode</a:t>
            </a:r>
            <a:r>
              <a:rPr lang="en-US" dirty="0"/>
              <a:t>) {</a:t>
            </a:r>
            <a:br>
              <a:rPr lang="en-US" dirty="0"/>
            </a:br>
            <a:r>
              <a:rPr lang="en-US" dirty="0"/>
              <a:t>        </a:t>
            </a:r>
            <a:r>
              <a:rPr lang="en-US" dirty="0">
                <a:solidFill>
                  <a:srgbClr val="000000"/>
                </a:solidFill>
                <a:effectLst/>
              </a:rPr>
              <a:t>Office office </a:t>
            </a:r>
            <a:r>
              <a:rPr lang="en-US" dirty="0"/>
              <a:t>= </a:t>
            </a:r>
            <a:r>
              <a:rPr lang="en-US" dirty="0" err="1">
                <a:solidFill>
                  <a:srgbClr val="871094"/>
                </a:solidFill>
                <a:effectLst/>
              </a:rPr>
              <a:t>repository</a:t>
            </a:r>
            <a:r>
              <a:rPr lang="en-US" dirty="0" err="1"/>
              <a:t>.findById</a:t>
            </a:r>
            <a:r>
              <a:rPr lang="en-US" dirty="0"/>
              <a:t>(</a:t>
            </a:r>
            <a:r>
              <a:rPr lang="en-US" dirty="0" err="1"/>
              <a:t>officeCode</a:t>
            </a:r>
            <a:r>
              <a:rPr lang="en-US" dirty="0"/>
              <a:t>).</a:t>
            </a:r>
            <a:r>
              <a:rPr lang="en-US" dirty="0" err="1"/>
              <a:t>orElseThrow</a:t>
            </a:r>
            <a:r>
              <a:rPr lang="en-US" dirty="0"/>
              <a:t>(</a:t>
            </a:r>
            <a:br>
              <a:rPr lang="en-US" dirty="0"/>
            </a:br>
            <a:r>
              <a:rPr lang="en-US" dirty="0"/>
              <a:t>                () -&gt; </a:t>
            </a:r>
            <a:r>
              <a:rPr lang="en-US" dirty="0">
                <a:solidFill>
                  <a:srgbClr val="0033B3"/>
                </a:solidFill>
                <a:effectLst/>
              </a:rPr>
              <a:t>new </a:t>
            </a:r>
            <a:r>
              <a:rPr lang="en-US" dirty="0" err="1">
                <a:solidFill>
                  <a:srgbClr val="000000"/>
                </a:solidFill>
                <a:effectLst/>
              </a:rPr>
              <a:t>HttpClientErrorException</a:t>
            </a:r>
            <a:r>
              <a:rPr lang="en-US" dirty="0"/>
              <a:t>(</a:t>
            </a:r>
            <a:r>
              <a:rPr lang="en-US" dirty="0" err="1">
                <a:solidFill>
                  <a:srgbClr val="000000"/>
                </a:solidFill>
                <a:effectLst/>
              </a:rPr>
              <a:t>HttpStatus</a:t>
            </a:r>
            <a:r>
              <a:rPr lang="en-US" dirty="0" err="1"/>
              <a:t>.</a:t>
            </a:r>
            <a:r>
              <a:rPr lang="en-US" i="1" dirty="0" err="1">
                <a:solidFill>
                  <a:srgbClr val="871094"/>
                </a:solidFill>
                <a:effectLst/>
              </a:rPr>
              <a:t>NOT_FOUND</a:t>
            </a:r>
            <a:r>
              <a:rPr lang="en-US" dirty="0"/>
              <a:t>, </a:t>
            </a:r>
            <a:r>
              <a:rPr lang="en-US" dirty="0">
                <a:solidFill>
                  <a:srgbClr val="067D17"/>
                </a:solidFill>
                <a:effectLst/>
              </a:rPr>
              <a:t>"Office Id " </a:t>
            </a:r>
            <a:r>
              <a:rPr lang="en-US" dirty="0"/>
              <a:t>+ </a:t>
            </a:r>
            <a:r>
              <a:rPr lang="en-US" dirty="0" err="1">
                <a:solidFill>
                  <a:srgbClr val="851691"/>
                </a:solidFill>
                <a:effectLst/>
              </a:rPr>
              <a:t>officeCode</a:t>
            </a:r>
            <a:r>
              <a:rPr lang="en-US" dirty="0">
                <a:solidFill>
                  <a:srgbClr val="851691"/>
                </a:solidFill>
                <a:effectLst/>
              </a:rPr>
              <a:t> </a:t>
            </a:r>
            <a:r>
              <a:rPr lang="en-US" dirty="0"/>
              <a:t>+ </a:t>
            </a:r>
            <a:r>
              <a:rPr lang="en-US" dirty="0">
                <a:solidFill>
                  <a:srgbClr val="067D17"/>
                </a:solidFill>
                <a:effectLst/>
              </a:rPr>
              <a:t>" DOES NOT EXIST !!!"</a:t>
            </a:r>
            <a:r>
              <a:rPr lang="en-US" dirty="0"/>
              <a:t>)</a:t>
            </a:r>
            <a:br>
              <a:rPr lang="en-US" dirty="0"/>
            </a:br>
            <a:r>
              <a:rPr lang="en-US" dirty="0"/>
              <a:t>        );</a:t>
            </a:r>
            <a:br>
              <a:rPr lang="en-US" dirty="0"/>
            </a:br>
            <a:r>
              <a:rPr lang="en-US" dirty="0"/>
              <a:t>        </a:t>
            </a:r>
            <a:r>
              <a:rPr lang="en-US" dirty="0" err="1">
                <a:solidFill>
                  <a:srgbClr val="871094"/>
                </a:solidFill>
                <a:effectLst/>
              </a:rPr>
              <a:t>repository</a:t>
            </a:r>
            <a:r>
              <a:rPr lang="en-US" dirty="0" err="1"/>
              <a:t>.delete</a:t>
            </a:r>
            <a:r>
              <a:rPr lang="en-US" dirty="0"/>
              <a:t>(</a:t>
            </a:r>
            <a:r>
              <a:rPr lang="en-US" dirty="0">
                <a:solidFill>
                  <a:srgbClr val="000000"/>
                </a:solidFill>
                <a:effectLst/>
              </a:rPr>
              <a:t>office</a:t>
            </a:r>
            <a:r>
              <a:rPr lang="en-US" dirty="0"/>
              <a:t>);</a:t>
            </a:r>
            <a:br>
              <a:rPr lang="en-US" dirty="0"/>
            </a:br>
            <a:r>
              <a:rPr lang="en-US" dirty="0"/>
              <a:t>    }</a:t>
            </a:r>
            <a:br>
              <a:rPr lang="en-US" dirty="0"/>
            </a:br>
            <a:br>
              <a:rPr lang="en-US" dirty="0"/>
            </a:br>
            <a:r>
              <a:rPr lang="en-US" dirty="0"/>
              <a:t>   </a:t>
            </a:r>
            <a:r>
              <a:rPr lang="en-US" dirty="0">
                <a:solidFill>
                  <a:srgbClr val="9E880D"/>
                </a:solidFill>
                <a:effectLst/>
              </a:rPr>
              <a:t>@Transactional</a:t>
            </a:r>
            <a:br>
              <a:rPr lang="en-US" dirty="0">
                <a:solidFill>
                  <a:srgbClr val="9E880D"/>
                </a:solidFill>
                <a:effectLst/>
              </a:rPr>
            </a:br>
            <a:r>
              <a:rPr lang="en-US" dirty="0">
                <a:solidFill>
                  <a:srgbClr val="9E880D"/>
                </a:solidFill>
                <a:effectLst/>
              </a:rPr>
              <a:t>    </a:t>
            </a:r>
            <a:r>
              <a:rPr lang="en-US" dirty="0">
                <a:solidFill>
                  <a:srgbClr val="0033B3"/>
                </a:solidFill>
                <a:effectLst/>
              </a:rPr>
              <a:t>public </a:t>
            </a:r>
            <a:r>
              <a:rPr lang="en-US" dirty="0">
                <a:solidFill>
                  <a:srgbClr val="000000"/>
                </a:solidFill>
                <a:effectLst/>
              </a:rPr>
              <a:t>Office </a:t>
            </a:r>
            <a:r>
              <a:rPr lang="en-US" dirty="0" err="1">
                <a:solidFill>
                  <a:srgbClr val="00627A"/>
                </a:solidFill>
                <a:effectLst/>
              </a:rPr>
              <a:t>updateOffice</a:t>
            </a:r>
            <a:r>
              <a:rPr lang="en-US" dirty="0">
                <a:solidFill>
                  <a:srgbClr val="080808"/>
                </a:solidFill>
                <a:effectLst/>
              </a:rPr>
              <a:t>(</a:t>
            </a:r>
            <a:r>
              <a:rPr lang="en-US" dirty="0">
                <a:solidFill>
                  <a:srgbClr val="000000"/>
                </a:solidFill>
                <a:effectLst/>
              </a:rPr>
              <a:t>String </a:t>
            </a:r>
            <a:r>
              <a:rPr lang="en-US" dirty="0" err="1">
                <a:solidFill>
                  <a:srgbClr val="080808"/>
                </a:solidFill>
                <a:effectLst/>
              </a:rPr>
              <a:t>officeCode</a:t>
            </a:r>
            <a:r>
              <a:rPr lang="en-US" dirty="0">
                <a:solidFill>
                  <a:srgbClr val="080808"/>
                </a:solidFill>
                <a:effectLst/>
              </a:rPr>
              <a:t>, </a:t>
            </a:r>
            <a:r>
              <a:rPr lang="en-US" dirty="0">
                <a:solidFill>
                  <a:srgbClr val="000000"/>
                </a:solidFill>
                <a:effectLst/>
              </a:rPr>
              <a:t>Office </a:t>
            </a:r>
            <a:r>
              <a:rPr lang="en-US" dirty="0">
                <a:solidFill>
                  <a:srgbClr val="080808"/>
                </a:solidFill>
                <a:effectLst/>
              </a:rPr>
              <a:t>office) {</a:t>
            </a:r>
            <a:br>
              <a:rPr lang="en-US" dirty="0">
                <a:solidFill>
                  <a:srgbClr val="080808"/>
                </a:solidFill>
                <a:effectLst/>
              </a:rPr>
            </a:br>
            <a:r>
              <a:rPr lang="en-US" dirty="0">
                <a:solidFill>
                  <a:srgbClr val="080808"/>
                </a:solidFill>
                <a:effectLst/>
              </a:rPr>
              <a:t>        </a:t>
            </a:r>
            <a:r>
              <a:rPr lang="en-US" dirty="0">
                <a:solidFill>
                  <a:srgbClr val="0033B3"/>
                </a:solidFill>
                <a:effectLst/>
              </a:rPr>
              <a:t>if</a:t>
            </a:r>
            <a:r>
              <a:rPr lang="en-US" dirty="0">
                <a:solidFill>
                  <a:srgbClr val="080808"/>
                </a:solidFill>
                <a:effectLst/>
              </a:rPr>
              <a:t>(</a:t>
            </a:r>
            <a:r>
              <a:rPr lang="en-US" dirty="0" err="1">
                <a:solidFill>
                  <a:srgbClr val="080808"/>
                </a:solidFill>
                <a:effectLst/>
              </a:rPr>
              <a:t>office.getOfficeCode</a:t>
            </a:r>
            <a:r>
              <a:rPr lang="en-US" dirty="0">
                <a:solidFill>
                  <a:srgbClr val="080808"/>
                </a:solidFill>
                <a:effectLst/>
              </a:rPr>
              <a:t>()!=</a:t>
            </a:r>
            <a:r>
              <a:rPr lang="en-US" dirty="0">
                <a:solidFill>
                  <a:srgbClr val="0033B3"/>
                </a:solidFill>
                <a:effectLst/>
              </a:rPr>
              <a:t>null </a:t>
            </a:r>
            <a:r>
              <a:rPr lang="en-US" dirty="0">
                <a:solidFill>
                  <a:srgbClr val="080808"/>
                </a:solidFill>
                <a:effectLst/>
              </a:rPr>
              <a:t>&amp;&amp; !</a:t>
            </a:r>
            <a:r>
              <a:rPr lang="en-US" dirty="0" err="1">
                <a:solidFill>
                  <a:srgbClr val="080808"/>
                </a:solidFill>
                <a:effectLst/>
              </a:rPr>
              <a:t>office.getOfficeCode</a:t>
            </a:r>
            <a:r>
              <a:rPr lang="en-US" dirty="0">
                <a:solidFill>
                  <a:srgbClr val="080808"/>
                </a:solidFill>
                <a:effectLst/>
              </a:rPr>
              <a:t>().trim().</a:t>
            </a:r>
            <a:r>
              <a:rPr lang="en-US" dirty="0" err="1">
                <a:solidFill>
                  <a:srgbClr val="080808"/>
                </a:solidFill>
                <a:effectLst/>
              </a:rPr>
              <a:t>isEmpty</a:t>
            </a:r>
            <a:r>
              <a:rPr lang="en-US" dirty="0">
                <a:solidFill>
                  <a:srgbClr val="080808"/>
                </a:solidFill>
                <a:effectLst/>
              </a:rPr>
              <a:t>()) {</a:t>
            </a:r>
            <a:br>
              <a:rPr lang="en-US" dirty="0">
                <a:solidFill>
                  <a:srgbClr val="080808"/>
                </a:solidFill>
                <a:effectLst/>
              </a:rPr>
            </a:br>
            <a:r>
              <a:rPr lang="en-US" dirty="0">
                <a:solidFill>
                  <a:srgbClr val="080808"/>
                </a:solidFill>
                <a:effectLst/>
              </a:rPr>
              <a:t>            </a:t>
            </a:r>
            <a:r>
              <a:rPr lang="en-US" dirty="0">
                <a:solidFill>
                  <a:srgbClr val="0033B3"/>
                </a:solidFill>
                <a:effectLst/>
              </a:rPr>
              <a:t>if </a:t>
            </a:r>
            <a:r>
              <a:rPr lang="en-US" dirty="0">
                <a:solidFill>
                  <a:srgbClr val="080808"/>
                </a:solidFill>
                <a:effectLst/>
              </a:rPr>
              <a:t>(!</a:t>
            </a:r>
            <a:r>
              <a:rPr lang="en-US" dirty="0" err="1">
                <a:solidFill>
                  <a:srgbClr val="080808"/>
                </a:solidFill>
                <a:effectLst/>
              </a:rPr>
              <a:t>office.getOfficeCode</a:t>
            </a:r>
            <a:r>
              <a:rPr lang="en-US" dirty="0">
                <a:solidFill>
                  <a:srgbClr val="080808"/>
                </a:solidFill>
                <a:effectLst/>
              </a:rPr>
              <a:t>().equals(</a:t>
            </a:r>
            <a:r>
              <a:rPr lang="en-US" dirty="0" err="1">
                <a:solidFill>
                  <a:srgbClr val="080808"/>
                </a:solidFill>
                <a:effectLst/>
              </a:rPr>
              <a:t>officeCode</a:t>
            </a:r>
            <a:r>
              <a:rPr lang="en-US" dirty="0">
                <a:solidFill>
                  <a:srgbClr val="080808"/>
                </a:solidFill>
                <a:effectLst/>
              </a:rPr>
              <a:t>)) {</a:t>
            </a:r>
            <a:br>
              <a:rPr lang="en-US" dirty="0">
                <a:solidFill>
                  <a:srgbClr val="080808"/>
                </a:solidFill>
                <a:effectLst/>
              </a:rPr>
            </a:br>
            <a:r>
              <a:rPr lang="en-US" dirty="0">
                <a:solidFill>
                  <a:srgbClr val="080808"/>
                </a:solidFill>
                <a:effectLst/>
              </a:rPr>
              <a:t>                </a:t>
            </a:r>
            <a:r>
              <a:rPr lang="en-US" dirty="0">
                <a:solidFill>
                  <a:srgbClr val="0033B3"/>
                </a:solidFill>
                <a:effectLst/>
              </a:rPr>
              <a:t>throw new </a:t>
            </a:r>
            <a:r>
              <a:rPr lang="en-US" dirty="0" err="1">
                <a:solidFill>
                  <a:srgbClr val="080808"/>
                </a:solidFill>
                <a:effectLst/>
              </a:rPr>
              <a:t>HttpClientErrorException</a:t>
            </a:r>
            <a:r>
              <a:rPr lang="en-US" dirty="0">
                <a:solidFill>
                  <a:srgbClr val="080808"/>
                </a:solidFill>
                <a:effectLst/>
              </a:rPr>
              <a:t>(</a:t>
            </a:r>
            <a:r>
              <a:rPr lang="en-US" dirty="0" err="1">
                <a:solidFill>
                  <a:srgbClr val="000000"/>
                </a:solidFill>
                <a:effectLst/>
              </a:rPr>
              <a:t>HttpStatus</a:t>
            </a:r>
            <a:r>
              <a:rPr lang="en-US" dirty="0" err="1">
                <a:solidFill>
                  <a:srgbClr val="080808"/>
                </a:solidFill>
                <a:effectLst/>
              </a:rPr>
              <a:t>.</a:t>
            </a:r>
            <a:r>
              <a:rPr lang="en-US" i="1" dirty="0" err="1">
                <a:solidFill>
                  <a:srgbClr val="871094"/>
                </a:solidFill>
                <a:effectLst/>
              </a:rPr>
              <a:t>BAD_REQUEST</a:t>
            </a:r>
            <a:r>
              <a:rPr lang="en-US" dirty="0">
                <a:solidFill>
                  <a:srgbClr val="080808"/>
                </a:solidFill>
                <a:effectLst/>
              </a:rPr>
              <a:t>,</a:t>
            </a:r>
            <a:br>
              <a:rPr lang="en-US" dirty="0">
                <a:solidFill>
                  <a:srgbClr val="080808"/>
                </a:solidFill>
                <a:effectLst/>
              </a:rPr>
            </a:br>
            <a:r>
              <a:rPr lang="en-US" dirty="0">
                <a:solidFill>
                  <a:srgbClr val="080808"/>
                </a:solidFill>
                <a:effectLst/>
              </a:rPr>
              <a:t>                        </a:t>
            </a:r>
            <a:r>
              <a:rPr lang="en-US" dirty="0">
                <a:solidFill>
                  <a:srgbClr val="067D17"/>
                </a:solidFill>
                <a:effectLst/>
              </a:rPr>
              <a:t>"Conflict Office code  !!! (" </a:t>
            </a:r>
            <a:r>
              <a:rPr lang="en-US" dirty="0">
                <a:solidFill>
                  <a:srgbClr val="080808"/>
                </a:solidFill>
                <a:effectLst/>
              </a:rPr>
              <a:t>+ </a:t>
            </a:r>
            <a:r>
              <a:rPr lang="en-US" dirty="0" err="1">
                <a:solidFill>
                  <a:srgbClr val="080808"/>
                </a:solidFill>
                <a:effectLst/>
              </a:rPr>
              <a:t>officeCode</a:t>
            </a:r>
            <a:r>
              <a:rPr lang="en-US" dirty="0">
                <a:solidFill>
                  <a:srgbClr val="080808"/>
                </a:solidFill>
                <a:effectLst/>
              </a:rPr>
              <a:t> +</a:t>
            </a:r>
            <a:br>
              <a:rPr lang="en-US" dirty="0">
                <a:solidFill>
                  <a:srgbClr val="080808"/>
                </a:solidFill>
                <a:effectLst/>
              </a:rPr>
            </a:br>
            <a:r>
              <a:rPr lang="en-US" dirty="0">
                <a:solidFill>
                  <a:srgbClr val="080808"/>
                </a:solidFill>
                <a:effectLst/>
              </a:rPr>
              <a:t>                        </a:t>
            </a:r>
            <a:r>
              <a:rPr lang="en-US" dirty="0">
                <a:solidFill>
                  <a:srgbClr val="067D17"/>
                </a:solidFill>
                <a:effectLst/>
              </a:rPr>
              <a:t>" vs " </a:t>
            </a:r>
            <a:r>
              <a:rPr lang="en-US" dirty="0">
                <a:solidFill>
                  <a:srgbClr val="080808"/>
                </a:solidFill>
                <a:effectLst/>
              </a:rPr>
              <a:t>+ </a:t>
            </a:r>
            <a:r>
              <a:rPr lang="en-US" dirty="0" err="1">
                <a:solidFill>
                  <a:srgbClr val="080808"/>
                </a:solidFill>
                <a:effectLst/>
              </a:rPr>
              <a:t>office.getOfficeCode</a:t>
            </a:r>
            <a:r>
              <a:rPr lang="en-US" dirty="0">
                <a:solidFill>
                  <a:srgbClr val="080808"/>
                </a:solidFill>
                <a:effectLst/>
              </a:rPr>
              <a:t>() + </a:t>
            </a:r>
            <a:r>
              <a:rPr lang="en-US" dirty="0">
                <a:solidFill>
                  <a:srgbClr val="067D17"/>
                </a:solidFill>
                <a:effectLst/>
              </a:rPr>
              <a:t>”)"</a:t>
            </a:r>
            <a:r>
              <a:rPr lang="en-US" dirty="0">
                <a:solidFill>
                  <a:srgbClr val="080808"/>
                </a:solidFill>
                <a:effectLst/>
              </a:rPr>
              <a:t>);</a:t>
            </a:r>
            <a:br>
              <a:rPr lang="en-US" dirty="0">
                <a:solidFill>
                  <a:srgbClr val="080808"/>
                </a:solidFill>
                <a:effectLst/>
              </a:rPr>
            </a:br>
            <a:r>
              <a:rPr lang="en-US" dirty="0">
                <a:solidFill>
                  <a:srgbClr val="080808"/>
                </a:solidFill>
                <a:effectLst/>
              </a:rPr>
              <a:t>            }</a:t>
            </a:r>
            <a:br>
              <a:rPr lang="en-US" dirty="0">
                <a:solidFill>
                  <a:srgbClr val="080808"/>
                </a:solidFill>
                <a:effectLst/>
              </a:rPr>
            </a:br>
            <a:r>
              <a:rPr lang="en-US" dirty="0">
                <a:solidFill>
                  <a:srgbClr val="080808"/>
                </a:solidFill>
                <a:effectLst/>
              </a:rPr>
              <a:t>        }</a:t>
            </a:r>
            <a:br>
              <a:rPr lang="en-US" dirty="0">
                <a:solidFill>
                  <a:srgbClr val="080808"/>
                </a:solidFill>
                <a:effectLst/>
              </a:rPr>
            </a:br>
            <a:r>
              <a:rPr lang="en-US" dirty="0">
                <a:solidFill>
                  <a:srgbClr val="080808"/>
                </a:solidFill>
                <a:effectLst/>
              </a:rPr>
              <a:t>        </a:t>
            </a:r>
            <a:r>
              <a:rPr lang="en-US" dirty="0">
                <a:solidFill>
                  <a:srgbClr val="000000"/>
                </a:solidFill>
                <a:effectLst/>
              </a:rPr>
              <a:t>Office </a:t>
            </a:r>
            <a:r>
              <a:rPr lang="en-US" dirty="0" err="1">
                <a:solidFill>
                  <a:srgbClr val="000000"/>
                </a:solidFill>
                <a:effectLst/>
              </a:rPr>
              <a:t>existingOffice</a:t>
            </a:r>
            <a:r>
              <a:rPr lang="en-US" dirty="0">
                <a:solidFill>
                  <a:srgbClr val="000000"/>
                </a:solidFill>
                <a:effectLst/>
              </a:rPr>
              <a:t> </a:t>
            </a:r>
            <a:r>
              <a:rPr lang="en-US" dirty="0">
                <a:solidFill>
                  <a:srgbClr val="080808"/>
                </a:solidFill>
                <a:effectLst/>
              </a:rPr>
              <a:t>= </a:t>
            </a:r>
            <a:r>
              <a:rPr lang="en-US" dirty="0" err="1">
                <a:solidFill>
                  <a:srgbClr val="871094"/>
                </a:solidFill>
                <a:effectLst/>
              </a:rPr>
              <a:t>repository</a:t>
            </a:r>
            <a:r>
              <a:rPr lang="en-US" dirty="0" err="1">
                <a:solidFill>
                  <a:srgbClr val="080808"/>
                </a:solidFill>
                <a:effectLst/>
              </a:rPr>
              <a:t>.findById</a:t>
            </a:r>
            <a:r>
              <a:rPr lang="en-US" dirty="0">
                <a:solidFill>
                  <a:srgbClr val="080808"/>
                </a:solidFill>
                <a:effectLst/>
              </a:rPr>
              <a:t>(</a:t>
            </a:r>
            <a:r>
              <a:rPr lang="en-US" dirty="0" err="1">
                <a:solidFill>
                  <a:srgbClr val="080808"/>
                </a:solidFill>
                <a:effectLst/>
              </a:rPr>
              <a:t>officeCode</a:t>
            </a:r>
            <a:r>
              <a:rPr lang="en-US" dirty="0">
                <a:solidFill>
                  <a:srgbClr val="080808"/>
                </a:solidFill>
                <a:effectLst/>
              </a:rPr>
              <a:t>).</a:t>
            </a:r>
            <a:r>
              <a:rPr lang="en-US" dirty="0" err="1">
                <a:solidFill>
                  <a:srgbClr val="080808"/>
                </a:solidFill>
                <a:effectLst/>
              </a:rPr>
              <a:t>orElseThrow</a:t>
            </a:r>
            <a:r>
              <a:rPr lang="en-US" dirty="0">
                <a:solidFill>
                  <a:srgbClr val="080808"/>
                </a:solidFill>
                <a:effectLst/>
              </a:rPr>
              <a:t>(</a:t>
            </a:r>
            <a:br>
              <a:rPr lang="en-US" dirty="0">
                <a:solidFill>
                  <a:srgbClr val="080808"/>
                </a:solidFill>
                <a:effectLst/>
              </a:rPr>
            </a:br>
            <a:r>
              <a:rPr lang="en-US" dirty="0">
                <a:solidFill>
                  <a:srgbClr val="080808"/>
                </a:solidFill>
                <a:effectLst/>
              </a:rPr>
              <a:t>                () -&gt; </a:t>
            </a:r>
            <a:r>
              <a:rPr lang="en-US" dirty="0">
                <a:solidFill>
                  <a:srgbClr val="0033B3"/>
                </a:solidFill>
                <a:effectLst/>
              </a:rPr>
              <a:t>new </a:t>
            </a:r>
            <a:r>
              <a:rPr lang="en-US" dirty="0" err="1">
                <a:solidFill>
                  <a:srgbClr val="080808"/>
                </a:solidFill>
                <a:effectLst/>
              </a:rPr>
              <a:t>HttpClientErrorException</a:t>
            </a:r>
            <a:r>
              <a:rPr lang="en-US" dirty="0">
                <a:solidFill>
                  <a:srgbClr val="080808"/>
                </a:solidFill>
                <a:effectLst/>
              </a:rPr>
              <a:t>(</a:t>
            </a:r>
            <a:r>
              <a:rPr lang="en-US" dirty="0" err="1">
                <a:solidFill>
                  <a:srgbClr val="000000"/>
                </a:solidFill>
                <a:effectLst/>
              </a:rPr>
              <a:t>HttpStatus</a:t>
            </a:r>
            <a:r>
              <a:rPr lang="en-US" dirty="0" err="1">
                <a:solidFill>
                  <a:srgbClr val="080808"/>
                </a:solidFill>
                <a:effectLst/>
              </a:rPr>
              <a:t>.</a:t>
            </a:r>
            <a:r>
              <a:rPr lang="en-US" i="1" dirty="0" err="1">
                <a:solidFill>
                  <a:srgbClr val="871094"/>
                </a:solidFill>
                <a:effectLst/>
              </a:rPr>
              <a:t>NOT_FOUND</a:t>
            </a:r>
            <a:r>
              <a:rPr lang="en-US" dirty="0">
                <a:solidFill>
                  <a:srgbClr val="080808"/>
                </a:solidFill>
                <a:effectLst/>
              </a:rPr>
              <a:t>,</a:t>
            </a:r>
            <a:br>
              <a:rPr lang="en-US" dirty="0">
                <a:solidFill>
                  <a:srgbClr val="080808"/>
                </a:solidFill>
                <a:effectLst/>
              </a:rPr>
            </a:br>
            <a:r>
              <a:rPr lang="en-US" dirty="0">
                <a:solidFill>
                  <a:srgbClr val="080808"/>
                </a:solidFill>
                <a:effectLst/>
              </a:rPr>
              <a:t>                        </a:t>
            </a:r>
            <a:r>
              <a:rPr lang="en-US" dirty="0">
                <a:solidFill>
                  <a:srgbClr val="067D17"/>
                </a:solidFill>
                <a:effectLst/>
              </a:rPr>
              <a:t>"Office Id " </a:t>
            </a:r>
            <a:r>
              <a:rPr lang="en-US" dirty="0">
                <a:solidFill>
                  <a:srgbClr val="080808"/>
                </a:solidFill>
                <a:effectLst/>
              </a:rPr>
              <a:t>+ </a:t>
            </a:r>
            <a:r>
              <a:rPr lang="en-US" dirty="0" err="1">
                <a:solidFill>
                  <a:srgbClr val="851691"/>
                </a:solidFill>
                <a:effectLst/>
              </a:rPr>
              <a:t>officeCode</a:t>
            </a:r>
            <a:r>
              <a:rPr lang="en-US" dirty="0">
                <a:solidFill>
                  <a:srgbClr val="851691"/>
                </a:solidFill>
                <a:effectLst/>
              </a:rPr>
              <a:t> </a:t>
            </a:r>
            <a:r>
              <a:rPr lang="en-US" dirty="0">
                <a:solidFill>
                  <a:srgbClr val="080808"/>
                </a:solidFill>
                <a:effectLst/>
              </a:rPr>
              <a:t>+ </a:t>
            </a:r>
            <a:r>
              <a:rPr lang="en-US" dirty="0">
                <a:solidFill>
                  <a:srgbClr val="067D17"/>
                </a:solidFill>
                <a:effectLst/>
              </a:rPr>
              <a:t>" DOES NOT EXIST !!!"</a:t>
            </a:r>
            <a:r>
              <a:rPr lang="en-US" dirty="0">
                <a:solidFill>
                  <a:srgbClr val="080808"/>
                </a:solidFill>
                <a:effectLst/>
              </a:rPr>
              <a:t>));</a:t>
            </a:r>
            <a:br>
              <a:rPr lang="en-US" i="1" dirty="0">
                <a:solidFill>
                  <a:srgbClr val="8C8C8C"/>
                </a:solidFill>
                <a:effectLst/>
              </a:rPr>
            </a:br>
            <a:r>
              <a:rPr lang="en-US" i="1" dirty="0">
                <a:solidFill>
                  <a:srgbClr val="8C8C8C"/>
                </a:solidFill>
                <a:effectLst/>
              </a:rPr>
              <a:t>        </a:t>
            </a:r>
            <a:r>
              <a:rPr lang="en-US" dirty="0">
                <a:solidFill>
                  <a:srgbClr val="0033B3"/>
                </a:solidFill>
                <a:effectLst/>
              </a:rPr>
              <a:t>return </a:t>
            </a:r>
            <a:r>
              <a:rPr lang="en-US" dirty="0" err="1">
                <a:solidFill>
                  <a:srgbClr val="871094"/>
                </a:solidFill>
                <a:effectLst/>
              </a:rPr>
              <a:t>repository</a:t>
            </a:r>
            <a:r>
              <a:rPr lang="en-US" dirty="0" err="1">
                <a:solidFill>
                  <a:srgbClr val="080808"/>
                </a:solidFill>
                <a:effectLst/>
              </a:rPr>
              <a:t>.save</a:t>
            </a:r>
            <a:r>
              <a:rPr lang="en-US" dirty="0">
                <a:solidFill>
                  <a:srgbClr val="080808"/>
                </a:solidFill>
                <a:effectLst/>
              </a:rPr>
              <a:t>(office);</a:t>
            </a:r>
            <a:br>
              <a:rPr lang="en-US" dirty="0">
                <a:solidFill>
                  <a:srgbClr val="080808"/>
                </a:solidFill>
                <a:effectLst/>
              </a:rPr>
            </a:br>
            <a:r>
              <a:rPr lang="en-US" dirty="0">
                <a:solidFill>
                  <a:srgbClr val="080808"/>
                </a:solidFill>
                <a:effectLst/>
              </a:rPr>
              <a:t>    }</a:t>
            </a:r>
          </a:p>
          <a:p>
            <a:pPr marL="0" indent="0">
              <a:lnSpc>
                <a:spcPct val="120000"/>
              </a:lnSpc>
              <a:buNone/>
            </a:pPr>
            <a:r>
              <a:rPr lang="en-US" dirty="0"/>
              <a:t>}</a:t>
            </a:r>
            <a:endParaRPr lang="en-TH" dirty="0"/>
          </a:p>
        </p:txBody>
      </p:sp>
      <p:grpSp>
        <p:nvGrpSpPr>
          <p:cNvPr id="43" name="Group 42">
            <a:extLst>
              <a:ext uri="{FF2B5EF4-FFF2-40B4-BE49-F238E27FC236}">
                <a16:creationId xmlns:a16="http://schemas.microsoft.com/office/drawing/2014/main" id="{1D7DF31B-CF42-E24F-21E2-BEA818826179}"/>
              </a:ext>
            </a:extLst>
          </p:cNvPr>
          <p:cNvGrpSpPr/>
          <p:nvPr/>
        </p:nvGrpSpPr>
        <p:grpSpPr>
          <a:xfrm>
            <a:off x="7070194" y="2382904"/>
            <a:ext cx="4283606" cy="2533978"/>
            <a:chOff x="5593448" y="1302265"/>
            <a:chExt cx="4283606" cy="2533978"/>
          </a:xfrm>
        </p:grpSpPr>
        <p:sp>
          <p:nvSpPr>
            <p:cNvPr id="5" name="Rectangle 4">
              <a:extLst>
                <a:ext uri="{FF2B5EF4-FFF2-40B4-BE49-F238E27FC236}">
                  <a16:creationId xmlns:a16="http://schemas.microsoft.com/office/drawing/2014/main" id="{13FBB83B-7326-224E-93B8-DC46C713A883}"/>
                </a:ext>
              </a:extLst>
            </p:cNvPr>
            <p:cNvSpPr/>
            <p:nvPr/>
          </p:nvSpPr>
          <p:spPr>
            <a:xfrm>
              <a:off x="7188567" y="1562864"/>
              <a:ext cx="2587649" cy="452052"/>
            </a:xfrm>
            <a:prstGeom prst="rect">
              <a:avLst/>
            </a:prstGeom>
            <a:solidFill>
              <a:schemeClr val="accent4">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a:p>
          </p:txBody>
        </p:sp>
        <p:sp>
          <p:nvSpPr>
            <p:cNvPr id="6" name="Rectangle: Rounded Corners 4">
              <a:extLst>
                <a:ext uri="{FF2B5EF4-FFF2-40B4-BE49-F238E27FC236}">
                  <a16:creationId xmlns:a16="http://schemas.microsoft.com/office/drawing/2014/main" id="{CA543F9A-0B7B-4F07-BE7D-BBE6ED423E70}"/>
                </a:ext>
              </a:extLst>
            </p:cNvPr>
            <p:cNvSpPr/>
            <p:nvPr/>
          </p:nvSpPr>
          <p:spPr>
            <a:xfrm>
              <a:off x="7501603" y="1640274"/>
              <a:ext cx="964127" cy="240200"/>
            </a:xfrm>
            <a:prstGeom prst="roundRect">
              <a:avLst/>
            </a:prstGeom>
            <a:solidFill>
              <a:schemeClr val="accent1">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dirty="0"/>
                <a:t>Controller</a:t>
              </a:r>
            </a:p>
          </p:txBody>
        </p:sp>
        <p:sp>
          <p:nvSpPr>
            <p:cNvPr id="8" name="Rectangle 7">
              <a:extLst>
                <a:ext uri="{FF2B5EF4-FFF2-40B4-BE49-F238E27FC236}">
                  <a16:creationId xmlns:a16="http://schemas.microsoft.com/office/drawing/2014/main" id="{9D42FDD8-8069-63CE-34F3-C6FFBA39702F}"/>
                </a:ext>
              </a:extLst>
            </p:cNvPr>
            <p:cNvSpPr/>
            <p:nvPr/>
          </p:nvSpPr>
          <p:spPr>
            <a:xfrm>
              <a:off x="7229750" y="2651357"/>
              <a:ext cx="2375451" cy="387139"/>
            </a:xfrm>
            <a:prstGeom prst="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Business Logic (</a:t>
              </a:r>
              <a:r>
                <a:rPr lang="en-US" sz="1400" b="1" dirty="0"/>
                <a:t>Service Class</a:t>
              </a:r>
              <a:r>
                <a:rPr lang="en-US" sz="1400" dirty="0"/>
                <a:t>)</a:t>
              </a:r>
            </a:p>
          </p:txBody>
        </p:sp>
        <p:pic>
          <p:nvPicPr>
            <p:cNvPr id="9" name="Graphic 8" descr="Users">
              <a:extLst>
                <a:ext uri="{FF2B5EF4-FFF2-40B4-BE49-F238E27FC236}">
                  <a16:creationId xmlns:a16="http://schemas.microsoft.com/office/drawing/2014/main" id="{6FCED07F-178C-8136-7969-55756DB2C3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93448" y="1314146"/>
              <a:ext cx="635619" cy="635619"/>
            </a:xfrm>
            <a:prstGeom prst="rect">
              <a:avLst/>
            </a:prstGeom>
          </p:spPr>
        </p:pic>
        <p:cxnSp>
          <p:nvCxnSpPr>
            <p:cNvPr id="10" name="Connector: Elbow 24">
              <a:extLst>
                <a:ext uri="{FF2B5EF4-FFF2-40B4-BE49-F238E27FC236}">
                  <a16:creationId xmlns:a16="http://schemas.microsoft.com/office/drawing/2014/main" id="{13A41948-58E7-B170-5019-95F33AF896B0}"/>
                </a:ext>
              </a:extLst>
            </p:cNvPr>
            <p:cNvCxnSpPr>
              <a:cxnSpLocks/>
              <a:stCxn id="9" idx="2"/>
              <a:endCxn id="6" idx="1"/>
            </p:cNvCxnSpPr>
            <p:nvPr/>
          </p:nvCxnSpPr>
          <p:spPr>
            <a:xfrm rot="5400000" flipH="1" flipV="1">
              <a:off x="6611734" y="1059897"/>
              <a:ext cx="189391" cy="1590345"/>
            </a:xfrm>
            <a:prstGeom prst="bentConnector4">
              <a:avLst>
                <a:gd name="adj1" fmla="val -120703"/>
                <a:gd name="adj2" fmla="val 5999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26">
              <a:extLst>
                <a:ext uri="{FF2B5EF4-FFF2-40B4-BE49-F238E27FC236}">
                  <a16:creationId xmlns:a16="http://schemas.microsoft.com/office/drawing/2014/main" id="{F25F31D1-2A96-0470-E4A5-C079254B12DC}"/>
                </a:ext>
              </a:extLst>
            </p:cNvPr>
            <p:cNvCxnSpPr>
              <a:cxnSpLocks/>
              <a:stCxn id="6" idx="0"/>
              <a:endCxn id="9" idx="0"/>
            </p:cNvCxnSpPr>
            <p:nvPr/>
          </p:nvCxnSpPr>
          <p:spPr>
            <a:xfrm rot="16200000" flipV="1">
              <a:off x="6784399" y="441005"/>
              <a:ext cx="326128" cy="2072409"/>
            </a:xfrm>
            <a:prstGeom prst="bentConnector3">
              <a:avLst>
                <a:gd name="adj1" fmla="val 17009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150D675-E861-7F07-5780-C58618E82517}"/>
                </a:ext>
              </a:extLst>
            </p:cNvPr>
            <p:cNvCxnSpPr>
              <a:cxnSpLocks/>
              <a:stCxn id="6" idx="2"/>
              <a:endCxn id="8" idx="0"/>
            </p:cNvCxnSpPr>
            <p:nvPr/>
          </p:nvCxnSpPr>
          <p:spPr>
            <a:xfrm>
              <a:off x="7983667" y="1880474"/>
              <a:ext cx="433809" cy="770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06BDF3FC-86DB-990B-BDC0-08C1D3B0B626}"/>
                </a:ext>
              </a:extLst>
            </p:cNvPr>
            <p:cNvSpPr/>
            <p:nvPr/>
          </p:nvSpPr>
          <p:spPr>
            <a:xfrm>
              <a:off x="7229750" y="3449105"/>
              <a:ext cx="2375451" cy="387138"/>
            </a:xfrm>
            <a:prstGeom prst="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Persistence (</a:t>
              </a:r>
              <a:r>
                <a:rPr lang="en-US" sz="1400" b="1" dirty="0"/>
                <a:t>Repository Class</a:t>
              </a:r>
              <a:r>
                <a:rPr lang="en-US" sz="1400" dirty="0"/>
                <a:t>)</a:t>
              </a:r>
            </a:p>
          </p:txBody>
        </p:sp>
        <p:cxnSp>
          <p:nvCxnSpPr>
            <p:cNvPr id="14" name="Straight Arrow Connector 13">
              <a:extLst>
                <a:ext uri="{FF2B5EF4-FFF2-40B4-BE49-F238E27FC236}">
                  <a16:creationId xmlns:a16="http://schemas.microsoft.com/office/drawing/2014/main" id="{AB3B2662-AD70-F240-CE92-CE1AB7CCC98C}"/>
                </a:ext>
              </a:extLst>
            </p:cNvPr>
            <p:cNvCxnSpPr>
              <a:cxnSpLocks/>
              <a:stCxn id="8" idx="2"/>
              <a:endCxn id="13" idx="0"/>
            </p:cNvCxnSpPr>
            <p:nvPr/>
          </p:nvCxnSpPr>
          <p:spPr>
            <a:xfrm>
              <a:off x="8417476" y="3038496"/>
              <a:ext cx="0" cy="410609"/>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8A77DEFC-5EBF-53F5-32E0-F6545C37E817}"/>
                </a:ext>
              </a:extLst>
            </p:cNvPr>
            <p:cNvSpPr/>
            <p:nvPr/>
          </p:nvSpPr>
          <p:spPr>
            <a:xfrm>
              <a:off x="8566568" y="1740771"/>
              <a:ext cx="1310486" cy="307777"/>
            </a:xfrm>
            <a:prstGeom prst="rect">
              <a:avLst/>
            </a:prstGeom>
          </p:spPr>
          <p:txBody>
            <a:bodyPr wrap="square">
              <a:spAutoFit/>
            </a:bodyPr>
            <a:lstStyle/>
            <a:p>
              <a:pPr algn="ctr"/>
              <a:r>
                <a:rPr lang="en-US" sz="1400" b="1" dirty="0"/>
                <a:t>Presentation</a:t>
              </a:r>
            </a:p>
          </p:txBody>
        </p:sp>
        <p:sp>
          <p:nvSpPr>
            <p:cNvPr id="7" name="Rectangle: Rounded Corners 6">
              <a:extLst>
                <a:ext uri="{FF2B5EF4-FFF2-40B4-BE49-F238E27FC236}">
                  <a16:creationId xmlns:a16="http://schemas.microsoft.com/office/drawing/2014/main" id="{4EB386CA-EAD5-09B6-02BD-E319ACDCDE66}"/>
                </a:ext>
              </a:extLst>
            </p:cNvPr>
            <p:cNvSpPr/>
            <p:nvPr/>
          </p:nvSpPr>
          <p:spPr>
            <a:xfrm>
              <a:off x="8639786" y="3118820"/>
              <a:ext cx="702985" cy="245504"/>
            </a:xfrm>
            <a:prstGeom prst="roundRect">
              <a:avLst/>
            </a:prstGeom>
            <a:solidFill>
              <a:schemeClr val="accent6">
                <a:lumMod val="40000"/>
                <a:lumOff val="6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dirty="0"/>
                <a:t>Entity</a:t>
              </a:r>
            </a:p>
          </p:txBody>
        </p:sp>
        <p:sp>
          <p:nvSpPr>
            <p:cNvPr id="17" name="Rectangle: Rounded Corners 6">
              <a:extLst>
                <a:ext uri="{FF2B5EF4-FFF2-40B4-BE49-F238E27FC236}">
                  <a16:creationId xmlns:a16="http://schemas.microsoft.com/office/drawing/2014/main" id="{3E5DB8F5-A79D-F7DD-88D5-FCCF0917A489}"/>
                </a:ext>
              </a:extLst>
            </p:cNvPr>
            <p:cNvSpPr/>
            <p:nvPr/>
          </p:nvSpPr>
          <p:spPr>
            <a:xfrm>
              <a:off x="8639786" y="2200262"/>
              <a:ext cx="651082" cy="257918"/>
            </a:xfrm>
            <a:prstGeom prst="roundRect">
              <a:avLst/>
            </a:prstGeom>
            <a:solidFill>
              <a:schemeClr val="accent6">
                <a:lumMod val="40000"/>
                <a:lumOff val="6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dirty="0"/>
                <a:t>Entity</a:t>
              </a:r>
            </a:p>
          </p:txBody>
        </p:sp>
        <p:sp>
          <p:nvSpPr>
            <p:cNvPr id="21" name="Rectangle: Rounded Corners 6">
              <a:extLst>
                <a:ext uri="{FF2B5EF4-FFF2-40B4-BE49-F238E27FC236}">
                  <a16:creationId xmlns:a16="http://schemas.microsoft.com/office/drawing/2014/main" id="{D0A14DA3-F3B2-CDE3-3F63-E28BA960F60B}"/>
                </a:ext>
              </a:extLst>
            </p:cNvPr>
            <p:cNvSpPr/>
            <p:nvPr/>
          </p:nvSpPr>
          <p:spPr>
            <a:xfrm>
              <a:off x="6409720" y="1302265"/>
              <a:ext cx="651082" cy="257918"/>
            </a:xfrm>
            <a:prstGeom prst="roundRect">
              <a:avLst/>
            </a:prstGeom>
            <a:solidFill>
              <a:schemeClr val="accent6">
                <a:lumMod val="40000"/>
                <a:lumOff val="6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dirty="0"/>
                <a:t>JSON</a:t>
              </a:r>
            </a:p>
          </p:txBody>
        </p:sp>
      </p:grpSp>
      <p:sp>
        <p:nvSpPr>
          <p:cNvPr id="44" name="TextBox 43">
            <a:extLst>
              <a:ext uri="{FF2B5EF4-FFF2-40B4-BE49-F238E27FC236}">
                <a16:creationId xmlns:a16="http://schemas.microsoft.com/office/drawing/2014/main" id="{6B153F5E-7A40-AB0F-CA5C-782F72362783}"/>
              </a:ext>
            </a:extLst>
          </p:cNvPr>
          <p:cNvSpPr txBox="1"/>
          <p:nvPr/>
        </p:nvSpPr>
        <p:spPr>
          <a:xfrm>
            <a:off x="7449192" y="2726223"/>
            <a:ext cx="476165" cy="369332"/>
          </a:xfrm>
          <a:prstGeom prst="rect">
            <a:avLst/>
          </a:prstGeom>
          <a:noFill/>
        </p:spPr>
        <p:txBody>
          <a:bodyPr wrap="square" rtlCol="0">
            <a:spAutoFit/>
          </a:bodyPr>
          <a:lstStyle/>
          <a:p>
            <a:r>
              <a:rPr lang="en-TH" b="1" dirty="0">
                <a:solidFill>
                  <a:srgbClr val="FF0000"/>
                </a:solidFill>
              </a:rPr>
              <a:t>FE</a:t>
            </a:r>
          </a:p>
        </p:txBody>
      </p:sp>
    </p:spTree>
    <p:extLst>
      <p:ext uri="{BB962C8B-B14F-4D97-AF65-F5344CB8AC3E}">
        <p14:creationId xmlns:p14="http://schemas.microsoft.com/office/powerpoint/2010/main" val="3207729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EBEAF27-2706-911A-CF60-A38BF9F1FADA}"/>
              </a:ext>
            </a:extLst>
          </p:cNvPr>
          <p:cNvSpPr/>
          <p:nvPr/>
        </p:nvSpPr>
        <p:spPr>
          <a:xfrm>
            <a:off x="926757" y="1164771"/>
            <a:ext cx="8162814" cy="525089"/>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2" name="Title 1">
            <a:extLst>
              <a:ext uri="{FF2B5EF4-FFF2-40B4-BE49-F238E27FC236}">
                <a16:creationId xmlns:a16="http://schemas.microsoft.com/office/drawing/2014/main" id="{8DC8DC1E-D2CE-5BDC-1594-7FD1AA358198}"/>
              </a:ext>
            </a:extLst>
          </p:cNvPr>
          <p:cNvSpPr>
            <a:spLocks noGrp="1"/>
          </p:cNvSpPr>
          <p:nvPr>
            <p:ph type="title"/>
          </p:nvPr>
        </p:nvSpPr>
        <p:spPr/>
        <p:txBody>
          <a:bodyPr/>
          <a:lstStyle/>
          <a:p>
            <a:r>
              <a:rPr lang="en-TH" dirty="0"/>
              <a:t>Step </a:t>
            </a:r>
            <a:r>
              <a:rPr lang="en-US" dirty="0"/>
              <a:t>6</a:t>
            </a:r>
            <a:r>
              <a:rPr lang="en-TH" dirty="0"/>
              <a:t>: Creating </a:t>
            </a:r>
            <a:r>
              <a:rPr lang="en-US" dirty="0"/>
              <a:t>Controller</a:t>
            </a:r>
            <a:endParaRPr lang="en-TH" dirty="0"/>
          </a:p>
        </p:txBody>
      </p:sp>
      <p:sp>
        <p:nvSpPr>
          <p:cNvPr id="3" name="Content Placeholder 2">
            <a:extLst>
              <a:ext uri="{FF2B5EF4-FFF2-40B4-BE49-F238E27FC236}">
                <a16:creationId xmlns:a16="http://schemas.microsoft.com/office/drawing/2014/main" id="{6DF7812E-60DC-5038-56C0-17A0F0D12301}"/>
              </a:ext>
            </a:extLst>
          </p:cNvPr>
          <p:cNvSpPr>
            <a:spLocks noGrp="1"/>
          </p:cNvSpPr>
          <p:nvPr>
            <p:ph idx="1"/>
          </p:nvPr>
        </p:nvSpPr>
        <p:spPr/>
        <p:txBody>
          <a:bodyPr>
            <a:normAutofit fontScale="62500" lnSpcReduction="20000"/>
          </a:bodyPr>
          <a:lstStyle/>
          <a:p>
            <a:pPr marL="0" indent="0">
              <a:buNone/>
            </a:pPr>
            <a:r>
              <a:rPr lang="en-US" dirty="0">
                <a:solidFill>
                  <a:srgbClr val="9E880D"/>
                </a:solidFill>
                <a:effectLst/>
              </a:rPr>
              <a:t>@</a:t>
            </a:r>
            <a:r>
              <a:rPr lang="en-US" dirty="0" err="1">
                <a:solidFill>
                  <a:srgbClr val="9E880D"/>
                </a:solidFill>
                <a:effectLst/>
              </a:rPr>
              <a:t>RestController</a:t>
            </a:r>
            <a:br>
              <a:rPr lang="en-US" dirty="0">
                <a:solidFill>
                  <a:srgbClr val="9E880D"/>
                </a:solidFill>
                <a:effectLst/>
              </a:rPr>
            </a:br>
            <a:r>
              <a:rPr lang="en-US" dirty="0">
                <a:solidFill>
                  <a:srgbClr val="9E880D"/>
                </a:solidFill>
                <a:effectLst/>
              </a:rPr>
              <a:t>@</a:t>
            </a:r>
            <a:r>
              <a:rPr lang="en-US" dirty="0" err="1">
                <a:solidFill>
                  <a:srgbClr val="9E880D"/>
                </a:solidFill>
                <a:effectLst/>
              </a:rPr>
              <a:t>RequestMapping</a:t>
            </a:r>
            <a:r>
              <a:rPr lang="en-US" dirty="0"/>
              <a:t>(</a:t>
            </a:r>
            <a:r>
              <a:rPr lang="en-US" dirty="0">
                <a:solidFill>
                  <a:srgbClr val="067D17"/>
                </a:solidFill>
                <a:effectLst/>
              </a:rPr>
              <a:t>"/</a:t>
            </a:r>
            <a:r>
              <a:rPr lang="en-US" dirty="0" err="1">
                <a:solidFill>
                  <a:srgbClr val="067D17"/>
                </a:solidFill>
                <a:effectLst/>
              </a:rPr>
              <a:t>api</a:t>
            </a:r>
            <a:r>
              <a:rPr lang="en-US" dirty="0">
                <a:solidFill>
                  <a:srgbClr val="067D17"/>
                </a:solidFill>
                <a:effectLst/>
              </a:rPr>
              <a:t>/offices"</a:t>
            </a:r>
            <a:r>
              <a:rPr lang="en-US" dirty="0"/>
              <a:t>)</a:t>
            </a:r>
          </a:p>
          <a:p>
            <a:pPr marL="0" indent="0">
              <a:buNone/>
            </a:pPr>
            <a:r>
              <a:rPr lang="en-US" dirty="0">
                <a:solidFill>
                  <a:srgbClr val="0033B3"/>
                </a:solidFill>
                <a:effectLst/>
              </a:rPr>
              <a:t>public class </a:t>
            </a:r>
            <a:r>
              <a:rPr lang="en-US" dirty="0" err="1">
                <a:solidFill>
                  <a:srgbClr val="000000"/>
                </a:solidFill>
                <a:effectLst/>
              </a:rPr>
              <a:t>OfficeController</a:t>
            </a:r>
            <a:r>
              <a:rPr lang="en-US" dirty="0">
                <a:solidFill>
                  <a:srgbClr val="000000"/>
                </a:solidFill>
                <a:effectLst/>
              </a:rPr>
              <a:t> </a:t>
            </a:r>
            <a:r>
              <a:rPr lang="en-US" dirty="0"/>
              <a:t>{</a:t>
            </a:r>
            <a:br>
              <a:rPr lang="en-US" dirty="0"/>
            </a:br>
            <a:r>
              <a:rPr lang="en-US" dirty="0"/>
              <a:t>    </a:t>
            </a:r>
            <a:r>
              <a:rPr lang="en-US" dirty="0">
                <a:solidFill>
                  <a:srgbClr val="9E880D"/>
                </a:solidFill>
                <a:effectLst/>
              </a:rPr>
              <a:t>@</a:t>
            </a:r>
            <a:r>
              <a:rPr lang="en-US" dirty="0" err="1">
                <a:solidFill>
                  <a:srgbClr val="9E880D"/>
                </a:solidFill>
                <a:effectLst/>
              </a:rPr>
              <a:t>Autowired</a:t>
            </a:r>
            <a:br>
              <a:rPr lang="en-US" dirty="0">
                <a:solidFill>
                  <a:srgbClr val="9E880D"/>
                </a:solidFill>
                <a:effectLst/>
              </a:rPr>
            </a:br>
            <a:r>
              <a:rPr lang="en-US" dirty="0">
                <a:solidFill>
                  <a:srgbClr val="9E880D"/>
                </a:solidFill>
                <a:effectLst/>
              </a:rPr>
              <a:t>    </a:t>
            </a:r>
            <a:r>
              <a:rPr lang="en-US" dirty="0">
                <a:solidFill>
                  <a:srgbClr val="0033B3"/>
                </a:solidFill>
                <a:effectLst/>
              </a:rPr>
              <a:t>private </a:t>
            </a:r>
            <a:r>
              <a:rPr lang="en-US" dirty="0" err="1">
                <a:solidFill>
                  <a:srgbClr val="000000"/>
                </a:solidFill>
                <a:effectLst/>
              </a:rPr>
              <a:t>OfficeService</a:t>
            </a:r>
            <a:r>
              <a:rPr lang="en-US" dirty="0">
                <a:solidFill>
                  <a:srgbClr val="000000"/>
                </a:solidFill>
                <a:effectLst/>
              </a:rPr>
              <a:t> </a:t>
            </a:r>
            <a:r>
              <a:rPr lang="en-US" dirty="0">
                <a:solidFill>
                  <a:srgbClr val="871094"/>
                </a:solidFill>
                <a:effectLst/>
              </a:rPr>
              <a:t>service</a:t>
            </a:r>
            <a:r>
              <a:rPr lang="en-US" dirty="0"/>
              <a:t>;</a:t>
            </a:r>
            <a:br>
              <a:rPr lang="en-US" dirty="0"/>
            </a:br>
            <a:br>
              <a:rPr lang="en-US" dirty="0"/>
            </a:br>
            <a:r>
              <a:rPr lang="en-US" dirty="0"/>
              <a:t>    </a:t>
            </a:r>
            <a:r>
              <a:rPr lang="en-US" dirty="0">
                <a:solidFill>
                  <a:srgbClr val="9E880D"/>
                </a:solidFill>
                <a:effectLst/>
              </a:rPr>
              <a:t>@</a:t>
            </a:r>
            <a:r>
              <a:rPr lang="en-US" dirty="0" err="1">
                <a:solidFill>
                  <a:srgbClr val="9E880D"/>
                </a:solidFill>
                <a:effectLst/>
              </a:rPr>
              <a:t>GetMapping</a:t>
            </a:r>
            <a:r>
              <a:rPr lang="en-US" dirty="0"/>
              <a:t>(</a:t>
            </a:r>
            <a:r>
              <a:rPr lang="en-US" dirty="0">
                <a:solidFill>
                  <a:srgbClr val="067D17"/>
                </a:solidFill>
                <a:effectLst/>
              </a:rPr>
              <a:t>""</a:t>
            </a:r>
            <a:r>
              <a:rPr lang="en-US" dirty="0"/>
              <a:t>)</a:t>
            </a:r>
            <a:br>
              <a:rPr lang="en-US" dirty="0"/>
            </a:br>
            <a:r>
              <a:rPr lang="en-US" dirty="0"/>
              <a:t>    </a:t>
            </a:r>
            <a:r>
              <a:rPr lang="en-US" dirty="0">
                <a:solidFill>
                  <a:srgbClr val="0033B3"/>
                </a:solidFill>
                <a:effectLst/>
              </a:rPr>
              <a:t>public </a:t>
            </a:r>
            <a:r>
              <a:rPr lang="en-US" dirty="0">
                <a:solidFill>
                  <a:srgbClr val="000000"/>
                </a:solidFill>
                <a:effectLst/>
              </a:rPr>
              <a:t>List</a:t>
            </a:r>
            <a:r>
              <a:rPr lang="en-US" dirty="0"/>
              <a:t>&lt;</a:t>
            </a:r>
            <a:r>
              <a:rPr lang="en-US" dirty="0">
                <a:solidFill>
                  <a:srgbClr val="000000"/>
                </a:solidFill>
                <a:effectLst/>
              </a:rPr>
              <a:t>Office</a:t>
            </a:r>
            <a:r>
              <a:rPr lang="en-US" dirty="0"/>
              <a:t>&gt; </a:t>
            </a:r>
            <a:r>
              <a:rPr lang="en-US" dirty="0" err="1">
                <a:solidFill>
                  <a:srgbClr val="00627A"/>
                </a:solidFill>
                <a:effectLst/>
              </a:rPr>
              <a:t>getAllOffices</a:t>
            </a:r>
            <a:r>
              <a:rPr lang="en-US" dirty="0"/>
              <a:t>() {</a:t>
            </a:r>
            <a:br>
              <a:rPr lang="en-US" dirty="0"/>
            </a:br>
            <a:r>
              <a:rPr lang="en-US" dirty="0"/>
              <a:t>        </a:t>
            </a:r>
            <a:r>
              <a:rPr lang="en-US" dirty="0">
                <a:solidFill>
                  <a:srgbClr val="0033B3"/>
                </a:solidFill>
                <a:effectLst/>
              </a:rPr>
              <a:t>return </a:t>
            </a:r>
            <a:r>
              <a:rPr lang="en-US" dirty="0" err="1">
                <a:solidFill>
                  <a:srgbClr val="871094"/>
                </a:solidFill>
                <a:effectLst/>
              </a:rPr>
              <a:t>service</a:t>
            </a:r>
            <a:r>
              <a:rPr lang="en-US" dirty="0" err="1"/>
              <a:t>.getAllOffice</a:t>
            </a:r>
            <a:r>
              <a:rPr lang="en-US" dirty="0"/>
              <a:t>();</a:t>
            </a:r>
            <a:br>
              <a:rPr lang="en-US" dirty="0"/>
            </a:br>
            <a:r>
              <a:rPr lang="en-US" dirty="0"/>
              <a:t>    }</a:t>
            </a:r>
            <a:br>
              <a:rPr lang="en-US" dirty="0"/>
            </a:br>
            <a:br>
              <a:rPr lang="en-US" dirty="0"/>
            </a:br>
            <a:r>
              <a:rPr lang="en-US" dirty="0"/>
              <a:t>    </a:t>
            </a:r>
            <a:r>
              <a:rPr lang="en-US" dirty="0">
                <a:solidFill>
                  <a:srgbClr val="9E880D"/>
                </a:solidFill>
                <a:effectLst/>
              </a:rPr>
              <a:t>@</a:t>
            </a:r>
            <a:r>
              <a:rPr lang="en-US" dirty="0" err="1">
                <a:solidFill>
                  <a:srgbClr val="9E880D"/>
                </a:solidFill>
                <a:effectLst/>
              </a:rPr>
              <a:t>GetMapping</a:t>
            </a:r>
            <a:r>
              <a:rPr lang="en-US" dirty="0"/>
              <a:t>(</a:t>
            </a:r>
            <a:r>
              <a:rPr lang="en-US" dirty="0">
                <a:solidFill>
                  <a:srgbClr val="067D17"/>
                </a:solidFill>
                <a:effectLst/>
              </a:rPr>
              <a:t>"/{</a:t>
            </a:r>
            <a:r>
              <a:rPr lang="en-US" dirty="0" err="1">
                <a:solidFill>
                  <a:srgbClr val="067D17"/>
                </a:solidFill>
                <a:effectLst/>
              </a:rPr>
              <a:t>officeCode</a:t>
            </a:r>
            <a:r>
              <a:rPr lang="en-US" dirty="0">
                <a:solidFill>
                  <a:srgbClr val="067D17"/>
                </a:solidFill>
                <a:effectLst/>
              </a:rPr>
              <a:t>}"</a:t>
            </a:r>
            <a:r>
              <a:rPr lang="en-US" dirty="0"/>
              <a:t>)</a:t>
            </a:r>
            <a:br>
              <a:rPr lang="en-US" dirty="0"/>
            </a:br>
            <a:r>
              <a:rPr lang="en-US" dirty="0"/>
              <a:t>    </a:t>
            </a:r>
            <a:r>
              <a:rPr lang="en-US" dirty="0">
                <a:solidFill>
                  <a:srgbClr val="0033B3"/>
                </a:solidFill>
                <a:effectLst/>
              </a:rPr>
              <a:t>public </a:t>
            </a:r>
            <a:r>
              <a:rPr lang="en-US" dirty="0">
                <a:solidFill>
                  <a:srgbClr val="000000"/>
                </a:solidFill>
                <a:effectLst/>
              </a:rPr>
              <a:t>Office </a:t>
            </a:r>
            <a:r>
              <a:rPr lang="en-US" dirty="0" err="1">
                <a:solidFill>
                  <a:srgbClr val="00627A"/>
                </a:solidFill>
                <a:effectLst/>
              </a:rPr>
              <a:t>getOfficeById</a:t>
            </a:r>
            <a:r>
              <a:rPr lang="en-US" dirty="0"/>
              <a:t>(</a:t>
            </a:r>
            <a:r>
              <a:rPr lang="en-US" dirty="0">
                <a:solidFill>
                  <a:srgbClr val="9E880D"/>
                </a:solidFill>
                <a:effectLst/>
              </a:rPr>
              <a:t>@</a:t>
            </a:r>
            <a:r>
              <a:rPr lang="en-US" dirty="0" err="1">
                <a:solidFill>
                  <a:srgbClr val="9E880D"/>
                </a:solidFill>
                <a:effectLst/>
              </a:rPr>
              <a:t>PathVariable</a:t>
            </a:r>
            <a:r>
              <a:rPr lang="en-US" dirty="0">
                <a:solidFill>
                  <a:srgbClr val="9E880D"/>
                </a:solidFill>
                <a:effectLst/>
              </a:rPr>
              <a:t> </a:t>
            </a:r>
            <a:r>
              <a:rPr lang="en-US" dirty="0">
                <a:solidFill>
                  <a:srgbClr val="000000"/>
                </a:solidFill>
                <a:effectLst/>
              </a:rPr>
              <a:t>String </a:t>
            </a:r>
            <a:r>
              <a:rPr lang="en-US" dirty="0" err="1"/>
              <a:t>officeCode</a:t>
            </a:r>
            <a:r>
              <a:rPr lang="en-US" dirty="0"/>
              <a:t>) {</a:t>
            </a:r>
            <a:br>
              <a:rPr lang="en-US" dirty="0"/>
            </a:br>
            <a:r>
              <a:rPr lang="en-US" dirty="0"/>
              <a:t>        </a:t>
            </a:r>
            <a:r>
              <a:rPr lang="en-US" dirty="0">
                <a:solidFill>
                  <a:srgbClr val="0033B3"/>
                </a:solidFill>
                <a:effectLst/>
              </a:rPr>
              <a:t>return </a:t>
            </a:r>
            <a:r>
              <a:rPr lang="en-US" dirty="0" err="1">
                <a:solidFill>
                  <a:srgbClr val="871094"/>
                </a:solidFill>
                <a:effectLst/>
              </a:rPr>
              <a:t>service</a:t>
            </a:r>
            <a:r>
              <a:rPr lang="en-US" dirty="0" err="1"/>
              <a:t>.getOffice</a:t>
            </a:r>
            <a:r>
              <a:rPr lang="en-US" dirty="0"/>
              <a:t>(</a:t>
            </a:r>
            <a:r>
              <a:rPr lang="en-US" dirty="0" err="1"/>
              <a:t>officeCode</a:t>
            </a:r>
            <a:r>
              <a:rPr lang="en-US" dirty="0"/>
              <a:t>);</a:t>
            </a:r>
            <a:br>
              <a:rPr lang="en-US" dirty="0"/>
            </a:br>
            <a:r>
              <a:rPr lang="en-US" dirty="0"/>
              <a:t>    }</a:t>
            </a:r>
          </a:p>
          <a:p>
            <a:pPr marL="0" indent="0">
              <a:buNone/>
            </a:pPr>
            <a:endParaRPr lang="en-US" dirty="0"/>
          </a:p>
          <a:p>
            <a:pPr marL="0" indent="0">
              <a:buNone/>
            </a:pPr>
            <a:r>
              <a:rPr lang="en-US" dirty="0">
                <a:solidFill>
                  <a:srgbClr val="9E880D"/>
                </a:solidFill>
                <a:effectLst/>
              </a:rPr>
              <a:t>    @</a:t>
            </a:r>
            <a:r>
              <a:rPr lang="en-US" dirty="0" err="1">
                <a:solidFill>
                  <a:srgbClr val="9E880D"/>
                </a:solidFill>
                <a:effectLst/>
              </a:rPr>
              <a:t>PostMapping</a:t>
            </a:r>
            <a:r>
              <a:rPr lang="en-US" dirty="0"/>
              <a:t>(</a:t>
            </a:r>
            <a:r>
              <a:rPr lang="en-US" dirty="0">
                <a:solidFill>
                  <a:srgbClr val="067D17"/>
                </a:solidFill>
                <a:effectLst/>
              </a:rPr>
              <a:t>""</a:t>
            </a:r>
            <a:r>
              <a:rPr lang="en-US" dirty="0"/>
              <a:t>)</a:t>
            </a:r>
            <a:br>
              <a:rPr lang="en-US" dirty="0"/>
            </a:br>
            <a:r>
              <a:rPr lang="en-US" dirty="0"/>
              <a:t>    </a:t>
            </a:r>
            <a:r>
              <a:rPr lang="en-US" dirty="0">
                <a:solidFill>
                  <a:srgbClr val="0033B3"/>
                </a:solidFill>
                <a:effectLst/>
              </a:rPr>
              <a:t>public </a:t>
            </a:r>
            <a:r>
              <a:rPr lang="en-US" dirty="0">
                <a:solidFill>
                  <a:srgbClr val="000000"/>
                </a:solidFill>
                <a:effectLst/>
              </a:rPr>
              <a:t>Office </a:t>
            </a:r>
            <a:r>
              <a:rPr lang="en-US" dirty="0" err="1">
                <a:solidFill>
                  <a:srgbClr val="00627A"/>
                </a:solidFill>
                <a:effectLst/>
              </a:rPr>
              <a:t>addNewOffice</a:t>
            </a:r>
            <a:r>
              <a:rPr lang="en-US" dirty="0"/>
              <a:t>(</a:t>
            </a:r>
            <a:r>
              <a:rPr lang="en-US" dirty="0">
                <a:solidFill>
                  <a:srgbClr val="9E880D"/>
                </a:solidFill>
                <a:effectLst/>
              </a:rPr>
              <a:t>@</a:t>
            </a:r>
            <a:r>
              <a:rPr lang="en-US" dirty="0" err="1">
                <a:solidFill>
                  <a:srgbClr val="9E880D"/>
                </a:solidFill>
                <a:effectLst/>
              </a:rPr>
              <a:t>RequestBody</a:t>
            </a:r>
            <a:r>
              <a:rPr lang="en-US" dirty="0">
                <a:solidFill>
                  <a:srgbClr val="9E880D"/>
                </a:solidFill>
                <a:effectLst/>
              </a:rPr>
              <a:t> </a:t>
            </a:r>
            <a:r>
              <a:rPr lang="en-US" dirty="0">
                <a:solidFill>
                  <a:srgbClr val="000000"/>
                </a:solidFill>
                <a:effectLst/>
              </a:rPr>
              <a:t>Office </a:t>
            </a:r>
            <a:r>
              <a:rPr lang="en-US" dirty="0"/>
              <a:t>office) {</a:t>
            </a:r>
            <a:br>
              <a:rPr lang="en-US" dirty="0"/>
            </a:br>
            <a:r>
              <a:rPr lang="en-US" dirty="0"/>
              <a:t>         </a:t>
            </a:r>
            <a:r>
              <a:rPr lang="en-US" dirty="0">
                <a:solidFill>
                  <a:srgbClr val="0033B3"/>
                </a:solidFill>
                <a:effectLst/>
              </a:rPr>
              <a:t>return </a:t>
            </a:r>
            <a:r>
              <a:rPr lang="en-US" dirty="0" err="1">
                <a:solidFill>
                  <a:srgbClr val="871094"/>
                </a:solidFill>
                <a:effectLst/>
              </a:rPr>
              <a:t>service</a:t>
            </a:r>
            <a:r>
              <a:rPr lang="en-US" dirty="0" err="1"/>
              <a:t>.createNewOffice</a:t>
            </a:r>
            <a:r>
              <a:rPr lang="en-US" dirty="0"/>
              <a:t>(office);</a:t>
            </a:r>
            <a:br>
              <a:rPr lang="en-US" dirty="0"/>
            </a:br>
            <a:r>
              <a:rPr lang="en-US" dirty="0"/>
              <a:t>   }</a:t>
            </a:r>
          </a:p>
        </p:txBody>
      </p:sp>
      <p:grpSp>
        <p:nvGrpSpPr>
          <p:cNvPr id="7" name="Group 6">
            <a:extLst>
              <a:ext uri="{FF2B5EF4-FFF2-40B4-BE49-F238E27FC236}">
                <a16:creationId xmlns:a16="http://schemas.microsoft.com/office/drawing/2014/main" id="{976CE1F0-CD29-C8F9-41C2-0F13743F2B65}"/>
              </a:ext>
            </a:extLst>
          </p:cNvPr>
          <p:cNvGrpSpPr/>
          <p:nvPr/>
        </p:nvGrpSpPr>
        <p:grpSpPr>
          <a:xfrm>
            <a:off x="6965048" y="1351851"/>
            <a:ext cx="4283606" cy="2533978"/>
            <a:chOff x="5593448" y="1302265"/>
            <a:chExt cx="4283606" cy="2533978"/>
          </a:xfrm>
        </p:grpSpPr>
        <p:sp>
          <p:nvSpPr>
            <p:cNvPr id="8" name="Rectangle 7">
              <a:extLst>
                <a:ext uri="{FF2B5EF4-FFF2-40B4-BE49-F238E27FC236}">
                  <a16:creationId xmlns:a16="http://schemas.microsoft.com/office/drawing/2014/main" id="{B1D40E46-7B83-7A91-3AC7-FE4BAF8C13AE}"/>
                </a:ext>
              </a:extLst>
            </p:cNvPr>
            <p:cNvSpPr/>
            <p:nvPr/>
          </p:nvSpPr>
          <p:spPr>
            <a:xfrm>
              <a:off x="7188567" y="1562864"/>
              <a:ext cx="2587649" cy="452052"/>
            </a:xfrm>
            <a:prstGeom prst="rect">
              <a:avLst/>
            </a:prstGeom>
            <a:solidFill>
              <a:schemeClr val="accent4">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a:p>
          </p:txBody>
        </p:sp>
        <p:sp>
          <p:nvSpPr>
            <p:cNvPr id="9" name="Rectangle: Rounded Corners 4">
              <a:extLst>
                <a:ext uri="{FF2B5EF4-FFF2-40B4-BE49-F238E27FC236}">
                  <a16:creationId xmlns:a16="http://schemas.microsoft.com/office/drawing/2014/main" id="{BD88F099-E7CC-CA5E-16B4-943A7D74E0EE}"/>
                </a:ext>
              </a:extLst>
            </p:cNvPr>
            <p:cNvSpPr/>
            <p:nvPr/>
          </p:nvSpPr>
          <p:spPr>
            <a:xfrm>
              <a:off x="7501603" y="1640274"/>
              <a:ext cx="964127" cy="240200"/>
            </a:xfrm>
            <a:prstGeom prst="roundRect">
              <a:avLst/>
            </a:prstGeom>
            <a:solidFill>
              <a:schemeClr val="accent1">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dirty="0"/>
                <a:t>Controller</a:t>
              </a:r>
            </a:p>
          </p:txBody>
        </p:sp>
        <p:sp>
          <p:nvSpPr>
            <p:cNvPr id="10" name="Rectangle 9">
              <a:extLst>
                <a:ext uri="{FF2B5EF4-FFF2-40B4-BE49-F238E27FC236}">
                  <a16:creationId xmlns:a16="http://schemas.microsoft.com/office/drawing/2014/main" id="{294FA349-CE2C-D003-598A-BA48C5D749B3}"/>
                </a:ext>
              </a:extLst>
            </p:cNvPr>
            <p:cNvSpPr/>
            <p:nvPr/>
          </p:nvSpPr>
          <p:spPr>
            <a:xfrm>
              <a:off x="7229750" y="2651357"/>
              <a:ext cx="2375451" cy="387139"/>
            </a:xfrm>
            <a:prstGeom prst="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Business Logic (</a:t>
              </a:r>
              <a:r>
                <a:rPr lang="en-US" sz="1400" b="1" dirty="0"/>
                <a:t>Service Class</a:t>
              </a:r>
              <a:r>
                <a:rPr lang="en-US" sz="1400" dirty="0"/>
                <a:t>)</a:t>
              </a:r>
            </a:p>
          </p:txBody>
        </p:sp>
        <p:pic>
          <p:nvPicPr>
            <p:cNvPr id="11" name="Graphic 10" descr="Users">
              <a:extLst>
                <a:ext uri="{FF2B5EF4-FFF2-40B4-BE49-F238E27FC236}">
                  <a16:creationId xmlns:a16="http://schemas.microsoft.com/office/drawing/2014/main" id="{85FC1381-B265-82A9-514C-DE0FB50AFA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93448" y="1314146"/>
              <a:ext cx="635619" cy="635619"/>
            </a:xfrm>
            <a:prstGeom prst="rect">
              <a:avLst/>
            </a:prstGeom>
          </p:spPr>
        </p:pic>
        <p:cxnSp>
          <p:nvCxnSpPr>
            <p:cNvPr id="12" name="Connector: Elbow 24">
              <a:extLst>
                <a:ext uri="{FF2B5EF4-FFF2-40B4-BE49-F238E27FC236}">
                  <a16:creationId xmlns:a16="http://schemas.microsoft.com/office/drawing/2014/main" id="{AABB2416-7E7F-15E6-C52A-3AC2C3C35847}"/>
                </a:ext>
              </a:extLst>
            </p:cNvPr>
            <p:cNvCxnSpPr>
              <a:cxnSpLocks/>
              <a:stCxn id="11" idx="2"/>
              <a:endCxn id="9" idx="1"/>
            </p:cNvCxnSpPr>
            <p:nvPr/>
          </p:nvCxnSpPr>
          <p:spPr>
            <a:xfrm rot="5400000" flipH="1" flipV="1">
              <a:off x="6611734" y="1059897"/>
              <a:ext cx="189391" cy="1590345"/>
            </a:xfrm>
            <a:prstGeom prst="bentConnector4">
              <a:avLst>
                <a:gd name="adj1" fmla="val -120703"/>
                <a:gd name="adj2" fmla="val 5999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26">
              <a:extLst>
                <a:ext uri="{FF2B5EF4-FFF2-40B4-BE49-F238E27FC236}">
                  <a16:creationId xmlns:a16="http://schemas.microsoft.com/office/drawing/2014/main" id="{840DE21B-C41B-CD62-9914-6792825BD2F9}"/>
                </a:ext>
              </a:extLst>
            </p:cNvPr>
            <p:cNvCxnSpPr>
              <a:cxnSpLocks/>
              <a:stCxn id="9" idx="0"/>
              <a:endCxn id="11" idx="0"/>
            </p:cNvCxnSpPr>
            <p:nvPr/>
          </p:nvCxnSpPr>
          <p:spPr>
            <a:xfrm rot="16200000" flipV="1">
              <a:off x="6784399" y="441005"/>
              <a:ext cx="326128" cy="2072409"/>
            </a:xfrm>
            <a:prstGeom prst="bentConnector3">
              <a:avLst>
                <a:gd name="adj1" fmla="val 17009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06B6361-18A1-9B75-CF46-E4F986AF5173}"/>
                </a:ext>
              </a:extLst>
            </p:cNvPr>
            <p:cNvCxnSpPr>
              <a:cxnSpLocks/>
              <a:stCxn id="9" idx="2"/>
              <a:endCxn id="10" idx="0"/>
            </p:cNvCxnSpPr>
            <p:nvPr/>
          </p:nvCxnSpPr>
          <p:spPr>
            <a:xfrm>
              <a:off x="7983667" y="1880474"/>
              <a:ext cx="433809" cy="770883"/>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DE3EA109-88C0-8050-6C40-F868953BCD03}"/>
                </a:ext>
              </a:extLst>
            </p:cNvPr>
            <p:cNvSpPr/>
            <p:nvPr/>
          </p:nvSpPr>
          <p:spPr>
            <a:xfrm>
              <a:off x="7229750" y="3449105"/>
              <a:ext cx="2375451" cy="387138"/>
            </a:xfrm>
            <a:prstGeom prst="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Persistence (</a:t>
              </a:r>
              <a:r>
                <a:rPr lang="en-US" sz="1400" b="1" dirty="0"/>
                <a:t>Repository Class</a:t>
              </a:r>
              <a:r>
                <a:rPr lang="en-US" sz="1400" dirty="0"/>
                <a:t>)</a:t>
              </a:r>
            </a:p>
          </p:txBody>
        </p:sp>
        <p:cxnSp>
          <p:nvCxnSpPr>
            <p:cNvPr id="16" name="Straight Arrow Connector 15">
              <a:extLst>
                <a:ext uri="{FF2B5EF4-FFF2-40B4-BE49-F238E27FC236}">
                  <a16:creationId xmlns:a16="http://schemas.microsoft.com/office/drawing/2014/main" id="{2CB3133C-78C3-1A02-D3FE-3B982196B2ED}"/>
                </a:ext>
              </a:extLst>
            </p:cNvPr>
            <p:cNvCxnSpPr>
              <a:cxnSpLocks/>
              <a:stCxn id="10" idx="2"/>
              <a:endCxn id="15" idx="0"/>
            </p:cNvCxnSpPr>
            <p:nvPr/>
          </p:nvCxnSpPr>
          <p:spPr>
            <a:xfrm>
              <a:off x="8417476" y="3038496"/>
              <a:ext cx="0" cy="410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A1E4746C-D93C-B141-19BC-655DF9038A9B}"/>
                </a:ext>
              </a:extLst>
            </p:cNvPr>
            <p:cNvSpPr/>
            <p:nvPr/>
          </p:nvSpPr>
          <p:spPr>
            <a:xfrm>
              <a:off x="8566568" y="1740771"/>
              <a:ext cx="1310486" cy="307777"/>
            </a:xfrm>
            <a:prstGeom prst="rect">
              <a:avLst/>
            </a:prstGeom>
          </p:spPr>
          <p:txBody>
            <a:bodyPr wrap="square">
              <a:spAutoFit/>
            </a:bodyPr>
            <a:lstStyle/>
            <a:p>
              <a:pPr algn="ctr"/>
              <a:r>
                <a:rPr lang="en-US" sz="1400" b="1" dirty="0"/>
                <a:t>Presentation</a:t>
              </a:r>
            </a:p>
          </p:txBody>
        </p:sp>
        <p:sp>
          <p:nvSpPr>
            <p:cNvPr id="18" name="Rectangle: Rounded Corners 6">
              <a:extLst>
                <a:ext uri="{FF2B5EF4-FFF2-40B4-BE49-F238E27FC236}">
                  <a16:creationId xmlns:a16="http://schemas.microsoft.com/office/drawing/2014/main" id="{CD235288-2BE2-FCF8-4B9B-863004F1A787}"/>
                </a:ext>
              </a:extLst>
            </p:cNvPr>
            <p:cNvSpPr/>
            <p:nvPr/>
          </p:nvSpPr>
          <p:spPr>
            <a:xfrm>
              <a:off x="8639786" y="3094106"/>
              <a:ext cx="702985" cy="245504"/>
            </a:xfrm>
            <a:prstGeom prst="roundRect">
              <a:avLst/>
            </a:prstGeom>
            <a:solidFill>
              <a:schemeClr val="accent6">
                <a:lumMod val="40000"/>
                <a:lumOff val="6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dirty="0"/>
                <a:t>Entity</a:t>
              </a:r>
            </a:p>
          </p:txBody>
        </p:sp>
        <p:sp>
          <p:nvSpPr>
            <p:cNvPr id="19" name="Rectangle: Rounded Corners 6">
              <a:extLst>
                <a:ext uri="{FF2B5EF4-FFF2-40B4-BE49-F238E27FC236}">
                  <a16:creationId xmlns:a16="http://schemas.microsoft.com/office/drawing/2014/main" id="{52165825-C7B6-6B1F-6F14-50F2C9E47F6E}"/>
                </a:ext>
              </a:extLst>
            </p:cNvPr>
            <p:cNvSpPr/>
            <p:nvPr/>
          </p:nvSpPr>
          <p:spPr>
            <a:xfrm>
              <a:off x="8639786" y="2262047"/>
              <a:ext cx="651082" cy="257918"/>
            </a:xfrm>
            <a:prstGeom prst="roundRect">
              <a:avLst/>
            </a:prstGeom>
            <a:solidFill>
              <a:schemeClr val="accent6">
                <a:lumMod val="40000"/>
                <a:lumOff val="6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dirty="0"/>
                <a:t>Entity</a:t>
              </a:r>
            </a:p>
          </p:txBody>
        </p:sp>
        <p:sp>
          <p:nvSpPr>
            <p:cNvPr id="20" name="Rectangle: Rounded Corners 6">
              <a:extLst>
                <a:ext uri="{FF2B5EF4-FFF2-40B4-BE49-F238E27FC236}">
                  <a16:creationId xmlns:a16="http://schemas.microsoft.com/office/drawing/2014/main" id="{A7D028BD-FCA0-2F63-A39B-E18529E2F92D}"/>
                </a:ext>
              </a:extLst>
            </p:cNvPr>
            <p:cNvSpPr/>
            <p:nvPr/>
          </p:nvSpPr>
          <p:spPr>
            <a:xfrm>
              <a:off x="6409720" y="1302265"/>
              <a:ext cx="651082" cy="257918"/>
            </a:xfrm>
            <a:prstGeom prst="roundRect">
              <a:avLst/>
            </a:prstGeom>
            <a:solidFill>
              <a:schemeClr val="accent6">
                <a:lumMod val="40000"/>
                <a:lumOff val="6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dirty="0"/>
                <a:t>JSON</a:t>
              </a:r>
            </a:p>
          </p:txBody>
        </p:sp>
      </p:grpSp>
    </p:spTree>
    <p:extLst>
      <p:ext uri="{BB962C8B-B14F-4D97-AF65-F5344CB8AC3E}">
        <p14:creationId xmlns:p14="http://schemas.microsoft.com/office/powerpoint/2010/main" val="3849819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8DC1E-D2CE-5BDC-1594-7FD1AA358198}"/>
              </a:ext>
            </a:extLst>
          </p:cNvPr>
          <p:cNvSpPr>
            <a:spLocks noGrp="1"/>
          </p:cNvSpPr>
          <p:nvPr>
            <p:ph type="title"/>
          </p:nvPr>
        </p:nvSpPr>
        <p:spPr/>
        <p:txBody>
          <a:bodyPr/>
          <a:lstStyle/>
          <a:p>
            <a:r>
              <a:rPr lang="en-TH" dirty="0"/>
              <a:t>Step </a:t>
            </a:r>
            <a:r>
              <a:rPr lang="en-US" dirty="0"/>
              <a:t>6</a:t>
            </a:r>
            <a:r>
              <a:rPr lang="en-TH" dirty="0"/>
              <a:t>: Creating </a:t>
            </a:r>
            <a:r>
              <a:rPr lang="en-US" dirty="0"/>
              <a:t>Controller (cont.)</a:t>
            </a:r>
            <a:endParaRPr lang="en-TH" dirty="0"/>
          </a:p>
        </p:txBody>
      </p:sp>
      <p:sp>
        <p:nvSpPr>
          <p:cNvPr id="3" name="Content Placeholder 2">
            <a:extLst>
              <a:ext uri="{FF2B5EF4-FFF2-40B4-BE49-F238E27FC236}">
                <a16:creationId xmlns:a16="http://schemas.microsoft.com/office/drawing/2014/main" id="{6DF7812E-60DC-5038-56C0-17A0F0D12301}"/>
              </a:ext>
            </a:extLst>
          </p:cNvPr>
          <p:cNvSpPr>
            <a:spLocks noGrp="1"/>
          </p:cNvSpPr>
          <p:nvPr>
            <p:ph idx="1"/>
          </p:nvPr>
        </p:nvSpPr>
        <p:spPr>
          <a:xfrm>
            <a:off x="733054" y="1398816"/>
            <a:ext cx="10515600" cy="3951659"/>
          </a:xfrm>
        </p:spPr>
        <p:txBody>
          <a:bodyPr>
            <a:normAutofit fontScale="70000" lnSpcReduction="20000"/>
          </a:bodyPr>
          <a:lstStyle/>
          <a:p>
            <a:pPr marL="0" indent="0">
              <a:lnSpc>
                <a:spcPct val="120000"/>
              </a:lnSpc>
              <a:buNone/>
            </a:pPr>
            <a:r>
              <a:rPr lang="en-US" dirty="0">
                <a:solidFill>
                  <a:srgbClr val="9E880D"/>
                </a:solidFill>
                <a:effectLst/>
              </a:rPr>
              <a:t>     @</a:t>
            </a:r>
            <a:r>
              <a:rPr lang="en-US" dirty="0" err="1">
                <a:solidFill>
                  <a:srgbClr val="9E880D"/>
                </a:solidFill>
                <a:effectLst/>
              </a:rPr>
              <a:t>PutMapping</a:t>
            </a:r>
            <a:r>
              <a:rPr lang="en-US" dirty="0"/>
              <a:t>(</a:t>
            </a:r>
            <a:r>
              <a:rPr lang="en-US" dirty="0">
                <a:solidFill>
                  <a:srgbClr val="067D17"/>
                </a:solidFill>
                <a:effectLst/>
              </a:rPr>
              <a:t>"/{</a:t>
            </a:r>
            <a:r>
              <a:rPr lang="en-US" dirty="0" err="1">
                <a:solidFill>
                  <a:srgbClr val="067D17"/>
                </a:solidFill>
                <a:effectLst/>
              </a:rPr>
              <a:t>officeCode</a:t>
            </a:r>
            <a:r>
              <a:rPr lang="en-US" dirty="0">
                <a:solidFill>
                  <a:srgbClr val="067D17"/>
                </a:solidFill>
                <a:effectLst/>
              </a:rPr>
              <a:t>}"</a:t>
            </a:r>
            <a:r>
              <a:rPr lang="en-US" dirty="0"/>
              <a:t>)</a:t>
            </a:r>
            <a:br>
              <a:rPr lang="en-US" dirty="0"/>
            </a:br>
            <a:r>
              <a:rPr lang="en-US" dirty="0"/>
              <a:t>     </a:t>
            </a:r>
            <a:r>
              <a:rPr lang="en-US" dirty="0">
                <a:solidFill>
                  <a:srgbClr val="0033B3"/>
                </a:solidFill>
                <a:effectLst/>
              </a:rPr>
              <a:t>public </a:t>
            </a:r>
            <a:r>
              <a:rPr lang="en-US" dirty="0">
                <a:solidFill>
                  <a:srgbClr val="000000"/>
                </a:solidFill>
                <a:effectLst/>
              </a:rPr>
              <a:t>Office </a:t>
            </a:r>
            <a:r>
              <a:rPr lang="en-US" dirty="0" err="1">
                <a:solidFill>
                  <a:srgbClr val="00627A"/>
                </a:solidFill>
                <a:effectLst/>
              </a:rPr>
              <a:t>updateOffice</a:t>
            </a:r>
            <a:r>
              <a:rPr lang="en-US" dirty="0"/>
              <a:t>(</a:t>
            </a:r>
            <a:r>
              <a:rPr lang="en-US" dirty="0">
                <a:solidFill>
                  <a:srgbClr val="9E880D"/>
                </a:solidFill>
                <a:effectLst/>
              </a:rPr>
              <a:t>@</a:t>
            </a:r>
            <a:r>
              <a:rPr lang="en-US" dirty="0" err="1">
                <a:solidFill>
                  <a:srgbClr val="9E880D"/>
                </a:solidFill>
                <a:effectLst/>
              </a:rPr>
              <a:t>RequestBody</a:t>
            </a:r>
            <a:r>
              <a:rPr lang="en-US" dirty="0">
                <a:solidFill>
                  <a:srgbClr val="9E880D"/>
                </a:solidFill>
                <a:effectLst/>
              </a:rPr>
              <a:t> </a:t>
            </a:r>
            <a:r>
              <a:rPr lang="en-US" dirty="0">
                <a:solidFill>
                  <a:srgbClr val="000000"/>
                </a:solidFill>
                <a:effectLst/>
              </a:rPr>
              <a:t>Office </a:t>
            </a:r>
            <a:r>
              <a:rPr lang="en-US" dirty="0"/>
              <a:t>office, </a:t>
            </a:r>
            <a:r>
              <a:rPr lang="en-US" dirty="0">
                <a:solidFill>
                  <a:srgbClr val="9E880D"/>
                </a:solidFill>
                <a:effectLst/>
              </a:rPr>
              <a:t>@</a:t>
            </a:r>
            <a:r>
              <a:rPr lang="en-US" dirty="0" err="1">
                <a:solidFill>
                  <a:srgbClr val="9E880D"/>
                </a:solidFill>
                <a:effectLst/>
              </a:rPr>
              <a:t>PathVariable</a:t>
            </a:r>
            <a:r>
              <a:rPr lang="en-US" dirty="0">
                <a:solidFill>
                  <a:srgbClr val="9E880D"/>
                </a:solidFill>
                <a:effectLst/>
              </a:rPr>
              <a:t> </a:t>
            </a:r>
            <a:r>
              <a:rPr lang="en-US" dirty="0">
                <a:solidFill>
                  <a:srgbClr val="000000"/>
                </a:solidFill>
                <a:effectLst/>
              </a:rPr>
              <a:t>String </a:t>
            </a:r>
            <a:r>
              <a:rPr lang="en-US" dirty="0" err="1"/>
              <a:t>officeCode</a:t>
            </a:r>
            <a:r>
              <a:rPr lang="en-US" dirty="0"/>
              <a:t>) {</a:t>
            </a:r>
            <a:br>
              <a:rPr lang="en-US" dirty="0"/>
            </a:br>
            <a:r>
              <a:rPr lang="en-US" dirty="0"/>
              <a:t>         </a:t>
            </a:r>
            <a:r>
              <a:rPr lang="en-US" dirty="0">
                <a:solidFill>
                  <a:srgbClr val="0033B3"/>
                </a:solidFill>
                <a:effectLst/>
              </a:rPr>
              <a:t>return </a:t>
            </a:r>
            <a:r>
              <a:rPr lang="en-US" dirty="0" err="1">
                <a:solidFill>
                  <a:srgbClr val="871094"/>
                </a:solidFill>
                <a:effectLst/>
              </a:rPr>
              <a:t>service</a:t>
            </a:r>
            <a:r>
              <a:rPr lang="en-US" dirty="0" err="1"/>
              <a:t>.updateOffice</a:t>
            </a:r>
            <a:r>
              <a:rPr lang="en-US" dirty="0"/>
              <a:t>(</a:t>
            </a:r>
            <a:r>
              <a:rPr lang="en-US" dirty="0" err="1"/>
              <a:t>officeCode</a:t>
            </a:r>
            <a:r>
              <a:rPr lang="en-US" dirty="0"/>
              <a:t>, office);</a:t>
            </a:r>
            <a:br>
              <a:rPr lang="en-US" dirty="0"/>
            </a:br>
            <a:r>
              <a:rPr lang="en-US" dirty="0"/>
              <a:t>     }</a:t>
            </a:r>
            <a:br>
              <a:rPr lang="en-US" dirty="0"/>
            </a:br>
            <a:br>
              <a:rPr lang="en-US" dirty="0"/>
            </a:br>
            <a:endParaRPr lang="en-US" dirty="0"/>
          </a:p>
          <a:p>
            <a:pPr marL="0" indent="0">
              <a:lnSpc>
                <a:spcPct val="120000"/>
              </a:lnSpc>
              <a:buNone/>
            </a:pPr>
            <a:r>
              <a:rPr lang="en-US" dirty="0">
                <a:solidFill>
                  <a:srgbClr val="9E880D"/>
                </a:solidFill>
                <a:effectLst/>
              </a:rPr>
              <a:t>     @</a:t>
            </a:r>
            <a:r>
              <a:rPr lang="en-US" dirty="0" err="1">
                <a:solidFill>
                  <a:srgbClr val="9E880D"/>
                </a:solidFill>
                <a:effectLst/>
              </a:rPr>
              <a:t>DeleteMapping</a:t>
            </a:r>
            <a:r>
              <a:rPr lang="en-US" dirty="0"/>
              <a:t>(</a:t>
            </a:r>
            <a:r>
              <a:rPr lang="en-US" dirty="0">
                <a:solidFill>
                  <a:srgbClr val="067D17"/>
                </a:solidFill>
                <a:effectLst/>
              </a:rPr>
              <a:t>"/{</a:t>
            </a:r>
            <a:r>
              <a:rPr lang="en-US" dirty="0" err="1">
                <a:solidFill>
                  <a:srgbClr val="067D17"/>
                </a:solidFill>
                <a:effectLst/>
              </a:rPr>
              <a:t>officeCode</a:t>
            </a:r>
            <a:r>
              <a:rPr lang="en-US" dirty="0">
                <a:solidFill>
                  <a:srgbClr val="067D17"/>
                </a:solidFill>
                <a:effectLst/>
              </a:rPr>
              <a:t>}"</a:t>
            </a:r>
            <a:r>
              <a:rPr lang="en-US" dirty="0"/>
              <a:t>)</a:t>
            </a:r>
            <a:br>
              <a:rPr lang="en-US" dirty="0"/>
            </a:br>
            <a:r>
              <a:rPr lang="en-US" dirty="0"/>
              <a:t>      </a:t>
            </a:r>
            <a:r>
              <a:rPr lang="en-US" dirty="0">
                <a:solidFill>
                  <a:srgbClr val="0033B3"/>
                </a:solidFill>
                <a:effectLst/>
              </a:rPr>
              <a:t>public void </a:t>
            </a:r>
            <a:r>
              <a:rPr lang="en-US" dirty="0" err="1">
                <a:solidFill>
                  <a:srgbClr val="00627A"/>
                </a:solidFill>
                <a:effectLst/>
              </a:rPr>
              <a:t>removeOffice</a:t>
            </a:r>
            <a:r>
              <a:rPr lang="en-US" dirty="0"/>
              <a:t>(</a:t>
            </a:r>
            <a:r>
              <a:rPr lang="en-US" dirty="0">
                <a:solidFill>
                  <a:srgbClr val="9E880D"/>
                </a:solidFill>
                <a:effectLst/>
              </a:rPr>
              <a:t>@</a:t>
            </a:r>
            <a:r>
              <a:rPr lang="en-US" dirty="0" err="1">
                <a:solidFill>
                  <a:srgbClr val="9E880D"/>
                </a:solidFill>
                <a:effectLst/>
              </a:rPr>
              <a:t>PathVariable</a:t>
            </a:r>
            <a:r>
              <a:rPr lang="en-US" dirty="0">
                <a:solidFill>
                  <a:srgbClr val="9E880D"/>
                </a:solidFill>
                <a:effectLst/>
              </a:rPr>
              <a:t> </a:t>
            </a:r>
            <a:r>
              <a:rPr lang="en-US" dirty="0">
                <a:solidFill>
                  <a:srgbClr val="000000"/>
                </a:solidFill>
                <a:effectLst/>
              </a:rPr>
              <a:t>String </a:t>
            </a:r>
            <a:r>
              <a:rPr lang="en-US" dirty="0" err="1"/>
              <a:t>officeCode</a:t>
            </a:r>
            <a:r>
              <a:rPr lang="en-US" dirty="0"/>
              <a:t>) {</a:t>
            </a:r>
            <a:br>
              <a:rPr lang="en-US" dirty="0"/>
            </a:br>
            <a:r>
              <a:rPr lang="en-US" dirty="0"/>
              <a:t>           </a:t>
            </a:r>
            <a:r>
              <a:rPr lang="en-US" dirty="0" err="1">
                <a:solidFill>
                  <a:srgbClr val="871094"/>
                </a:solidFill>
                <a:effectLst/>
              </a:rPr>
              <a:t>service</a:t>
            </a:r>
            <a:r>
              <a:rPr lang="en-US" dirty="0" err="1"/>
              <a:t>.removeOffice</a:t>
            </a:r>
            <a:r>
              <a:rPr lang="en-US" dirty="0"/>
              <a:t>(</a:t>
            </a:r>
            <a:r>
              <a:rPr lang="en-US" dirty="0" err="1"/>
              <a:t>officeCode</a:t>
            </a:r>
            <a:r>
              <a:rPr lang="en-US" dirty="0"/>
              <a:t>);</a:t>
            </a:r>
            <a:br>
              <a:rPr lang="en-US" dirty="0"/>
            </a:br>
            <a:r>
              <a:rPr lang="en-US" dirty="0"/>
              <a:t>      }</a:t>
            </a:r>
          </a:p>
          <a:p>
            <a:pPr marL="0" indent="0">
              <a:lnSpc>
                <a:spcPct val="120000"/>
              </a:lnSpc>
              <a:buNone/>
            </a:pPr>
            <a:r>
              <a:rPr lang="en-US" dirty="0"/>
              <a:t>}</a:t>
            </a:r>
          </a:p>
        </p:txBody>
      </p:sp>
      <p:grpSp>
        <p:nvGrpSpPr>
          <p:cNvPr id="7" name="Group 6">
            <a:extLst>
              <a:ext uri="{FF2B5EF4-FFF2-40B4-BE49-F238E27FC236}">
                <a16:creationId xmlns:a16="http://schemas.microsoft.com/office/drawing/2014/main" id="{976CE1F0-CD29-C8F9-41C2-0F13743F2B65}"/>
              </a:ext>
            </a:extLst>
          </p:cNvPr>
          <p:cNvGrpSpPr/>
          <p:nvPr/>
        </p:nvGrpSpPr>
        <p:grpSpPr>
          <a:xfrm>
            <a:off x="7070194" y="2698733"/>
            <a:ext cx="4283606" cy="2533978"/>
            <a:chOff x="5593448" y="1302265"/>
            <a:chExt cx="4283606" cy="2533978"/>
          </a:xfrm>
        </p:grpSpPr>
        <p:sp>
          <p:nvSpPr>
            <p:cNvPr id="8" name="Rectangle 7">
              <a:extLst>
                <a:ext uri="{FF2B5EF4-FFF2-40B4-BE49-F238E27FC236}">
                  <a16:creationId xmlns:a16="http://schemas.microsoft.com/office/drawing/2014/main" id="{B1D40E46-7B83-7A91-3AC7-FE4BAF8C13AE}"/>
                </a:ext>
              </a:extLst>
            </p:cNvPr>
            <p:cNvSpPr/>
            <p:nvPr/>
          </p:nvSpPr>
          <p:spPr>
            <a:xfrm>
              <a:off x="7188567" y="1562864"/>
              <a:ext cx="2587649" cy="452052"/>
            </a:xfrm>
            <a:prstGeom prst="rect">
              <a:avLst/>
            </a:prstGeom>
            <a:solidFill>
              <a:schemeClr val="accent4">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a:p>
          </p:txBody>
        </p:sp>
        <p:sp>
          <p:nvSpPr>
            <p:cNvPr id="9" name="Rectangle: Rounded Corners 4">
              <a:extLst>
                <a:ext uri="{FF2B5EF4-FFF2-40B4-BE49-F238E27FC236}">
                  <a16:creationId xmlns:a16="http://schemas.microsoft.com/office/drawing/2014/main" id="{BD88F099-E7CC-CA5E-16B4-943A7D74E0EE}"/>
                </a:ext>
              </a:extLst>
            </p:cNvPr>
            <p:cNvSpPr/>
            <p:nvPr/>
          </p:nvSpPr>
          <p:spPr>
            <a:xfrm>
              <a:off x="7501603" y="1640274"/>
              <a:ext cx="964127" cy="240200"/>
            </a:xfrm>
            <a:prstGeom prst="roundRect">
              <a:avLst/>
            </a:prstGeom>
            <a:solidFill>
              <a:schemeClr val="accent1">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dirty="0"/>
                <a:t>Controller</a:t>
              </a:r>
            </a:p>
          </p:txBody>
        </p:sp>
        <p:sp>
          <p:nvSpPr>
            <p:cNvPr id="10" name="Rectangle 9">
              <a:extLst>
                <a:ext uri="{FF2B5EF4-FFF2-40B4-BE49-F238E27FC236}">
                  <a16:creationId xmlns:a16="http://schemas.microsoft.com/office/drawing/2014/main" id="{294FA349-CE2C-D003-598A-BA48C5D749B3}"/>
                </a:ext>
              </a:extLst>
            </p:cNvPr>
            <p:cNvSpPr/>
            <p:nvPr/>
          </p:nvSpPr>
          <p:spPr>
            <a:xfrm>
              <a:off x="7229750" y="2651357"/>
              <a:ext cx="2375451" cy="387139"/>
            </a:xfrm>
            <a:prstGeom prst="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Business Logic (</a:t>
              </a:r>
              <a:r>
                <a:rPr lang="en-US" sz="1400" b="1" dirty="0"/>
                <a:t>Service Class</a:t>
              </a:r>
              <a:r>
                <a:rPr lang="en-US" sz="1400" dirty="0"/>
                <a:t>)</a:t>
              </a:r>
            </a:p>
          </p:txBody>
        </p:sp>
        <p:pic>
          <p:nvPicPr>
            <p:cNvPr id="11" name="Graphic 10" descr="Users">
              <a:extLst>
                <a:ext uri="{FF2B5EF4-FFF2-40B4-BE49-F238E27FC236}">
                  <a16:creationId xmlns:a16="http://schemas.microsoft.com/office/drawing/2014/main" id="{85FC1381-B265-82A9-514C-DE0FB50AFA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93448" y="1314146"/>
              <a:ext cx="635619" cy="635619"/>
            </a:xfrm>
            <a:prstGeom prst="rect">
              <a:avLst/>
            </a:prstGeom>
          </p:spPr>
        </p:pic>
        <p:cxnSp>
          <p:nvCxnSpPr>
            <p:cNvPr id="12" name="Connector: Elbow 24">
              <a:extLst>
                <a:ext uri="{FF2B5EF4-FFF2-40B4-BE49-F238E27FC236}">
                  <a16:creationId xmlns:a16="http://schemas.microsoft.com/office/drawing/2014/main" id="{AABB2416-7E7F-15E6-C52A-3AC2C3C35847}"/>
                </a:ext>
              </a:extLst>
            </p:cNvPr>
            <p:cNvCxnSpPr>
              <a:cxnSpLocks/>
              <a:stCxn id="11" idx="2"/>
              <a:endCxn id="9" idx="1"/>
            </p:cNvCxnSpPr>
            <p:nvPr/>
          </p:nvCxnSpPr>
          <p:spPr>
            <a:xfrm rot="5400000" flipH="1" flipV="1">
              <a:off x="6611734" y="1059897"/>
              <a:ext cx="189391" cy="1590345"/>
            </a:xfrm>
            <a:prstGeom prst="bentConnector4">
              <a:avLst>
                <a:gd name="adj1" fmla="val -120703"/>
                <a:gd name="adj2" fmla="val 5999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26">
              <a:extLst>
                <a:ext uri="{FF2B5EF4-FFF2-40B4-BE49-F238E27FC236}">
                  <a16:creationId xmlns:a16="http://schemas.microsoft.com/office/drawing/2014/main" id="{840DE21B-C41B-CD62-9914-6792825BD2F9}"/>
                </a:ext>
              </a:extLst>
            </p:cNvPr>
            <p:cNvCxnSpPr>
              <a:cxnSpLocks/>
              <a:stCxn id="9" idx="0"/>
              <a:endCxn id="11" idx="0"/>
            </p:cNvCxnSpPr>
            <p:nvPr/>
          </p:nvCxnSpPr>
          <p:spPr>
            <a:xfrm rot="16200000" flipV="1">
              <a:off x="6784399" y="441005"/>
              <a:ext cx="326128" cy="2072409"/>
            </a:xfrm>
            <a:prstGeom prst="bentConnector3">
              <a:avLst>
                <a:gd name="adj1" fmla="val 17009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06B6361-18A1-9B75-CF46-E4F986AF5173}"/>
                </a:ext>
              </a:extLst>
            </p:cNvPr>
            <p:cNvCxnSpPr>
              <a:cxnSpLocks/>
              <a:stCxn id="9" idx="2"/>
              <a:endCxn id="10" idx="0"/>
            </p:cNvCxnSpPr>
            <p:nvPr/>
          </p:nvCxnSpPr>
          <p:spPr>
            <a:xfrm>
              <a:off x="7983667" y="1880474"/>
              <a:ext cx="433809" cy="770883"/>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DE3EA109-88C0-8050-6C40-F868953BCD03}"/>
                </a:ext>
              </a:extLst>
            </p:cNvPr>
            <p:cNvSpPr/>
            <p:nvPr/>
          </p:nvSpPr>
          <p:spPr>
            <a:xfrm>
              <a:off x="7229750" y="3449105"/>
              <a:ext cx="2375451" cy="387138"/>
            </a:xfrm>
            <a:prstGeom prst="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Persistence (</a:t>
              </a:r>
              <a:r>
                <a:rPr lang="en-US" sz="1400" b="1" dirty="0"/>
                <a:t>Repository Class</a:t>
              </a:r>
              <a:r>
                <a:rPr lang="en-US" sz="1400" dirty="0"/>
                <a:t>)</a:t>
              </a:r>
            </a:p>
          </p:txBody>
        </p:sp>
        <p:cxnSp>
          <p:nvCxnSpPr>
            <p:cNvPr id="16" name="Straight Arrow Connector 15">
              <a:extLst>
                <a:ext uri="{FF2B5EF4-FFF2-40B4-BE49-F238E27FC236}">
                  <a16:creationId xmlns:a16="http://schemas.microsoft.com/office/drawing/2014/main" id="{2CB3133C-78C3-1A02-D3FE-3B982196B2ED}"/>
                </a:ext>
              </a:extLst>
            </p:cNvPr>
            <p:cNvCxnSpPr>
              <a:cxnSpLocks/>
              <a:stCxn id="10" idx="2"/>
              <a:endCxn id="15" idx="0"/>
            </p:cNvCxnSpPr>
            <p:nvPr/>
          </p:nvCxnSpPr>
          <p:spPr>
            <a:xfrm>
              <a:off x="8417476" y="3038496"/>
              <a:ext cx="0" cy="410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A1E4746C-D93C-B141-19BC-655DF9038A9B}"/>
                </a:ext>
              </a:extLst>
            </p:cNvPr>
            <p:cNvSpPr/>
            <p:nvPr/>
          </p:nvSpPr>
          <p:spPr>
            <a:xfrm>
              <a:off x="8566568" y="1740771"/>
              <a:ext cx="1310486" cy="307777"/>
            </a:xfrm>
            <a:prstGeom prst="rect">
              <a:avLst/>
            </a:prstGeom>
          </p:spPr>
          <p:txBody>
            <a:bodyPr wrap="square">
              <a:spAutoFit/>
            </a:bodyPr>
            <a:lstStyle/>
            <a:p>
              <a:pPr algn="ctr"/>
              <a:r>
                <a:rPr lang="en-US" sz="1400" b="1" dirty="0"/>
                <a:t>Presentation</a:t>
              </a:r>
            </a:p>
          </p:txBody>
        </p:sp>
        <p:sp>
          <p:nvSpPr>
            <p:cNvPr id="18" name="Rectangle: Rounded Corners 6">
              <a:extLst>
                <a:ext uri="{FF2B5EF4-FFF2-40B4-BE49-F238E27FC236}">
                  <a16:creationId xmlns:a16="http://schemas.microsoft.com/office/drawing/2014/main" id="{CD235288-2BE2-FCF8-4B9B-863004F1A787}"/>
                </a:ext>
              </a:extLst>
            </p:cNvPr>
            <p:cNvSpPr/>
            <p:nvPr/>
          </p:nvSpPr>
          <p:spPr>
            <a:xfrm>
              <a:off x="8639786" y="3094106"/>
              <a:ext cx="702985" cy="245504"/>
            </a:xfrm>
            <a:prstGeom prst="roundRect">
              <a:avLst/>
            </a:prstGeom>
            <a:solidFill>
              <a:schemeClr val="accent6">
                <a:lumMod val="40000"/>
                <a:lumOff val="6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dirty="0"/>
                <a:t>Entity</a:t>
              </a:r>
            </a:p>
          </p:txBody>
        </p:sp>
        <p:sp>
          <p:nvSpPr>
            <p:cNvPr id="19" name="Rectangle: Rounded Corners 6">
              <a:extLst>
                <a:ext uri="{FF2B5EF4-FFF2-40B4-BE49-F238E27FC236}">
                  <a16:creationId xmlns:a16="http://schemas.microsoft.com/office/drawing/2014/main" id="{52165825-C7B6-6B1F-6F14-50F2C9E47F6E}"/>
                </a:ext>
              </a:extLst>
            </p:cNvPr>
            <p:cNvSpPr/>
            <p:nvPr/>
          </p:nvSpPr>
          <p:spPr>
            <a:xfrm>
              <a:off x="8639786" y="2262047"/>
              <a:ext cx="651082" cy="257918"/>
            </a:xfrm>
            <a:prstGeom prst="roundRect">
              <a:avLst/>
            </a:prstGeom>
            <a:solidFill>
              <a:schemeClr val="accent6">
                <a:lumMod val="40000"/>
                <a:lumOff val="6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dirty="0"/>
                <a:t>Entity</a:t>
              </a:r>
            </a:p>
          </p:txBody>
        </p:sp>
        <p:sp>
          <p:nvSpPr>
            <p:cNvPr id="20" name="Rectangle: Rounded Corners 6">
              <a:extLst>
                <a:ext uri="{FF2B5EF4-FFF2-40B4-BE49-F238E27FC236}">
                  <a16:creationId xmlns:a16="http://schemas.microsoft.com/office/drawing/2014/main" id="{A7D028BD-FCA0-2F63-A39B-E18529E2F92D}"/>
                </a:ext>
              </a:extLst>
            </p:cNvPr>
            <p:cNvSpPr/>
            <p:nvPr/>
          </p:nvSpPr>
          <p:spPr>
            <a:xfrm>
              <a:off x="6409720" y="1302265"/>
              <a:ext cx="651082" cy="257918"/>
            </a:xfrm>
            <a:prstGeom prst="roundRect">
              <a:avLst/>
            </a:prstGeom>
            <a:solidFill>
              <a:schemeClr val="accent6">
                <a:lumMod val="40000"/>
                <a:lumOff val="6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dirty="0"/>
                <a:t>JSON</a:t>
              </a:r>
            </a:p>
          </p:txBody>
        </p:sp>
      </p:grpSp>
    </p:spTree>
    <p:extLst>
      <p:ext uri="{BB962C8B-B14F-4D97-AF65-F5344CB8AC3E}">
        <p14:creationId xmlns:p14="http://schemas.microsoft.com/office/powerpoint/2010/main" val="209192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ED542-22DE-4926-9EFF-0EBEF8ECCD83}"/>
              </a:ext>
            </a:extLst>
          </p:cNvPr>
          <p:cNvSpPr>
            <a:spLocks noGrp="1"/>
          </p:cNvSpPr>
          <p:nvPr>
            <p:ph type="title"/>
          </p:nvPr>
        </p:nvSpPr>
        <p:spPr/>
        <p:txBody>
          <a:bodyPr/>
          <a:lstStyle/>
          <a:p>
            <a:r>
              <a:rPr lang="en-US" dirty="0"/>
              <a:t>Step 6: Testing the APIs (GET)</a:t>
            </a:r>
          </a:p>
        </p:txBody>
      </p:sp>
      <p:pic>
        <p:nvPicPr>
          <p:cNvPr id="4" name="Content Placeholder 3">
            <a:extLst>
              <a:ext uri="{FF2B5EF4-FFF2-40B4-BE49-F238E27FC236}">
                <a16:creationId xmlns:a16="http://schemas.microsoft.com/office/drawing/2014/main" id="{1DEB1EF4-E706-4431-96C5-6019F6FBFC30}"/>
              </a:ext>
            </a:extLst>
          </p:cNvPr>
          <p:cNvPicPr>
            <a:picLocks noGrp="1" noChangeAspect="1"/>
          </p:cNvPicPr>
          <p:nvPr>
            <p:ph idx="1"/>
          </p:nvPr>
        </p:nvPicPr>
        <p:blipFill>
          <a:blip r:embed="rId2"/>
          <a:stretch>
            <a:fillRect/>
          </a:stretch>
        </p:blipFill>
        <p:spPr>
          <a:xfrm>
            <a:off x="927652" y="1011678"/>
            <a:ext cx="5544354" cy="5349130"/>
          </a:xfrm>
          <a:prstGeom prst="rect">
            <a:avLst/>
          </a:prstGeom>
        </p:spPr>
      </p:pic>
      <p:pic>
        <p:nvPicPr>
          <p:cNvPr id="5" name="Picture 4">
            <a:extLst>
              <a:ext uri="{FF2B5EF4-FFF2-40B4-BE49-F238E27FC236}">
                <a16:creationId xmlns:a16="http://schemas.microsoft.com/office/drawing/2014/main" id="{5F283372-C51E-4FD4-9692-7DE9F77F7F25}"/>
              </a:ext>
            </a:extLst>
          </p:cNvPr>
          <p:cNvPicPr>
            <a:picLocks noChangeAspect="1"/>
          </p:cNvPicPr>
          <p:nvPr/>
        </p:nvPicPr>
        <p:blipFill rotWithShape="1">
          <a:blip r:embed="rId3"/>
          <a:srcRect r="15832"/>
          <a:stretch/>
        </p:blipFill>
        <p:spPr>
          <a:xfrm>
            <a:off x="6006135" y="1091190"/>
            <a:ext cx="4986544" cy="5038725"/>
          </a:xfrm>
          <a:prstGeom prst="rect">
            <a:avLst/>
          </a:prstGeom>
          <a:ln>
            <a:solidFill>
              <a:schemeClr val="accent5">
                <a:lumMod val="75000"/>
              </a:schemeClr>
            </a:solidFill>
          </a:ln>
        </p:spPr>
      </p:pic>
    </p:spTree>
    <p:extLst>
      <p:ext uri="{BB962C8B-B14F-4D97-AF65-F5344CB8AC3E}">
        <p14:creationId xmlns:p14="http://schemas.microsoft.com/office/powerpoint/2010/main" val="3874176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3CBB0-C305-4976-91BF-B2014C60D1EC}"/>
              </a:ext>
            </a:extLst>
          </p:cNvPr>
          <p:cNvSpPr>
            <a:spLocks noGrp="1"/>
          </p:cNvSpPr>
          <p:nvPr>
            <p:ph type="title"/>
          </p:nvPr>
        </p:nvSpPr>
        <p:spPr/>
        <p:txBody>
          <a:bodyPr/>
          <a:lstStyle/>
          <a:p>
            <a:r>
              <a:rPr lang="en-US" dirty="0"/>
              <a:t>Step 7: Testing the APIs (POST)</a:t>
            </a:r>
          </a:p>
        </p:txBody>
      </p:sp>
      <p:pic>
        <p:nvPicPr>
          <p:cNvPr id="4" name="Content Placeholder 3">
            <a:extLst>
              <a:ext uri="{FF2B5EF4-FFF2-40B4-BE49-F238E27FC236}">
                <a16:creationId xmlns:a16="http://schemas.microsoft.com/office/drawing/2014/main" id="{5C0B4636-0D4F-4D36-A3EF-BF375029E586}"/>
              </a:ext>
            </a:extLst>
          </p:cNvPr>
          <p:cNvPicPr>
            <a:picLocks noGrp="1" noChangeAspect="1"/>
          </p:cNvPicPr>
          <p:nvPr>
            <p:ph idx="1"/>
          </p:nvPr>
        </p:nvPicPr>
        <p:blipFill>
          <a:blip r:embed="rId2"/>
          <a:stretch>
            <a:fillRect/>
          </a:stretch>
        </p:blipFill>
        <p:spPr>
          <a:xfrm>
            <a:off x="838200" y="1090612"/>
            <a:ext cx="8958505" cy="5061710"/>
          </a:xfrm>
          <a:prstGeom prst="rect">
            <a:avLst/>
          </a:prstGeom>
        </p:spPr>
      </p:pic>
    </p:spTree>
    <p:extLst>
      <p:ext uri="{BB962C8B-B14F-4D97-AF65-F5344CB8AC3E}">
        <p14:creationId xmlns:p14="http://schemas.microsoft.com/office/powerpoint/2010/main" val="2512423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3CBB0-C305-4976-91BF-B2014C60D1EC}"/>
              </a:ext>
            </a:extLst>
          </p:cNvPr>
          <p:cNvSpPr>
            <a:spLocks noGrp="1"/>
          </p:cNvSpPr>
          <p:nvPr>
            <p:ph type="title"/>
          </p:nvPr>
        </p:nvSpPr>
        <p:spPr/>
        <p:txBody>
          <a:bodyPr/>
          <a:lstStyle/>
          <a:p>
            <a:r>
              <a:rPr lang="en-US" dirty="0"/>
              <a:t>Step 8: Testing the APIs (DELETE)</a:t>
            </a:r>
          </a:p>
        </p:txBody>
      </p:sp>
      <p:pic>
        <p:nvPicPr>
          <p:cNvPr id="5" name="Content Placeholder 4">
            <a:extLst>
              <a:ext uri="{FF2B5EF4-FFF2-40B4-BE49-F238E27FC236}">
                <a16:creationId xmlns:a16="http://schemas.microsoft.com/office/drawing/2014/main" id="{525F5AB1-57D8-4A5B-ABEA-B09DC1E067D1}"/>
              </a:ext>
            </a:extLst>
          </p:cNvPr>
          <p:cNvPicPr>
            <a:picLocks noGrp="1" noChangeAspect="1"/>
          </p:cNvPicPr>
          <p:nvPr>
            <p:ph idx="1"/>
          </p:nvPr>
        </p:nvPicPr>
        <p:blipFill>
          <a:blip r:embed="rId2"/>
          <a:stretch>
            <a:fillRect/>
          </a:stretch>
        </p:blipFill>
        <p:spPr>
          <a:xfrm>
            <a:off x="764069" y="1987784"/>
            <a:ext cx="4156449" cy="1182021"/>
          </a:xfrm>
          <a:prstGeom prst="rect">
            <a:avLst/>
          </a:prstGeom>
        </p:spPr>
      </p:pic>
      <p:pic>
        <p:nvPicPr>
          <p:cNvPr id="7" name="Picture 6">
            <a:extLst>
              <a:ext uri="{FF2B5EF4-FFF2-40B4-BE49-F238E27FC236}">
                <a16:creationId xmlns:a16="http://schemas.microsoft.com/office/drawing/2014/main" id="{EB332396-F55B-4C23-9E19-3D8F3705ECB8}"/>
              </a:ext>
            </a:extLst>
          </p:cNvPr>
          <p:cNvPicPr>
            <a:picLocks noChangeAspect="1"/>
          </p:cNvPicPr>
          <p:nvPr/>
        </p:nvPicPr>
        <p:blipFill rotWithShape="1">
          <a:blip r:embed="rId3"/>
          <a:srcRect b="33282"/>
          <a:stretch/>
        </p:blipFill>
        <p:spPr>
          <a:xfrm>
            <a:off x="966787" y="1042556"/>
            <a:ext cx="5686425" cy="1182021"/>
          </a:xfrm>
          <a:prstGeom prst="rect">
            <a:avLst/>
          </a:prstGeom>
        </p:spPr>
      </p:pic>
      <p:sp>
        <p:nvSpPr>
          <p:cNvPr id="8" name="Rectangle: Rounded Corners 7">
            <a:extLst>
              <a:ext uri="{FF2B5EF4-FFF2-40B4-BE49-F238E27FC236}">
                <a16:creationId xmlns:a16="http://schemas.microsoft.com/office/drawing/2014/main" id="{94288C3B-A893-41D0-B396-9505AD5DD16A}"/>
              </a:ext>
            </a:extLst>
          </p:cNvPr>
          <p:cNvSpPr/>
          <p:nvPr/>
        </p:nvSpPr>
        <p:spPr>
          <a:xfrm>
            <a:off x="966787" y="2495462"/>
            <a:ext cx="3923782" cy="597732"/>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7B9BC7D0-F16F-4314-96DF-DB46CAA6021E}"/>
              </a:ext>
            </a:extLst>
          </p:cNvPr>
          <p:cNvPicPr>
            <a:picLocks noChangeAspect="1"/>
          </p:cNvPicPr>
          <p:nvPr/>
        </p:nvPicPr>
        <p:blipFill>
          <a:blip r:embed="rId4"/>
          <a:stretch>
            <a:fillRect/>
          </a:stretch>
        </p:blipFill>
        <p:spPr>
          <a:xfrm>
            <a:off x="5058190" y="2794328"/>
            <a:ext cx="6610350" cy="3562350"/>
          </a:xfrm>
          <a:prstGeom prst="rect">
            <a:avLst/>
          </a:prstGeom>
          <a:solidFill>
            <a:srgbClr val="FF0000"/>
          </a:solidFill>
          <a:ln>
            <a:solidFill>
              <a:srgbClr val="FF0000"/>
            </a:solidFill>
          </a:ln>
        </p:spPr>
      </p:pic>
    </p:spTree>
    <p:extLst>
      <p:ext uri="{BB962C8B-B14F-4D97-AF65-F5344CB8AC3E}">
        <p14:creationId xmlns:p14="http://schemas.microsoft.com/office/powerpoint/2010/main" val="1729827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3CBB0-C305-4976-91BF-B2014C60D1EC}"/>
              </a:ext>
            </a:extLst>
          </p:cNvPr>
          <p:cNvSpPr>
            <a:spLocks noGrp="1"/>
          </p:cNvSpPr>
          <p:nvPr>
            <p:ph type="title"/>
          </p:nvPr>
        </p:nvSpPr>
        <p:spPr/>
        <p:txBody>
          <a:bodyPr/>
          <a:lstStyle/>
          <a:p>
            <a:r>
              <a:rPr lang="en-US" dirty="0"/>
              <a:t>Step 8: Testing the APIs (PUT)</a:t>
            </a:r>
          </a:p>
        </p:txBody>
      </p:sp>
      <p:pic>
        <p:nvPicPr>
          <p:cNvPr id="6" name="Content Placeholder 5">
            <a:extLst>
              <a:ext uri="{FF2B5EF4-FFF2-40B4-BE49-F238E27FC236}">
                <a16:creationId xmlns:a16="http://schemas.microsoft.com/office/drawing/2014/main" id="{4A9D03F4-0A50-4B39-B7DE-F1B8690BC4AB}"/>
              </a:ext>
            </a:extLst>
          </p:cNvPr>
          <p:cNvPicPr>
            <a:picLocks noGrp="1" noChangeAspect="1"/>
          </p:cNvPicPr>
          <p:nvPr>
            <p:ph idx="1"/>
          </p:nvPr>
        </p:nvPicPr>
        <p:blipFill>
          <a:blip r:embed="rId2"/>
          <a:stretch>
            <a:fillRect/>
          </a:stretch>
        </p:blipFill>
        <p:spPr>
          <a:xfrm>
            <a:off x="838200" y="1164501"/>
            <a:ext cx="8841267" cy="4958004"/>
          </a:xfrm>
          <a:prstGeom prst="rect">
            <a:avLst/>
          </a:prstGeom>
        </p:spPr>
      </p:pic>
    </p:spTree>
    <p:extLst>
      <p:ext uri="{BB962C8B-B14F-4D97-AF65-F5344CB8AC3E}">
        <p14:creationId xmlns:p14="http://schemas.microsoft.com/office/powerpoint/2010/main" val="3568251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descr="Writing an appointment on a paper agenda">
            <a:extLst>
              <a:ext uri="{FF2B5EF4-FFF2-40B4-BE49-F238E27FC236}">
                <a16:creationId xmlns:a16="http://schemas.microsoft.com/office/drawing/2014/main" id="{FC153C93-9562-5D3B-FDC4-BC410915B5B2}"/>
              </a:ext>
            </a:extLst>
          </p:cNvPr>
          <p:cNvPicPr>
            <a:picLocks noChangeAspect="1"/>
          </p:cNvPicPr>
          <p:nvPr/>
        </p:nvPicPr>
        <p:blipFill rotWithShape="1">
          <a:blip r:embed="rId2">
            <a:alphaModFix amt="50000"/>
          </a:blip>
          <a:srcRect t="15730"/>
          <a:stretch/>
        </p:blipFill>
        <p:spPr>
          <a:xfrm>
            <a:off x="20" y="1"/>
            <a:ext cx="12191980" cy="6857999"/>
          </a:xfrm>
          <a:prstGeom prst="rect">
            <a:avLst/>
          </a:prstGeom>
        </p:spPr>
      </p:pic>
      <p:sp>
        <p:nvSpPr>
          <p:cNvPr id="4" name="Title 3">
            <a:extLst>
              <a:ext uri="{FF2B5EF4-FFF2-40B4-BE49-F238E27FC236}">
                <a16:creationId xmlns:a16="http://schemas.microsoft.com/office/drawing/2014/main" id="{AA41B590-6D6F-34D7-6F43-BCF19814B105}"/>
              </a:ext>
            </a:extLst>
          </p:cNvPr>
          <p:cNvSpPr>
            <a:spLocks noGrp="1"/>
          </p:cNvSpPr>
          <p:nvPr>
            <p:ph type="ctrTitle"/>
          </p:nvPr>
        </p:nvSpPr>
        <p:spPr>
          <a:xfrm>
            <a:off x="1524000" y="1122362"/>
            <a:ext cx="9144000" cy="2900518"/>
          </a:xfrm>
        </p:spPr>
        <p:txBody>
          <a:bodyPr>
            <a:normAutofit/>
          </a:bodyPr>
          <a:lstStyle/>
          <a:p>
            <a:r>
              <a:rPr lang="en-US">
                <a:solidFill>
                  <a:srgbClr val="FFFFFF"/>
                </a:solidFill>
              </a:rPr>
              <a:t>Summary</a:t>
            </a:r>
            <a:endParaRPr lang="en-TH">
              <a:solidFill>
                <a:srgbClr val="FFFFFF"/>
              </a:solidFill>
            </a:endParaRPr>
          </a:p>
        </p:txBody>
      </p:sp>
      <p:sp>
        <p:nvSpPr>
          <p:cNvPr id="5" name="Subtitle 4">
            <a:extLst>
              <a:ext uri="{FF2B5EF4-FFF2-40B4-BE49-F238E27FC236}">
                <a16:creationId xmlns:a16="http://schemas.microsoft.com/office/drawing/2014/main" id="{7DAA8F6D-2F44-E25B-9E95-1CEA0A117A63}"/>
              </a:ext>
            </a:extLst>
          </p:cNvPr>
          <p:cNvSpPr>
            <a:spLocks noGrp="1"/>
          </p:cNvSpPr>
          <p:nvPr>
            <p:ph type="subTitle" idx="1"/>
          </p:nvPr>
        </p:nvSpPr>
        <p:spPr>
          <a:xfrm>
            <a:off x="1524000" y="4159404"/>
            <a:ext cx="9144000" cy="1098395"/>
          </a:xfrm>
        </p:spPr>
        <p:txBody>
          <a:bodyPr>
            <a:normAutofit/>
          </a:bodyPr>
          <a:lstStyle/>
          <a:p>
            <a:endParaRPr lang="en-TH">
              <a:solidFill>
                <a:srgbClr val="FFFFFF"/>
              </a:solidFill>
            </a:endParaRPr>
          </a:p>
        </p:txBody>
      </p:sp>
    </p:spTree>
    <p:extLst>
      <p:ext uri="{BB962C8B-B14F-4D97-AF65-F5344CB8AC3E}">
        <p14:creationId xmlns:p14="http://schemas.microsoft.com/office/powerpoint/2010/main" val="73115871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385AB-E124-F2C8-59C3-2B9429B04739}"/>
              </a:ext>
            </a:extLst>
          </p:cNvPr>
          <p:cNvSpPr>
            <a:spLocks noGrp="1"/>
          </p:cNvSpPr>
          <p:nvPr>
            <p:ph type="title"/>
          </p:nvPr>
        </p:nvSpPr>
        <p:spPr/>
        <p:txBody>
          <a:bodyPr/>
          <a:lstStyle/>
          <a:p>
            <a:r>
              <a:rPr lang="en-TH" b="1" dirty="0">
                <a:solidFill>
                  <a:schemeClr val="accent6">
                    <a:lumMod val="75000"/>
                  </a:schemeClr>
                </a:solidFill>
              </a:rPr>
              <a:t>JSON</a:t>
            </a:r>
            <a:r>
              <a:rPr lang="en-TH" dirty="0"/>
              <a:t> : </a:t>
            </a:r>
            <a:r>
              <a:rPr lang="en-TH" b="1" dirty="0">
                <a:solidFill>
                  <a:schemeClr val="accent6">
                    <a:lumMod val="75000"/>
                  </a:schemeClr>
                </a:solidFill>
              </a:rPr>
              <a:t>J</a:t>
            </a:r>
            <a:r>
              <a:rPr lang="en-TH" dirty="0"/>
              <a:t>ava</a:t>
            </a:r>
            <a:r>
              <a:rPr lang="en-TH" b="1" dirty="0">
                <a:solidFill>
                  <a:schemeClr val="accent6">
                    <a:lumMod val="75000"/>
                  </a:schemeClr>
                </a:solidFill>
              </a:rPr>
              <a:t>S</a:t>
            </a:r>
            <a:r>
              <a:rPr lang="en-TH" dirty="0"/>
              <a:t>rcipt </a:t>
            </a:r>
            <a:r>
              <a:rPr lang="en-TH" b="1" dirty="0">
                <a:solidFill>
                  <a:schemeClr val="accent6">
                    <a:lumMod val="75000"/>
                  </a:schemeClr>
                </a:solidFill>
              </a:rPr>
              <a:t>O</a:t>
            </a:r>
            <a:r>
              <a:rPr lang="en-TH" dirty="0"/>
              <a:t>bject </a:t>
            </a:r>
            <a:r>
              <a:rPr lang="en-TH" b="1" dirty="0"/>
              <a:t>N</a:t>
            </a:r>
            <a:r>
              <a:rPr lang="en-TH" dirty="0"/>
              <a:t>otation</a:t>
            </a:r>
          </a:p>
        </p:txBody>
      </p:sp>
      <p:sp>
        <p:nvSpPr>
          <p:cNvPr id="3" name="Content Placeholder 2">
            <a:extLst>
              <a:ext uri="{FF2B5EF4-FFF2-40B4-BE49-F238E27FC236}">
                <a16:creationId xmlns:a16="http://schemas.microsoft.com/office/drawing/2014/main" id="{56498D92-5851-C98F-04ED-9449EA414ED3}"/>
              </a:ext>
            </a:extLst>
          </p:cNvPr>
          <p:cNvSpPr>
            <a:spLocks noGrp="1"/>
          </p:cNvSpPr>
          <p:nvPr>
            <p:ph idx="1"/>
          </p:nvPr>
        </p:nvSpPr>
        <p:spPr>
          <a:xfrm>
            <a:off x="838200" y="1186774"/>
            <a:ext cx="10515600" cy="4049255"/>
          </a:xfrm>
        </p:spPr>
        <p:txBody>
          <a:bodyPr>
            <a:normAutofit lnSpcReduction="10000"/>
          </a:bodyPr>
          <a:lstStyle/>
          <a:p>
            <a:r>
              <a:rPr lang="en-US" dirty="0"/>
              <a:t>A lightweight data-interchange format.</a:t>
            </a:r>
          </a:p>
          <a:p>
            <a:r>
              <a:rPr lang="en-US" dirty="0"/>
              <a:t>Easy for humans to read and write.</a:t>
            </a:r>
          </a:p>
          <a:p>
            <a:r>
              <a:rPr lang="en-US" dirty="0"/>
              <a:t>Easy for machines to parse and generate. </a:t>
            </a:r>
          </a:p>
          <a:p>
            <a:r>
              <a:rPr lang="en-US" dirty="0"/>
              <a:t>Based on a subset of the JavaScript Programming Language Standard ECMA-262 3rd Edition - December 1999. </a:t>
            </a:r>
          </a:p>
          <a:p>
            <a:r>
              <a:rPr lang="en-US" dirty="0"/>
              <a:t>JSON is a text format that is completely language independent but uses conventions that are familiar to programmers of the C-family of languages, including C, C++, C#, Java, JavaScript, Perl, Python, and many others.</a:t>
            </a:r>
            <a:endParaRPr lang="en-TH" dirty="0"/>
          </a:p>
        </p:txBody>
      </p:sp>
      <p:sp>
        <p:nvSpPr>
          <p:cNvPr id="5" name="TextBox 4">
            <a:hlinkClick r:id="rId2"/>
            <a:extLst>
              <a:ext uri="{FF2B5EF4-FFF2-40B4-BE49-F238E27FC236}">
                <a16:creationId xmlns:a16="http://schemas.microsoft.com/office/drawing/2014/main" id="{9ABBA16C-3C62-B2FF-958C-013700ABDFB2}"/>
              </a:ext>
            </a:extLst>
          </p:cNvPr>
          <p:cNvSpPr txBox="1"/>
          <p:nvPr/>
        </p:nvSpPr>
        <p:spPr>
          <a:xfrm>
            <a:off x="1077686" y="5367828"/>
            <a:ext cx="3581400" cy="369332"/>
          </a:xfrm>
          <a:prstGeom prst="rect">
            <a:avLst/>
          </a:prstGeom>
          <a:solidFill>
            <a:schemeClr val="accent4">
              <a:lumMod val="20000"/>
              <a:lumOff val="80000"/>
            </a:schemeClr>
          </a:solidFill>
          <a:ln>
            <a:solidFill>
              <a:schemeClr val="accent2">
                <a:lumMod val="60000"/>
                <a:lumOff val="40000"/>
              </a:schemeClr>
            </a:solidFill>
          </a:ln>
        </p:spPr>
        <p:txBody>
          <a:bodyPr wrap="square">
            <a:spAutoFit/>
          </a:bodyPr>
          <a:lstStyle/>
          <a:p>
            <a:r>
              <a:rPr lang="en-TH" dirty="0"/>
              <a:t>https://www.json.org/json-en.html</a:t>
            </a:r>
          </a:p>
        </p:txBody>
      </p:sp>
      <p:sp>
        <p:nvSpPr>
          <p:cNvPr id="7" name="TextBox 6">
            <a:hlinkClick r:id="rId3"/>
            <a:extLst>
              <a:ext uri="{FF2B5EF4-FFF2-40B4-BE49-F238E27FC236}">
                <a16:creationId xmlns:a16="http://schemas.microsoft.com/office/drawing/2014/main" id="{D039E993-693A-C5E3-22FB-7A9EC5DBFE20}"/>
              </a:ext>
            </a:extLst>
          </p:cNvPr>
          <p:cNvSpPr txBox="1"/>
          <p:nvPr/>
        </p:nvSpPr>
        <p:spPr>
          <a:xfrm>
            <a:off x="1077686" y="5846543"/>
            <a:ext cx="8567057" cy="369332"/>
          </a:xfrm>
          <a:prstGeom prst="rect">
            <a:avLst/>
          </a:prstGeom>
          <a:solidFill>
            <a:schemeClr val="accent4">
              <a:lumMod val="40000"/>
              <a:lumOff val="60000"/>
            </a:schemeClr>
          </a:solidFill>
          <a:ln>
            <a:solidFill>
              <a:schemeClr val="accent2">
                <a:lumMod val="75000"/>
              </a:schemeClr>
            </a:solidFill>
          </a:ln>
        </p:spPr>
        <p:txBody>
          <a:bodyPr wrap="square">
            <a:spAutoFit/>
          </a:bodyPr>
          <a:lstStyle/>
          <a:p>
            <a:r>
              <a:rPr lang="en-TH" dirty="0"/>
              <a:t>https://education.launchcode.org/js-independent-track/chapters/fetch-json/index.html</a:t>
            </a:r>
          </a:p>
        </p:txBody>
      </p:sp>
    </p:spTree>
    <p:extLst>
      <p:ext uri="{BB962C8B-B14F-4D97-AF65-F5344CB8AC3E}">
        <p14:creationId xmlns:p14="http://schemas.microsoft.com/office/powerpoint/2010/main" val="2054444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2808B-E58B-48C1-8898-56AC37716DB6}"/>
              </a:ext>
            </a:extLst>
          </p:cNvPr>
          <p:cNvSpPr>
            <a:spLocks noGrp="1"/>
          </p:cNvSpPr>
          <p:nvPr>
            <p:ph type="title"/>
          </p:nvPr>
        </p:nvSpPr>
        <p:spPr/>
        <p:txBody>
          <a:bodyPr/>
          <a:lstStyle/>
          <a:p>
            <a:r>
              <a:rPr lang="en-US" dirty="0"/>
              <a:t>MVC Web Application Architectures (spa)</a:t>
            </a:r>
          </a:p>
        </p:txBody>
      </p:sp>
      <p:sp>
        <p:nvSpPr>
          <p:cNvPr id="4" name="Rectangle: Rounded Corners 3">
            <a:extLst>
              <a:ext uri="{FF2B5EF4-FFF2-40B4-BE49-F238E27FC236}">
                <a16:creationId xmlns:a16="http://schemas.microsoft.com/office/drawing/2014/main" id="{B2C00B2A-1418-47DD-8C48-DA36AA2C0FF3}"/>
              </a:ext>
            </a:extLst>
          </p:cNvPr>
          <p:cNvSpPr/>
          <p:nvPr/>
        </p:nvSpPr>
        <p:spPr>
          <a:xfrm>
            <a:off x="6155786" y="1878313"/>
            <a:ext cx="3528614" cy="3691309"/>
          </a:xfrm>
          <a:prstGeom prst="roundRect">
            <a:avLst/>
          </a:prstGeom>
          <a:solidFill>
            <a:schemeClr val="accent3">
              <a:lumMod val="20000"/>
              <a:lumOff val="80000"/>
            </a:schemeClr>
          </a:solidFill>
          <a:ln w="22225">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chemeClr val="accent5">
                    <a:lumMod val="50000"/>
                  </a:schemeClr>
                </a:solidFill>
              </a:rPr>
              <a:t>API Server</a:t>
            </a:r>
          </a:p>
        </p:txBody>
      </p:sp>
      <p:sp>
        <p:nvSpPr>
          <p:cNvPr id="5" name="Flowchart: Magnetic Disk 4">
            <a:extLst>
              <a:ext uri="{FF2B5EF4-FFF2-40B4-BE49-F238E27FC236}">
                <a16:creationId xmlns:a16="http://schemas.microsoft.com/office/drawing/2014/main" id="{A0038F37-A34F-44B6-BA76-B24209775E2C}"/>
              </a:ext>
            </a:extLst>
          </p:cNvPr>
          <p:cNvSpPr/>
          <p:nvPr/>
        </p:nvSpPr>
        <p:spPr>
          <a:xfrm>
            <a:off x="9981514" y="2950622"/>
            <a:ext cx="1284052" cy="766847"/>
          </a:xfrm>
          <a:prstGeom prst="flowChartMagneticDisk">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rPr>
              <a:t>Database</a:t>
            </a:r>
          </a:p>
        </p:txBody>
      </p:sp>
      <p:sp>
        <p:nvSpPr>
          <p:cNvPr id="8" name="Rectangle 7">
            <a:extLst>
              <a:ext uri="{FF2B5EF4-FFF2-40B4-BE49-F238E27FC236}">
                <a16:creationId xmlns:a16="http://schemas.microsoft.com/office/drawing/2014/main" id="{A8FA9486-E60E-4D1F-976B-5EE933F8EFFF}"/>
              </a:ext>
            </a:extLst>
          </p:cNvPr>
          <p:cNvSpPr/>
          <p:nvPr/>
        </p:nvSpPr>
        <p:spPr>
          <a:xfrm>
            <a:off x="8300405" y="2863070"/>
            <a:ext cx="1089498" cy="97276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rPr>
              <a:t>Data Access Engine</a:t>
            </a:r>
          </a:p>
        </p:txBody>
      </p:sp>
      <p:sp>
        <p:nvSpPr>
          <p:cNvPr id="10" name="Rectangle 9">
            <a:extLst>
              <a:ext uri="{FF2B5EF4-FFF2-40B4-BE49-F238E27FC236}">
                <a16:creationId xmlns:a16="http://schemas.microsoft.com/office/drawing/2014/main" id="{5BC6B776-EFB3-450C-B417-E33D6AEDD7B7}"/>
              </a:ext>
            </a:extLst>
          </p:cNvPr>
          <p:cNvSpPr/>
          <p:nvPr/>
        </p:nvSpPr>
        <p:spPr>
          <a:xfrm>
            <a:off x="6405838" y="2906913"/>
            <a:ext cx="1468878" cy="76039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solidFill>
                  <a:schemeClr val="accent2"/>
                </a:solidFill>
              </a:rPr>
              <a:t>url</a:t>
            </a:r>
            <a:r>
              <a:rPr lang="en-US" dirty="0">
                <a:solidFill>
                  <a:schemeClr val="accent2"/>
                </a:solidFill>
              </a:rPr>
              <a:t> mapping /</a:t>
            </a:r>
          </a:p>
          <a:p>
            <a:pPr algn="ctr"/>
            <a:r>
              <a:rPr lang="en-US" dirty="0">
                <a:solidFill>
                  <a:schemeClr val="accent2"/>
                </a:solidFill>
              </a:rPr>
              <a:t>Router</a:t>
            </a:r>
          </a:p>
        </p:txBody>
      </p:sp>
      <p:sp>
        <p:nvSpPr>
          <p:cNvPr id="11" name="Rectangle 10">
            <a:extLst>
              <a:ext uri="{FF2B5EF4-FFF2-40B4-BE49-F238E27FC236}">
                <a16:creationId xmlns:a16="http://schemas.microsoft.com/office/drawing/2014/main" id="{875AFD75-952A-4EDC-B3A3-140071DED3D1}"/>
              </a:ext>
            </a:extLst>
          </p:cNvPr>
          <p:cNvSpPr/>
          <p:nvPr/>
        </p:nvSpPr>
        <p:spPr>
          <a:xfrm>
            <a:off x="8300405" y="4516779"/>
            <a:ext cx="943582" cy="603115"/>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rPr>
              <a:t>Model</a:t>
            </a:r>
          </a:p>
        </p:txBody>
      </p:sp>
      <p:sp>
        <p:nvSpPr>
          <p:cNvPr id="15" name="Rectangle 14">
            <a:extLst>
              <a:ext uri="{FF2B5EF4-FFF2-40B4-BE49-F238E27FC236}">
                <a16:creationId xmlns:a16="http://schemas.microsoft.com/office/drawing/2014/main" id="{55293124-9C2E-4F44-8339-D993043E84DD}"/>
              </a:ext>
            </a:extLst>
          </p:cNvPr>
          <p:cNvSpPr/>
          <p:nvPr/>
        </p:nvSpPr>
        <p:spPr>
          <a:xfrm>
            <a:off x="6549910" y="4134094"/>
            <a:ext cx="1138138" cy="68105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accent2"/>
                </a:solidFill>
              </a:rPr>
              <a:t>Controller</a:t>
            </a:r>
          </a:p>
        </p:txBody>
      </p:sp>
      <p:sp>
        <p:nvSpPr>
          <p:cNvPr id="16" name="Rectangle: Rounded Corners 15">
            <a:extLst>
              <a:ext uri="{FF2B5EF4-FFF2-40B4-BE49-F238E27FC236}">
                <a16:creationId xmlns:a16="http://schemas.microsoft.com/office/drawing/2014/main" id="{6D77A937-2292-4CB2-A886-BC3CF1386D4F}"/>
              </a:ext>
            </a:extLst>
          </p:cNvPr>
          <p:cNvSpPr/>
          <p:nvPr/>
        </p:nvSpPr>
        <p:spPr>
          <a:xfrm>
            <a:off x="4636625" y="1871814"/>
            <a:ext cx="1011695" cy="3691309"/>
          </a:xfrm>
          <a:prstGeom prst="roundRect">
            <a:avLst/>
          </a:prstGeom>
          <a:solidFill>
            <a:schemeClr val="accent5">
              <a:lumMod val="20000"/>
              <a:lumOff val="80000"/>
            </a:schemeClr>
          </a:solidFill>
          <a:ln w="2222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chemeClr val="accent5">
                    <a:lumMod val="50000"/>
                  </a:schemeClr>
                </a:solidFill>
              </a:rPr>
              <a:t>Web/Http</a:t>
            </a:r>
          </a:p>
          <a:p>
            <a:pPr algn="ctr"/>
            <a:r>
              <a:rPr lang="en-US" sz="2000" b="1" dirty="0">
                <a:solidFill>
                  <a:schemeClr val="accent5">
                    <a:lumMod val="50000"/>
                  </a:schemeClr>
                </a:solidFill>
              </a:rPr>
              <a:t>Server</a:t>
            </a:r>
          </a:p>
        </p:txBody>
      </p:sp>
      <p:cxnSp>
        <p:nvCxnSpPr>
          <p:cNvPr id="27" name="Straight Arrow Connector 26">
            <a:extLst>
              <a:ext uri="{FF2B5EF4-FFF2-40B4-BE49-F238E27FC236}">
                <a16:creationId xmlns:a16="http://schemas.microsoft.com/office/drawing/2014/main" id="{73228A68-2178-4B12-9FE6-51CC3A87DA8C}"/>
              </a:ext>
            </a:extLst>
          </p:cNvPr>
          <p:cNvCxnSpPr>
            <a:cxnSpLocks/>
            <a:stCxn id="15" idx="3"/>
            <a:endCxn id="8" idx="1"/>
          </p:cNvCxnSpPr>
          <p:nvPr/>
        </p:nvCxnSpPr>
        <p:spPr>
          <a:xfrm flipV="1">
            <a:off x="7688048" y="3349453"/>
            <a:ext cx="612357" cy="1125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ACE5FC2-9019-4DF4-9CA5-7904712177BC}"/>
              </a:ext>
            </a:extLst>
          </p:cNvPr>
          <p:cNvCxnSpPr>
            <a:stCxn id="8" idx="3"/>
            <a:endCxn id="5" idx="2"/>
          </p:cNvCxnSpPr>
          <p:nvPr/>
        </p:nvCxnSpPr>
        <p:spPr>
          <a:xfrm flipV="1">
            <a:off x="9389903" y="3334046"/>
            <a:ext cx="591611" cy="1540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Arrow: Left-Right 33">
            <a:extLst>
              <a:ext uri="{FF2B5EF4-FFF2-40B4-BE49-F238E27FC236}">
                <a16:creationId xmlns:a16="http://schemas.microsoft.com/office/drawing/2014/main" id="{5D865FFF-9877-4405-8A81-9D0B4CE77AAC}"/>
              </a:ext>
            </a:extLst>
          </p:cNvPr>
          <p:cNvSpPr/>
          <p:nvPr/>
        </p:nvSpPr>
        <p:spPr>
          <a:xfrm rot="5400000">
            <a:off x="8546837" y="4052448"/>
            <a:ext cx="596632" cy="247719"/>
          </a:xfrm>
          <a:prstGeom prst="lef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Arrow: Right 38">
            <a:extLst>
              <a:ext uri="{FF2B5EF4-FFF2-40B4-BE49-F238E27FC236}">
                <a16:creationId xmlns:a16="http://schemas.microsoft.com/office/drawing/2014/main" id="{F5EBC706-F446-40F6-9490-283BB6B3FAD3}"/>
              </a:ext>
            </a:extLst>
          </p:cNvPr>
          <p:cNvSpPr/>
          <p:nvPr/>
        </p:nvSpPr>
        <p:spPr>
          <a:xfrm>
            <a:off x="5641034" y="3111457"/>
            <a:ext cx="514751" cy="269664"/>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Left 40">
            <a:extLst>
              <a:ext uri="{FF2B5EF4-FFF2-40B4-BE49-F238E27FC236}">
                <a16:creationId xmlns:a16="http://schemas.microsoft.com/office/drawing/2014/main" id="{0EF1CD9C-4472-4DAA-8D06-55C62B19C431}"/>
              </a:ext>
            </a:extLst>
          </p:cNvPr>
          <p:cNvSpPr/>
          <p:nvPr/>
        </p:nvSpPr>
        <p:spPr>
          <a:xfrm>
            <a:off x="5666609" y="4194181"/>
            <a:ext cx="806040" cy="26966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 descr="Web browser icon, internet browser for commercial, print media, web or any  type of design projects Stock Vector Image &amp; Art - Alamy">
            <a:extLst>
              <a:ext uri="{FF2B5EF4-FFF2-40B4-BE49-F238E27FC236}">
                <a16:creationId xmlns:a16="http://schemas.microsoft.com/office/drawing/2014/main" id="{0F3BD37F-E6FD-4BA9-9DEB-C0C10CFBCB2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7884"/>
          <a:stretch/>
        </p:blipFill>
        <p:spPr bwMode="auto">
          <a:xfrm>
            <a:off x="432407" y="3054062"/>
            <a:ext cx="1977430" cy="1517938"/>
          </a:xfrm>
          <a:prstGeom prst="rect">
            <a:avLst/>
          </a:prstGeom>
          <a:noFill/>
          <a:extLst>
            <a:ext uri="{909E8E84-426E-40DD-AFC4-6F175D3DCCD1}">
              <a14:hiddenFill xmlns:a14="http://schemas.microsoft.com/office/drawing/2010/main">
                <a:solidFill>
                  <a:srgbClr val="FFFFFF"/>
                </a:solidFill>
              </a14:hiddenFill>
            </a:ext>
          </a:extLst>
        </p:spPr>
      </p:pic>
      <p:sp>
        <p:nvSpPr>
          <p:cNvPr id="43" name="Arrow: Right 42">
            <a:extLst>
              <a:ext uri="{FF2B5EF4-FFF2-40B4-BE49-F238E27FC236}">
                <a16:creationId xmlns:a16="http://schemas.microsoft.com/office/drawing/2014/main" id="{3E1427DD-BFCB-4133-A893-0FEB3267BA68}"/>
              </a:ext>
            </a:extLst>
          </p:cNvPr>
          <p:cNvSpPr/>
          <p:nvPr/>
        </p:nvSpPr>
        <p:spPr>
          <a:xfrm>
            <a:off x="3745561" y="3164121"/>
            <a:ext cx="573992" cy="27500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Left 43">
            <a:extLst>
              <a:ext uri="{FF2B5EF4-FFF2-40B4-BE49-F238E27FC236}">
                <a16:creationId xmlns:a16="http://schemas.microsoft.com/office/drawing/2014/main" id="{31467D8D-07F9-4851-A9A9-F236BE7C0128}"/>
              </a:ext>
            </a:extLst>
          </p:cNvPr>
          <p:cNvSpPr/>
          <p:nvPr/>
        </p:nvSpPr>
        <p:spPr>
          <a:xfrm>
            <a:off x="3722219" y="4070965"/>
            <a:ext cx="690674" cy="27500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3E6F4E4E-C786-4AB1-8BFE-8FC0BDC60617}"/>
              </a:ext>
            </a:extLst>
          </p:cNvPr>
          <p:cNvSpPr/>
          <p:nvPr/>
        </p:nvSpPr>
        <p:spPr>
          <a:xfrm>
            <a:off x="1947911" y="2740574"/>
            <a:ext cx="1577557" cy="1966784"/>
          </a:xfrm>
          <a:prstGeom prst="roundRect">
            <a:avLst/>
          </a:prstGeom>
          <a:solidFill>
            <a:schemeClr val="accent3">
              <a:lumMod val="20000"/>
              <a:lumOff val="80000"/>
            </a:schemeClr>
          </a:solidFill>
          <a:ln w="22225">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chemeClr val="accent5">
                    <a:lumMod val="50000"/>
                  </a:schemeClr>
                </a:solidFill>
              </a:rPr>
              <a:t>Front-End</a:t>
            </a:r>
          </a:p>
        </p:txBody>
      </p:sp>
      <p:sp>
        <p:nvSpPr>
          <p:cNvPr id="31" name="Arrow: Down 30">
            <a:extLst>
              <a:ext uri="{FF2B5EF4-FFF2-40B4-BE49-F238E27FC236}">
                <a16:creationId xmlns:a16="http://schemas.microsoft.com/office/drawing/2014/main" id="{27C3773B-FDD3-43D7-ABB0-E489180E6536}"/>
              </a:ext>
            </a:extLst>
          </p:cNvPr>
          <p:cNvSpPr/>
          <p:nvPr/>
        </p:nvSpPr>
        <p:spPr>
          <a:xfrm>
            <a:off x="6972661" y="3717468"/>
            <a:ext cx="255434" cy="353497"/>
          </a:xfrm>
          <a:prstGeom prst="downArrow">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9D5E4A10-6BC1-4B8B-BAB8-6A775D0DE030}"/>
              </a:ext>
            </a:extLst>
          </p:cNvPr>
          <p:cNvSpPr/>
          <p:nvPr/>
        </p:nvSpPr>
        <p:spPr>
          <a:xfrm>
            <a:off x="2134031" y="3265452"/>
            <a:ext cx="1252537" cy="97276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accent2"/>
                </a:solidFill>
              </a:rPr>
              <a:t>HTML/CSS </a:t>
            </a:r>
            <a:r>
              <a:rPr lang="en-US" dirty="0">
                <a:solidFill>
                  <a:schemeClr val="accent2"/>
                </a:solidFill>
              </a:rPr>
              <a:t>/JavaScript Framework</a:t>
            </a:r>
          </a:p>
        </p:txBody>
      </p:sp>
      <p:sp>
        <p:nvSpPr>
          <p:cNvPr id="13" name="AutoShape 4" descr="http request PNG icons">
            <a:extLst>
              <a:ext uri="{FF2B5EF4-FFF2-40B4-BE49-F238E27FC236}">
                <a16:creationId xmlns:a16="http://schemas.microsoft.com/office/drawing/2014/main" id="{7040D2F7-51F0-4F5C-BD4D-07CD271AD0C8}"/>
              </a:ext>
            </a:extLst>
          </p:cNvPr>
          <p:cNvSpPr>
            <a:spLocks noChangeAspect="1" noChangeArrowheads="1"/>
          </p:cNvSpPr>
          <p:nvPr/>
        </p:nvSpPr>
        <p:spPr bwMode="auto">
          <a:xfrm>
            <a:off x="5661488"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6" name="Picture 12" descr="json-logo - Saixiii">
            <a:extLst>
              <a:ext uri="{FF2B5EF4-FFF2-40B4-BE49-F238E27FC236}">
                <a16:creationId xmlns:a16="http://schemas.microsoft.com/office/drawing/2014/main" id="{2FD1B386-8928-4CCB-91C1-825B4E32FF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1103" y="4444933"/>
            <a:ext cx="933756" cy="370220"/>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2" descr="json-logo - Saixiii">
            <a:extLst>
              <a:ext uri="{FF2B5EF4-FFF2-40B4-BE49-F238E27FC236}">
                <a16:creationId xmlns:a16="http://schemas.microsoft.com/office/drawing/2014/main" id="{BCA2FE0C-F210-4369-ADF1-11653CF479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1034" y="4583145"/>
            <a:ext cx="933756" cy="370220"/>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D05B3AD4-52BB-4154-9BDC-BBDFF7C68568}"/>
              </a:ext>
            </a:extLst>
          </p:cNvPr>
          <p:cNvSpPr/>
          <p:nvPr/>
        </p:nvSpPr>
        <p:spPr>
          <a:xfrm>
            <a:off x="2779043" y="2217657"/>
            <a:ext cx="1941557" cy="369332"/>
          </a:xfrm>
          <a:prstGeom prst="rect">
            <a:avLst/>
          </a:prstGeom>
        </p:spPr>
        <p:txBody>
          <a:bodyPr wrap="none">
            <a:spAutoFit/>
          </a:bodyPr>
          <a:lstStyle/>
          <a:p>
            <a:r>
              <a:rPr lang="en-US" dirty="0" err="1">
                <a:solidFill>
                  <a:srgbClr val="0645AD"/>
                </a:solidFill>
                <a:latin typeface="Arial" panose="020B0604020202020204" pitchFamily="34" charset="0"/>
                <a:hlinkClick r:id="rId4" tooltip="XMLHttpRequest"/>
              </a:rPr>
              <a:t>XMLHttpRequest</a:t>
            </a:r>
            <a:endParaRPr lang="en-US" dirty="0"/>
          </a:p>
        </p:txBody>
      </p:sp>
      <p:sp>
        <p:nvSpPr>
          <p:cNvPr id="25" name="Rectangle 24">
            <a:extLst>
              <a:ext uri="{FF2B5EF4-FFF2-40B4-BE49-F238E27FC236}">
                <a16:creationId xmlns:a16="http://schemas.microsoft.com/office/drawing/2014/main" id="{BD32E07F-BACE-4492-9A13-9831B55B088B}"/>
              </a:ext>
            </a:extLst>
          </p:cNvPr>
          <p:cNvSpPr/>
          <p:nvPr/>
        </p:nvSpPr>
        <p:spPr>
          <a:xfrm>
            <a:off x="10060609" y="2121993"/>
            <a:ext cx="1077987" cy="646331"/>
          </a:xfrm>
          <a:prstGeom prst="rect">
            <a:avLst/>
          </a:prstGeom>
        </p:spPr>
        <p:txBody>
          <a:bodyPr wrap="none">
            <a:spAutoFit/>
          </a:bodyPr>
          <a:lstStyle/>
          <a:p>
            <a:pPr algn="ctr"/>
            <a:r>
              <a:rPr lang="en-US" b="1" dirty="0">
                <a:solidFill>
                  <a:schemeClr val="accent5">
                    <a:lumMod val="50000"/>
                  </a:schemeClr>
                </a:solidFill>
              </a:rPr>
              <a:t>Database</a:t>
            </a:r>
          </a:p>
          <a:p>
            <a:pPr algn="ctr"/>
            <a:r>
              <a:rPr lang="en-US" b="1" dirty="0">
                <a:solidFill>
                  <a:schemeClr val="accent5">
                    <a:lumMod val="50000"/>
                  </a:schemeClr>
                </a:solidFill>
              </a:rPr>
              <a:t>Server</a:t>
            </a:r>
          </a:p>
        </p:txBody>
      </p:sp>
      <p:sp>
        <p:nvSpPr>
          <p:cNvPr id="26" name="Rectangle: Rounded Corners 25">
            <a:extLst>
              <a:ext uri="{FF2B5EF4-FFF2-40B4-BE49-F238E27FC236}">
                <a16:creationId xmlns:a16="http://schemas.microsoft.com/office/drawing/2014/main" id="{B9E5EC66-CF05-4ED6-BC26-687373D68350}"/>
              </a:ext>
            </a:extLst>
          </p:cNvPr>
          <p:cNvSpPr/>
          <p:nvPr/>
        </p:nvSpPr>
        <p:spPr>
          <a:xfrm>
            <a:off x="9877717" y="1878312"/>
            <a:ext cx="1448900" cy="369130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137BC91-8E9C-4919-BCB0-B96B136A4E86}"/>
              </a:ext>
            </a:extLst>
          </p:cNvPr>
          <p:cNvSpPr/>
          <p:nvPr/>
        </p:nvSpPr>
        <p:spPr>
          <a:xfrm>
            <a:off x="554084" y="2143035"/>
            <a:ext cx="1618181" cy="369332"/>
          </a:xfrm>
          <a:prstGeom prst="rect">
            <a:avLst/>
          </a:prstGeom>
          <a:solidFill>
            <a:schemeClr val="accent4">
              <a:lumMod val="20000"/>
              <a:lumOff val="80000"/>
            </a:schemeClr>
          </a:solidFill>
          <a:ln>
            <a:solidFill>
              <a:schemeClr val="accent1">
                <a:lumMod val="75000"/>
              </a:schemeClr>
            </a:solidFill>
          </a:ln>
        </p:spPr>
        <p:txBody>
          <a:bodyPr wrap="square">
            <a:spAutoFit/>
          </a:bodyPr>
          <a:lstStyle/>
          <a:p>
            <a:pPr algn="ctr"/>
            <a:r>
              <a:rPr lang="en-US" b="1" dirty="0">
                <a:solidFill>
                  <a:schemeClr val="accent5">
                    <a:lumMod val="50000"/>
                  </a:schemeClr>
                </a:solidFill>
              </a:rPr>
              <a:t>Client</a:t>
            </a:r>
          </a:p>
        </p:txBody>
      </p:sp>
      <p:sp>
        <p:nvSpPr>
          <p:cNvPr id="29" name="Rectangle 28">
            <a:extLst>
              <a:ext uri="{FF2B5EF4-FFF2-40B4-BE49-F238E27FC236}">
                <a16:creationId xmlns:a16="http://schemas.microsoft.com/office/drawing/2014/main" id="{2990CBFB-8DED-4D5C-949C-E5872A0FC5DC}"/>
              </a:ext>
            </a:extLst>
          </p:cNvPr>
          <p:cNvSpPr/>
          <p:nvPr/>
        </p:nvSpPr>
        <p:spPr>
          <a:xfrm>
            <a:off x="2779042" y="4911493"/>
            <a:ext cx="1646605" cy="369332"/>
          </a:xfrm>
          <a:prstGeom prst="rect">
            <a:avLst/>
          </a:prstGeom>
        </p:spPr>
        <p:txBody>
          <a:bodyPr wrap="none">
            <a:spAutoFit/>
          </a:bodyPr>
          <a:lstStyle/>
          <a:p>
            <a:r>
              <a:rPr lang="en-US" dirty="0" err="1">
                <a:solidFill>
                  <a:srgbClr val="0645AD"/>
                </a:solidFill>
                <a:latin typeface="Arial" panose="020B0604020202020204" pitchFamily="34" charset="0"/>
                <a:hlinkClick r:id="rId4" tooltip="XMLHttpRequest"/>
              </a:rPr>
              <a:t>HttpRe</a:t>
            </a:r>
            <a:r>
              <a:rPr lang="en-US" dirty="0" err="1">
                <a:solidFill>
                  <a:srgbClr val="0645AD"/>
                </a:solidFill>
                <a:latin typeface="Arial" panose="020B0604020202020204" pitchFamily="34" charset="0"/>
              </a:rPr>
              <a:t>sponse</a:t>
            </a:r>
            <a:endParaRPr lang="en-US" dirty="0"/>
          </a:p>
        </p:txBody>
      </p:sp>
    </p:spTree>
    <p:extLst>
      <p:ext uri="{BB962C8B-B14F-4D97-AF65-F5344CB8AC3E}">
        <p14:creationId xmlns:p14="http://schemas.microsoft.com/office/powerpoint/2010/main" val="20398890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97A33-15F1-43D5-8F5A-679265D1F6FE}"/>
              </a:ext>
            </a:extLst>
          </p:cNvPr>
          <p:cNvSpPr>
            <a:spLocks noGrp="1"/>
          </p:cNvSpPr>
          <p:nvPr>
            <p:ph type="title"/>
          </p:nvPr>
        </p:nvSpPr>
        <p:spPr/>
        <p:txBody>
          <a:bodyPr/>
          <a:lstStyle/>
          <a:p>
            <a:r>
              <a:rPr lang="en-US" dirty="0"/>
              <a:t>RESTful Resource</a:t>
            </a:r>
          </a:p>
        </p:txBody>
      </p:sp>
      <p:graphicFrame>
        <p:nvGraphicFramePr>
          <p:cNvPr id="4" name="Content Placeholder 3">
            <a:extLst>
              <a:ext uri="{FF2B5EF4-FFF2-40B4-BE49-F238E27FC236}">
                <a16:creationId xmlns:a16="http://schemas.microsoft.com/office/drawing/2014/main" id="{DE6B313E-FF3C-4293-905A-41AB81471544}"/>
              </a:ext>
            </a:extLst>
          </p:cNvPr>
          <p:cNvGraphicFramePr>
            <a:graphicFrameLocks noGrp="1"/>
          </p:cNvGraphicFramePr>
          <p:nvPr>
            <p:ph idx="1"/>
            <p:extLst>
              <p:ext uri="{D42A27DB-BD31-4B8C-83A1-F6EECF244321}">
                <p14:modId xmlns:p14="http://schemas.microsoft.com/office/powerpoint/2010/main" val="23261303"/>
              </p:ext>
            </p:extLst>
          </p:nvPr>
        </p:nvGraphicFramePr>
        <p:xfrm>
          <a:off x="934279" y="1435237"/>
          <a:ext cx="9571383" cy="3627120"/>
        </p:xfrm>
        <a:graphic>
          <a:graphicData uri="http://schemas.openxmlformats.org/drawingml/2006/table">
            <a:tbl>
              <a:tblPr/>
              <a:tblGrid>
                <a:gridCol w="3190461">
                  <a:extLst>
                    <a:ext uri="{9D8B030D-6E8A-4147-A177-3AD203B41FA5}">
                      <a16:colId xmlns:a16="http://schemas.microsoft.com/office/drawing/2014/main" val="1409732731"/>
                    </a:ext>
                  </a:extLst>
                </a:gridCol>
                <a:gridCol w="2077277">
                  <a:extLst>
                    <a:ext uri="{9D8B030D-6E8A-4147-A177-3AD203B41FA5}">
                      <a16:colId xmlns:a16="http://schemas.microsoft.com/office/drawing/2014/main" val="565148698"/>
                    </a:ext>
                  </a:extLst>
                </a:gridCol>
                <a:gridCol w="4303645">
                  <a:extLst>
                    <a:ext uri="{9D8B030D-6E8A-4147-A177-3AD203B41FA5}">
                      <a16:colId xmlns:a16="http://schemas.microsoft.com/office/drawing/2014/main" val="356454382"/>
                    </a:ext>
                  </a:extLst>
                </a:gridCol>
              </a:tblGrid>
              <a:tr h="0">
                <a:tc>
                  <a:txBody>
                    <a:bodyPr/>
                    <a:lstStyle/>
                    <a:p>
                      <a:pPr algn="l" fontAlgn="base"/>
                      <a:r>
                        <a:rPr lang="en-US" sz="2400" b="0">
                          <a:effectLst/>
                        </a:rPr>
                        <a:t>URI</a:t>
                      </a:r>
                    </a:p>
                  </a:txBody>
                  <a:tcPr marL="76200" marR="76200" marT="76200" marB="76200" anchor="ctr">
                    <a:lnL>
                      <a:noFill/>
                    </a:lnL>
                    <a:lnR>
                      <a:noFill/>
                    </a:lnR>
                    <a:lnT>
                      <a:noFill/>
                    </a:lnT>
                    <a:lnB>
                      <a:noFill/>
                    </a:lnB>
                    <a:solidFill>
                      <a:schemeClr val="bg1">
                        <a:lumMod val="95000"/>
                      </a:schemeClr>
                    </a:solidFill>
                  </a:tcPr>
                </a:tc>
                <a:tc>
                  <a:txBody>
                    <a:bodyPr/>
                    <a:lstStyle/>
                    <a:p>
                      <a:pPr algn="l" fontAlgn="base"/>
                      <a:r>
                        <a:rPr lang="en-US" sz="2400" b="0" dirty="0">
                          <a:effectLst/>
                        </a:rPr>
                        <a:t>HTTP Verb</a:t>
                      </a:r>
                    </a:p>
                  </a:txBody>
                  <a:tcPr marL="76200" marR="76200" marT="76200" marB="76200" anchor="ctr">
                    <a:lnL>
                      <a:noFill/>
                    </a:lnL>
                    <a:lnR>
                      <a:noFill/>
                    </a:lnR>
                    <a:lnT>
                      <a:noFill/>
                    </a:lnT>
                    <a:lnB>
                      <a:noFill/>
                    </a:lnB>
                    <a:solidFill>
                      <a:schemeClr val="bg1">
                        <a:lumMod val="95000"/>
                      </a:schemeClr>
                    </a:solidFill>
                  </a:tcPr>
                </a:tc>
                <a:tc>
                  <a:txBody>
                    <a:bodyPr/>
                    <a:lstStyle/>
                    <a:p>
                      <a:pPr algn="l" fontAlgn="base"/>
                      <a:r>
                        <a:rPr lang="en-US" sz="2400" b="0" dirty="0">
                          <a:effectLst/>
                        </a:rPr>
                        <a:t>Description</a:t>
                      </a:r>
                    </a:p>
                  </a:txBody>
                  <a:tcPr marL="76200" marR="76200" marT="76200" marB="76200" anchor="ctr">
                    <a:lnL>
                      <a:noFill/>
                    </a:lnL>
                    <a:lnR>
                      <a:noFill/>
                    </a:lnR>
                    <a:lnT>
                      <a:noFill/>
                    </a:lnT>
                    <a:lnB>
                      <a:noFill/>
                    </a:lnB>
                    <a:solidFill>
                      <a:schemeClr val="bg1">
                        <a:lumMod val="95000"/>
                      </a:schemeClr>
                    </a:solidFill>
                  </a:tcPr>
                </a:tc>
                <a:extLst>
                  <a:ext uri="{0D108BD9-81ED-4DB2-BD59-A6C34878D82A}">
                    <a16:rowId xmlns:a16="http://schemas.microsoft.com/office/drawing/2014/main" val="1547020671"/>
                  </a:ext>
                </a:extLst>
              </a:tr>
              <a:tr h="0">
                <a:tc>
                  <a:txBody>
                    <a:bodyPr/>
                    <a:lstStyle/>
                    <a:p>
                      <a:pPr algn="l" fontAlgn="base"/>
                      <a:r>
                        <a:rPr lang="en-US" sz="2000" b="0" dirty="0" err="1">
                          <a:effectLst/>
                        </a:rPr>
                        <a:t>api</a:t>
                      </a:r>
                      <a:r>
                        <a:rPr lang="en-US" sz="2000" b="0" dirty="0">
                          <a:effectLst/>
                        </a:rPr>
                        <a:t>/offices</a:t>
                      </a:r>
                    </a:p>
                  </a:txBody>
                  <a:tcPr marL="76200" marR="76200" marT="106680" marB="106680" anchor="ctr">
                    <a:lnL>
                      <a:noFill/>
                    </a:lnL>
                    <a:lnR>
                      <a:noFill/>
                    </a:lnR>
                    <a:lnT>
                      <a:noFill/>
                    </a:lnT>
                    <a:lnB>
                      <a:noFill/>
                    </a:lnB>
                  </a:tcPr>
                </a:tc>
                <a:tc>
                  <a:txBody>
                    <a:bodyPr/>
                    <a:lstStyle/>
                    <a:p>
                      <a:pPr algn="l" fontAlgn="base"/>
                      <a:r>
                        <a:rPr lang="en-US" sz="2000" b="0">
                          <a:effectLst/>
                        </a:rPr>
                        <a:t>GET</a:t>
                      </a:r>
                    </a:p>
                  </a:txBody>
                  <a:tcPr marL="76200" marR="76200" marT="106680" marB="106680" anchor="ctr">
                    <a:lnL>
                      <a:noFill/>
                    </a:lnL>
                    <a:lnR>
                      <a:noFill/>
                    </a:lnR>
                    <a:lnT>
                      <a:noFill/>
                    </a:lnT>
                    <a:lnB>
                      <a:noFill/>
                    </a:lnB>
                  </a:tcPr>
                </a:tc>
                <a:tc>
                  <a:txBody>
                    <a:bodyPr/>
                    <a:lstStyle/>
                    <a:p>
                      <a:pPr algn="l" fontAlgn="base"/>
                      <a:r>
                        <a:rPr lang="en-US" sz="2000" b="0" dirty="0">
                          <a:effectLst/>
                        </a:rPr>
                        <a:t>Get all office</a:t>
                      </a:r>
                    </a:p>
                  </a:txBody>
                  <a:tcPr marL="76200" marR="76200" marT="106680" marB="106680" anchor="ctr">
                    <a:lnL>
                      <a:noFill/>
                    </a:lnL>
                    <a:lnR>
                      <a:noFill/>
                    </a:lnR>
                    <a:lnT>
                      <a:noFill/>
                    </a:lnT>
                    <a:lnB>
                      <a:noFill/>
                    </a:lnB>
                  </a:tcPr>
                </a:tc>
                <a:extLst>
                  <a:ext uri="{0D108BD9-81ED-4DB2-BD59-A6C34878D82A}">
                    <a16:rowId xmlns:a16="http://schemas.microsoft.com/office/drawing/2014/main" val="3163765617"/>
                  </a:ext>
                </a:extLst>
              </a:tr>
              <a:tr h="0">
                <a:tc>
                  <a:txBody>
                    <a:bodyPr/>
                    <a:lstStyle/>
                    <a:p>
                      <a:pPr algn="l" fontAlgn="base"/>
                      <a:r>
                        <a:rPr lang="en-US" sz="2000" b="0" dirty="0" err="1">
                          <a:effectLst/>
                        </a:rPr>
                        <a:t>api</a:t>
                      </a:r>
                      <a:r>
                        <a:rPr lang="en-US" sz="2000" b="0" dirty="0">
                          <a:effectLst/>
                        </a:rPr>
                        <a:t>/offices/1</a:t>
                      </a:r>
                    </a:p>
                  </a:txBody>
                  <a:tcPr marL="76200" marR="76200" marT="106680" marB="106680" anchor="ctr">
                    <a:lnL>
                      <a:noFill/>
                    </a:lnL>
                    <a:lnR>
                      <a:noFill/>
                    </a:lnR>
                    <a:lnT>
                      <a:noFill/>
                    </a:lnT>
                    <a:lnB>
                      <a:noFill/>
                    </a:lnB>
                  </a:tcPr>
                </a:tc>
                <a:tc>
                  <a:txBody>
                    <a:bodyPr/>
                    <a:lstStyle/>
                    <a:p>
                      <a:pPr algn="l" fontAlgn="base"/>
                      <a:r>
                        <a:rPr lang="en-US" sz="2000" b="0" dirty="0">
                          <a:effectLst/>
                        </a:rPr>
                        <a:t>GET</a:t>
                      </a:r>
                    </a:p>
                  </a:txBody>
                  <a:tcPr marL="76200" marR="76200" marT="106680" marB="106680" anchor="ctr">
                    <a:lnL>
                      <a:noFill/>
                    </a:lnL>
                    <a:lnR>
                      <a:noFill/>
                    </a:lnR>
                    <a:lnT>
                      <a:noFill/>
                    </a:lnT>
                    <a:lnB>
                      <a:noFill/>
                    </a:lnB>
                  </a:tcPr>
                </a:tc>
                <a:tc>
                  <a:txBody>
                    <a:bodyPr/>
                    <a:lstStyle/>
                    <a:p>
                      <a:pPr algn="l" fontAlgn="base"/>
                      <a:r>
                        <a:rPr lang="en-US" sz="2000" b="0" dirty="0">
                          <a:effectLst/>
                        </a:rPr>
                        <a:t>Get an office with id = 1</a:t>
                      </a:r>
                    </a:p>
                  </a:txBody>
                  <a:tcPr marL="76200" marR="76200" marT="106680" marB="106680" anchor="ctr">
                    <a:lnL>
                      <a:noFill/>
                    </a:lnL>
                    <a:lnR>
                      <a:noFill/>
                    </a:lnR>
                    <a:lnT>
                      <a:noFill/>
                    </a:lnT>
                    <a:lnB>
                      <a:noFill/>
                    </a:lnB>
                  </a:tcPr>
                </a:tc>
                <a:extLst>
                  <a:ext uri="{0D108BD9-81ED-4DB2-BD59-A6C34878D82A}">
                    <a16:rowId xmlns:a16="http://schemas.microsoft.com/office/drawing/2014/main" val="3724320088"/>
                  </a:ext>
                </a:extLst>
              </a:tr>
              <a:tr h="0">
                <a:tc>
                  <a:txBody>
                    <a:bodyPr/>
                    <a:lstStyle/>
                    <a:p>
                      <a:pPr algn="l" fontAlgn="base"/>
                      <a:r>
                        <a:rPr lang="en-US" sz="2000" b="0" dirty="0" err="1">
                          <a:effectLst/>
                        </a:rPr>
                        <a:t>api</a:t>
                      </a:r>
                      <a:r>
                        <a:rPr lang="en-US" sz="2000" b="0" dirty="0">
                          <a:effectLst/>
                        </a:rPr>
                        <a:t>/offices/1/employees</a:t>
                      </a:r>
                    </a:p>
                  </a:txBody>
                  <a:tcPr marL="76200" marR="76200" marT="106680" marB="106680" anchor="ctr">
                    <a:lnL>
                      <a:noFill/>
                    </a:lnL>
                    <a:lnR>
                      <a:noFill/>
                    </a:lnR>
                    <a:lnT>
                      <a:noFill/>
                    </a:lnT>
                    <a:lnB>
                      <a:noFill/>
                    </a:lnB>
                  </a:tcPr>
                </a:tc>
                <a:tc>
                  <a:txBody>
                    <a:bodyPr/>
                    <a:lstStyle/>
                    <a:p>
                      <a:pPr algn="l" fontAlgn="base"/>
                      <a:r>
                        <a:rPr lang="en-US" sz="2000" b="0" dirty="0">
                          <a:effectLst/>
                        </a:rPr>
                        <a:t>GET</a:t>
                      </a:r>
                    </a:p>
                  </a:txBody>
                  <a:tcPr marL="76200" marR="76200" marT="106680" marB="106680" anchor="ctr">
                    <a:lnL>
                      <a:noFill/>
                    </a:lnL>
                    <a:lnR>
                      <a:noFill/>
                    </a:lnR>
                    <a:lnT>
                      <a:noFill/>
                    </a:lnT>
                    <a:lnB>
                      <a:noFill/>
                    </a:lnB>
                  </a:tcPr>
                </a:tc>
                <a:tc>
                  <a:txBody>
                    <a:bodyPr/>
                    <a:lstStyle/>
                    <a:p>
                      <a:pPr algn="l" fontAlgn="base"/>
                      <a:r>
                        <a:rPr lang="en-US" sz="2000" b="0" dirty="0">
                          <a:effectLst/>
                        </a:rPr>
                        <a:t>Get all employee for office id = 1</a:t>
                      </a:r>
                    </a:p>
                  </a:txBody>
                  <a:tcPr marL="76200" marR="76200" marT="106680" marB="106680" anchor="ctr">
                    <a:lnL>
                      <a:noFill/>
                    </a:lnL>
                    <a:lnR>
                      <a:noFill/>
                    </a:lnR>
                    <a:lnT>
                      <a:noFill/>
                    </a:lnT>
                    <a:lnB>
                      <a:noFill/>
                    </a:lnB>
                  </a:tcPr>
                </a:tc>
                <a:extLst>
                  <a:ext uri="{0D108BD9-81ED-4DB2-BD59-A6C34878D82A}">
                    <a16:rowId xmlns:a16="http://schemas.microsoft.com/office/drawing/2014/main" val="1050085511"/>
                  </a:ext>
                </a:extLst>
              </a:tr>
              <a:tr h="0">
                <a:tc>
                  <a:txBody>
                    <a:bodyPr/>
                    <a:lstStyle/>
                    <a:p>
                      <a:pPr algn="l" fontAlgn="base"/>
                      <a:r>
                        <a:rPr lang="en-US" sz="2000" b="0" dirty="0" err="1">
                          <a:effectLst/>
                        </a:rPr>
                        <a:t>api</a:t>
                      </a:r>
                      <a:r>
                        <a:rPr lang="en-US" sz="2000" b="0" dirty="0">
                          <a:effectLst/>
                        </a:rPr>
                        <a:t>/offices</a:t>
                      </a:r>
                    </a:p>
                  </a:txBody>
                  <a:tcPr marL="76200" marR="76200" marT="106680" marB="106680" anchor="ctr">
                    <a:lnL>
                      <a:noFill/>
                    </a:lnL>
                    <a:lnR>
                      <a:noFill/>
                    </a:lnR>
                    <a:lnT>
                      <a:noFill/>
                    </a:lnT>
                    <a:lnB>
                      <a:noFill/>
                    </a:lnB>
                  </a:tcPr>
                </a:tc>
                <a:tc>
                  <a:txBody>
                    <a:bodyPr/>
                    <a:lstStyle/>
                    <a:p>
                      <a:pPr algn="l" fontAlgn="base"/>
                      <a:r>
                        <a:rPr lang="en-US" sz="2000" b="0" dirty="0">
                          <a:effectLst/>
                        </a:rPr>
                        <a:t>POST</a:t>
                      </a:r>
                    </a:p>
                  </a:txBody>
                  <a:tcPr marL="76200" marR="76200" marT="106680" marB="106680" anchor="ctr">
                    <a:lnL>
                      <a:noFill/>
                    </a:lnL>
                    <a:lnR>
                      <a:noFill/>
                    </a:lnR>
                    <a:lnT>
                      <a:noFill/>
                    </a:lnT>
                    <a:lnB>
                      <a:noFill/>
                    </a:lnB>
                  </a:tcPr>
                </a:tc>
                <a:tc>
                  <a:txBody>
                    <a:bodyPr/>
                    <a:lstStyle/>
                    <a:p>
                      <a:pPr algn="l" fontAlgn="base"/>
                      <a:r>
                        <a:rPr lang="en-US" sz="2000" b="0" dirty="0">
                          <a:effectLst/>
                        </a:rPr>
                        <a:t>Add new office</a:t>
                      </a:r>
                    </a:p>
                  </a:txBody>
                  <a:tcPr marL="76200" marR="76200" marT="106680" marB="106680" anchor="ctr">
                    <a:lnL>
                      <a:noFill/>
                    </a:lnL>
                    <a:lnR>
                      <a:noFill/>
                    </a:lnR>
                    <a:lnT>
                      <a:noFill/>
                    </a:lnT>
                    <a:lnB>
                      <a:noFill/>
                    </a:lnB>
                  </a:tcPr>
                </a:tc>
                <a:extLst>
                  <a:ext uri="{0D108BD9-81ED-4DB2-BD59-A6C34878D82A}">
                    <a16:rowId xmlns:a16="http://schemas.microsoft.com/office/drawing/2014/main" val="534628165"/>
                  </a:ext>
                </a:extLst>
              </a:tr>
              <a:tr h="0">
                <a:tc>
                  <a:txBody>
                    <a:bodyPr/>
                    <a:lstStyle/>
                    <a:p>
                      <a:pPr algn="l" fontAlgn="base"/>
                      <a:r>
                        <a:rPr lang="en-US" sz="2000" b="0" dirty="0" err="1">
                          <a:effectLst/>
                        </a:rPr>
                        <a:t>api</a:t>
                      </a:r>
                      <a:r>
                        <a:rPr lang="en-US" sz="2000" b="0" dirty="0">
                          <a:effectLst/>
                        </a:rPr>
                        <a:t>/offices/1</a:t>
                      </a:r>
                    </a:p>
                  </a:txBody>
                  <a:tcPr marL="76200" marR="76200" marT="106680" marB="106680" anchor="ctr">
                    <a:lnL>
                      <a:noFill/>
                    </a:lnL>
                    <a:lnR>
                      <a:noFill/>
                    </a:lnR>
                    <a:lnT>
                      <a:noFill/>
                    </a:lnT>
                    <a:lnB>
                      <a:noFill/>
                    </a:lnB>
                  </a:tcPr>
                </a:tc>
                <a:tc>
                  <a:txBody>
                    <a:bodyPr/>
                    <a:lstStyle/>
                    <a:p>
                      <a:pPr algn="l" fontAlgn="base"/>
                      <a:r>
                        <a:rPr lang="en-US" sz="2000" b="0">
                          <a:effectLst/>
                        </a:rPr>
                        <a:t>PUT</a:t>
                      </a:r>
                    </a:p>
                  </a:txBody>
                  <a:tcPr marL="76200" marR="76200" marT="106680" marB="106680" anchor="ctr">
                    <a:lnL>
                      <a:noFill/>
                    </a:lnL>
                    <a:lnR>
                      <a:noFill/>
                    </a:lnR>
                    <a:lnT>
                      <a:noFill/>
                    </a:lnT>
                    <a:lnB>
                      <a:noFill/>
                    </a:lnB>
                  </a:tcPr>
                </a:tc>
                <a:tc>
                  <a:txBody>
                    <a:bodyPr/>
                    <a:lstStyle/>
                    <a:p>
                      <a:pPr algn="l" fontAlgn="base"/>
                      <a:r>
                        <a:rPr lang="en-US" sz="2000" b="0" dirty="0">
                          <a:effectLst/>
                        </a:rPr>
                        <a:t>Update an office with id = 1</a:t>
                      </a:r>
                    </a:p>
                  </a:txBody>
                  <a:tcPr marL="76200" marR="76200" marT="106680" marB="106680" anchor="ctr">
                    <a:lnL>
                      <a:noFill/>
                    </a:lnL>
                    <a:lnR>
                      <a:noFill/>
                    </a:lnR>
                    <a:lnT>
                      <a:noFill/>
                    </a:lnT>
                    <a:lnB>
                      <a:noFill/>
                    </a:lnB>
                  </a:tcPr>
                </a:tc>
                <a:extLst>
                  <a:ext uri="{0D108BD9-81ED-4DB2-BD59-A6C34878D82A}">
                    <a16:rowId xmlns:a16="http://schemas.microsoft.com/office/drawing/2014/main" val="2009150315"/>
                  </a:ext>
                </a:extLst>
              </a:tr>
              <a:tr h="0">
                <a:tc>
                  <a:txBody>
                    <a:bodyPr/>
                    <a:lstStyle/>
                    <a:p>
                      <a:pPr algn="l" fontAlgn="base"/>
                      <a:r>
                        <a:rPr lang="en-US" sz="2000" b="0" dirty="0" err="1">
                          <a:effectLst/>
                        </a:rPr>
                        <a:t>api</a:t>
                      </a:r>
                      <a:r>
                        <a:rPr lang="en-US" sz="2000" b="0" dirty="0">
                          <a:effectLst/>
                        </a:rPr>
                        <a:t>/offices/1</a:t>
                      </a:r>
                    </a:p>
                  </a:txBody>
                  <a:tcPr marL="76200" marR="76200" marT="106680" marB="106680" anchor="ctr">
                    <a:lnL>
                      <a:noFill/>
                    </a:lnL>
                    <a:lnR>
                      <a:noFill/>
                    </a:lnR>
                    <a:lnT>
                      <a:noFill/>
                    </a:lnT>
                    <a:lnB>
                      <a:noFill/>
                    </a:lnB>
                  </a:tcPr>
                </a:tc>
                <a:tc>
                  <a:txBody>
                    <a:bodyPr/>
                    <a:lstStyle/>
                    <a:p>
                      <a:pPr algn="l" fontAlgn="base"/>
                      <a:r>
                        <a:rPr lang="en-US" sz="2000" b="0" dirty="0">
                          <a:effectLst/>
                        </a:rPr>
                        <a:t>DELETE</a:t>
                      </a:r>
                    </a:p>
                  </a:txBody>
                  <a:tcPr marL="76200" marR="76200" marT="106680" marB="106680" anchor="ctr">
                    <a:lnL>
                      <a:noFill/>
                    </a:lnL>
                    <a:lnR>
                      <a:noFill/>
                    </a:lnR>
                    <a:lnT>
                      <a:noFill/>
                    </a:lnT>
                    <a:lnB>
                      <a:noFill/>
                    </a:lnB>
                  </a:tcPr>
                </a:tc>
                <a:tc>
                  <a:txBody>
                    <a:bodyPr/>
                    <a:lstStyle/>
                    <a:p>
                      <a:pPr algn="l" fontAlgn="base"/>
                      <a:r>
                        <a:rPr lang="en-US" sz="2000" b="0" dirty="0">
                          <a:effectLst/>
                        </a:rPr>
                        <a:t>Delete an office with id = 1</a:t>
                      </a:r>
                    </a:p>
                  </a:txBody>
                  <a:tcPr marL="76200" marR="76200" marT="106680" marB="106680" anchor="ctr">
                    <a:lnL>
                      <a:noFill/>
                    </a:lnL>
                    <a:lnR>
                      <a:noFill/>
                    </a:lnR>
                    <a:lnT>
                      <a:noFill/>
                    </a:lnT>
                    <a:lnB>
                      <a:noFill/>
                    </a:lnB>
                  </a:tcPr>
                </a:tc>
                <a:extLst>
                  <a:ext uri="{0D108BD9-81ED-4DB2-BD59-A6C34878D82A}">
                    <a16:rowId xmlns:a16="http://schemas.microsoft.com/office/drawing/2014/main" val="1194337891"/>
                  </a:ext>
                </a:extLst>
              </a:tr>
            </a:tbl>
          </a:graphicData>
        </a:graphic>
      </p:graphicFrame>
    </p:spTree>
    <p:extLst>
      <p:ext uri="{BB962C8B-B14F-4D97-AF65-F5344CB8AC3E}">
        <p14:creationId xmlns:p14="http://schemas.microsoft.com/office/powerpoint/2010/main" val="42234683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80471-8D77-4ADF-ADFA-C70859B960D2}"/>
              </a:ext>
            </a:extLst>
          </p:cNvPr>
          <p:cNvSpPr>
            <a:spLocks noGrp="1"/>
          </p:cNvSpPr>
          <p:nvPr>
            <p:ph type="title"/>
          </p:nvPr>
        </p:nvSpPr>
        <p:spPr/>
        <p:txBody>
          <a:bodyPr/>
          <a:lstStyle/>
          <a:p>
            <a:r>
              <a:rPr lang="en-US" dirty="0"/>
              <a:t>REST API (also known as RESTful API)</a:t>
            </a:r>
          </a:p>
        </p:txBody>
      </p:sp>
      <p:sp>
        <p:nvSpPr>
          <p:cNvPr id="3" name="Content Placeholder 2">
            <a:extLst>
              <a:ext uri="{FF2B5EF4-FFF2-40B4-BE49-F238E27FC236}">
                <a16:creationId xmlns:a16="http://schemas.microsoft.com/office/drawing/2014/main" id="{7CF0C961-419B-44BC-B5D7-942A23E6EEE3}"/>
              </a:ext>
            </a:extLst>
          </p:cNvPr>
          <p:cNvSpPr>
            <a:spLocks noGrp="1"/>
          </p:cNvSpPr>
          <p:nvPr>
            <p:ph idx="1"/>
          </p:nvPr>
        </p:nvSpPr>
        <p:spPr>
          <a:xfrm>
            <a:off x="838200" y="1186774"/>
            <a:ext cx="8776838" cy="4739573"/>
          </a:xfrm>
        </p:spPr>
        <p:txBody>
          <a:bodyPr>
            <a:normAutofit/>
          </a:bodyPr>
          <a:lstStyle/>
          <a:p>
            <a:r>
              <a:rPr lang="en-US" sz="2400" dirty="0"/>
              <a:t>REST stands for </a:t>
            </a:r>
            <a:r>
              <a:rPr lang="en-US" sz="2400" b="1" dirty="0" err="1"/>
              <a:t>RE</a:t>
            </a:r>
            <a:r>
              <a:rPr lang="en-US" sz="2400" dirty="0" err="1"/>
              <a:t>presentational</a:t>
            </a:r>
            <a:r>
              <a:rPr lang="en-US" sz="2400" dirty="0"/>
              <a:t> </a:t>
            </a:r>
            <a:r>
              <a:rPr lang="en-US" sz="2400" b="1" dirty="0"/>
              <a:t>S</a:t>
            </a:r>
            <a:r>
              <a:rPr lang="en-US" sz="2400" dirty="0"/>
              <a:t>tate </a:t>
            </a:r>
            <a:r>
              <a:rPr lang="en-US" sz="2400" b="1" dirty="0"/>
              <a:t>T</a:t>
            </a:r>
            <a:r>
              <a:rPr lang="en-US" sz="2400" dirty="0"/>
              <a:t>ransfer and was created by computer scientist Roy Fielding. </a:t>
            </a:r>
          </a:p>
          <a:p>
            <a:r>
              <a:rPr lang="en-US" sz="2400" dirty="0"/>
              <a:t>An application programming interface (API or web API) that conforms to the constraints of REST architectural style and allows for interaction with RESTful web services. </a:t>
            </a:r>
            <a:endParaRPr lang="en-US" sz="2400" dirty="0">
              <a:solidFill>
                <a:schemeClr val="accent6"/>
              </a:solidFill>
            </a:endParaRPr>
          </a:p>
          <a:p>
            <a:r>
              <a:rPr lang="en-US" sz="2400" dirty="0">
                <a:solidFill>
                  <a:schemeClr val="accent6">
                    <a:lumMod val="75000"/>
                  </a:schemeClr>
                </a:solidFill>
              </a:rPr>
              <a:t>In REST architecture, a REST Server simply provides access to resources and REST client accesses and modifies the </a:t>
            </a:r>
            <a:r>
              <a:rPr lang="en-US" sz="2400" b="1" dirty="0">
                <a:solidFill>
                  <a:schemeClr val="accent6">
                    <a:lumMod val="75000"/>
                  </a:schemeClr>
                </a:solidFill>
              </a:rPr>
              <a:t>resources</a:t>
            </a:r>
            <a:r>
              <a:rPr lang="en-US" sz="2400" dirty="0">
                <a:solidFill>
                  <a:schemeClr val="accent6">
                    <a:lumMod val="75000"/>
                  </a:schemeClr>
                </a:solidFill>
              </a:rPr>
              <a:t>.</a:t>
            </a:r>
          </a:p>
          <a:p>
            <a:r>
              <a:rPr lang="en-US" sz="2400" dirty="0">
                <a:solidFill>
                  <a:schemeClr val="accent6">
                    <a:lumMod val="75000"/>
                  </a:schemeClr>
                </a:solidFill>
              </a:rPr>
              <a:t>Each </a:t>
            </a:r>
            <a:r>
              <a:rPr lang="en-US" sz="2400" b="1" dirty="0">
                <a:solidFill>
                  <a:schemeClr val="accent6">
                    <a:lumMod val="75000"/>
                  </a:schemeClr>
                </a:solidFill>
              </a:rPr>
              <a:t>resource</a:t>
            </a:r>
            <a:r>
              <a:rPr lang="en-US" sz="2400" dirty="0">
                <a:solidFill>
                  <a:schemeClr val="accent6">
                    <a:lumMod val="75000"/>
                  </a:schemeClr>
                </a:solidFill>
              </a:rPr>
              <a:t> is </a:t>
            </a:r>
            <a:r>
              <a:rPr lang="en-US" sz="2400" b="1" dirty="0">
                <a:solidFill>
                  <a:schemeClr val="accent6">
                    <a:lumMod val="75000"/>
                  </a:schemeClr>
                </a:solidFill>
              </a:rPr>
              <a:t>identified</a:t>
            </a:r>
            <a:r>
              <a:rPr lang="en-US" sz="2400" dirty="0">
                <a:solidFill>
                  <a:schemeClr val="accent6">
                    <a:lumMod val="75000"/>
                  </a:schemeClr>
                </a:solidFill>
              </a:rPr>
              <a:t> by URIs/ global IDs. </a:t>
            </a:r>
          </a:p>
          <a:p>
            <a:r>
              <a:rPr lang="en-US" sz="2400" dirty="0"/>
              <a:t>REST uses various representation to represent a resource like text, JSON, XML. JSON is the most popular one.</a:t>
            </a:r>
          </a:p>
        </p:txBody>
      </p:sp>
    </p:spTree>
    <p:extLst>
      <p:ext uri="{BB962C8B-B14F-4D97-AF65-F5344CB8AC3E}">
        <p14:creationId xmlns:p14="http://schemas.microsoft.com/office/powerpoint/2010/main" val="21523728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175F7-04A3-48C0-9404-EFB9C67F97A8}"/>
              </a:ext>
            </a:extLst>
          </p:cNvPr>
          <p:cNvSpPr>
            <a:spLocks noGrp="1"/>
          </p:cNvSpPr>
          <p:nvPr>
            <p:ph type="title"/>
          </p:nvPr>
        </p:nvSpPr>
        <p:spPr/>
        <p:txBody>
          <a:bodyPr/>
          <a:lstStyle/>
          <a:p>
            <a:r>
              <a:rPr lang="en-US" dirty="0"/>
              <a:t>Rules of REST API</a:t>
            </a:r>
          </a:p>
        </p:txBody>
      </p:sp>
      <p:sp>
        <p:nvSpPr>
          <p:cNvPr id="3" name="Content Placeholder 2">
            <a:extLst>
              <a:ext uri="{FF2B5EF4-FFF2-40B4-BE49-F238E27FC236}">
                <a16:creationId xmlns:a16="http://schemas.microsoft.com/office/drawing/2014/main" id="{8025D8AE-0986-4261-AD8C-9316E420AEC1}"/>
              </a:ext>
            </a:extLst>
          </p:cNvPr>
          <p:cNvSpPr>
            <a:spLocks noGrp="1"/>
          </p:cNvSpPr>
          <p:nvPr>
            <p:ph idx="1"/>
          </p:nvPr>
        </p:nvSpPr>
        <p:spPr/>
        <p:txBody>
          <a:bodyPr>
            <a:normAutofit/>
          </a:bodyPr>
          <a:lstStyle/>
          <a:p>
            <a:r>
              <a:rPr lang="en-US" dirty="0"/>
              <a:t>There are certain rules which should be kept in mind while creating REST </a:t>
            </a:r>
            <a:r>
              <a:rPr lang="en-US" b="1" dirty="0">
                <a:solidFill>
                  <a:schemeClr val="accent1">
                    <a:lumMod val="75000"/>
                  </a:schemeClr>
                </a:solidFill>
              </a:rPr>
              <a:t>API endpoints</a:t>
            </a:r>
            <a:r>
              <a:rPr lang="en-US" dirty="0"/>
              <a:t>.</a:t>
            </a:r>
          </a:p>
          <a:p>
            <a:pPr lvl="1"/>
            <a:r>
              <a:rPr lang="en-US" dirty="0"/>
              <a:t>REST is based on the resource or </a:t>
            </a:r>
            <a:r>
              <a:rPr lang="en-US" b="1" dirty="0">
                <a:solidFill>
                  <a:srgbClr val="C00000"/>
                </a:solidFill>
              </a:rPr>
              <a:t>noun</a:t>
            </a:r>
            <a:r>
              <a:rPr lang="en-US" dirty="0">
                <a:solidFill>
                  <a:srgbClr val="C00000"/>
                </a:solidFill>
              </a:rPr>
              <a:t> instead of action or verb based</a:t>
            </a:r>
            <a:r>
              <a:rPr lang="en-US" dirty="0"/>
              <a:t>. It means that a URI of a REST API should always end with a noun. Example: </a:t>
            </a:r>
            <a:r>
              <a:rPr lang="en-US" b="1" dirty="0">
                <a:solidFill>
                  <a:schemeClr val="accent1">
                    <a:lumMod val="75000"/>
                  </a:schemeClr>
                </a:solidFill>
              </a:rPr>
              <a:t>/</a:t>
            </a:r>
            <a:r>
              <a:rPr lang="en-US" b="1" dirty="0" err="1">
                <a:solidFill>
                  <a:schemeClr val="accent1">
                    <a:lumMod val="75000"/>
                  </a:schemeClr>
                </a:solidFill>
              </a:rPr>
              <a:t>api</a:t>
            </a:r>
            <a:r>
              <a:rPr lang="en-US" b="1" dirty="0">
                <a:solidFill>
                  <a:schemeClr val="accent1">
                    <a:lumMod val="75000"/>
                  </a:schemeClr>
                </a:solidFill>
              </a:rPr>
              <a:t>/users </a:t>
            </a:r>
            <a:r>
              <a:rPr lang="en-US" dirty="0"/>
              <a:t>is a good example.</a:t>
            </a:r>
          </a:p>
          <a:p>
            <a:pPr lvl="1"/>
            <a:r>
              <a:rPr lang="en-US" dirty="0"/>
              <a:t>HTTP verbs are used to identify the action. Some of the HTTP verbs are – GET, PUT, POST, DELETE, PATCH.</a:t>
            </a:r>
          </a:p>
          <a:p>
            <a:pPr lvl="1"/>
            <a:r>
              <a:rPr lang="en-US" dirty="0"/>
              <a:t>A web application should be organized into resources like users and then uses HTTP verbs like – GET, PUT, POST, DELETE to modify those resources. And as a developer it should be clear that what needs to be done just by </a:t>
            </a:r>
            <a:r>
              <a:rPr lang="en-US" dirty="0">
                <a:solidFill>
                  <a:schemeClr val="accent1">
                    <a:lumMod val="75000"/>
                  </a:schemeClr>
                </a:solidFill>
              </a:rPr>
              <a:t>looking at the endpoint and HTTP method used</a:t>
            </a:r>
            <a:r>
              <a:rPr lang="en-US" dirty="0"/>
              <a:t>.</a:t>
            </a:r>
          </a:p>
        </p:txBody>
      </p:sp>
    </p:spTree>
    <p:extLst>
      <p:ext uri="{BB962C8B-B14F-4D97-AF65-F5344CB8AC3E}">
        <p14:creationId xmlns:p14="http://schemas.microsoft.com/office/powerpoint/2010/main" val="30466934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97A33-15F1-43D5-8F5A-679265D1F6FE}"/>
              </a:ext>
            </a:extLst>
          </p:cNvPr>
          <p:cNvSpPr>
            <a:spLocks noGrp="1"/>
          </p:cNvSpPr>
          <p:nvPr>
            <p:ph type="title"/>
          </p:nvPr>
        </p:nvSpPr>
        <p:spPr/>
        <p:txBody>
          <a:bodyPr/>
          <a:lstStyle/>
          <a:p>
            <a:r>
              <a:rPr lang="en-US" dirty="0"/>
              <a:t>RESTful Resource Example</a:t>
            </a:r>
          </a:p>
        </p:txBody>
      </p:sp>
      <p:graphicFrame>
        <p:nvGraphicFramePr>
          <p:cNvPr id="4" name="Content Placeholder 3">
            <a:extLst>
              <a:ext uri="{FF2B5EF4-FFF2-40B4-BE49-F238E27FC236}">
                <a16:creationId xmlns:a16="http://schemas.microsoft.com/office/drawing/2014/main" id="{DE6B313E-FF3C-4293-905A-41AB81471544}"/>
              </a:ext>
            </a:extLst>
          </p:cNvPr>
          <p:cNvGraphicFramePr>
            <a:graphicFrameLocks noGrp="1"/>
          </p:cNvGraphicFramePr>
          <p:nvPr>
            <p:ph idx="1"/>
            <p:extLst>
              <p:ext uri="{D42A27DB-BD31-4B8C-83A1-F6EECF244321}">
                <p14:modId xmlns:p14="http://schemas.microsoft.com/office/powerpoint/2010/main" val="2929601856"/>
              </p:ext>
            </p:extLst>
          </p:nvPr>
        </p:nvGraphicFramePr>
        <p:xfrm>
          <a:off x="934279" y="1155153"/>
          <a:ext cx="9571383" cy="4145280"/>
        </p:xfrm>
        <a:graphic>
          <a:graphicData uri="http://schemas.openxmlformats.org/drawingml/2006/table">
            <a:tbl>
              <a:tblPr/>
              <a:tblGrid>
                <a:gridCol w="3190461">
                  <a:extLst>
                    <a:ext uri="{9D8B030D-6E8A-4147-A177-3AD203B41FA5}">
                      <a16:colId xmlns:a16="http://schemas.microsoft.com/office/drawing/2014/main" val="1409732731"/>
                    </a:ext>
                  </a:extLst>
                </a:gridCol>
                <a:gridCol w="2077277">
                  <a:extLst>
                    <a:ext uri="{9D8B030D-6E8A-4147-A177-3AD203B41FA5}">
                      <a16:colId xmlns:a16="http://schemas.microsoft.com/office/drawing/2014/main" val="565148698"/>
                    </a:ext>
                  </a:extLst>
                </a:gridCol>
                <a:gridCol w="4303645">
                  <a:extLst>
                    <a:ext uri="{9D8B030D-6E8A-4147-A177-3AD203B41FA5}">
                      <a16:colId xmlns:a16="http://schemas.microsoft.com/office/drawing/2014/main" val="356454382"/>
                    </a:ext>
                  </a:extLst>
                </a:gridCol>
              </a:tblGrid>
              <a:tr h="0">
                <a:tc>
                  <a:txBody>
                    <a:bodyPr/>
                    <a:lstStyle/>
                    <a:p>
                      <a:pPr algn="l" fontAlgn="base"/>
                      <a:r>
                        <a:rPr lang="en-US" sz="2400" b="0">
                          <a:effectLst/>
                        </a:rPr>
                        <a:t>URI</a:t>
                      </a:r>
                    </a:p>
                  </a:txBody>
                  <a:tcPr marL="76200" marR="76200" marT="76200" marB="76200" anchor="ctr">
                    <a:lnL>
                      <a:noFill/>
                    </a:lnL>
                    <a:lnR>
                      <a:noFill/>
                    </a:lnR>
                    <a:lnT>
                      <a:noFill/>
                    </a:lnT>
                    <a:lnB>
                      <a:noFill/>
                    </a:lnB>
                    <a:solidFill>
                      <a:schemeClr val="bg1">
                        <a:lumMod val="95000"/>
                      </a:schemeClr>
                    </a:solidFill>
                  </a:tcPr>
                </a:tc>
                <a:tc>
                  <a:txBody>
                    <a:bodyPr/>
                    <a:lstStyle/>
                    <a:p>
                      <a:pPr algn="l" fontAlgn="base"/>
                      <a:r>
                        <a:rPr lang="en-US" sz="2400" b="0" dirty="0">
                          <a:effectLst/>
                        </a:rPr>
                        <a:t>HTTP verb</a:t>
                      </a:r>
                    </a:p>
                  </a:txBody>
                  <a:tcPr marL="76200" marR="76200" marT="76200" marB="76200" anchor="ctr">
                    <a:lnL>
                      <a:noFill/>
                    </a:lnL>
                    <a:lnR>
                      <a:noFill/>
                    </a:lnR>
                    <a:lnT>
                      <a:noFill/>
                    </a:lnT>
                    <a:lnB>
                      <a:noFill/>
                    </a:lnB>
                    <a:solidFill>
                      <a:schemeClr val="bg1">
                        <a:lumMod val="95000"/>
                      </a:schemeClr>
                    </a:solidFill>
                  </a:tcPr>
                </a:tc>
                <a:tc>
                  <a:txBody>
                    <a:bodyPr/>
                    <a:lstStyle/>
                    <a:p>
                      <a:pPr algn="l" fontAlgn="base"/>
                      <a:r>
                        <a:rPr lang="en-US" sz="2400" b="0" dirty="0">
                          <a:effectLst/>
                        </a:rPr>
                        <a:t>Description</a:t>
                      </a:r>
                    </a:p>
                  </a:txBody>
                  <a:tcPr marL="76200" marR="76200" marT="76200" marB="76200" anchor="ctr">
                    <a:lnL>
                      <a:noFill/>
                    </a:lnL>
                    <a:lnR>
                      <a:noFill/>
                    </a:lnR>
                    <a:lnT>
                      <a:noFill/>
                    </a:lnT>
                    <a:lnB>
                      <a:noFill/>
                    </a:lnB>
                    <a:solidFill>
                      <a:schemeClr val="bg1">
                        <a:lumMod val="95000"/>
                      </a:schemeClr>
                    </a:solidFill>
                  </a:tcPr>
                </a:tc>
                <a:extLst>
                  <a:ext uri="{0D108BD9-81ED-4DB2-BD59-A6C34878D82A}">
                    <a16:rowId xmlns:a16="http://schemas.microsoft.com/office/drawing/2014/main" val="1547020671"/>
                  </a:ext>
                </a:extLst>
              </a:tr>
              <a:tr h="0">
                <a:tc>
                  <a:txBody>
                    <a:bodyPr/>
                    <a:lstStyle/>
                    <a:p>
                      <a:pPr algn="l" fontAlgn="base"/>
                      <a:r>
                        <a:rPr lang="en-US" sz="2000" b="0" dirty="0" err="1">
                          <a:effectLst/>
                        </a:rPr>
                        <a:t>api</a:t>
                      </a:r>
                      <a:r>
                        <a:rPr lang="en-US" sz="2000" b="0" dirty="0">
                          <a:effectLst/>
                        </a:rPr>
                        <a:t>/users</a:t>
                      </a:r>
                    </a:p>
                  </a:txBody>
                  <a:tcPr marL="76200" marR="76200" marT="106680" marB="106680" anchor="ctr">
                    <a:lnL>
                      <a:noFill/>
                    </a:lnL>
                    <a:lnR>
                      <a:noFill/>
                    </a:lnR>
                    <a:lnT>
                      <a:noFill/>
                    </a:lnT>
                    <a:lnB>
                      <a:noFill/>
                    </a:lnB>
                  </a:tcPr>
                </a:tc>
                <a:tc>
                  <a:txBody>
                    <a:bodyPr/>
                    <a:lstStyle/>
                    <a:p>
                      <a:pPr algn="l" fontAlgn="base"/>
                      <a:r>
                        <a:rPr lang="en-US" sz="2000" b="0">
                          <a:effectLst/>
                        </a:rPr>
                        <a:t>GET</a:t>
                      </a:r>
                    </a:p>
                  </a:txBody>
                  <a:tcPr marL="76200" marR="76200" marT="106680" marB="106680" anchor="ctr">
                    <a:lnL>
                      <a:noFill/>
                    </a:lnL>
                    <a:lnR>
                      <a:noFill/>
                    </a:lnR>
                    <a:lnT>
                      <a:noFill/>
                    </a:lnT>
                    <a:lnB>
                      <a:noFill/>
                    </a:lnB>
                  </a:tcPr>
                </a:tc>
                <a:tc>
                  <a:txBody>
                    <a:bodyPr/>
                    <a:lstStyle/>
                    <a:p>
                      <a:pPr algn="l" fontAlgn="base"/>
                      <a:r>
                        <a:rPr lang="en-US" sz="2000" b="0">
                          <a:effectLst/>
                        </a:rPr>
                        <a:t>Get all users</a:t>
                      </a:r>
                    </a:p>
                  </a:txBody>
                  <a:tcPr marL="76200" marR="76200" marT="106680" marB="106680" anchor="ctr">
                    <a:lnL>
                      <a:noFill/>
                    </a:lnL>
                    <a:lnR>
                      <a:noFill/>
                    </a:lnR>
                    <a:lnT>
                      <a:noFill/>
                    </a:lnT>
                    <a:lnB>
                      <a:noFill/>
                    </a:lnB>
                  </a:tcPr>
                </a:tc>
                <a:extLst>
                  <a:ext uri="{0D108BD9-81ED-4DB2-BD59-A6C34878D82A}">
                    <a16:rowId xmlns:a16="http://schemas.microsoft.com/office/drawing/2014/main" val="3163765617"/>
                  </a:ext>
                </a:extLst>
              </a:tr>
              <a:tr h="0">
                <a:tc>
                  <a:txBody>
                    <a:bodyPr/>
                    <a:lstStyle/>
                    <a:p>
                      <a:pPr algn="l" fontAlgn="base"/>
                      <a:r>
                        <a:rPr lang="en-US" sz="2000" b="0" dirty="0" err="1">
                          <a:effectLst/>
                        </a:rPr>
                        <a:t>api</a:t>
                      </a:r>
                      <a:r>
                        <a:rPr lang="en-US" sz="2000" b="0" dirty="0">
                          <a:effectLst/>
                        </a:rPr>
                        <a:t>/users/new</a:t>
                      </a:r>
                    </a:p>
                  </a:txBody>
                  <a:tcPr marL="76200" marR="76200" marT="106680" marB="106680" anchor="ctr">
                    <a:lnL>
                      <a:noFill/>
                    </a:lnL>
                    <a:lnR>
                      <a:noFill/>
                    </a:lnR>
                    <a:lnT>
                      <a:noFill/>
                    </a:lnT>
                    <a:lnB>
                      <a:noFill/>
                    </a:lnB>
                  </a:tcPr>
                </a:tc>
                <a:tc>
                  <a:txBody>
                    <a:bodyPr/>
                    <a:lstStyle/>
                    <a:p>
                      <a:pPr algn="l" fontAlgn="base"/>
                      <a:r>
                        <a:rPr lang="en-US" sz="2000" b="0">
                          <a:effectLst/>
                        </a:rPr>
                        <a:t>GET</a:t>
                      </a:r>
                    </a:p>
                  </a:txBody>
                  <a:tcPr marL="76200" marR="76200" marT="106680" marB="106680" anchor="ctr">
                    <a:lnL>
                      <a:noFill/>
                    </a:lnL>
                    <a:lnR>
                      <a:noFill/>
                    </a:lnR>
                    <a:lnT>
                      <a:noFill/>
                    </a:lnT>
                    <a:lnB>
                      <a:noFill/>
                    </a:lnB>
                  </a:tcPr>
                </a:tc>
                <a:tc>
                  <a:txBody>
                    <a:bodyPr/>
                    <a:lstStyle/>
                    <a:p>
                      <a:pPr algn="l" fontAlgn="base"/>
                      <a:r>
                        <a:rPr lang="en-US" sz="2000" b="0" dirty="0">
                          <a:effectLst/>
                        </a:rPr>
                        <a:t>Show form for adding new user</a:t>
                      </a:r>
                    </a:p>
                  </a:txBody>
                  <a:tcPr marL="76200" marR="76200" marT="106680" marB="106680" anchor="ctr">
                    <a:lnL>
                      <a:noFill/>
                    </a:lnL>
                    <a:lnR>
                      <a:noFill/>
                    </a:lnR>
                    <a:lnT>
                      <a:noFill/>
                    </a:lnT>
                    <a:lnB>
                      <a:noFill/>
                    </a:lnB>
                  </a:tcPr>
                </a:tc>
                <a:extLst>
                  <a:ext uri="{0D108BD9-81ED-4DB2-BD59-A6C34878D82A}">
                    <a16:rowId xmlns:a16="http://schemas.microsoft.com/office/drawing/2014/main" val="1050085511"/>
                  </a:ext>
                </a:extLst>
              </a:tr>
              <a:tr h="0">
                <a:tc>
                  <a:txBody>
                    <a:bodyPr/>
                    <a:lstStyle/>
                    <a:p>
                      <a:pPr algn="l" fontAlgn="base"/>
                      <a:r>
                        <a:rPr lang="en-US" sz="2000" b="0" dirty="0" err="1">
                          <a:effectLst/>
                        </a:rPr>
                        <a:t>api</a:t>
                      </a:r>
                      <a:r>
                        <a:rPr lang="en-US" sz="2000" b="0" dirty="0">
                          <a:effectLst/>
                        </a:rPr>
                        <a:t>/users</a:t>
                      </a:r>
                    </a:p>
                  </a:txBody>
                  <a:tcPr marL="76200" marR="76200" marT="106680" marB="106680" anchor="ctr">
                    <a:lnL>
                      <a:noFill/>
                    </a:lnL>
                    <a:lnR>
                      <a:noFill/>
                    </a:lnR>
                    <a:lnT>
                      <a:noFill/>
                    </a:lnT>
                    <a:lnB>
                      <a:noFill/>
                    </a:lnB>
                  </a:tcPr>
                </a:tc>
                <a:tc>
                  <a:txBody>
                    <a:bodyPr/>
                    <a:lstStyle/>
                    <a:p>
                      <a:pPr algn="l" fontAlgn="base"/>
                      <a:r>
                        <a:rPr lang="en-US" sz="2000" b="0" dirty="0">
                          <a:effectLst/>
                        </a:rPr>
                        <a:t>POST</a:t>
                      </a:r>
                    </a:p>
                  </a:txBody>
                  <a:tcPr marL="76200" marR="76200" marT="106680" marB="106680" anchor="ctr">
                    <a:lnL>
                      <a:noFill/>
                    </a:lnL>
                    <a:lnR>
                      <a:noFill/>
                    </a:lnR>
                    <a:lnT>
                      <a:noFill/>
                    </a:lnT>
                    <a:lnB>
                      <a:noFill/>
                    </a:lnB>
                  </a:tcPr>
                </a:tc>
                <a:tc>
                  <a:txBody>
                    <a:bodyPr/>
                    <a:lstStyle/>
                    <a:p>
                      <a:pPr algn="l" fontAlgn="base"/>
                      <a:r>
                        <a:rPr lang="en-US" sz="2000" b="0">
                          <a:effectLst/>
                        </a:rPr>
                        <a:t>Add a user</a:t>
                      </a:r>
                    </a:p>
                  </a:txBody>
                  <a:tcPr marL="76200" marR="76200" marT="106680" marB="106680" anchor="ctr">
                    <a:lnL>
                      <a:noFill/>
                    </a:lnL>
                    <a:lnR>
                      <a:noFill/>
                    </a:lnR>
                    <a:lnT>
                      <a:noFill/>
                    </a:lnT>
                    <a:lnB>
                      <a:noFill/>
                    </a:lnB>
                  </a:tcPr>
                </a:tc>
                <a:extLst>
                  <a:ext uri="{0D108BD9-81ED-4DB2-BD59-A6C34878D82A}">
                    <a16:rowId xmlns:a16="http://schemas.microsoft.com/office/drawing/2014/main" val="534628165"/>
                  </a:ext>
                </a:extLst>
              </a:tr>
              <a:tr h="0">
                <a:tc>
                  <a:txBody>
                    <a:bodyPr/>
                    <a:lstStyle/>
                    <a:p>
                      <a:pPr algn="l" fontAlgn="base"/>
                      <a:r>
                        <a:rPr lang="en-US" sz="2000" b="0">
                          <a:effectLst/>
                        </a:rPr>
                        <a:t>api/users/1</a:t>
                      </a:r>
                    </a:p>
                  </a:txBody>
                  <a:tcPr marL="76200" marR="76200" marT="106680" marB="106680" anchor="ctr">
                    <a:lnL>
                      <a:noFill/>
                    </a:lnL>
                    <a:lnR>
                      <a:noFill/>
                    </a:lnR>
                    <a:lnT>
                      <a:noFill/>
                    </a:lnT>
                    <a:lnB>
                      <a:noFill/>
                    </a:lnB>
                  </a:tcPr>
                </a:tc>
                <a:tc>
                  <a:txBody>
                    <a:bodyPr/>
                    <a:lstStyle/>
                    <a:p>
                      <a:pPr algn="l" fontAlgn="base"/>
                      <a:r>
                        <a:rPr lang="en-US" sz="2000" b="0">
                          <a:effectLst/>
                        </a:rPr>
                        <a:t>PUT</a:t>
                      </a:r>
                    </a:p>
                  </a:txBody>
                  <a:tcPr marL="76200" marR="76200" marT="106680" marB="106680" anchor="ctr">
                    <a:lnL>
                      <a:noFill/>
                    </a:lnL>
                    <a:lnR>
                      <a:noFill/>
                    </a:lnR>
                    <a:lnT>
                      <a:noFill/>
                    </a:lnT>
                    <a:lnB>
                      <a:noFill/>
                    </a:lnB>
                  </a:tcPr>
                </a:tc>
                <a:tc>
                  <a:txBody>
                    <a:bodyPr/>
                    <a:lstStyle/>
                    <a:p>
                      <a:pPr algn="l" fontAlgn="base"/>
                      <a:r>
                        <a:rPr lang="en-US" sz="2000" b="0">
                          <a:effectLst/>
                        </a:rPr>
                        <a:t>Update a user with id = 1</a:t>
                      </a:r>
                    </a:p>
                  </a:txBody>
                  <a:tcPr marL="76200" marR="76200" marT="106680" marB="106680" anchor="ctr">
                    <a:lnL>
                      <a:noFill/>
                    </a:lnL>
                    <a:lnR>
                      <a:noFill/>
                    </a:lnR>
                    <a:lnT>
                      <a:noFill/>
                    </a:lnT>
                    <a:lnB>
                      <a:noFill/>
                    </a:lnB>
                  </a:tcPr>
                </a:tc>
                <a:extLst>
                  <a:ext uri="{0D108BD9-81ED-4DB2-BD59-A6C34878D82A}">
                    <a16:rowId xmlns:a16="http://schemas.microsoft.com/office/drawing/2014/main" val="2009150315"/>
                  </a:ext>
                </a:extLst>
              </a:tr>
              <a:tr h="0">
                <a:tc>
                  <a:txBody>
                    <a:bodyPr/>
                    <a:lstStyle/>
                    <a:p>
                      <a:pPr algn="l" fontAlgn="base"/>
                      <a:r>
                        <a:rPr lang="en-US" sz="2000" b="0">
                          <a:effectLst/>
                        </a:rPr>
                        <a:t>api/users/1/edit</a:t>
                      </a:r>
                    </a:p>
                  </a:txBody>
                  <a:tcPr marL="76200" marR="76200" marT="106680" marB="106680" anchor="ctr">
                    <a:lnL>
                      <a:noFill/>
                    </a:lnL>
                    <a:lnR>
                      <a:noFill/>
                    </a:lnR>
                    <a:lnT>
                      <a:noFill/>
                    </a:lnT>
                    <a:lnB>
                      <a:noFill/>
                    </a:lnB>
                  </a:tcPr>
                </a:tc>
                <a:tc>
                  <a:txBody>
                    <a:bodyPr/>
                    <a:lstStyle/>
                    <a:p>
                      <a:pPr algn="l" fontAlgn="base"/>
                      <a:r>
                        <a:rPr lang="en-US" sz="2000" b="0">
                          <a:effectLst/>
                        </a:rPr>
                        <a:t>GET</a:t>
                      </a:r>
                    </a:p>
                  </a:txBody>
                  <a:tcPr marL="76200" marR="76200" marT="106680" marB="106680" anchor="ctr">
                    <a:lnL>
                      <a:noFill/>
                    </a:lnL>
                    <a:lnR>
                      <a:noFill/>
                    </a:lnR>
                    <a:lnT>
                      <a:noFill/>
                    </a:lnT>
                    <a:lnB>
                      <a:noFill/>
                    </a:lnB>
                  </a:tcPr>
                </a:tc>
                <a:tc>
                  <a:txBody>
                    <a:bodyPr/>
                    <a:lstStyle/>
                    <a:p>
                      <a:pPr algn="l" fontAlgn="base"/>
                      <a:r>
                        <a:rPr lang="en-US" sz="2000" b="0">
                          <a:effectLst/>
                        </a:rPr>
                        <a:t>Show edit form for user with id = 1</a:t>
                      </a:r>
                    </a:p>
                  </a:txBody>
                  <a:tcPr marL="76200" marR="76200" marT="106680" marB="106680" anchor="ctr">
                    <a:lnL>
                      <a:noFill/>
                    </a:lnL>
                    <a:lnR>
                      <a:noFill/>
                    </a:lnR>
                    <a:lnT>
                      <a:noFill/>
                    </a:lnT>
                    <a:lnB>
                      <a:noFill/>
                    </a:lnB>
                  </a:tcPr>
                </a:tc>
                <a:extLst>
                  <a:ext uri="{0D108BD9-81ED-4DB2-BD59-A6C34878D82A}">
                    <a16:rowId xmlns:a16="http://schemas.microsoft.com/office/drawing/2014/main" val="1945320540"/>
                  </a:ext>
                </a:extLst>
              </a:tr>
              <a:tr h="0">
                <a:tc>
                  <a:txBody>
                    <a:bodyPr/>
                    <a:lstStyle/>
                    <a:p>
                      <a:pPr algn="l" fontAlgn="base"/>
                      <a:r>
                        <a:rPr lang="en-US" sz="2000" b="0">
                          <a:effectLst/>
                        </a:rPr>
                        <a:t>api/users/1</a:t>
                      </a:r>
                    </a:p>
                  </a:txBody>
                  <a:tcPr marL="76200" marR="76200" marT="106680" marB="106680" anchor="ctr">
                    <a:lnL>
                      <a:noFill/>
                    </a:lnL>
                    <a:lnR>
                      <a:noFill/>
                    </a:lnR>
                    <a:lnT>
                      <a:noFill/>
                    </a:lnT>
                    <a:lnB>
                      <a:noFill/>
                    </a:lnB>
                  </a:tcPr>
                </a:tc>
                <a:tc>
                  <a:txBody>
                    <a:bodyPr/>
                    <a:lstStyle/>
                    <a:p>
                      <a:pPr algn="l" fontAlgn="base"/>
                      <a:r>
                        <a:rPr lang="en-US" sz="2000" b="0">
                          <a:effectLst/>
                        </a:rPr>
                        <a:t>DELETE</a:t>
                      </a:r>
                    </a:p>
                  </a:txBody>
                  <a:tcPr marL="76200" marR="76200" marT="106680" marB="106680" anchor="ctr">
                    <a:lnL>
                      <a:noFill/>
                    </a:lnL>
                    <a:lnR>
                      <a:noFill/>
                    </a:lnR>
                    <a:lnT>
                      <a:noFill/>
                    </a:lnT>
                    <a:lnB>
                      <a:noFill/>
                    </a:lnB>
                  </a:tcPr>
                </a:tc>
                <a:tc>
                  <a:txBody>
                    <a:bodyPr/>
                    <a:lstStyle/>
                    <a:p>
                      <a:pPr algn="l" fontAlgn="base"/>
                      <a:r>
                        <a:rPr lang="en-US" sz="2000" b="0">
                          <a:effectLst/>
                        </a:rPr>
                        <a:t>Delete a user with id = 1</a:t>
                      </a:r>
                    </a:p>
                  </a:txBody>
                  <a:tcPr marL="76200" marR="76200" marT="106680" marB="106680" anchor="ctr">
                    <a:lnL>
                      <a:noFill/>
                    </a:lnL>
                    <a:lnR>
                      <a:noFill/>
                    </a:lnR>
                    <a:lnT>
                      <a:noFill/>
                    </a:lnT>
                    <a:lnB>
                      <a:noFill/>
                    </a:lnB>
                  </a:tcPr>
                </a:tc>
                <a:extLst>
                  <a:ext uri="{0D108BD9-81ED-4DB2-BD59-A6C34878D82A}">
                    <a16:rowId xmlns:a16="http://schemas.microsoft.com/office/drawing/2014/main" val="1194337891"/>
                  </a:ext>
                </a:extLst>
              </a:tr>
              <a:tr h="0">
                <a:tc>
                  <a:txBody>
                    <a:bodyPr/>
                    <a:lstStyle/>
                    <a:p>
                      <a:pPr algn="l" fontAlgn="base"/>
                      <a:r>
                        <a:rPr lang="en-US" sz="2000" b="0">
                          <a:effectLst/>
                        </a:rPr>
                        <a:t>api/users/1</a:t>
                      </a:r>
                    </a:p>
                  </a:txBody>
                  <a:tcPr marL="76200" marR="76200" marT="106680" marB="106680" anchor="ctr">
                    <a:lnL>
                      <a:noFill/>
                    </a:lnL>
                    <a:lnR>
                      <a:noFill/>
                    </a:lnR>
                    <a:lnT>
                      <a:noFill/>
                    </a:lnT>
                    <a:lnB>
                      <a:noFill/>
                    </a:lnB>
                  </a:tcPr>
                </a:tc>
                <a:tc>
                  <a:txBody>
                    <a:bodyPr/>
                    <a:lstStyle/>
                    <a:p>
                      <a:pPr algn="l" fontAlgn="base"/>
                      <a:r>
                        <a:rPr lang="en-US" sz="2000" b="0">
                          <a:effectLst/>
                        </a:rPr>
                        <a:t>GET</a:t>
                      </a:r>
                    </a:p>
                  </a:txBody>
                  <a:tcPr marL="76200" marR="76200" marT="106680" marB="106680" anchor="ctr">
                    <a:lnL>
                      <a:noFill/>
                    </a:lnL>
                    <a:lnR>
                      <a:noFill/>
                    </a:lnR>
                    <a:lnT>
                      <a:noFill/>
                    </a:lnT>
                    <a:lnB>
                      <a:noFill/>
                    </a:lnB>
                  </a:tcPr>
                </a:tc>
                <a:tc>
                  <a:txBody>
                    <a:bodyPr/>
                    <a:lstStyle/>
                    <a:p>
                      <a:pPr algn="l" fontAlgn="base"/>
                      <a:r>
                        <a:rPr lang="en-US" sz="2000" b="0" dirty="0">
                          <a:effectLst/>
                        </a:rPr>
                        <a:t>Get a user with id = 1</a:t>
                      </a:r>
                    </a:p>
                  </a:txBody>
                  <a:tcPr marL="76200" marR="76200" marT="106680" marB="106680" anchor="ctr">
                    <a:lnL>
                      <a:noFill/>
                    </a:lnL>
                    <a:lnR>
                      <a:noFill/>
                    </a:lnR>
                    <a:lnT>
                      <a:noFill/>
                    </a:lnT>
                    <a:lnB>
                      <a:noFill/>
                    </a:lnB>
                  </a:tcPr>
                </a:tc>
                <a:extLst>
                  <a:ext uri="{0D108BD9-81ED-4DB2-BD59-A6C34878D82A}">
                    <a16:rowId xmlns:a16="http://schemas.microsoft.com/office/drawing/2014/main" val="1654427079"/>
                  </a:ext>
                </a:extLst>
              </a:tr>
            </a:tbl>
          </a:graphicData>
        </a:graphic>
      </p:graphicFrame>
      <p:sp>
        <p:nvSpPr>
          <p:cNvPr id="5" name="Rectangle 1">
            <a:extLst>
              <a:ext uri="{FF2B5EF4-FFF2-40B4-BE49-F238E27FC236}">
                <a16:creationId xmlns:a16="http://schemas.microsoft.com/office/drawing/2014/main" id="{C9B4E3BC-F7ED-45E9-918A-BDA92E586376}"/>
              </a:ext>
            </a:extLst>
          </p:cNvPr>
          <p:cNvSpPr>
            <a:spLocks noChangeArrowheads="1"/>
          </p:cNvSpPr>
          <p:nvPr/>
        </p:nvSpPr>
        <p:spPr bwMode="auto">
          <a:xfrm>
            <a:off x="993913" y="5771208"/>
            <a:ext cx="8742265" cy="769393"/>
          </a:xfrm>
          <a:prstGeom prst="rect">
            <a:avLst/>
          </a:prstGeom>
          <a:solidFill>
            <a:schemeClr val="accent6">
              <a:lumMod val="20000"/>
              <a:lumOff val="80000"/>
            </a:schemeClr>
          </a:solidFill>
          <a:ln>
            <a:noFill/>
          </a:ln>
          <a:effectLst/>
        </p:spPr>
        <p:txBody>
          <a:bodyPr vert="horz" wrap="none" lIns="9144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accent1">
                    <a:lumMod val="75000"/>
                  </a:schemeClr>
                </a:solidFill>
                <a:effectLst/>
                <a:latin typeface="urw-din"/>
              </a:rPr>
              <a:t>Always use plurals in URL to keep an API URI consistent</a:t>
            </a:r>
            <a:r>
              <a:rPr kumimoji="0" lang="en-US" altLang="en-US" sz="2000" b="0" i="0" u="none" strike="noStrike" cap="none" normalizeH="0" baseline="0" dirty="0">
                <a:ln>
                  <a:noFill/>
                </a:ln>
                <a:solidFill>
                  <a:srgbClr val="273239"/>
                </a:solidFill>
                <a:effectLst/>
                <a:latin typeface="urw-din"/>
              </a:rPr>
              <a:t> throughout the application.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rgbClr val="273239"/>
                </a:solidFill>
                <a:effectLst/>
                <a:latin typeface="urw-din"/>
              </a:rPr>
              <a:t>Send a proper HTTP code to indicate a success or error status.</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956737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231B8-527D-46EF-8202-016136963254}"/>
              </a:ext>
            </a:extLst>
          </p:cNvPr>
          <p:cNvSpPr>
            <a:spLocks noGrp="1"/>
          </p:cNvSpPr>
          <p:nvPr>
            <p:ph type="title"/>
          </p:nvPr>
        </p:nvSpPr>
        <p:spPr/>
        <p:txBody>
          <a:bodyPr/>
          <a:lstStyle/>
          <a:p>
            <a:r>
              <a:rPr lang="en-US" dirty="0" err="1"/>
              <a:t>RESTFul</a:t>
            </a:r>
            <a:r>
              <a:rPr lang="en-US" dirty="0"/>
              <a:t> Principles and Constraints</a:t>
            </a:r>
          </a:p>
        </p:txBody>
      </p:sp>
      <p:sp>
        <p:nvSpPr>
          <p:cNvPr id="4" name="Content Placeholder 2">
            <a:extLst>
              <a:ext uri="{FF2B5EF4-FFF2-40B4-BE49-F238E27FC236}">
                <a16:creationId xmlns:a16="http://schemas.microsoft.com/office/drawing/2014/main" id="{25914342-F512-4C69-8432-29D2DB5BAA4C}"/>
              </a:ext>
            </a:extLst>
          </p:cNvPr>
          <p:cNvSpPr>
            <a:spLocks noGrp="1"/>
          </p:cNvSpPr>
          <p:nvPr>
            <p:ph idx="1"/>
          </p:nvPr>
        </p:nvSpPr>
        <p:spPr>
          <a:xfrm>
            <a:off x="838200" y="1187450"/>
            <a:ext cx="9944819" cy="4989513"/>
          </a:xfrm>
        </p:spPr>
        <p:txBody>
          <a:bodyPr>
            <a:normAutofit/>
          </a:bodyPr>
          <a:lstStyle/>
          <a:p>
            <a:r>
              <a:rPr lang="en-US" sz="2400" dirty="0" err="1">
                <a:solidFill>
                  <a:schemeClr val="accent6">
                    <a:lumMod val="75000"/>
                  </a:schemeClr>
                </a:solidFill>
              </a:rPr>
              <a:t>RESTFul</a:t>
            </a:r>
            <a:r>
              <a:rPr lang="en-US" sz="2400" dirty="0">
                <a:solidFill>
                  <a:schemeClr val="accent6">
                    <a:lumMod val="75000"/>
                  </a:schemeClr>
                </a:solidFill>
              </a:rPr>
              <a:t> Client-Server</a:t>
            </a:r>
          </a:p>
          <a:p>
            <a:pPr lvl="1"/>
            <a:r>
              <a:rPr lang="en-US" sz="2000" dirty="0"/>
              <a:t>Server will have a RESTful web service which would provide the required functionality to the client.</a:t>
            </a:r>
            <a:endParaRPr lang="th-TH" sz="2000" dirty="0"/>
          </a:p>
          <a:p>
            <a:pPr lvl="1"/>
            <a:r>
              <a:rPr lang="en-US" sz="2000" dirty="0"/>
              <a:t>The client send’s a request to the web service on the server. The server would either reject the request or comply and provide an adequate response to the client.</a:t>
            </a:r>
            <a:endParaRPr lang="th-TH" sz="2000" dirty="0"/>
          </a:p>
          <a:p>
            <a:r>
              <a:rPr lang="en-US" sz="2400" dirty="0">
                <a:solidFill>
                  <a:schemeClr val="accent6">
                    <a:lumMod val="75000"/>
                  </a:schemeClr>
                </a:solidFill>
              </a:rPr>
              <a:t>Stateless</a:t>
            </a:r>
            <a:endParaRPr lang="th-TH" sz="2400" dirty="0">
              <a:solidFill>
                <a:schemeClr val="accent6">
                  <a:lumMod val="75000"/>
                </a:schemeClr>
              </a:solidFill>
            </a:endParaRPr>
          </a:p>
          <a:p>
            <a:pPr lvl="1"/>
            <a:r>
              <a:rPr lang="en-US" sz="2000" dirty="0"/>
              <a:t>Statelessness mandates that each request from the client to the server must contain all of the information necessary to understand and complete the request.</a:t>
            </a:r>
          </a:p>
          <a:p>
            <a:pPr lvl="1"/>
            <a:r>
              <a:rPr lang="en-US" sz="2000" dirty="0"/>
              <a:t>The server cannot take advantage of any previously stored context information on the server.</a:t>
            </a:r>
          </a:p>
          <a:p>
            <a:pPr lvl="1"/>
            <a:r>
              <a:rPr lang="en-US" sz="2000" dirty="0">
                <a:solidFill>
                  <a:schemeClr val="accent6">
                    <a:lumMod val="75000"/>
                  </a:schemeClr>
                </a:solidFill>
              </a:rPr>
              <a:t>For this reason, the client application must entirely keep the session state.</a:t>
            </a:r>
          </a:p>
        </p:txBody>
      </p:sp>
    </p:spTree>
    <p:extLst>
      <p:ext uri="{BB962C8B-B14F-4D97-AF65-F5344CB8AC3E}">
        <p14:creationId xmlns:p14="http://schemas.microsoft.com/office/powerpoint/2010/main" val="7960913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231B8-527D-46EF-8202-016136963254}"/>
              </a:ext>
            </a:extLst>
          </p:cNvPr>
          <p:cNvSpPr>
            <a:spLocks noGrp="1"/>
          </p:cNvSpPr>
          <p:nvPr>
            <p:ph type="title"/>
          </p:nvPr>
        </p:nvSpPr>
        <p:spPr/>
        <p:txBody>
          <a:bodyPr>
            <a:normAutofit fontScale="90000"/>
          </a:bodyPr>
          <a:lstStyle/>
          <a:p>
            <a:r>
              <a:rPr lang="en-US" dirty="0" err="1"/>
              <a:t>RESTFul</a:t>
            </a:r>
            <a:r>
              <a:rPr lang="en-US" dirty="0"/>
              <a:t> Principles and Constraints</a:t>
            </a:r>
            <a:r>
              <a:rPr lang="th-TH" dirty="0"/>
              <a:t> </a:t>
            </a:r>
            <a:r>
              <a:rPr lang="en-US" dirty="0"/>
              <a:t>(2)</a:t>
            </a:r>
          </a:p>
        </p:txBody>
      </p:sp>
      <p:sp>
        <p:nvSpPr>
          <p:cNvPr id="4" name="Content Placeholder 2">
            <a:extLst>
              <a:ext uri="{FF2B5EF4-FFF2-40B4-BE49-F238E27FC236}">
                <a16:creationId xmlns:a16="http://schemas.microsoft.com/office/drawing/2014/main" id="{25914342-F512-4C69-8432-29D2DB5BAA4C}"/>
              </a:ext>
            </a:extLst>
          </p:cNvPr>
          <p:cNvSpPr>
            <a:spLocks noGrp="1"/>
          </p:cNvSpPr>
          <p:nvPr>
            <p:ph idx="1"/>
          </p:nvPr>
        </p:nvSpPr>
        <p:spPr>
          <a:xfrm>
            <a:off x="838200" y="1187450"/>
            <a:ext cx="10515600" cy="4989513"/>
          </a:xfrm>
        </p:spPr>
        <p:txBody>
          <a:bodyPr>
            <a:normAutofit fontScale="92500" lnSpcReduction="10000"/>
          </a:bodyPr>
          <a:lstStyle/>
          <a:p>
            <a:r>
              <a:rPr lang="en-US" dirty="0">
                <a:solidFill>
                  <a:schemeClr val="accent6"/>
                </a:solidFill>
              </a:rPr>
              <a:t>Interface/Uniform Contract</a:t>
            </a:r>
          </a:p>
          <a:p>
            <a:pPr lvl="1"/>
            <a:r>
              <a:rPr lang="en-US" dirty="0">
                <a:solidFill>
                  <a:schemeClr val="accent6">
                    <a:lumMod val="75000"/>
                  </a:schemeClr>
                </a:solidFill>
              </a:rPr>
              <a:t>This is the underlying technique of how RESTful web services should work. RESTful basically works on the HTTP web layer and uses the below key verbs to work with resources on the server.</a:t>
            </a:r>
          </a:p>
          <a:p>
            <a:pPr lvl="2"/>
            <a:r>
              <a:rPr lang="en-US" dirty="0">
                <a:solidFill>
                  <a:schemeClr val="accent5">
                    <a:lumMod val="50000"/>
                  </a:schemeClr>
                </a:solidFill>
              </a:rPr>
              <a:t>POST – To create a resource on the server</a:t>
            </a:r>
          </a:p>
          <a:p>
            <a:pPr lvl="2"/>
            <a:r>
              <a:rPr lang="en-US" dirty="0">
                <a:solidFill>
                  <a:schemeClr val="accent5">
                    <a:lumMod val="50000"/>
                  </a:schemeClr>
                </a:solidFill>
              </a:rPr>
              <a:t>GET – To retrieve a resource from the server</a:t>
            </a:r>
          </a:p>
          <a:p>
            <a:pPr lvl="2"/>
            <a:r>
              <a:rPr lang="en-US" dirty="0">
                <a:solidFill>
                  <a:schemeClr val="accent5">
                    <a:lumMod val="50000"/>
                  </a:schemeClr>
                </a:solidFill>
              </a:rPr>
              <a:t>PUT – To change the state of a resource or to update it</a:t>
            </a:r>
          </a:p>
          <a:p>
            <a:pPr lvl="2"/>
            <a:r>
              <a:rPr lang="en-US" dirty="0">
                <a:solidFill>
                  <a:schemeClr val="accent5">
                    <a:lumMod val="50000"/>
                  </a:schemeClr>
                </a:solidFill>
              </a:rPr>
              <a:t>DELETE – To remove or delete a resource from the server</a:t>
            </a:r>
          </a:p>
          <a:p>
            <a:r>
              <a:rPr lang="en-US" dirty="0"/>
              <a:t>Code on demand (optional)</a:t>
            </a:r>
          </a:p>
          <a:p>
            <a:pPr lvl="1"/>
            <a:r>
              <a:rPr lang="en-US" dirty="0"/>
              <a:t>REST also allows client functionality to extend by downloading and executing code in the form of applets or scripts.</a:t>
            </a:r>
          </a:p>
          <a:p>
            <a:pPr lvl="1"/>
            <a:r>
              <a:rPr lang="en-US" dirty="0"/>
              <a:t>Servers can provide part of features delivered to the client in the form of code, and the client only needs to execute the code.</a:t>
            </a:r>
          </a:p>
        </p:txBody>
      </p:sp>
    </p:spTree>
    <p:extLst>
      <p:ext uri="{BB962C8B-B14F-4D97-AF65-F5344CB8AC3E}">
        <p14:creationId xmlns:p14="http://schemas.microsoft.com/office/powerpoint/2010/main" val="14903955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231B8-527D-46EF-8202-016136963254}"/>
              </a:ext>
            </a:extLst>
          </p:cNvPr>
          <p:cNvSpPr>
            <a:spLocks noGrp="1"/>
          </p:cNvSpPr>
          <p:nvPr>
            <p:ph type="title"/>
          </p:nvPr>
        </p:nvSpPr>
        <p:spPr/>
        <p:txBody>
          <a:bodyPr>
            <a:normAutofit fontScale="90000"/>
          </a:bodyPr>
          <a:lstStyle/>
          <a:p>
            <a:r>
              <a:rPr lang="en-US" dirty="0" err="1"/>
              <a:t>RESTFul</a:t>
            </a:r>
            <a:r>
              <a:rPr lang="en-US" dirty="0"/>
              <a:t> Principles and Constraints</a:t>
            </a:r>
            <a:r>
              <a:rPr lang="th-TH" dirty="0"/>
              <a:t> </a:t>
            </a:r>
            <a:r>
              <a:rPr lang="en-US" dirty="0"/>
              <a:t>(3)</a:t>
            </a:r>
          </a:p>
        </p:txBody>
      </p:sp>
      <p:sp>
        <p:nvSpPr>
          <p:cNvPr id="4" name="Content Placeholder 2">
            <a:extLst>
              <a:ext uri="{FF2B5EF4-FFF2-40B4-BE49-F238E27FC236}">
                <a16:creationId xmlns:a16="http://schemas.microsoft.com/office/drawing/2014/main" id="{25914342-F512-4C69-8432-29D2DB5BAA4C}"/>
              </a:ext>
            </a:extLst>
          </p:cNvPr>
          <p:cNvSpPr>
            <a:spLocks noGrp="1"/>
          </p:cNvSpPr>
          <p:nvPr>
            <p:ph idx="1"/>
          </p:nvPr>
        </p:nvSpPr>
        <p:spPr>
          <a:xfrm>
            <a:off x="838200" y="1187450"/>
            <a:ext cx="10515600" cy="4989513"/>
          </a:xfrm>
        </p:spPr>
        <p:txBody>
          <a:bodyPr>
            <a:normAutofit/>
          </a:bodyPr>
          <a:lstStyle/>
          <a:p>
            <a:r>
              <a:rPr lang="en-US" dirty="0"/>
              <a:t>Cacheable</a:t>
            </a:r>
          </a:p>
          <a:p>
            <a:pPr lvl="1"/>
            <a:r>
              <a:rPr lang="en-US" dirty="0"/>
              <a:t>The cacheable constraint requires that a response should implicitly or explicitly label itself as cacheable or non-cacheable.</a:t>
            </a:r>
          </a:p>
          <a:p>
            <a:pPr lvl="1"/>
            <a:r>
              <a:rPr lang="en-US" dirty="0"/>
              <a:t>If the response is cacheable, the client application gets the right to reuse the response data later for equivalent requests and a specified period.</a:t>
            </a:r>
          </a:p>
          <a:p>
            <a:pPr>
              <a:lnSpc>
                <a:spcPct val="120000"/>
              </a:lnSpc>
            </a:pPr>
            <a:r>
              <a:rPr lang="en-US" dirty="0">
                <a:solidFill>
                  <a:schemeClr val="accent6">
                    <a:lumMod val="75000"/>
                  </a:schemeClr>
                </a:solidFill>
              </a:rPr>
              <a:t>Layered system</a:t>
            </a:r>
          </a:p>
          <a:p>
            <a:pPr lvl="1"/>
            <a:r>
              <a:rPr lang="en-US" dirty="0">
                <a:solidFill>
                  <a:schemeClr val="accent6">
                    <a:lumMod val="75000"/>
                  </a:schemeClr>
                </a:solidFill>
              </a:rPr>
              <a:t>The layered system style allows an architecture to be composed of hierarchical layers by constraining component behavior.</a:t>
            </a:r>
          </a:p>
          <a:p>
            <a:pPr lvl="1"/>
            <a:r>
              <a:rPr lang="en-US" dirty="0">
                <a:solidFill>
                  <a:schemeClr val="accent6">
                    <a:lumMod val="75000"/>
                  </a:schemeClr>
                </a:solidFill>
              </a:rPr>
              <a:t>For example, in a layered system, each component cannot see beyond the immediate layer they are interacting with.</a:t>
            </a:r>
          </a:p>
        </p:txBody>
      </p:sp>
    </p:spTree>
    <p:extLst>
      <p:ext uri="{BB962C8B-B14F-4D97-AF65-F5344CB8AC3E}">
        <p14:creationId xmlns:p14="http://schemas.microsoft.com/office/powerpoint/2010/main" val="10426589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F2B8D-84E0-7828-7357-702756D220A7}"/>
              </a:ext>
            </a:extLst>
          </p:cNvPr>
          <p:cNvSpPr>
            <a:spLocks noGrp="1"/>
          </p:cNvSpPr>
          <p:nvPr>
            <p:ph type="title"/>
          </p:nvPr>
        </p:nvSpPr>
        <p:spPr/>
        <p:txBody>
          <a:bodyPr/>
          <a:lstStyle/>
          <a:p>
            <a:r>
              <a:rPr lang="en-TH" dirty="0"/>
              <a:t>Layered System</a:t>
            </a:r>
          </a:p>
        </p:txBody>
      </p:sp>
      <p:grpSp>
        <p:nvGrpSpPr>
          <p:cNvPr id="59" name="Group 58">
            <a:extLst>
              <a:ext uri="{FF2B5EF4-FFF2-40B4-BE49-F238E27FC236}">
                <a16:creationId xmlns:a16="http://schemas.microsoft.com/office/drawing/2014/main" id="{54236A2A-B9B9-4208-976E-C4AC7152BBA3}"/>
              </a:ext>
            </a:extLst>
          </p:cNvPr>
          <p:cNvGrpSpPr/>
          <p:nvPr/>
        </p:nvGrpSpPr>
        <p:grpSpPr>
          <a:xfrm>
            <a:off x="838200" y="1226253"/>
            <a:ext cx="8860971" cy="4967718"/>
            <a:chOff x="838200" y="1226253"/>
            <a:chExt cx="8860971" cy="4967718"/>
          </a:xfrm>
        </p:grpSpPr>
        <p:sp>
          <p:nvSpPr>
            <p:cNvPr id="6" name="Rectangle: Rounded Corners 4">
              <a:extLst>
                <a:ext uri="{FF2B5EF4-FFF2-40B4-BE49-F238E27FC236}">
                  <a16:creationId xmlns:a16="http://schemas.microsoft.com/office/drawing/2014/main" id="{B506385A-B5C4-987F-19BA-FBC0E60C5180}"/>
                </a:ext>
              </a:extLst>
            </p:cNvPr>
            <p:cNvSpPr/>
            <p:nvPr/>
          </p:nvSpPr>
          <p:spPr>
            <a:xfrm>
              <a:off x="3823571" y="1873945"/>
              <a:ext cx="3367087" cy="621970"/>
            </a:xfrm>
            <a:prstGeom prst="roundRect">
              <a:avLst/>
            </a:prstGeom>
            <a:solidFill>
              <a:schemeClr val="accent1">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dirty="0"/>
                <a:t>Controller</a:t>
              </a:r>
            </a:p>
          </p:txBody>
        </p:sp>
        <p:sp>
          <p:nvSpPr>
            <p:cNvPr id="7" name="Rectangle 6">
              <a:extLst>
                <a:ext uri="{FF2B5EF4-FFF2-40B4-BE49-F238E27FC236}">
                  <a16:creationId xmlns:a16="http://schemas.microsoft.com/office/drawing/2014/main" id="{D1C55C28-E713-A7DF-ECCF-C5A4447ECE50}"/>
                </a:ext>
              </a:extLst>
            </p:cNvPr>
            <p:cNvSpPr/>
            <p:nvPr/>
          </p:nvSpPr>
          <p:spPr>
            <a:xfrm>
              <a:off x="3853301" y="3385682"/>
              <a:ext cx="3305440" cy="555126"/>
            </a:xfrm>
            <a:prstGeom prst="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a:t>Service</a:t>
              </a:r>
              <a:endParaRPr lang="en-US" sz="1400" dirty="0"/>
            </a:p>
          </p:txBody>
        </p:sp>
        <p:pic>
          <p:nvPicPr>
            <p:cNvPr id="8" name="Graphic 7">
              <a:extLst>
                <a:ext uri="{FF2B5EF4-FFF2-40B4-BE49-F238E27FC236}">
                  <a16:creationId xmlns:a16="http://schemas.microsoft.com/office/drawing/2014/main" id="{53F26CAE-44DD-1727-FDDF-EEFB2F5BDD0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81059" y="1571439"/>
              <a:ext cx="875119" cy="911426"/>
            </a:xfrm>
            <a:prstGeom prst="rect">
              <a:avLst/>
            </a:prstGeom>
          </p:spPr>
        </p:pic>
        <p:cxnSp>
          <p:nvCxnSpPr>
            <p:cNvPr id="9" name="Connector: Elbow 24">
              <a:extLst>
                <a:ext uri="{FF2B5EF4-FFF2-40B4-BE49-F238E27FC236}">
                  <a16:creationId xmlns:a16="http://schemas.microsoft.com/office/drawing/2014/main" id="{AAF23354-A11C-D259-608E-767226C54E3D}"/>
                </a:ext>
              </a:extLst>
            </p:cNvPr>
            <p:cNvCxnSpPr>
              <a:cxnSpLocks/>
              <a:stCxn id="8" idx="2"/>
              <a:endCxn id="6" idx="1"/>
            </p:cNvCxnSpPr>
            <p:nvPr/>
          </p:nvCxnSpPr>
          <p:spPr>
            <a:xfrm rot="5400000" flipH="1" flipV="1">
              <a:off x="2772127" y="1431421"/>
              <a:ext cx="297934" cy="1804952"/>
            </a:xfrm>
            <a:prstGeom prst="bentConnector4">
              <a:avLst>
                <a:gd name="adj1" fmla="val -72745"/>
                <a:gd name="adj2" fmla="val 6212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26">
              <a:extLst>
                <a:ext uri="{FF2B5EF4-FFF2-40B4-BE49-F238E27FC236}">
                  <a16:creationId xmlns:a16="http://schemas.microsoft.com/office/drawing/2014/main" id="{F19BAA86-9156-52D3-E442-583E2203F86B}"/>
                </a:ext>
              </a:extLst>
            </p:cNvPr>
            <p:cNvCxnSpPr>
              <a:cxnSpLocks/>
              <a:stCxn id="6" idx="0"/>
              <a:endCxn id="8" idx="0"/>
            </p:cNvCxnSpPr>
            <p:nvPr/>
          </p:nvCxnSpPr>
          <p:spPr>
            <a:xfrm rot="16200000" flipV="1">
              <a:off x="3611615" y="-21556"/>
              <a:ext cx="302506" cy="3488496"/>
            </a:xfrm>
            <a:prstGeom prst="bentConnector3">
              <a:avLst>
                <a:gd name="adj1" fmla="val 17164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72F76A9-E64F-7E75-F7AF-C1E57D6041F3}"/>
                </a:ext>
              </a:extLst>
            </p:cNvPr>
            <p:cNvCxnSpPr>
              <a:cxnSpLocks/>
              <a:stCxn id="6" idx="2"/>
              <a:endCxn id="7" idx="0"/>
            </p:cNvCxnSpPr>
            <p:nvPr/>
          </p:nvCxnSpPr>
          <p:spPr>
            <a:xfrm flipH="1">
              <a:off x="5506021" y="2495915"/>
              <a:ext cx="1094" cy="889767"/>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47EC68AC-6C7D-766A-A133-BDED149251E8}"/>
                </a:ext>
              </a:extLst>
            </p:cNvPr>
            <p:cNvSpPr/>
            <p:nvPr/>
          </p:nvSpPr>
          <p:spPr>
            <a:xfrm>
              <a:off x="3853301" y="4632796"/>
              <a:ext cx="3305440" cy="555124"/>
            </a:xfrm>
            <a:prstGeom prst="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a:t>Repository</a:t>
              </a:r>
              <a:endParaRPr lang="en-US" sz="1400" dirty="0"/>
            </a:p>
          </p:txBody>
        </p:sp>
        <p:cxnSp>
          <p:nvCxnSpPr>
            <p:cNvPr id="13" name="Straight Arrow Connector 12">
              <a:extLst>
                <a:ext uri="{FF2B5EF4-FFF2-40B4-BE49-F238E27FC236}">
                  <a16:creationId xmlns:a16="http://schemas.microsoft.com/office/drawing/2014/main" id="{AABE752D-B505-372E-D4F8-9E167860570B}"/>
                </a:ext>
              </a:extLst>
            </p:cNvPr>
            <p:cNvCxnSpPr>
              <a:cxnSpLocks/>
              <a:stCxn id="7" idx="2"/>
              <a:endCxn id="12" idx="0"/>
            </p:cNvCxnSpPr>
            <p:nvPr/>
          </p:nvCxnSpPr>
          <p:spPr>
            <a:xfrm>
              <a:off x="5506021" y="3940808"/>
              <a:ext cx="0" cy="691988"/>
            </a:xfrm>
            <a:prstGeom prst="straightConnector1">
              <a:avLst/>
            </a:prstGeom>
            <a:ln w="127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B2C7626D-708F-380E-2E3C-88CD0FF43F52}"/>
                </a:ext>
              </a:extLst>
            </p:cNvPr>
            <p:cNvSpPr/>
            <p:nvPr/>
          </p:nvSpPr>
          <p:spPr>
            <a:xfrm>
              <a:off x="7220388" y="2091708"/>
              <a:ext cx="1713877" cy="291800"/>
            </a:xfrm>
            <a:prstGeom prst="rect">
              <a:avLst/>
            </a:prstGeom>
          </p:spPr>
          <p:txBody>
            <a:bodyPr wrap="square">
              <a:spAutoFit/>
            </a:bodyPr>
            <a:lstStyle/>
            <a:p>
              <a:pPr algn="ctr"/>
              <a:r>
                <a:rPr lang="en-US" sz="1400" b="1" dirty="0"/>
                <a:t>Presentation Layer</a:t>
              </a:r>
            </a:p>
          </p:txBody>
        </p:sp>
        <p:sp>
          <p:nvSpPr>
            <p:cNvPr id="16" name="Rectangle: Rounded Corners 6">
              <a:extLst>
                <a:ext uri="{FF2B5EF4-FFF2-40B4-BE49-F238E27FC236}">
                  <a16:creationId xmlns:a16="http://schemas.microsoft.com/office/drawing/2014/main" id="{4E824C01-319A-B4D0-FAB4-F67905A417C7}"/>
                </a:ext>
              </a:extLst>
            </p:cNvPr>
            <p:cNvSpPr/>
            <p:nvPr/>
          </p:nvSpPr>
          <p:spPr>
            <a:xfrm>
              <a:off x="5580460" y="2706384"/>
              <a:ext cx="1132713" cy="234414"/>
            </a:xfrm>
            <a:prstGeom prst="roundRect">
              <a:avLst/>
            </a:prstGeom>
            <a:solidFill>
              <a:schemeClr val="accent6">
                <a:lumMod val="40000"/>
                <a:lumOff val="60000"/>
              </a:schemeClr>
            </a:solidFill>
          </p:spPr>
          <p:style>
            <a:lnRef idx="2">
              <a:schemeClr val="accent5"/>
            </a:lnRef>
            <a:fillRef idx="1">
              <a:schemeClr val="lt1"/>
            </a:fillRef>
            <a:effectRef idx="0">
              <a:schemeClr val="accent5"/>
            </a:effectRef>
            <a:fontRef idx="minor">
              <a:schemeClr val="dk1"/>
            </a:fontRef>
          </p:style>
          <p:txBody>
            <a:bodyPr lIns="0" tIns="0" rIns="0" bIns="0" rtlCol="0" anchor="ctr"/>
            <a:lstStyle/>
            <a:p>
              <a:pPr algn="ctr"/>
              <a:r>
                <a:rPr lang="en-US" sz="1400" dirty="0"/>
                <a:t>Entity Object</a:t>
              </a:r>
            </a:p>
          </p:txBody>
        </p:sp>
        <p:pic>
          <p:nvPicPr>
            <p:cNvPr id="1026" name="Picture 2" descr="Json file - Free interface icons">
              <a:extLst>
                <a:ext uri="{FF2B5EF4-FFF2-40B4-BE49-F238E27FC236}">
                  <a16:creationId xmlns:a16="http://schemas.microsoft.com/office/drawing/2014/main" id="{44B5BC3C-F6BE-791E-EA48-E0C3388424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5721" y="1226253"/>
              <a:ext cx="340707" cy="35484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Json file - Free interface icons">
              <a:extLst>
                <a:ext uri="{FF2B5EF4-FFF2-40B4-BE49-F238E27FC236}">
                  <a16:creationId xmlns:a16="http://schemas.microsoft.com/office/drawing/2014/main" id="{7D99EF2B-B1A1-C1F3-BC51-999DA6D905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3594" y="2506051"/>
              <a:ext cx="362030" cy="377050"/>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Rounded Corners 6">
              <a:extLst>
                <a:ext uri="{FF2B5EF4-FFF2-40B4-BE49-F238E27FC236}">
                  <a16:creationId xmlns:a16="http://schemas.microsoft.com/office/drawing/2014/main" id="{0AF314D8-A901-AD6C-C6A1-58B7B4EC6E23}"/>
                </a:ext>
              </a:extLst>
            </p:cNvPr>
            <p:cNvSpPr/>
            <p:nvPr/>
          </p:nvSpPr>
          <p:spPr>
            <a:xfrm>
              <a:off x="5573166" y="4031291"/>
              <a:ext cx="1132713" cy="234414"/>
            </a:xfrm>
            <a:prstGeom prst="roundRect">
              <a:avLst/>
            </a:prstGeom>
            <a:solidFill>
              <a:schemeClr val="accent6">
                <a:lumMod val="40000"/>
                <a:lumOff val="60000"/>
              </a:schemeClr>
            </a:solidFill>
          </p:spPr>
          <p:style>
            <a:lnRef idx="2">
              <a:schemeClr val="accent5"/>
            </a:lnRef>
            <a:fillRef idx="1">
              <a:schemeClr val="lt1"/>
            </a:fillRef>
            <a:effectRef idx="0">
              <a:schemeClr val="accent5"/>
            </a:effectRef>
            <a:fontRef idx="minor">
              <a:schemeClr val="dk1"/>
            </a:fontRef>
          </p:style>
          <p:txBody>
            <a:bodyPr lIns="0" tIns="0" rIns="0" bIns="0" rtlCol="0" anchor="ctr"/>
            <a:lstStyle/>
            <a:p>
              <a:pPr algn="ctr"/>
              <a:r>
                <a:rPr lang="en-US" sz="1400" dirty="0"/>
                <a:t>Entity Object</a:t>
              </a:r>
            </a:p>
          </p:txBody>
        </p:sp>
        <p:pic>
          <p:nvPicPr>
            <p:cNvPr id="35" name="Graphic 34" descr="Database outline">
              <a:extLst>
                <a:ext uri="{FF2B5EF4-FFF2-40B4-BE49-F238E27FC236}">
                  <a16:creationId xmlns:a16="http://schemas.microsoft.com/office/drawing/2014/main" id="{54678159-193D-7243-41E5-6E9BAE4859D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93875" y="5543781"/>
              <a:ext cx="624290" cy="650190"/>
            </a:xfrm>
            <a:prstGeom prst="rect">
              <a:avLst/>
            </a:prstGeom>
          </p:spPr>
        </p:pic>
        <p:cxnSp>
          <p:nvCxnSpPr>
            <p:cNvPr id="36" name="Straight Arrow Connector 35">
              <a:extLst>
                <a:ext uri="{FF2B5EF4-FFF2-40B4-BE49-F238E27FC236}">
                  <a16:creationId xmlns:a16="http://schemas.microsoft.com/office/drawing/2014/main" id="{81EE9653-65DC-C17B-20D4-44F1FB94F7E0}"/>
                </a:ext>
              </a:extLst>
            </p:cNvPr>
            <p:cNvCxnSpPr>
              <a:cxnSpLocks/>
              <a:stCxn id="12" idx="2"/>
              <a:endCxn id="35" idx="0"/>
            </p:cNvCxnSpPr>
            <p:nvPr/>
          </p:nvCxnSpPr>
          <p:spPr>
            <a:xfrm flipH="1">
              <a:off x="5506020" y="5187920"/>
              <a:ext cx="1" cy="355861"/>
            </a:xfrm>
            <a:prstGeom prst="straightConnector1">
              <a:avLst/>
            </a:prstGeom>
            <a:ln w="127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37E284E-C34C-D364-8CEF-2B0D75CDED35}"/>
                </a:ext>
              </a:extLst>
            </p:cNvPr>
            <p:cNvCxnSpPr/>
            <p:nvPr/>
          </p:nvCxnSpPr>
          <p:spPr>
            <a:xfrm>
              <a:off x="838200" y="3074278"/>
              <a:ext cx="8742057" cy="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F78EB20-B5FA-7AFB-9544-180A0FF47E41}"/>
                </a:ext>
              </a:extLst>
            </p:cNvPr>
            <p:cNvCxnSpPr/>
            <p:nvPr/>
          </p:nvCxnSpPr>
          <p:spPr>
            <a:xfrm>
              <a:off x="880779" y="4354033"/>
              <a:ext cx="8742057" cy="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53BE4A7-63AC-AB3A-C9B0-9DFA7CB4737D}"/>
                </a:ext>
              </a:extLst>
            </p:cNvPr>
            <p:cNvCxnSpPr/>
            <p:nvPr/>
          </p:nvCxnSpPr>
          <p:spPr>
            <a:xfrm>
              <a:off x="957114" y="5378037"/>
              <a:ext cx="8742057" cy="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BCF57B17-6BFA-98E3-1942-59A55CD97E9A}"/>
                </a:ext>
              </a:extLst>
            </p:cNvPr>
            <p:cNvSpPr/>
            <p:nvPr/>
          </p:nvSpPr>
          <p:spPr>
            <a:xfrm>
              <a:off x="7220387" y="3506741"/>
              <a:ext cx="1823541" cy="291800"/>
            </a:xfrm>
            <a:prstGeom prst="rect">
              <a:avLst/>
            </a:prstGeom>
          </p:spPr>
          <p:txBody>
            <a:bodyPr wrap="square">
              <a:spAutoFit/>
            </a:bodyPr>
            <a:lstStyle/>
            <a:p>
              <a:pPr algn="ctr"/>
              <a:r>
                <a:rPr lang="en-US" sz="1400" b="1" dirty="0"/>
                <a:t>Business Logic Layer</a:t>
              </a:r>
            </a:p>
          </p:txBody>
        </p:sp>
        <p:sp>
          <p:nvSpPr>
            <p:cNvPr id="56" name="Rectangle 55">
              <a:extLst>
                <a:ext uri="{FF2B5EF4-FFF2-40B4-BE49-F238E27FC236}">
                  <a16:creationId xmlns:a16="http://schemas.microsoft.com/office/drawing/2014/main" id="{C5885CCD-0364-4673-51AB-1285F763A35C}"/>
                </a:ext>
              </a:extLst>
            </p:cNvPr>
            <p:cNvSpPr/>
            <p:nvPr/>
          </p:nvSpPr>
          <p:spPr>
            <a:xfrm>
              <a:off x="7220387" y="4676643"/>
              <a:ext cx="1823541" cy="291800"/>
            </a:xfrm>
            <a:prstGeom prst="rect">
              <a:avLst/>
            </a:prstGeom>
          </p:spPr>
          <p:txBody>
            <a:bodyPr wrap="square">
              <a:spAutoFit/>
            </a:bodyPr>
            <a:lstStyle/>
            <a:p>
              <a:pPr algn="ctr"/>
              <a:r>
                <a:rPr lang="en-US" sz="1400" b="1" dirty="0"/>
                <a:t>Persistence Layer</a:t>
              </a:r>
            </a:p>
          </p:txBody>
        </p:sp>
        <p:sp>
          <p:nvSpPr>
            <p:cNvPr id="58" name="Rectangle 57">
              <a:extLst>
                <a:ext uri="{FF2B5EF4-FFF2-40B4-BE49-F238E27FC236}">
                  <a16:creationId xmlns:a16="http://schemas.microsoft.com/office/drawing/2014/main" id="{F11F4028-1E7C-8B07-5696-185EE4CFF87E}"/>
                </a:ext>
              </a:extLst>
            </p:cNvPr>
            <p:cNvSpPr/>
            <p:nvPr/>
          </p:nvSpPr>
          <p:spPr>
            <a:xfrm>
              <a:off x="1237891" y="2365040"/>
              <a:ext cx="1508537" cy="307777"/>
            </a:xfrm>
            <a:prstGeom prst="rect">
              <a:avLst/>
            </a:prstGeom>
          </p:spPr>
          <p:txBody>
            <a:bodyPr wrap="square">
              <a:spAutoFit/>
            </a:bodyPr>
            <a:lstStyle/>
            <a:p>
              <a:pPr algn="ctr"/>
              <a:r>
                <a:rPr lang="en-US" sz="1400" b="1" dirty="0">
                  <a:solidFill>
                    <a:schemeClr val="accent2"/>
                  </a:solidFill>
                </a:rPr>
                <a:t>Front-End</a:t>
              </a:r>
            </a:p>
          </p:txBody>
        </p:sp>
      </p:grpSp>
      <p:pic>
        <p:nvPicPr>
          <p:cNvPr id="1028" name="Picture 4" descr="File folder - Free files and folders icons">
            <a:extLst>
              <a:ext uri="{FF2B5EF4-FFF2-40B4-BE49-F238E27FC236}">
                <a16:creationId xmlns:a16="http://schemas.microsoft.com/office/drawing/2014/main" id="{959F11EA-CE48-7DAA-5ED4-BD7156C9A31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90056" y="5549831"/>
            <a:ext cx="650176" cy="650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04911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D77E5-A3B8-10A4-DDD5-AF6D3FEECB2F}"/>
              </a:ext>
            </a:extLst>
          </p:cNvPr>
          <p:cNvSpPr>
            <a:spLocks noGrp="1"/>
          </p:cNvSpPr>
          <p:nvPr>
            <p:ph type="title"/>
          </p:nvPr>
        </p:nvSpPr>
        <p:spPr/>
        <p:txBody>
          <a:bodyPr/>
          <a:lstStyle/>
          <a:p>
            <a:r>
              <a:rPr lang="en-TH" dirty="0"/>
              <a:t>Controller </a:t>
            </a:r>
          </a:p>
        </p:txBody>
      </p:sp>
      <p:sp>
        <p:nvSpPr>
          <p:cNvPr id="3" name="Content Placeholder 2">
            <a:extLst>
              <a:ext uri="{FF2B5EF4-FFF2-40B4-BE49-F238E27FC236}">
                <a16:creationId xmlns:a16="http://schemas.microsoft.com/office/drawing/2014/main" id="{5CFD7895-0868-5BF7-BB1A-46D22085C177}"/>
              </a:ext>
            </a:extLst>
          </p:cNvPr>
          <p:cNvSpPr>
            <a:spLocks noGrp="1"/>
          </p:cNvSpPr>
          <p:nvPr>
            <p:ph idx="1"/>
          </p:nvPr>
        </p:nvSpPr>
        <p:spPr/>
        <p:txBody>
          <a:bodyPr>
            <a:normAutofit fontScale="62500" lnSpcReduction="20000"/>
          </a:bodyPr>
          <a:lstStyle/>
          <a:p>
            <a:pPr marL="0" indent="0">
              <a:buFont typeface="Arial" panose="020B0604020202020204" pitchFamily="34" charset="0"/>
              <a:buNone/>
            </a:pPr>
            <a:r>
              <a:rPr lang="en-US">
                <a:solidFill>
                  <a:srgbClr val="9E880D"/>
                </a:solidFill>
              </a:rPr>
              <a:t>@RestController</a:t>
            </a:r>
            <a:br>
              <a:rPr lang="en-US">
                <a:solidFill>
                  <a:srgbClr val="9E880D"/>
                </a:solidFill>
              </a:rPr>
            </a:br>
            <a:r>
              <a:rPr lang="en-US">
                <a:solidFill>
                  <a:srgbClr val="9E880D"/>
                </a:solidFill>
              </a:rPr>
              <a:t>@RequestMapping</a:t>
            </a:r>
            <a:r>
              <a:rPr lang="en-US"/>
              <a:t>(</a:t>
            </a:r>
            <a:r>
              <a:rPr lang="en-US">
                <a:solidFill>
                  <a:srgbClr val="067D17"/>
                </a:solidFill>
              </a:rPr>
              <a:t>"/api/offices"</a:t>
            </a:r>
            <a:r>
              <a:rPr lang="en-US"/>
              <a:t>)</a:t>
            </a:r>
          </a:p>
          <a:p>
            <a:pPr marL="0" indent="0">
              <a:buFont typeface="Arial" panose="020B0604020202020204" pitchFamily="34" charset="0"/>
              <a:buNone/>
            </a:pPr>
            <a:r>
              <a:rPr lang="en-US">
                <a:solidFill>
                  <a:srgbClr val="0033B3"/>
                </a:solidFill>
              </a:rPr>
              <a:t>public class </a:t>
            </a:r>
            <a:r>
              <a:rPr lang="en-US">
                <a:solidFill>
                  <a:srgbClr val="000000"/>
                </a:solidFill>
              </a:rPr>
              <a:t>OfficeController </a:t>
            </a:r>
            <a:r>
              <a:rPr lang="en-US"/>
              <a:t>{</a:t>
            </a:r>
            <a:br>
              <a:rPr lang="en-US"/>
            </a:br>
            <a:r>
              <a:rPr lang="en-US"/>
              <a:t>    </a:t>
            </a:r>
            <a:r>
              <a:rPr lang="en-US">
                <a:solidFill>
                  <a:srgbClr val="9E880D"/>
                </a:solidFill>
              </a:rPr>
              <a:t>@Autowired</a:t>
            </a:r>
            <a:br>
              <a:rPr lang="en-US">
                <a:solidFill>
                  <a:srgbClr val="9E880D"/>
                </a:solidFill>
              </a:rPr>
            </a:br>
            <a:r>
              <a:rPr lang="en-US">
                <a:solidFill>
                  <a:srgbClr val="9E880D"/>
                </a:solidFill>
              </a:rPr>
              <a:t>    </a:t>
            </a:r>
            <a:r>
              <a:rPr lang="en-US">
                <a:solidFill>
                  <a:srgbClr val="0033B3"/>
                </a:solidFill>
              </a:rPr>
              <a:t>private </a:t>
            </a:r>
            <a:r>
              <a:rPr lang="en-US">
                <a:solidFill>
                  <a:srgbClr val="000000"/>
                </a:solidFill>
              </a:rPr>
              <a:t>OfficeService </a:t>
            </a:r>
            <a:r>
              <a:rPr lang="en-US">
                <a:solidFill>
                  <a:srgbClr val="871094"/>
                </a:solidFill>
              </a:rPr>
              <a:t>service</a:t>
            </a:r>
            <a:r>
              <a:rPr lang="en-US"/>
              <a:t>;</a:t>
            </a:r>
            <a:br>
              <a:rPr lang="en-US"/>
            </a:br>
            <a:br>
              <a:rPr lang="en-US"/>
            </a:br>
            <a:r>
              <a:rPr lang="en-US"/>
              <a:t>    </a:t>
            </a:r>
            <a:r>
              <a:rPr lang="en-US">
                <a:solidFill>
                  <a:srgbClr val="9E880D"/>
                </a:solidFill>
              </a:rPr>
              <a:t>@GetMapping</a:t>
            </a:r>
            <a:r>
              <a:rPr lang="en-US"/>
              <a:t>(</a:t>
            </a:r>
            <a:r>
              <a:rPr lang="en-US">
                <a:solidFill>
                  <a:srgbClr val="067D17"/>
                </a:solidFill>
              </a:rPr>
              <a:t>""</a:t>
            </a:r>
            <a:r>
              <a:rPr lang="en-US"/>
              <a:t>)</a:t>
            </a:r>
            <a:br>
              <a:rPr lang="en-US"/>
            </a:br>
            <a:r>
              <a:rPr lang="en-US"/>
              <a:t>    </a:t>
            </a:r>
            <a:r>
              <a:rPr lang="en-US">
                <a:solidFill>
                  <a:srgbClr val="0033B3"/>
                </a:solidFill>
              </a:rPr>
              <a:t>public </a:t>
            </a:r>
            <a:r>
              <a:rPr lang="en-US">
                <a:solidFill>
                  <a:srgbClr val="000000"/>
                </a:solidFill>
              </a:rPr>
              <a:t>List</a:t>
            </a:r>
            <a:r>
              <a:rPr lang="en-US"/>
              <a:t>&lt;</a:t>
            </a:r>
            <a:r>
              <a:rPr lang="en-US">
                <a:solidFill>
                  <a:srgbClr val="000000"/>
                </a:solidFill>
              </a:rPr>
              <a:t>Office</a:t>
            </a:r>
            <a:r>
              <a:rPr lang="en-US"/>
              <a:t>&gt; </a:t>
            </a:r>
            <a:r>
              <a:rPr lang="en-US">
                <a:solidFill>
                  <a:srgbClr val="00627A"/>
                </a:solidFill>
              </a:rPr>
              <a:t>getAllOffices</a:t>
            </a:r>
            <a:r>
              <a:rPr lang="en-US"/>
              <a:t>() {</a:t>
            </a:r>
            <a:br>
              <a:rPr lang="en-US"/>
            </a:br>
            <a:r>
              <a:rPr lang="en-US"/>
              <a:t>        </a:t>
            </a:r>
            <a:r>
              <a:rPr lang="en-US">
                <a:solidFill>
                  <a:srgbClr val="0033B3"/>
                </a:solidFill>
              </a:rPr>
              <a:t>return </a:t>
            </a:r>
            <a:r>
              <a:rPr lang="en-US">
                <a:solidFill>
                  <a:srgbClr val="871094"/>
                </a:solidFill>
              </a:rPr>
              <a:t>service</a:t>
            </a:r>
            <a:r>
              <a:rPr lang="en-US"/>
              <a:t>.getAllOffice();</a:t>
            </a:r>
            <a:br>
              <a:rPr lang="en-US"/>
            </a:br>
            <a:r>
              <a:rPr lang="en-US"/>
              <a:t>    }</a:t>
            </a:r>
            <a:br>
              <a:rPr lang="en-US"/>
            </a:br>
            <a:br>
              <a:rPr lang="en-US"/>
            </a:br>
            <a:r>
              <a:rPr lang="en-US"/>
              <a:t>    </a:t>
            </a:r>
            <a:r>
              <a:rPr lang="en-US">
                <a:solidFill>
                  <a:srgbClr val="9E880D"/>
                </a:solidFill>
              </a:rPr>
              <a:t>@GetMapping</a:t>
            </a:r>
            <a:r>
              <a:rPr lang="en-US"/>
              <a:t>(</a:t>
            </a:r>
            <a:r>
              <a:rPr lang="en-US">
                <a:solidFill>
                  <a:srgbClr val="067D17"/>
                </a:solidFill>
              </a:rPr>
              <a:t>"/{officeCode}"</a:t>
            </a:r>
            <a:r>
              <a:rPr lang="en-US"/>
              <a:t>)</a:t>
            </a:r>
            <a:br>
              <a:rPr lang="en-US"/>
            </a:br>
            <a:r>
              <a:rPr lang="en-US"/>
              <a:t>    </a:t>
            </a:r>
            <a:r>
              <a:rPr lang="en-US">
                <a:solidFill>
                  <a:srgbClr val="0033B3"/>
                </a:solidFill>
              </a:rPr>
              <a:t>public </a:t>
            </a:r>
            <a:r>
              <a:rPr lang="en-US">
                <a:solidFill>
                  <a:srgbClr val="000000"/>
                </a:solidFill>
              </a:rPr>
              <a:t>Office </a:t>
            </a:r>
            <a:r>
              <a:rPr lang="en-US">
                <a:solidFill>
                  <a:srgbClr val="00627A"/>
                </a:solidFill>
              </a:rPr>
              <a:t>getOfficeById</a:t>
            </a:r>
            <a:r>
              <a:rPr lang="en-US"/>
              <a:t>(</a:t>
            </a:r>
            <a:r>
              <a:rPr lang="en-US">
                <a:solidFill>
                  <a:srgbClr val="9E880D"/>
                </a:solidFill>
              </a:rPr>
              <a:t>@PathVariable </a:t>
            </a:r>
            <a:r>
              <a:rPr lang="en-US">
                <a:solidFill>
                  <a:srgbClr val="000000"/>
                </a:solidFill>
              </a:rPr>
              <a:t>String </a:t>
            </a:r>
            <a:r>
              <a:rPr lang="en-US"/>
              <a:t>officeCode) {</a:t>
            </a:r>
            <a:br>
              <a:rPr lang="en-US"/>
            </a:br>
            <a:r>
              <a:rPr lang="en-US"/>
              <a:t>        </a:t>
            </a:r>
            <a:r>
              <a:rPr lang="en-US">
                <a:solidFill>
                  <a:srgbClr val="0033B3"/>
                </a:solidFill>
              </a:rPr>
              <a:t>return </a:t>
            </a:r>
            <a:r>
              <a:rPr lang="en-US">
                <a:solidFill>
                  <a:srgbClr val="871094"/>
                </a:solidFill>
              </a:rPr>
              <a:t>service</a:t>
            </a:r>
            <a:r>
              <a:rPr lang="en-US"/>
              <a:t>.getOffice(officeCode);</a:t>
            </a:r>
            <a:br>
              <a:rPr lang="en-US"/>
            </a:br>
            <a:r>
              <a:rPr lang="en-US"/>
              <a:t>    }</a:t>
            </a:r>
          </a:p>
          <a:p>
            <a:pPr marL="0" indent="0">
              <a:buFont typeface="Arial" panose="020B0604020202020204" pitchFamily="34" charset="0"/>
              <a:buNone/>
            </a:pPr>
            <a:endParaRPr lang="en-US"/>
          </a:p>
          <a:p>
            <a:pPr marL="0" indent="0">
              <a:buFont typeface="Arial" panose="020B0604020202020204" pitchFamily="34" charset="0"/>
              <a:buNone/>
            </a:pPr>
            <a:r>
              <a:rPr lang="en-US">
                <a:solidFill>
                  <a:srgbClr val="9E880D"/>
                </a:solidFill>
              </a:rPr>
              <a:t>    @PostMapping</a:t>
            </a:r>
            <a:r>
              <a:rPr lang="en-US"/>
              <a:t>(</a:t>
            </a:r>
            <a:r>
              <a:rPr lang="en-US">
                <a:solidFill>
                  <a:srgbClr val="067D17"/>
                </a:solidFill>
              </a:rPr>
              <a:t>""</a:t>
            </a:r>
            <a:r>
              <a:rPr lang="en-US"/>
              <a:t>)</a:t>
            </a:r>
            <a:br>
              <a:rPr lang="en-US"/>
            </a:br>
            <a:r>
              <a:rPr lang="en-US"/>
              <a:t>    </a:t>
            </a:r>
            <a:r>
              <a:rPr lang="en-US">
                <a:solidFill>
                  <a:srgbClr val="0033B3"/>
                </a:solidFill>
              </a:rPr>
              <a:t>public </a:t>
            </a:r>
            <a:r>
              <a:rPr lang="en-US">
                <a:solidFill>
                  <a:srgbClr val="000000"/>
                </a:solidFill>
              </a:rPr>
              <a:t>Office </a:t>
            </a:r>
            <a:r>
              <a:rPr lang="en-US">
                <a:solidFill>
                  <a:srgbClr val="00627A"/>
                </a:solidFill>
              </a:rPr>
              <a:t>addNewOffice</a:t>
            </a:r>
            <a:r>
              <a:rPr lang="en-US"/>
              <a:t>(</a:t>
            </a:r>
            <a:r>
              <a:rPr lang="en-US">
                <a:solidFill>
                  <a:srgbClr val="9E880D"/>
                </a:solidFill>
              </a:rPr>
              <a:t>@RequestBody </a:t>
            </a:r>
            <a:r>
              <a:rPr lang="en-US">
                <a:solidFill>
                  <a:srgbClr val="000000"/>
                </a:solidFill>
              </a:rPr>
              <a:t>Office </a:t>
            </a:r>
            <a:r>
              <a:rPr lang="en-US"/>
              <a:t>office) {</a:t>
            </a:r>
            <a:br>
              <a:rPr lang="en-US"/>
            </a:br>
            <a:r>
              <a:rPr lang="en-US"/>
              <a:t>         </a:t>
            </a:r>
            <a:r>
              <a:rPr lang="en-US">
                <a:solidFill>
                  <a:srgbClr val="0033B3"/>
                </a:solidFill>
              </a:rPr>
              <a:t>return </a:t>
            </a:r>
            <a:r>
              <a:rPr lang="en-US">
                <a:solidFill>
                  <a:srgbClr val="871094"/>
                </a:solidFill>
              </a:rPr>
              <a:t>service</a:t>
            </a:r>
            <a:r>
              <a:rPr lang="en-US"/>
              <a:t>.createNewOffice(office);</a:t>
            </a:r>
            <a:br>
              <a:rPr lang="en-US"/>
            </a:br>
            <a:r>
              <a:rPr lang="en-US"/>
              <a:t>   }</a:t>
            </a:r>
          </a:p>
          <a:p>
            <a:pPr marL="0" indent="0">
              <a:buNone/>
            </a:pPr>
            <a:endParaRPr lang="en-TH" dirty="0"/>
          </a:p>
        </p:txBody>
      </p:sp>
      <p:sp>
        <p:nvSpPr>
          <p:cNvPr id="4" name="Content Placeholder 2">
            <a:extLst>
              <a:ext uri="{FF2B5EF4-FFF2-40B4-BE49-F238E27FC236}">
                <a16:creationId xmlns:a16="http://schemas.microsoft.com/office/drawing/2014/main" id="{D8A5E235-D511-A759-0D5C-729459DE90A2}"/>
              </a:ext>
            </a:extLst>
          </p:cNvPr>
          <p:cNvSpPr txBox="1">
            <a:spLocks/>
          </p:cNvSpPr>
          <p:nvPr/>
        </p:nvSpPr>
        <p:spPr>
          <a:xfrm>
            <a:off x="990600" y="1339174"/>
            <a:ext cx="10515600" cy="4990189"/>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6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6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6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5" name="Double Brace 4">
            <a:extLst>
              <a:ext uri="{FF2B5EF4-FFF2-40B4-BE49-F238E27FC236}">
                <a16:creationId xmlns:a16="http://schemas.microsoft.com/office/drawing/2014/main" id="{761438FA-534E-D1E2-6E76-504EC4668E75}"/>
              </a:ext>
            </a:extLst>
          </p:cNvPr>
          <p:cNvSpPr/>
          <p:nvPr/>
        </p:nvSpPr>
        <p:spPr>
          <a:xfrm>
            <a:off x="6498772" y="380539"/>
            <a:ext cx="4855028" cy="1361177"/>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r>
              <a:rPr lang="en-US" sz="1400" b="0" i="0" dirty="0">
                <a:solidFill>
                  <a:srgbClr val="000000"/>
                </a:solidFill>
                <a:effectLst/>
                <a:latin typeface="Open Sans" panose="020F0502020204030204" pitchFamily="34" charset="0"/>
              </a:rPr>
              <a:t>In Spring’s approach to building RESTful web services, HTTP requests are handled by a controller. These components are identified by the </a:t>
            </a:r>
            <a:r>
              <a:rPr lang="en-US" sz="1400" b="0" i="0" u="none" strike="noStrike" dirty="0">
                <a:solidFill>
                  <a:srgbClr val="086DC3"/>
                </a:solidFill>
                <a:effectLst/>
                <a:latin typeface="Open Sans" panose="020F0502020204030204" pitchFamily="34" charset="0"/>
                <a:hlinkClick r:id="rId2"/>
              </a:rPr>
              <a:t>@RestController</a:t>
            </a:r>
            <a:r>
              <a:rPr lang="en-US" sz="1400" b="0" i="0" dirty="0">
                <a:solidFill>
                  <a:srgbClr val="000000"/>
                </a:solidFill>
                <a:effectLst/>
                <a:latin typeface="Open Sans" panose="020F0502020204030204" pitchFamily="34" charset="0"/>
              </a:rPr>
              <a:t> annotation, the data returned by each method will be written straight into the response body instead of rendering a template.</a:t>
            </a:r>
            <a:endParaRPr lang="en-TH" sz="1400" dirty="0"/>
          </a:p>
        </p:txBody>
      </p:sp>
      <p:cxnSp>
        <p:nvCxnSpPr>
          <p:cNvPr id="8" name="Straight Connector 7">
            <a:extLst>
              <a:ext uri="{FF2B5EF4-FFF2-40B4-BE49-F238E27FC236}">
                <a16:creationId xmlns:a16="http://schemas.microsoft.com/office/drawing/2014/main" id="{973E62D9-8F2A-D464-13BE-2A8DE004F29D}"/>
              </a:ext>
            </a:extLst>
          </p:cNvPr>
          <p:cNvCxnSpPr>
            <a:endCxn id="5" idx="1"/>
          </p:cNvCxnSpPr>
          <p:nvPr/>
        </p:nvCxnSpPr>
        <p:spPr>
          <a:xfrm flipV="1">
            <a:off x="2536371" y="1061128"/>
            <a:ext cx="3962401" cy="332476"/>
          </a:xfrm>
          <a:prstGeom prst="line">
            <a:avLst/>
          </a:prstGeom>
        </p:spPr>
        <p:style>
          <a:lnRef idx="1">
            <a:schemeClr val="accent1"/>
          </a:lnRef>
          <a:fillRef idx="0">
            <a:schemeClr val="accent1"/>
          </a:fillRef>
          <a:effectRef idx="0">
            <a:schemeClr val="accent1"/>
          </a:effectRef>
          <a:fontRef idx="minor">
            <a:schemeClr val="tx1"/>
          </a:fontRef>
        </p:style>
      </p:cxnSp>
      <p:sp>
        <p:nvSpPr>
          <p:cNvPr id="11" name="Double Brace 10">
            <a:extLst>
              <a:ext uri="{FF2B5EF4-FFF2-40B4-BE49-F238E27FC236}">
                <a16:creationId xmlns:a16="http://schemas.microsoft.com/office/drawing/2014/main" id="{5D3C306A-CAB7-2645-8597-432DFF00D568}"/>
              </a:ext>
            </a:extLst>
          </p:cNvPr>
          <p:cNvSpPr/>
          <p:nvPr/>
        </p:nvSpPr>
        <p:spPr>
          <a:xfrm>
            <a:off x="7244444" y="2152455"/>
            <a:ext cx="4207328" cy="2589874"/>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r>
              <a:rPr lang="en-US" sz="1400" b="0" i="0" dirty="0">
                <a:solidFill>
                  <a:srgbClr val="000000"/>
                </a:solidFill>
                <a:effectLst/>
                <a:latin typeface="Open Sans" panose="020F0502020204030204" pitchFamily="34" charset="0"/>
              </a:rPr>
              <a:t>You can use the @</a:t>
            </a:r>
            <a:r>
              <a:rPr lang="en-US" sz="1400" b="0" i="0" dirty="0" err="1">
                <a:solidFill>
                  <a:srgbClr val="000000"/>
                </a:solidFill>
                <a:effectLst/>
                <a:latin typeface="Open Sans" panose="020F0502020204030204" pitchFamily="34" charset="0"/>
              </a:rPr>
              <a:t>RequestMapping</a:t>
            </a:r>
            <a:r>
              <a:rPr lang="en-US" sz="1400" b="0" i="0" dirty="0">
                <a:solidFill>
                  <a:srgbClr val="000000"/>
                </a:solidFill>
                <a:effectLst/>
                <a:latin typeface="Open Sans" panose="020F0502020204030204" pitchFamily="34" charset="0"/>
              </a:rPr>
              <a:t> annotation to map requests to controllers methods. It has various attributes to match by URL, HTTP method, request parameters, headers, and media types. You can use it at the class level to express shared mappings or at the method level to narrow down to a specific endpoint mapping.</a:t>
            </a:r>
          </a:p>
          <a:p>
            <a:endParaRPr lang="en-US" sz="1400" b="0" i="0" dirty="0">
              <a:solidFill>
                <a:srgbClr val="000000"/>
              </a:solidFill>
              <a:effectLst/>
              <a:latin typeface="Open Sans" panose="020F0502020204030204" pitchFamily="34" charset="0"/>
            </a:endParaRPr>
          </a:p>
        </p:txBody>
      </p:sp>
      <p:cxnSp>
        <p:nvCxnSpPr>
          <p:cNvPr id="13" name="Straight Connector 12">
            <a:extLst>
              <a:ext uri="{FF2B5EF4-FFF2-40B4-BE49-F238E27FC236}">
                <a16:creationId xmlns:a16="http://schemas.microsoft.com/office/drawing/2014/main" id="{6E541F59-A8E5-06BF-5DB3-40AA42745C22}"/>
              </a:ext>
            </a:extLst>
          </p:cNvPr>
          <p:cNvCxnSpPr>
            <a:cxnSpLocks/>
          </p:cNvCxnSpPr>
          <p:nvPr/>
        </p:nvCxnSpPr>
        <p:spPr>
          <a:xfrm>
            <a:off x="4049486" y="1666670"/>
            <a:ext cx="3401786" cy="2129065"/>
          </a:xfrm>
          <a:prstGeom prst="line">
            <a:avLst/>
          </a:prstGeom>
        </p:spPr>
        <p:style>
          <a:lnRef idx="1">
            <a:schemeClr val="accent1"/>
          </a:lnRef>
          <a:fillRef idx="0">
            <a:schemeClr val="accent1"/>
          </a:fillRef>
          <a:effectRef idx="0">
            <a:schemeClr val="accent1"/>
          </a:effectRef>
          <a:fontRef idx="minor">
            <a:schemeClr val="tx1"/>
          </a:fontRef>
        </p:style>
      </p:cxnSp>
      <p:sp>
        <p:nvSpPr>
          <p:cNvPr id="17" name="Double Brace 16">
            <a:extLst>
              <a:ext uri="{FF2B5EF4-FFF2-40B4-BE49-F238E27FC236}">
                <a16:creationId xmlns:a16="http://schemas.microsoft.com/office/drawing/2014/main" id="{C930C7F9-B665-FCA8-49AB-DE75092331F5}"/>
              </a:ext>
            </a:extLst>
          </p:cNvPr>
          <p:cNvSpPr/>
          <p:nvPr/>
        </p:nvSpPr>
        <p:spPr>
          <a:xfrm>
            <a:off x="6858000" y="4844142"/>
            <a:ext cx="4572000" cy="1703303"/>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r>
              <a:rPr lang="en-US" sz="1400" dirty="0">
                <a:solidFill>
                  <a:srgbClr val="000000"/>
                </a:solidFill>
                <a:latin typeface="Open Sans" panose="020F0502020204030204" pitchFamily="34" charset="0"/>
              </a:rPr>
              <a:t>An annotation used in Spring Boot to enable </a:t>
            </a:r>
            <a:r>
              <a:rPr lang="en-US" sz="1400" b="1" dirty="0">
                <a:solidFill>
                  <a:schemeClr val="accent5">
                    <a:lumMod val="50000"/>
                  </a:schemeClr>
                </a:solidFill>
                <a:latin typeface="Open Sans" panose="020F0502020204030204" pitchFamily="34" charset="0"/>
              </a:rPr>
              <a:t>automatic </a:t>
            </a:r>
            <a:r>
              <a:rPr lang="en-US" sz="1400" b="1" dirty="0">
                <a:solidFill>
                  <a:schemeClr val="accent2">
                    <a:lumMod val="75000"/>
                  </a:schemeClr>
                </a:solidFill>
                <a:latin typeface="Open Sans" panose="020F0502020204030204" pitchFamily="34" charset="0"/>
              </a:rPr>
              <a:t>dependency injection</a:t>
            </a:r>
            <a:r>
              <a:rPr lang="en-US" sz="1400" dirty="0">
                <a:solidFill>
                  <a:srgbClr val="000000"/>
                </a:solidFill>
                <a:latin typeface="Open Sans" panose="020F0502020204030204" pitchFamily="34" charset="0"/>
              </a:rPr>
              <a:t>. It allows the Spring container to provide an instance of a required dependency when a bean is created. This annotation can be used on fields, constructors, and methods to have Spring provide the dependencies automatically</a:t>
            </a:r>
            <a:endParaRPr lang="en-TH" sz="1400" dirty="0">
              <a:solidFill>
                <a:srgbClr val="000000"/>
              </a:solidFill>
              <a:latin typeface="Open Sans" panose="020F0502020204030204" pitchFamily="34" charset="0"/>
            </a:endParaRPr>
          </a:p>
        </p:txBody>
      </p:sp>
      <p:cxnSp>
        <p:nvCxnSpPr>
          <p:cNvPr id="19" name="Straight Connector 18">
            <a:extLst>
              <a:ext uri="{FF2B5EF4-FFF2-40B4-BE49-F238E27FC236}">
                <a16:creationId xmlns:a16="http://schemas.microsoft.com/office/drawing/2014/main" id="{A4114F05-BDF8-F908-6A92-1BE1835DCD56}"/>
              </a:ext>
            </a:extLst>
          </p:cNvPr>
          <p:cNvCxnSpPr>
            <a:endCxn id="17" idx="1"/>
          </p:cNvCxnSpPr>
          <p:nvPr/>
        </p:nvCxnSpPr>
        <p:spPr>
          <a:xfrm>
            <a:off x="2362200" y="2152455"/>
            <a:ext cx="4495800" cy="354333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10673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DA4EDD-CF10-F951-09A0-B5BADD43FAD4}"/>
              </a:ext>
            </a:extLst>
          </p:cNvPr>
          <p:cNvSpPr>
            <a:spLocks noGrp="1"/>
          </p:cNvSpPr>
          <p:nvPr>
            <p:ph type="title"/>
          </p:nvPr>
        </p:nvSpPr>
        <p:spPr>
          <a:xfrm>
            <a:off x="835155" y="552906"/>
            <a:ext cx="5165936" cy="1674904"/>
          </a:xfrm>
        </p:spPr>
        <p:txBody>
          <a:bodyPr anchor="ctr">
            <a:normAutofit/>
          </a:bodyPr>
          <a:lstStyle/>
          <a:p>
            <a:r>
              <a:rPr lang="en-TH" dirty="0"/>
              <a:t>What is a Postman</a:t>
            </a:r>
          </a:p>
        </p:txBody>
      </p:sp>
      <p:sp>
        <p:nvSpPr>
          <p:cNvPr id="3" name="Content Placeholder 2">
            <a:extLst>
              <a:ext uri="{FF2B5EF4-FFF2-40B4-BE49-F238E27FC236}">
                <a16:creationId xmlns:a16="http://schemas.microsoft.com/office/drawing/2014/main" id="{897F7EE1-8AB6-E9C3-88CC-0FBD980D62A3}"/>
              </a:ext>
            </a:extLst>
          </p:cNvPr>
          <p:cNvSpPr>
            <a:spLocks noGrp="1"/>
          </p:cNvSpPr>
          <p:nvPr>
            <p:ph idx="1"/>
          </p:nvPr>
        </p:nvSpPr>
        <p:spPr>
          <a:xfrm>
            <a:off x="6190909" y="552906"/>
            <a:ext cx="5159825" cy="1674905"/>
          </a:xfrm>
        </p:spPr>
        <p:txBody>
          <a:bodyPr anchor="ctr">
            <a:normAutofit/>
          </a:bodyPr>
          <a:lstStyle/>
          <a:p>
            <a:r>
              <a:rPr lang="en-US" sz="2000"/>
              <a:t>Postman is an API platform for building and using APIs. Postman simplifies each step of the API lifecycle and streamlines collaboration so you can create better APIs—faster.</a:t>
            </a:r>
            <a:endParaRPr lang="en-TH" sz="2000"/>
          </a:p>
        </p:txBody>
      </p:sp>
      <p:pic>
        <p:nvPicPr>
          <p:cNvPr id="2050" name="Picture 2" descr="How to install Postman On Ubuntu 18.04LTS - Syed Sirajul Islam Anik - Medium">
            <a:extLst>
              <a:ext uri="{FF2B5EF4-FFF2-40B4-BE49-F238E27FC236}">
                <a16:creationId xmlns:a16="http://schemas.microsoft.com/office/drawing/2014/main" id="{29417F12-0948-385D-1C69-F2AECC0853E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04976" y="2405149"/>
            <a:ext cx="9775948" cy="3899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1065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E7EF9-A0DE-4056-8A10-C6EF04C9CF3E}"/>
              </a:ext>
            </a:extLst>
          </p:cNvPr>
          <p:cNvSpPr>
            <a:spLocks noGrp="1"/>
          </p:cNvSpPr>
          <p:nvPr>
            <p:ph type="title"/>
          </p:nvPr>
        </p:nvSpPr>
        <p:spPr/>
        <p:txBody>
          <a:bodyPr/>
          <a:lstStyle/>
          <a:p>
            <a:r>
              <a:rPr lang="en-US" dirty="0"/>
              <a:t>Step 1: Initializing a Spring Boot Project</a:t>
            </a:r>
          </a:p>
        </p:txBody>
      </p:sp>
      <p:pic>
        <p:nvPicPr>
          <p:cNvPr id="8" name="Content Placeholder 7">
            <a:extLst>
              <a:ext uri="{FF2B5EF4-FFF2-40B4-BE49-F238E27FC236}">
                <a16:creationId xmlns:a16="http://schemas.microsoft.com/office/drawing/2014/main" id="{D062841D-3547-4B1E-A60E-A165AF382B4C}"/>
              </a:ext>
            </a:extLst>
          </p:cNvPr>
          <p:cNvPicPr>
            <a:picLocks noGrp="1" noChangeAspect="1"/>
          </p:cNvPicPr>
          <p:nvPr>
            <p:ph idx="1"/>
          </p:nvPr>
        </p:nvPicPr>
        <p:blipFill>
          <a:blip r:embed="rId2"/>
          <a:stretch>
            <a:fillRect/>
          </a:stretch>
        </p:blipFill>
        <p:spPr>
          <a:xfrm>
            <a:off x="1033714" y="1162737"/>
            <a:ext cx="5490653" cy="5236156"/>
          </a:xfrm>
          <a:prstGeom prst="rect">
            <a:avLst/>
          </a:prstGeom>
        </p:spPr>
      </p:pic>
      <p:pic>
        <p:nvPicPr>
          <p:cNvPr id="9" name="Picture 8">
            <a:extLst>
              <a:ext uri="{FF2B5EF4-FFF2-40B4-BE49-F238E27FC236}">
                <a16:creationId xmlns:a16="http://schemas.microsoft.com/office/drawing/2014/main" id="{64036C1B-EA11-4769-B62F-577706431E10}"/>
              </a:ext>
            </a:extLst>
          </p:cNvPr>
          <p:cNvPicPr>
            <a:picLocks noChangeAspect="1"/>
          </p:cNvPicPr>
          <p:nvPr/>
        </p:nvPicPr>
        <p:blipFill rotWithShape="1">
          <a:blip r:embed="rId3"/>
          <a:srcRect r="16089"/>
          <a:stretch/>
        </p:blipFill>
        <p:spPr>
          <a:xfrm>
            <a:off x="5601730" y="1162738"/>
            <a:ext cx="5109164" cy="5236156"/>
          </a:xfrm>
          <a:prstGeom prst="rect">
            <a:avLst/>
          </a:prstGeom>
        </p:spPr>
      </p:pic>
      <p:sp>
        <p:nvSpPr>
          <p:cNvPr id="10" name="Oval 9">
            <a:extLst>
              <a:ext uri="{FF2B5EF4-FFF2-40B4-BE49-F238E27FC236}">
                <a16:creationId xmlns:a16="http://schemas.microsoft.com/office/drawing/2014/main" id="{AD23E4A3-158E-4FC1-BEE8-EC4A28117C7C}"/>
              </a:ext>
            </a:extLst>
          </p:cNvPr>
          <p:cNvSpPr/>
          <p:nvPr/>
        </p:nvSpPr>
        <p:spPr>
          <a:xfrm>
            <a:off x="8706255" y="4202349"/>
            <a:ext cx="1887166" cy="18385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B45938D-92B8-DF19-B244-109BA540E5C5}"/>
              </a:ext>
            </a:extLst>
          </p:cNvPr>
          <p:cNvSpPr txBox="1"/>
          <p:nvPr/>
        </p:nvSpPr>
        <p:spPr>
          <a:xfrm>
            <a:off x="6422571" y="1448656"/>
            <a:ext cx="678094" cy="369332"/>
          </a:xfrm>
          <a:prstGeom prst="rect">
            <a:avLst/>
          </a:prstGeom>
          <a:solidFill>
            <a:schemeClr val="accent2">
              <a:lumMod val="75000"/>
            </a:schemeClr>
          </a:solidFill>
          <a:ln>
            <a:solidFill>
              <a:schemeClr val="accent2">
                <a:lumMod val="50000"/>
              </a:schemeClr>
            </a:solidFill>
          </a:ln>
        </p:spPr>
        <p:txBody>
          <a:bodyPr wrap="square" rtlCol="0">
            <a:spAutoFit/>
          </a:bodyPr>
          <a:lstStyle/>
          <a:p>
            <a:r>
              <a:rPr lang="en-TH" dirty="0">
                <a:ln>
                  <a:solidFill>
                    <a:schemeClr val="accent4">
                      <a:lumMod val="75000"/>
                    </a:schemeClr>
                  </a:solidFill>
                </a:ln>
                <a:solidFill>
                  <a:srgbClr val="FFFF00"/>
                </a:solidFill>
              </a:rPr>
              <a:t>3.2.1</a:t>
            </a:r>
          </a:p>
        </p:txBody>
      </p:sp>
      <p:sp>
        <p:nvSpPr>
          <p:cNvPr id="4" name="TextBox 3">
            <a:extLst>
              <a:ext uri="{FF2B5EF4-FFF2-40B4-BE49-F238E27FC236}">
                <a16:creationId xmlns:a16="http://schemas.microsoft.com/office/drawing/2014/main" id="{11990B55-B94F-33DE-7FF4-CE2C95950220}"/>
              </a:ext>
            </a:extLst>
          </p:cNvPr>
          <p:cNvSpPr txBox="1"/>
          <p:nvPr/>
        </p:nvSpPr>
        <p:spPr>
          <a:xfrm>
            <a:off x="3159012" y="4691680"/>
            <a:ext cx="565079" cy="369332"/>
          </a:xfrm>
          <a:prstGeom prst="rect">
            <a:avLst/>
          </a:prstGeom>
          <a:solidFill>
            <a:srgbClr val="FFC000"/>
          </a:solidFill>
        </p:spPr>
        <p:txBody>
          <a:bodyPr wrap="square" rtlCol="0">
            <a:spAutoFit/>
          </a:bodyPr>
          <a:lstStyle/>
          <a:p>
            <a:r>
              <a:rPr lang="en-TH" dirty="0">
                <a:solidFill>
                  <a:srgbClr val="FF0000"/>
                </a:solidFill>
              </a:rPr>
              <a:t>17</a:t>
            </a:r>
          </a:p>
        </p:txBody>
      </p:sp>
      <p:sp>
        <p:nvSpPr>
          <p:cNvPr id="5" name="TextBox 4">
            <a:extLst>
              <a:ext uri="{FF2B5EF4-FFF2-40B4-BE49-F238E27FC236}">
                <a16:creationId xmlns:a16="http://schemas.microsoft.com/office/drawing/2014/main" id="{93358A87-D39E-51D1-CC14-AC5F6EEC9704}"/>
              </a:ext>
            </a:extLst>
          </p:cNvPr>
          <p:cNvSpPr txBox="1"/>
          <p:nvPr/>
        </p:nvSpPr>
        <p:spPr>
          <a:xfrm>
            <a:off x="4757058" y="4322348"/>
            <a:ext cx="727200" cy="369332"/>
          </a:xfrm>
          <a:prstGeom prst="rect">
            <a:avLst/>
          </a:prstGeom>
          <a:solidFill>
            <a:srgbClr val="FFC000"/>
          </a:solidFill>
        </p:spPr>
        <p:txBody>
          <a:bodyPr wrap="square" rtlCol="0">
            <a:spAutoFit/>
          </a:bodyPr>
          <a:lstStyle/>
          <a:p>
            <a:r>
              <a:rPr lang="en-TH" dirty="0">
                <a:solidFill>
                  <a:srgbClr val="FF0000"/>
                </a:solidFill>
              </a:rPr>
              <a:t>17 ^</a:t>
            </a:r>
          </a:p>
        </p:txBody>
      </p:sp>
    </p:spTree>
    <p:extLst>
      <p:ext uri="{BB962C8B-B14F-4D97-AF65-F5344CB8AC3E}">
        <p14:creationId xmlns:p14="http://schemas.microsoft.com/office/powerpoint/2010/main" val="24163338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CE075-200E-4B8B-8038-5E7ED6AD04A5}"/>
              </a:ext>
            </a:extLst>
          </p:cNvPr>
          <p:cNvSpPr>
            <a:spLocks noGrp="1"/>
          </p:cNvSpPr>
          <p:nvPr>
            <p:ph type="title"/>
          </p:nvPr>
        </p:nvSpPr>
        <p:spPr/>
        <p:txBody>
          <a:bodyPr/>
          <a:lstStyle/>
          <a:p>
            <a:r>
              <a:rPr lang="en-US" dirty="0"/>
              <a:t>Creating a Spring Boot REST API Project</a:t>
            </a:r>
          </a:p>
        </p:txBody>
      </p:sp>
      <p:sp>
        <p:nvSpPr>
          <p:cNvPr id="3" name="Content Placeholder 2">
            <a:extLst>
              <a:ext uri="{FF2B5EF4-FFF2-40B4-BE49-F238E27FC236}">
                <a16:creationId xmlns:a16="http://schemas.microsoft.com/office/drawing/2014/main" id="{218702FB-47EE-4F19-BFDF-8D5BC15A3418}"/>
              </a:ext>
            </a:extLst>
          </p:cNvPr>
          <p:cNvSpPr>
            <a:spLocks noGrp="1"/>
          </p:cNvSpPr>
          <p:nvPr>
            <p:ph idx="1"/>
          </p:nvPr>
        </p:nvSpPr>
        <p:spPr>
          <a:xfrm>
            <a:off x="838200" y="1186774"/>
            <a:ext cx="10515600" cy="4990189"/>
          </a:xfrm>
        </p:spPr>
        <p:txBody>
          <a:bodyPr/>
          <a:lstStyle/>
          <a:p>
            <a:r>
              <a:rPr lang="en-US" dirty="0">
                <a:solidFill>
                  <a:schemeClr val="accent5">
                    <a:lumMod val="75000"/>
                  </a:schemeClr>
                </a:solidFill>
              </a:rPr>
              <a:t>Step 1: Initializing a Spring Boot Project</a:t>
            </a:r>
          </a:p>
          <a:p>
            <a:r>
              <a:rPr lang="en-US" dirty="0">
                <a:solidFill>
                  <a:schemeClr val="accent5">
                    <a:lumMod val="75000"/>
                  </a:schemeClr>
                </a:solidFill>
              </a:rPr>
              <a:t>Step 2: Connecting Spring Boot to the Database</a:t>
            </a:r>
          </a:p>
          <a:p>
            <a:r>
              <a:rPr lang="en-US" dirty="0">
                <a:solidFill>
                  <a:schemeClr val="accent5">
                    <a:lumMod val="75000"/>
                  </a:schemeClr>
                </a:solidFill>
              </a:rPr>
              <a:t>Step 3: Creating a User Model</a:t>
            </a:r>
          </a:p>
          <a:p>
            <a:r>
              <a:rPr lang="en-US" dirty="0">
                <a:solidFill>
                  <a:schemeClr val="accent5">
                    <a:lumMod val="75000"/>
                  </a:schemeClr>
                </a:solidFill>
              </a:rPr>
              <a:t>Step 4: Creating Repository Interface (Persistence Layer)</a:t>
            </a:r>
          </a:p>
          <a:p>
            <a:r>
              <a:rPr lang="en-US" dirty="0">
                <a:solidFill>
                  <a:schemeClr val="accent5">
                    <a:lumMod val="75000"/>
                  </a:schemeClr>
                </a:solidFill>
              </a:rPr>
              <a:t>Step 5: Creating Service Classes (Business Layer)</a:t>
            </a:r>
          </a:p>
          <a:p>
            <a:r>
              <a:rPr lang="en-US" b="1" dirty="0"/>
              <a:t>Step 6: Creating a Rest Controller </a:t>
            </a:r>
            <a:r>
              <a:rPr lang="en-US" dirty="0">
                <a:solidFill>
                  <a:schemeClr val="accent5">
                    <a:lumMod val="75000"/>
                  </a:schemeClr>
                </a:solidFill>
              </a:rPr>
              <a:t>(Presentation Layer)</a:t>
            </a:r>
            <a:endParaRPr lang="en-US" b="1" dirty="0"/>
          </a:p>
          <a:p>
            <a:r>
              <a:rPr lang="en-US" dirty="0">
                <a:solidFill>
                  <a:schemeClr val="accent5">
                    <a:lumMod val="75000"/>
                  </a:schemeClr>
                </a:solidFill>
              </a:rPr>
              <a:t>Step 7: Compile, Build and Run</a:t>
            </a:r>
          </a:p>
          <a:p>
            <a:r>
              <a:rPr lang="en-US" b="1" dirty="0"/>
              <a:t>Step 8: Testing the APIs</a:t>
            </a:r>
          </a:p>
        </p:txBody>
      </p:sp>
      <p:pic>
        <p:nvPicPr>
          <p:cNvPr id="2050" name="Picture 2" descr="Postman Logo PNG Vector (SVG) Free Download">
            <a:extLst>
              <a:ext uri="{FF2B5EF4-FFF2-40B4-BE49-F238E27FC236}">
                <a16:creationId xmlns:a16="http://schemas.microsoft.com/office/drawing/2014/main" id="{96DF9BC3-ECFF-456C-A3C0-26468176C9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0382" y="4762860"/>
            <a:ext cx="1500636" cy="420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3408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6B54A-B606-4B63-A8F1-7C874EC5701B}"/>
              </a:ext>
            </a:extLst>
          </p:cNvPr>
          <p:cNvSpPr>
            <a:spLocks noGrp="1"/>
          </p:cNvSpPr>
          <p:nvPr>
            <p:ph type="title"/>
          </p:nvPr>
        </p:nvSpPr>
        <p:spPr/>
        <p:txBody>
          <a:bodyPr/>
          <a:lstStyle/>
          <a:p>
            <a:r>
              <a:rPr lang="en-US" dirty="0"/>
              <a:t>Step 2: Connecting Spring Boot to the Database</a:t>
            </a:r>
          </a:p>
        </p:txBody>
      </p:sp>
      <p:pic>
        <p:nvPicPr>
          <p:cNvPr id="4" name="Content Placeholder 3">
            <a:extLst>
              <a:ext uri="{FF2B5EF4-FFF2-40B4-BE49-F238E27FC236}">
                <a16:creationId xmlns:a16="http://schemas.microsoft.com/office/drawing/2014/main" id="{540CD1BA-C1B3-49F3-A355-7D56BCB9F977}"/>
              </a:ext>
            </a:extLst>
          </p:cNvPr>
          <p:cNvPicPr>
            <a:picLocks noGrp="1" noChangeAspect="1"/>
          </p:cNvPicPr>
          <p:nvPr>
            <p:ph idx="1"/>
          </p:nvPr>
        </p:nvPicPr>
        <p:blipFill>
          <a:blip r:embed="rId2"/>
          <a:stretch>
            <a:fillRect/>
          </a:stretch>
        </p:blipFill>
        <p:spPr>
          <a:xfrm>
            <a:off x="838200" y="1278813"/>
            <a:ext cx="10709389" cy="2771602"/>
          </a:xfrm>
          <a:prstGeom prst="rect">
            <a:avLst/>
          </a:prstGeom>
        </p:spPr>
      </p:pic>
      <p:sp>
        <p:nvSpPr>
          <p:cNvPr id="5" name="TextBox 4">
            <a:extLst>
              <a:ext uri="{FF2B5EF4-FFF2-40B4-BE49-F238E27FC236}">
                <a16:creationId xmlns:a16="http://schemas.microsoft.com/office/drawing/2014/main" id="{FC1A7D07-820C-4B35-A2AE-C797CF9FABB5}"/>
              </a:ext>
            </a:extLst>
          </p:cNvPr>
          <p:cNvSpPr txBox="1"/>
          <p:nvPr/>
        </p:nvSpPr>
        <p:spPr>
          <a:xfrm>
            <a:off x="914399" y="4329601"/>
            <a:ext cx="9280187" cy="1938992"/>
          </a:xfrm>
          <a:prstGeom prst="rect">
            <a:avLst/>
          </a:prstGeom>
          <a:solidFill>
            <a:schemeClr val="accent4">
              <a:lumMod val="20000"/>
              <a:lumOff val="80000"/>
            </a:schemeClr>
          </a:solidFill>
          <a:ln>
            <a:solidFill>
              <a:schemeClr val="tx1"/>
            </a:solidFill>
          </a:ln>
        </p:spPr>
        <p:txBody>
          <a:bodyPr wrap="square" rtlCol="0">
            <a:spAutoFit/>
          </a:bodyPr>
          <a:lstStyle/>
          <a:p>
            <a:r>
              <a:rPr lang="th-TH" sz="2400" dirty="0"/>
              <a:t>ถ้าไม่กำหนด </a:t>
            </a:r>
            <a:r>
              <a:rPr lang="en-US" sz="2400" dirty="0" err="1"/>
              <a:t>spring.jpa.hibernate.naming.physical</a:t>
            </a:r>
            <a:r>
              <a:rPr lang="en-US" sz="2400" dirty="0"/>
              <a:t>-strategy </a:t>
            </a:r>
            <a:r>
              <a:rPr lang="th-TH" sz="2400" dirty="0"/>
              <a:t> </a:t>
            </a:r>
            <a:endParaRPr lang="en-US" sz="2400" dirty="0"/>
          </a:p>
          <a:p>
            <a:endParaRPr lang="th-TH" sz="2400" dirty="0"/>
          </a:p>
          <a:p>
            <a:r>
              <a:rPr lang="th-TH" sz="2400" dirty="0"/>
              <a:t>จะใช้ </a:t>
            </a:r>
            <a:r>
              <a:rPr lang="en-US" sz="2400" dirty="0"/>
              <a:t>convention </a:t>
            </a:r>
            <a:r>
              <a:rPr lang="th-TH" sz="2400" dirty="0"/>
              <a:t>ดังนี้</a:t>
            </a:r>
            <a:endParaRPr lang="en-US" sz="2400" dirty="0"/>
          </a:p>
          <a:p>
            <a:r>
              <a:rPr lang="th-TH" sz="2400" dirty="0"/>
              <a:t>การระบุ </a:t>
            </a:r>
            <a:r>
              <a:rPr lang="en-US" altLang="en-US" sz="2400" dirty="0">
                <a:solidFill>
                  <a:srgbClr val="9E880D"/>
                </a:solidFill>
                <a:latin typeface="Fira Code Medium"/>
              </a:rPr>
              <a:t>@Column</a:t>
            </a:r>
            <a:r>
              <a:rPr lang="en-US" altLang="en-US" sz="2400" dirty="0">
                <a:solidFill>
                  <a:srgbClr val="080808"/>
                </a:solidFill>
                <a:latin typeface="Fira Code Medium"/>
              </a:rPr>
              <a:t>(name) </a:t>
            </a:r>
            <a:r>
              <a:rPr lang="th-TH" altLang="en-US" sz="2400" dirty="0">
                <a:solidFill>
                  <a:srgbClr val="080808"/>
                </a:solidFill>
                <a:latin typeface="Fira Code Medium"/>
              </a:rPr>
              <a:t>ใน </a:t>
            </a:r>
            <a:r>
              <a:rPr lang="en-US" altLang="en-US" sz="2400" dirty="0" err="1">
                <a:solidFill>
                  <a:srgbClr val="080808"/>
                </a:solidFill>
                <a:latin typeface="Fira Code Medium"/>
              </a:rPr>
              <a:t>enitity</a:t>
            </a:r>
            <a:r>
              <a:rPr lang="en-US" altLang="en-US" sz="2400" dirty="0">
                <a:solidFill>
                  <a:srgbClr val="080808"/>
                </a:solidFill>
                <a:latin typeface="Fira Code Medium"/>
              </a:rPr>
              <a:t> </a:t>
            </a:r>
            <a:r>
              <a:rPr lang="en-US" altLang="en-US" sz="2400" dirty="0" err="1">
                <a:solidFill>
                  <a:srgbClr val="080808"/>
                </a:solidFill>
                <a:latin typeface="Fira Code Medium"/>
              </a:rPr>
              <a:t>clase</a:t>
            </a:r>
            <a:r>
              <a:rPr lang="en-US" altLang="en-US" sz="2400" dirty="0">
                <a:solidFill>
                  <a:srgbClr val="080808"/>
                </a:solidFill>
                <a:latin typeface="Fira Code Medium"/>
              </a:rPr>
              <a:t> </a:t>
            </a:r>
            <a:r>
              <a:rPr lang="th-TH" altLang="en-US" sz="2400" dirty="0">
                <a:solidFill>
                  <a:srgbClr val="080808"/>
                </a:solidFill>
                <a:latin typeface="Fira Code Medium"/>
              </a:rPr>
              <a:t>ต้องพิมพ์เป็นตัวเล็กหมด หรือถ้าระบุคอลัมน์เป็น </a:t>
            </a:r>
            <a:r>
              <a:rPr lang="en-US" altLang="en-US" sz="2400" dirty="0">
                <a:solidFill>
                  <a:srgbClr val="080808"/>
                </a:solidFill>
                <a:latin typeface="Fira Code Medium"/>
              </a:rPr>
              <a:t>camel case</a:t>
            </a:r>
            <a:r>
              <a:rPr lang="th-TH" altLang="en-US" sz="2400" dirty="0">
                <a:solidFill>
                  <a:srgbClr val="080808"/>
                </a:solidFill>
                <a:latin typeface="Fira Code Medium"/>
              </a:rPr>
              <a:t> ชื่อ</a:t>
            </a:r>
            <a:r>
              <a:rPr lang="th-TH" altLang="en-US" sz="2400" dirty="0" err="1">
                <a:solidFill>
                  <a:srgbClr val="080808"/>
                </a:solidFill>
                <a:latin typeface="Fira Code Medium"/>
              </a:rPr>
              <a:t>ฟิ</a:t>
            </a:r>
            <a:r>
              <a:rPr lang="th-TH" altLang="en-US" sz="2400" dirty="0">
                <a:solidFill>
                  <a:srgbClr val="080808"/>
                </a:solidFill>
                <a:latin typeface="Fira Code Medium"/>
              </a:rPr>
              <a:t>ลด์ ใน ตารางต้องแยกคำด้วย ขีดล่าง </a:t>
            </a:r>
            <a:r>
              <a:rPr lang="en-US" altLang="en-US" sz="2400" dirty="0">
                <a:solidFill>
                  <a:srgbClr val="080808"/>
                </a:solidFill>
                <a:latin typeface="Fira Code Medium"/>
              </a:rPr>
              <a:t>( _ )</a:t>
            </a:r>
            <a:endParaRPr lang="en-US" sz="2400" dirty="0"/>
          </a:p>
        </p:txBody>
      </p:sp>
      <p:sp>
        <p:nvSpPr>
          <p:cNvPr id="3" name="Rectangle 1">
            <a:extLst>
              <a:ext uri="{FF2B5EF4-FFF2-40B4-BE49-F238E27FC236}">
                <a16:creationId xmlns:a16="http://schemas.microsoft.com/office/drawing/2014/main" id="{CBB85529-2DE3-412A-8DFA-F69F3055985B}"/>
              </a:ext>
            </a:extLst>
          </p:cNvPr>
          <p:cNvSpPr>
            <a:spLocks noChangeArrowheads="1"/>
          </p:cNvSpPr>
          <p:nvPr/>
        </p:nvSpPr>
        <p:spPr bwMode="auto">
          <a:xfrm>
            <a:off x="3862152" y="3780845"/>
            <a:ext cx="7685437" cy="400110"/>
          </a:xfrm>
          <a:prstGeom prst="rect">
            <a:avLst/>
          </a:prstGeom>
          <a:solidFill>
            <a:schemeClr val="accent6">
              <a:lumMod val="20000"/>
              <a:lumOff val="80000"/>
            </a:schemeClr>
          </a:solidFill>
          <a:ln>
            <a:solidFill>
              <a:schemeClr val="accent6">
                <a:lumMod val="50000"/>
              </a:schemeClr>
            </a:solid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Fira Code Medium"/>
              </a:rPr>
              <a:t>org</a:t>
            </a:r>
            <a:r>
              <a:rPr kumimoji="0" lang="en-US" altLang="en-US" sz="2000" b="0" i="0" u="none" strike="noStrike" cap="none" normalizeH="0" baseline="0" dirty="0">
                <a:ln>
                  <a:noFill/>
                </a:ln>
                <a:solidFill>
                  <a:srgbClr val="067D17"/>
                </a:solidFill>
                <a:effectLst/>
                <a:latin typeface="Fira Code Medium"/>
              </a:rPr>
              <a:t>.</a:t>
            </a:r>
            <a:r>
              <a:rPr kumimoji="0" lang="en-US" altLang="en-US" sz="2000" b="0" i="0" u="none" strike="noStrike" cap="none" normalizeH="0" baseline="0" dirty="0">
                <a:ln>
                  <a:noFill/>
                </a:ln>
                <a:solidFill>
                  <a:srgbClr val="000000"/>
                </a:solidFill>
                <a:effectLst/>
                <a:latin typeface="Fira Code Medium"/>
              </a:rPr>
              <a:t>hibernate</a:t>
            </a:r>
            <a:r>
              <a:rPr kumimoji="0" lang="en-US" altLang="en-US" sz="2000" b="0" i="0" u="none" strike="noStrike" cap="none" normalizeH="0" baseline="0" dirty="0">
                <a:ln>
                  <a:noFill/>
                </a:ln>
                <a:solidFill>
                  <a:srgbClr val="067D17"/>
                </a:solidFill>
                <a:effectLst/>
                <a:latin typeface="Fira Code Medium"/>
              </a:rPr>
              <a:t>.</a:t>
            </a:r>
            <a:r>
              <a:rPr kumimoji="0" lang="en-US" altLang="en-US" sz="2000" b="0" i="0" u="none" strike="noStrike" cap="none" normalizeH="0" baseline="0" dirty="0">
                <a:ln>
                  <a:noFill/>
                </a:ln>
                <a:solidFill>
                  <a:srgbClr val="000000"/>
                </a:solidFill>
                <a:effectLst/>
                <a:latin typeface="Fira Code Medium"/>
              </a:rPr>
              <a:t>boot</a:t>
            </a:r>
            <a:r>
              <a:rPr kumimoji="0" lang="en-US" altLang="en-US" sz="2000" b="0" i="0" u="none" strike="noStrike" cap="none" normalizeH="0" baseline="0" dirty="0">
                <a:ln>
                  <a:noFill/>
                </a:ln>
                <a:solidFill>
                  <a:srgbClr val="067D17"/>
                </a:solidFill>
                <a:effectLst/>
                <a:latin typeface="Fira Code Medium"/>
              </a:rPr>
              <a:t>.</a:t>
            </a:r>
            <a:r>
              <a:rPr kumimoji="0" lang="en-US" altLang="en-US" sz="2000" b="0" i="0" u="none" strike="noStrike" cap="none" normalizeH="0" baseline="0" dirty="0">
                <a:ln>
                  <a:noFill/>
                </a:ln>
                <a:solidFill>
                  <a:srgbClr val="000000"/>
                </a:solidFill>
                <a:effectLst/>
                <a:latin typeface="Fira Code Medium"/>
              </a:rPr>
              <a:t>model</a:t>
            </a:r>
            <a:r>
              <a:rPr kumimoji="0" lang="en-US" altLang="en-US" sz="2000" b="0" i="0" u="none" strike="noStrike" cap="none" normalizeH="0" baseline="0" dirty="0">
                <a:ln>
                  <a:noFill/>
                </a:ln>
                <a:solidFill>
                  <a:srgbClr val="067D17"/>
                </a:solidFill>
                <a:effectLst/>
                <a:latin typeface="Fira Code Medium"/>
              </a:rPr>
              <a:t>.</a:t>
            </a:r>
            <a:r>
              <a:rPr kumimoji="0" lang="en-US" altLang="en-US" sz="2000" b="0" i="0" u="none" strike="noStrike" cap="none" normalizeH="0" baseline="0" dirty="0">
                <a:ln>
                  <a:noFill/>
                </a:ln>
                <a:solidFill>
                  <a:srgbClr val="000000"/>
                </a:solidFill>
                <a:effectLst/>
                <a:latin typeface="Fira Code Medium"/>
              </a:rPr>
              <a:t>naming</a:t>
            </a:r>
            <a:r>
              <a:rPr kumimoji="0" lang="en-US" altLang="en-US" sz="2000" b="0" i="0" u="none" strike="noStrike" cap="none" normalizeH="0" baseline="0" dirty="0">
                <a:ln>
                  <a:noFill/>
                </a:ln>
                <a:solidFill>
                  <a:srgbClr val="067D17"/>
                </a:solidFill>
                <a:effectLst/>
                <a:latin typeface="Fira Code Medium"/>
              </a:rPr>
              <a:t>.</a:t>
            </a:r>
            <a:r>
              <a:rPr kumimoji="0" lang="en-US" altLang="en-US" sz="2000" b="0" i="0" u="none" strike="noStrike" cap="none" normalizeH="0" baseline="0" dirty="0">
                <a:ln>
                  <a:noFill/>
                </a:ln>
                <a:solidFill>
                  <a:srgbClr val="000000"/>
                </a:solidFill>
                <a:effectLst/>
                <a:latin typeface="Fira Code Medium"/>
              </a:rPr>
              <a:t>PhysicalNamingStrategyStandardImpl</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6072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D4ABD-6CA8-4AC4-A69C-54E738F34D4A}"/>
              </a:ext>
            </a:extLst>
          </p:cNvPr>
          <p:cNvSpPr>
            <a:spLocks noGrp="1"/>
          </p:cNvSpPr>
          <p:nvPr>
            <p:ph type="title"/>
          </p:nvPr>
        </p:nvSpPr>
        <p:spPr/>
        <p:txBody>
          <a:bodyPr>
            <a:noAutofit/>
          </a:bodyPr>
          <a:lstStyle/>
          <a:p>
            <a:r>
              <a:rPr lang="en-US" sz="3200" dirty="0"/>
              <a:t>Step 3: Creating an Office Model (1)</a:t>
            </a:r>
          </a:p>
        </p:txBody>
      </p:sp>
      <p:sp>
        <p:nvSpPr>
          <p:cNvPr id="11" name="Rectangle 1">
            <a:extLst>
              <a:ext uri="{FF2B5EF4-FFF2-40B4-BE49-F238E27FC236}">
                <a16:creationId xmlns:a16="http://schemas.microsoft.com/office/drawing/2014/main" id="{41F10550-BE06-4978-976C-802778D35BD2}"/>
              </a:ext>
            </a:extLst>
          </p:cNvPr>
          <p:cNvSpPr>
            <a:spLocks noGrp="1" noChangeArrowheads="1"/>
          </p:cNvSpPr>
          <p:nvPr>
            <p:ph idx="1"/>
          </p:nvPr>
        </p:nvSpPr>
        <p:spPr bwMode="auto">
          <a:xfrm>
            <a:off x="964658" y="1536173"/>
            <a:ext cx="10389141" cy="3785652"/>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9E880D"/>
                </a:solidFill>
                <a:effectLst/>
                <a:latin typeface="Fira Code Medium"/>
              </a:rPr>
              <a:t>@Getter  @Setter</a:t>
            </a:r>
            <a:br>
              <a:rPr kumimoji="0" lang="en-US" altLang="en-US" sz="2000" b="0" i="0" u="none" strike="noStrike" cap="none" normalizeH="0" baseline="0" dirty="0">
                <a:ln>
                  <a:noFill/>
                </a:ln>
                <a:solidFill>
                  <a:srgbClr val="9E880D"/>
                </a:solidFill>
                <a:effectLst/>
                <a:latin typeface="Fira Code Medium"/>
              </a:rPr>
            </a:br>
            <a:r>
              <a:rPr kumimoji="0" lang="en-US" altLang="en-US" sz="2000" b="0" i="0" u="none" strike="noStrike" cap="none" normalizeH="0" baseline="0" dirty="0">
                <a:ln>
                  <a:noFill/>
                </a:ln>
                <a:solidFill>
                  <a:srgbClr val="9E880D"/>
                </a:solidFill>
                <a:effectLst/>
                <a:latin typeface="Fira Code Medium"/>
              </a:rPr>
              <a:t>@Entity @Table</a:t>
            </a:r>
            <a:r>
              <a:rPr kumimoji="0" lang="en-US" altLang="en-US" sz="2000" b="0" i="0" u="none" strike="noStrike" cap="none" normalizeH="0" baseline="0" dirty="0">
                <a:ln>
                  <a:noFill/>
                </a:ln>
                <a:solidFill>
                  <a:srgbClr val="080808"/>
                </a:solidFill>
                <a:effectLst/>
                <a:latin typeface="Fira Code Medium"/>
              </a:rPr>
              <a:t>(name = </a:t>
            </a:r>
            <a:r>
              <a:rPr kumimoji="0" lang="en-US" altLang="en-US" sz="2000" b="0" i="0" u="none" strike="noStrike" cap="none" normalizeH="0" baseline="0" dirty="0">
                <a:ln>
                  <a:noFill/>
                </a:ln>
                <a:solidFill>
                  <a:srgbClr val="067D17"/>
                </a:solidFill>
                <a:effectLst/>
                <a:latin typeface="Fira Code Medium"/>
              </a:rPr>
              <a:t>"offices"</a:t>
            </a:r>
            <a:r>
              <a:rPr kumimoji="0" lang="en-US" altLang="en-US" sz="2000" b="0" i="0" u="none" strike="noStrike" cap="none" normalizeH="0" baseline="0" dirty="0">
                <a:ln>
                  <a:noFill/>
                </a:ln>
                <a:solidFill>
                  <a:srgbClr val="080808"/>
                </a:solidFill>
                <a:effectLst/>
                <a:latin typeface="Fira Code Medium"/>
              </a:rPr>
              <a:t>)</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a:ln>
                  <a:noFill/>
                </a:ln>
                <a:solidFill>
                  <a:srgbClr val="0033B3"/>
                </a:solidFill>
                <a:effectLst/>
                <a:latin typeface="Fira Code Medium"/>
              </a:rPr>
              <a:t>public class </a:t>
            </a:r>
            <a:r>
              <a:rPr kumimoji="0" lang="en-US" altLang="en-US" sz="2000" b="0" i="0" u="none" strike="noStrike" cap="none" normalizeH="0" baseline="0" dirty="0">
                <a:ln>
                  <a:noFill/>
                </a:ln>
                <a:solidFill>
                  <a:srgbClr val="000000"/>
                </a:solidFill>
                <a:effectLst/>
                <a:latin typeface="Fira Code Medium"/>
              </a:rPr>
              <a:t>Office </a:t>
            </a:r>
            <a:r>
              <a:rPr kumimoji="0" lang="en-US" altLang="en-US" sz="2000" b="0" i="0" u="none" strike="noStrike" cap="none" normalizeH="0" baseline="0" dirty="0">
                <a:ln>
                  <a:noFill/>
                </a:ln>
                <a:solidFill>
                  <a:srgbClr val="080808"/>
                </a:solidFill>
                <a:effectLst/>
                <a:latin typeface="Fira Code Medium"/>
              </a:rPr>
              <a:t>{</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a:ln>
                  <a:noFill/>
                </a:ln>
                <a:solidFill>
                  <a:srgbClr val="080808"/>
                </a:solidFill>
                <a:effectLst/>
                <a:latin typeface="Fira Code Medium"/>
              </a:rPr>
              <a:t>    </a:t>
            </a:r>
            <a:r>
              <a:rPr kumimoji="0" lang="en-US" altLang="en-US" sz="2000" b="0" i="0" u="none" strike="noStrike" cap="none" normalizeH="0" baseline="0" dirty="0">
                <a:ln>
                  <a:noFill/>
                </a:ln>
                <a:solidFill>
                  <a:srgbClr val="9E880D"/>
                </a:solidFill>
                <a:effectLst/>
                <a:latin typeface="Fira Code Medium"/>
              </a:rPr>
              <a:t>@Id</a:t>
            </a:r>
            <a:br>
              <a:rPr kumimoji="0" lang="en-US" altLang="en-US" sz="2000" b="0" i="0" u="none" strike="noStrike" cap="none" normalizeH="0" baseline="0" dirty="0">
                <a:ln>
                  <a:noFill/>
                </a:ln>
                <a:solidFill>
                  <a:srgbClr val="9E880D"/>
                </a:solidFill>
                <a:effectLst/>
                <a:latin typeface="Fira Code Medium"/>
              </a:rPr>
            </a:br>
            <a:r>
              <a:rPr kumimoji="0" lang="en-US" altLang="en-US" sz="2000" b="0" i="0" u="none" strike="noStrike" cap="none" normalizeH="0" baseline="0" dirty="0">
                <a:ln>
                  <a:noFill/>
                </a:ln>
                <a:solidFill>
                  <a:srgbClr val="9E880D"/>
                </a:solidFill>
                <a:effectLst/>
                <a:latin typeface="Fira Code Medium"/>
              </a:rPr>
              <a:t>    @Column</a:t>
            </a:r>
            <a:r>
              <a:rPr kumimoji="0" lang="en-US" altLang="en-US" sz="2000" b="0" i="0" u="none" strike="noStrike" cap="none" normalizeH="0" baseline="0" dirty="0">
                <a:ln>
                  <a:noFill/>
                </a:ln>
                <a:solidFill>
                  <a:srgbClr val="080808"/>
                </a:solidFill>
                <a:effectLst/>
                <a:latin typeface="Fira Code Medium"/>
              </a:rPr>
              <a:t>(name = </a:t>
            </a:r>
            <a:r>
              <a:rPr kumimoji="0" lang="en-US" altLang="en-US" sz="2000" b="0" i="0" u="none" strike="noStrike" cap="none" normalizeH="0" baseline="0" dirty="0">
                <a:ln>
                  <a:noFill/>
                </a:ln>
                <a:solidFill>
                  <a:srgbClr val="067D17"/>
                </a:solidFill>
                <a:effectLst/>
                <a:latin typeface="Fira Code Medium"/>
              </a:rPr>
              <a:t>"</a:t>
            </a:r>
            <a:r>
              <a:rPr kumimoji="0" lang="en-US" altLang="en-US" sz="2000" b="0" i="0" u="none" strike="noStrike" cap="none" normalizeH="0" baseline="0" dirty="0" err="1">
                <a:ln>
                  <a:noFill/>
                </a:ln>
                <a:solidFill>
                  <a:srgbClr val="067D17"/>
                </a:solidFill>
                <a:effectLst/>
                <a:latin typeface="Fira Code Medium"/>
              </a:rPr>
              <a:t>officeCode</a:t>
            </a:r>
            <a:r>
              <a:rPr kumimoji="0" lang="en-US" altLang="en-US" sz="2000" b="0" i="0" u="none" strike="noStrike" cap="none" normalizeH="0" baseline="0" dirty="0">
                <a:ln>
                  <a:noFill/>
                </a:ln>
                <a:solidFill>
                  <a:srgbClr val="067D17"/>
                </a:solidFill>
                <a:effectLst/>
                <a:latin typeface="Fira Code Medium"/>
              </a:rPr>
              <a:t>"</a:t>
            </a:r>
            <a:r>
              <a:rPr kumimoji="0" lang="en-US" altLang="en-US" sz="2000" b="0" i="0" u="none" strike="noStrike" cap="none" normalizeH="0" baseline="0" dirty="0">
                <a:ln>
                  <a:noFill/>
                </a:ln>
                <a:solidFill>
                  <a:srgbClr val="080808"/>
                </a:solidFill>
                <a:effectLst/>
                <a:latin typeface="Fira Code Medium"/>
              </a:rPr>
              <a:t>, nullable = </a:t>
            </a:r>
            <a:r>
              <a:rPr kumimoji="0" lang="en-US" altLang="en-US" sz="2000" b="0" i="0" u="none" strike="noStrike" cap="none" normalizeH="0" baseline="0" dirty="0">
                <a:ln>
                  <a:noFill/>
                </a:ln>
                <a:solidFill>
                  <a:srgbClr val="0033B3"/>
                </a:solidFill>
                <a:effectLst/>
                <a:latin typeface="Fira Code Medium"/>
              </a:rPr>
              <a:t>false</a:t>
            </a:r>
            <a:r>
              <a:rPr kumimoji="0" lang="en-US" altLang="en-US" sz="2000" b="0" i="0" u="none" strike="noStrike" cap="none" normalizeH="0" baseline="0" dirty="0">
                <a:ln>
                  <a:noFill/>
                </a:ln>
                <a:solidFill>
                  <a:srgbClr val="080808"/>
                </a:solidFill>
                <a:effectLst/>
                <a:latin typeface="Fira Code Medium"/>
              </a:rPr>
              <a:t>, length = </a:t>
            </a:r>
            <a:r>
              <a:rPr kumimoji="0" lang="en-US" altLang="en-US" sz="2000" b="0" i="0" u="none" strike="noStrike" cap="none" normalizeH="0" baseline="0" dirty="0">
                <a:ln>
                  <a:noFill/>
                </a:ln>
                <a:solidFill>
                  <a:srgbClr val="1750EB"/>
                </a:solidFill>
                <a:effectLst/>
                <a:latin typeface="Fira Code Medium"/>
              </a:rPr>
              <a:t>10</a:t>
            </a:r>
            <a:r>
              <a:rPr kumimoji="0" lang="en-US" altLang="en-US" sz="2000" b="0" i="0" u="none" strike="noStrike" cap="none" normalizeH="0" baseline="0" dirty="0">
                <a:ln>
                  <a:noFill/>
                </a:ln>
                <a:solidFill>
                  <a:srgbClr val="080808"/>
                </a:solidFill>
                <a:effectLst/>
                <a:latin typeface="Fira Code Medium"/>
              </a:rPr>
              <a:t>)</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a:ln>
                  <a:noFill/>
                </a:ln>
                <a:solidFill>
                  <a:srgbClr val="080808"/>
                </a:solidFill>
                <a:effectLst/>
                <a:latin typeface="Fira Code Medium"/>
              </a:rPr>
              <a:t>    </a:t>
            </a:r>
            <a:r>
              <a:rPr kumimoji="0" lang="en-US" altLang="en-US" sz="2000" b="0" i="0" u="none" strike="noStrike" cap="none" normalizeH="0" baseline="0" dirty="0">
                <a:ln>
                  <a:noFill/>
                </a:ln>
                <a:solidFill>
                  <a:srgbClr val="0033B3"/>
                </a:solidFill>
                <a:effectLst/>
                <a:latin typeface="Fira Code Medium"/>
              </a:rPr>
              <a:t>private </a:t>
            </a:r>
            <a:r>
              <a:rPr kumimoji="0" lang="en-US" altLang="en-US" sz="2000" b="0" i="0" u="none" strike="noStrike" cap="none" normalizeH="0" baseline="0" dirty="0">
                <a:ln>
                  <a:noFill/>
                </a:ln>
                <a:solidFill>
                  <a:srgbClr val="000000"/>
                </a:solidFill>
                <a:effectLst/>
                <a:latin typeface="Fira Code Medium"/>
              </a:rPr>
              <a:t>String </a:t>
            </a:r>
            <a:r>
              <a:rPr kumimoji="0" lang="en-US" altLang="en-US" sz="2000" b="0" i="0" u="none" strike="noStrike" cap="none" normalizeH="0" baseline="0" dirty="0" err="1">
                <a:ln>
                  <a:noFill/>
                </a:ln>
                <a:solidFill>
                  <a:srgbClr val="871094"/>
                </a:solidFill>
                <a:effectLst/>
                <a:latin typeface="Fira Code Medium"/>
              </a:rPr>
              <a:t>officeCode</a:t>
            </a:r>
            <a:r>
              <a:rPr kumimoji="0" lang="en-US" altLang="en-US" sz="2000" b="0" i="0" u="none" strike="noStrike" cap="none" normalizeH="0" baseline="0" dirty="0">
                <a:ln>
                  <a:noFill/>
                </a:ln>
                <a:solidFill>
                  <a:srgbClr val="080808"/>
                </a:solidFill>
                <a:effectLst/>
                <a:latin typeface="Fira Code Medium"/>
              </a:rPr>
              <a:t>;</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a:ln>
                  <a:noFill/>
                </a:ln>
                <a:solidFill>
                  <a:srgbClr val="080808"/>
                </a:solidFill>
                <a:effectLst/>
                <a:latin typeface="Fira Code Medium"/>
              </a:rPr>
              <a:t>    </a:t>
            </a:r>
            <a:r>
              <a:rPr kumimoji="0" lang="en-US" altLang="en-US" sz="2000" b="0" i="0" u="none" strike="noStrike" cap="none" normalizeH="0" baseline="0" dirty="0">
                <a:ln>
                  <a:noFill/>
                </a:ln>
                <a:solidFill>
                  <a:srgbClr val="9E880D"/>
                </a:solidFill>
                <a:effectLst/>
                <a:latin typeface="Fira Code Medium"/>
              </a:rPr>
              <a:t>@Column</a:t>
            </a:r>
            <a:r>
              <a:rPr kumimoji="0" lang="en-US" altLang="en-US" sz="2000" b="0" i="0" u="none" strike="noStrike" cap="none" normalizeH="0" baseline="0" dirty="0">
                <a:ln>
                  <a:noFill/>
                </a:ln>
                <a:solidFill>
                  <a:srgbClr val="080808"/>
                </a:solidFill>
                <a:effectLst/>
                <a:latin typeface="Fira Code Medium"/>
              </a:rPr>
              <a:t>(name = </a:t>
            </a:r>
            <a:r>
              <a:rPr kumimoji="0" lang="en-US" altLang="en-US" sz="2000" b="0" i="0" u="none" strike="noStrike" cap="none" normalizeH="0" baseline="0" dirty="0">
                <a:ln>
                  <a:noFill/>
                </a:ln>
                <a:solidFill>
                  <a:srgbClr val="067D17"/>
                </a:solidFill>
                <a:effectLst/>
                <a:latin typeface="Fira Code Medium"/>
              </a:rPr>
              <a:t>"city"</a:t>
            </a:r>
            <a:r>
              <a:rPr kumimoji="0" lang="en-US" altLang="en-US" sz="2000" b="0" i="0" u="none" strike="noStrike" cap="none" normalizeH="0" baseline="0" dirty="0">
                <a:ln>
                  <a:noFill/>
                </a:ln>
                <a:solidFill>
                  <a:srgbClr val="080808"/>
                </a:solidFill>
                <a:effectLst/>
                <a:latin typeface="Fira Code Medium"/>
              </a:rPr>
              <a:t>, nullable = </a:t>
            </a:r>
            <a:r>
              <a:rPr kumimoji="0" lang="en-US" altLang="en-US" sz="2000" b="0" i="0" u="none" strike="noStrike" cap="none" normalizeH="0" baseline="0" dirty="0">
                <a:ln>
                  <a:noFill/>
                </a:ln>
                <a:solidFill>
                  <a:srgbClr val="0033B3"/>
                </a:solidFill>
                <a:effectLst/>
                <a:latin typeface="Fira Code Medium"/>
              </a:rPr>
              <a:t>false</a:t>
            </a:r>
            <a:r>
              <a:rPr kumimoji="0" lang="en-US" altLang="en-US" sz="2000" b="0" i="0" u="none" strike="noStrike" cap="none" normalizeH="0" baseline="0" dirty="0">
                <a:ln>
                  <a:noFill/>
                </a:ln>
                <a:solidFill>
                  <a:srgbClr val="080808"/>
                </a:solidFill>
                <a:effectLst/>
                <a:latin typeface="Fira Code Medium"/>
              </a:rPr>
              <a:t>, length = </a:t>
            </a:r>
            <a:r>
              <a:rPr kumimoji="0" lang="en-US" altLang="en-US" sz="2000" b="0" i="0" u="none" strike="noStrike" cap="none" normalizeH="0" baseline="0" dirty="0">
                <a:ln>
                  <a:noFill/>
                </a:ln>
                <a:solidFill>
                  <a:srgbClr val="1750EB"/>
                </a:solidFill>
                <a:effectLst/>
                <a:latin typeface="Fira Code Medium"/>
              </a:rPr>
              <a:t>50</a:t>
            </a:r>
            <a:r>
              <a:rPr kumimoji="0" lang="en-US" altLang="en-US" sz="2000" b="0" i="0" u="none" strike="noStrike" cap="none" normalizeH="0" baseline="0" dirty="0">
                <a:ln>
                  <a:noFill/>
                </a:ln>
                <a:solidFill>
                  <a:srgbClr val="080808"/>
                </a:solidFill>
                <a:effectLst/>
                <a:latin typeface="Fira Code Medium"/>
              </a:rPr>
              <a:t>)</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a:ln>
                  <a:noFill/>
                </a:ln>
                <a:solidFill>
                  <a:srgbClr val="080808"/>
                </a:solidFill>
                <a:effectLst/>
                <a:latin typeface="Fira Code Medium"/>
              </a:rPr>
              <a:t>    </a:t>
            </a:r>
            <a:r>
              <a:rPr kumimoji="0" lang="en-US" altLang="en-US" sz="2000" b="0" i="0" u="none" strike="noStrike" cap="none" normalizeH="0" baseline="0" dirty="0">
                <a:ln>
                  <a:noFill/>
                </a:ln>
                <a:solidFill>
                  <a:srgbClr val="0033B3"/>
                </a:solidFill>
                <a:effectLst/>
                <a:latin typeface="Fira Code Medium"/>
              </a:rPr>
              <a:t>private </a:t>
            </a:r>
            <a:r>
              <a:rPr kumimoji="0" lang="en-US" altLang="en-US" sz="2000" b="0" i="0" u="none" strike="noStrike" cap="none" normalizeH="0" baseline="0" dirty="0">
                <a:ln>
                  <a:noFill/>
                </a:ln>
                <a:solidFill>
                  <a:srgbClr val="000000"/>
                </a:solidFill>
                <a:effectLst/>
                <a:latin typeface="Fira Code Medium"/>
              </a:rPr>
              <a:t>String </a:t>
            </a:r>
            <a:r>
              <a:rPr kumimoji="0" lang="en-US" altLang="en-US" sz="2000" b="0" i="0" u="none" strike="noStrike" cap="none" normalizeH="0" baseline="0" dirty="0">
                <a:ln>
                  <a:noFill/>
                </a:ln>
                <a:solidFill>
                  <a:srgbClr val="871094"/>
                </a:solidFill>
                <a:effectLst/>
                <a:latin typeface="Fira Code Medium"/>
              </a:rPr>
              <a:t>city</a:t>
            </a:r>
            <a:r>
              <a:rPr kumimoji="0" lang="en-US" altLang="en-US" sz="2000" b="0" i="0" u="none" strike="noStrike" cap="none" normalizeH="0" baseline="0" dirty="0">
                <a:ln>
                  <a:noFill/>
                </a:ln>
                <a:solidFill>
                  <a:srgbClr val="080808"/>
                </a:solidFill>
                <a:effectLst/>
                <a:latin typeface="Fira Code Medium"/>
              </a:rPr>
              <a:t>;</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a:ln>
                  <a:noFill/>
                </a:ln>
                <a:solidFill>
                  <a:srgbClr val="080808"/>
                </a:solidFill>
                <a:effectLst/>
                <a:latin typeface="Fira Code Medium"/>
              </a:rPr>
              <a:t>    </a:t>
            </a:r>
            <a:r>
              <a:rPr kumimoji="0" lang="en-US" altLang="en-US" sz="2000" b="0" i="0" u="none" strike="noStrike" cap="none" normalizeH="0" baseline="0" dirty="0">
                <a:ln>
                  <a:noFill/>
                </a:ln>
                <a:solidFill>
                  <a:srgbClr val="9E880D"/>
                </a:solidFill>
                <a:effectLst/>
                <a:latin typeface="Fira Code Medium"/>
              </a:rPr>
              <a:t>@Column</a:t>
            </a:r>
            <a:r>
              <a:rPr kumimoji="0" lang="en-US" altLang="en-US" sz="2000" b="0" i="0" u="none" strike="noStrike" cap="none" normalizeH="0" baseline="0" dirty="0">
                <a:ln>
                  <a:noFill/>
                </a:ln>
                <a:solidFill>
                  <a:srgbClr val="080808"/>
                </a:solidFill>
                <a:effectLst/>
                <a:latin typeface="Fira Code Medium"/>
              </a:rPr>
              <a:t>(name = </a:t>
            </a:r>
            <a:r>
              <a:rPr kumimoji="0" lang="en-US" altLang="en-US" sz="2000" b="0" i="0" u="none" strike="noStrike" cap="none" normalizeH="0" baseline="0" dirty="0">
                <a:ln>
                  <a:noFill/>
                </a:ln>
                <a:solidFill>
                  <a:srgbClr val="067D17"/>
                </a:solidFill>
                <a:effectLst/>
                <a:latin typeface="Fira Code Medium"/>
              </a:rPr>
              <a:t>"phone"</a:t>
            </a:r>
            <a:r>
              <a:rPr kumimoji="0" lang="en-US" altLang="en-US" sz="2000" b="0" i="0" u="none" strike="noStrike" cap="none" normalizeH="0" baseline="0" dirty="0">
                <a:ln>
                  <a:noFill/>
                </a:ln>
                <a:solidFill>
                  <a:srgbClr val="080808"/>
                </a:solidFill>
                <a:effectLst/>
                <a:latin typeface="Fira Code Medium"/>
              </a:rPr>
              <a:t>, nullable = </a:t>
            </a:r>
            <a:r>
              <a:rPr kumimoji="0" lang="en-US" altLang="en-US" sz="2000" b="0" i="0" u="none" strike="noStrike" cap="none" normalizeH="0" baseline="0" dirty="0">
                <a:ln>
                  <a:noFill/>
                </a:ln>
                <a:solidFill>
                  <a:srgbClr val="0033B3"/>
                </a:solidFill>
                <a:effectLst/>
                <a:latin typeface="Fira Code Medium"/>
              </a:rPr>
              <a:t>false</a:t>
            </a:r>
            <a:r>
              <a:rPr kumimoji="0" lang="en-US" altLang="en-US" sz="2000" b="0" i="0" u="none" strike="noStrike" cap="none" normalizeH="0" baseline="0" dirty="0">
                <a:ln>
                  <a:noFill/>
                </a:ln>
                <a:solidFill>
                  <a:srgbClr val="080808"/>
                </a:solidFill>
                <a:effectLst/>
                <a:latin typeface="Fira Code Medium"/>
              </a:rPr>
              <a:t>, length = </a:t>
            </a:r>
            <a:r>
              <a:rPr kumimoji="0" lang="en-US" altLang="en-US" sz="2000" b="0" i="0" u="none" strike="noStrike" cap="none" normalizeH="0" baseline="0" dirty="0">
                <a:ln>
                  <a:noFill/>
                </a:ln>
                <a:solidFill>
                  <a:srgbClr val="1750EB"/>
                </a:solidFill>
                <a:effectLst/>
                <a:latin typeface="Fira Code Medium"/>
              </a:rPr>
              <a:t>50</a:t>
            </a:r>
            <a:r>
              <a:rPr kumimoji="0" lang="en-US" altLang="en-US" sz="2000" b="0" i="0" u="none" strike="noStrike" cap="none" normalizeH="0" baseline="0" dirty="0">
                <a:ln>
                  <a:noFill/>
                </a:ln>
                <a:solidFill>
                  <a:srgbClr val="080808"/>
                </a:solidFill>
                <a:effectLst/>
                <a:latin typeface="Fira Code Medium"/>
              </a:rPr>
              <a:t>)</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a:ln>
                  <a:noFill/>
                </a:ln>
                <a:solidFill>
                  <a:srgbClr val="080808"/>
                </a:solidFill>
                <a:effectLst/>
                <a:latin typeface="Fira Code Medium"/>
              </a:rPr>
              <a:t>    </a:t>
            </a:r>
            <a:r>
              <a:rPr kumimoji="0" lang="en-US" altLang="en-US" sz="2000" b="0" i="0" u="none" strike="noStrike" cap="none" normalizeH="0" baseline="0" dirty="0">
                <a:ln>
                  <a:noFill/>
                </a:ln>
                <a:solidFill>
                  <a:srgbClr val="0033B3"/>
                </a:solidFill>
                <a:effectLst/>
                <a:latin typeface="Fira Code Medium"/>
              </a:rPr>
              <a:t>private </a:t>
            </a:r>
            <a:r>
              <a:rPr kumimoji="0" lang="en-US" altLang="en-US" sz="2000" b="0" i="0" u="none" strike="noStrike" cap="none" normalizeH="0" baseline="0" dirty="0">
                <a:ln>
                  <a:noFill/>
                </a:ln>
                <a:solidFill>
                  <a:srgbClr val="000000"/>
                </a:solidFill>
                <a:effectLst/>
                <a:latin typeface="Fira Code Medium"/>
              </a:rPr>
              <a:t>String </a:t>
            </a:r>
            <a:r>
              <a:rPr kumimoji="0" lang="en-US" altLang="en-US" sz="2000" b="0" i="0" u="none" strike="noStrike" cap="none" normalizeH="0" baseline="0" dirty="0">
                <a:ln>
                  <a:noFill/>
                </a:ln>
                <a:solidFill>
                  <a:srgbClr val="871094"/>
                </a:solidFill>
                <a:effectLst/>
                <a:latin typeface="Fira Code Medium"/>
              </a:rPr>
              <a:t>phone</a:t>
            </a:r>
            <a:r>
              <a:rPr kumimoji="0" lang="en-US" altLang="en-US" sz="2000" b="0" i="0" u="none" strike="noStrike" cap="none" normalizeH="0" baseline="0" dirty="0">
                <a:ln>
                  <a:noFill/>
                </a:ln>
                <a:solidFill>
                  <a:srgbClr val="080808"/>
                </a:solidFill>
                <a:effectLst/>
                <a:latin typeface="Fira Code Medium"/>
              </a:rPr>
              <a:t>;</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a:ln>
                  <a:noFill/>
                </a:ln>
                <a:solidFill>
                  <a:srgbClr val="080808"/>
                </a:solidFill>
                <a:effectLst/>
                <a:latin typeface="Fira Code Medium"/>
              </a:rPr>
              <a:t>    </a:t>
            </a:r>
            <a:r>
              <a:rPr kumimoji="0" lang="en-US" altLang="en-US" sz="2000" b="0" i="0" u="none" strike="noStrike" cap="none" normalizeH="0" baseline="0" dirty="0">
                <a:ln>
                  <a:noFill/>
                </a:ln>
                <a:solidFill>
                  <a:srgbClr val="9E880D"/>
                </a:solidFill>
                <a:effectLst/>
                <a:latin typeface="Fira Code Medium"/>
              </a:rPr>
              <a:t>@Column</a:t>
            </a:r>
            <a:r>
              <a:rPr kumimoji="0" lang="en-US" altLang="en-US" sz="2000" b="0" i="0" u="none" strike="noStrike" cap="none" normalizeH="0" baseline="0" dirty="0">
                <a:ln>
                  <a:noFill/>
                </a:ln>
                <a:solidFill>
                  <a:srgbClr val="080808"/>
                </a:solidFill>
                <a:effectLst/>
                <a:latin typeface="Fira Code Medium"/>
              </a:rPr>
              <a:t>(name = </a:t>
            </a:r>
            <a:r>
              <a:rPr kumimoji="0" lang="en-US" altLang="en-US" sz="2000" b="0" i="0" u="none" strike="noStrike" cap="none" normalizeH="0" baseline="0" dirty="0">
                <a:ln>
                  <a:noFill/>
                </a:ln>
                <a:solidFill>
                  <a:srgbClr val="067D17"/>
                </a:solidFill>
                <a:effectLst/>
                <a:latin typeface="Fira Code Medium"/>
              </a:rPr>
              <a:t>"addressLine1"</a:t>
            </a:r>
            <a:r>
              <a:rPr kumimoji="0" lang="en-US" altLang="en-US" sz="2000" b="0" i="0" u="none" strike="noStrike" cap="none" normalizeH="0" baseline="0" dirty="0">
                <a:ln>
                  <a:noFill/>
                </a:ln>
                <a:solidFill>
                  <a:srgbClr val="080808"/>
                </a:solidFill>
                <a:effectLst/>
                <a:latin typeface="Fira Code Medium"/>
              </a:rPr>
              <a:t>, nullable = </a:t>
            </a:r>
            <a:r>
              <a:rPr kumimoji="0" lang="en-US" altLang="en-US" sz="2000" b="0" i="0" u="none" strike="noStrike" cap="none" normalizeH="0" baseline="0" dirty="0">
                <a:ln>
                  <a:noFill/>
                </a:ln>
                <a:solidFill>
                  <a:srgbClr val="0033B3"/>
                </a:solidFill>
                <a:effectLst/>
                <a:latin typeface="Fira Code Medium"/>
              </a:rPr>
              <a:t>false</a:t>
            </a:r>
            <a:r>
              <a:rPr kumimoji="0" lang="en-US" altLang="en-US" sz="2000" b="0" i="0" u="none" strike="noStrike" cap="none" normalizeH="0" baseline="0" dirty="0">
                <a:ln>
                  <a:noFill/>
                </a:ln>
                <a:solidFill>
                  <a:srgbClr val="080808"/>
                </a:solidFill>
                <a:effectLst/>
                <a:latin typeface="Fira Code Medium"/>
              </a:rPr>
              <a:t>, length = </a:t>
            </a:r>
            <a:r>
              <a:rPr kumimoji="0" lang="en-US" altLang="en-US" sz="2000" b="0" i="0" u="none" strike="noStrike" cap="none" normalizeH="0" baseline="0" dirty="0">
                <a:ln>
                  <a:noFill/>
                </a:ln>
                <a:solidFill>
                  <a:srgbClr val="1750EB"/>
                </a:solidFill>
                <a:effectLst/>
                <a:latin typeface="Fira Code Medium"/>
              </a:rPr>
              <a:t>50</a:t>
            </a:r>
            <a:r>
              <a:rPr kumimoji="0" lang="en-US" altLang="en-US" sz="2000" b="0" i="0" u="none" strike="noStrike" cap="none" normalizeH="0" baseline="0" dirty="0">
                <a:ln>
                  <a:noFill/>
                </a:ln>
                <a:solidFill>
                  <a:srgbClr val="080808"/>
                </a:solidFill>
                <a:effectLst/>
                <a:latin typeface="Fira Code Medium"/>
              </a:rPr>
              <a:t>)</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a:ln>
                  <a:noFill/>
                </a:ln>
                <a:solidFill>
                  <a:srgbClr val="080808"/>
                </a:solidFill>
                <a:effectLst/>
                <a:latin typeface="Fira Code Medium"/>
              </a:rPr>
              <a:t>    </a:t>
            </a:r>
            <a:r>
              <a:rPr kumimoji="0" lang="en-US" altLang="en-US" sz="2000" b="0" i="0" u="none" strike="noStrike" cap="none" normalizeH="0" baseline="0" dirty="0">
                <a:ln>
                  <a:noFill/>
                </a:ln>
                <a:solidFill>
                  <a:srgbClr val="0033B3"/>
                </a:solidFill>
                <a:effectLst/>
                <a:latin typeface="Fira Code Medium"/>
              </a:rPr>
              <a:t>private </a:t>
            </a:r>
            <a:r>
              <a:rPr kumimoji="0" lang="en-US" altLang="en-US" sz="2000" b="0" i="0" u="none" strike="noStrike" cap="none" normalizeH="0" baseline="0" dirty="0">
                <a:ln>
                  <a:noFill/>
                </a:ln>
                <a:solidFill>
                  <a:srgbClr val="000000"/>
                </a:solidFill>
                <a:effectLst/>
                <a:latin typeface="Fira Code Medium"/>
              </a:rPr>
              <a:t>String </a:t>
            </a:r>
            <a:r>
              <a:rPr kumimoji="0" lang="en-US" altLang="en-US" sz="2000" b="0" i="0" u="none" strike="noStrike" cap="none" normalizeH="0" baseline="0" dirty="0">
                <a:ln>
                  <a:noFill/>
                </a:ln>
                <a:solidFill>
                  <a:srgbClr val="871094"/>
                </a:solidFill>
                <a:effectLst/>
                <a:latin typeface="Fira Code Medium"/>
              </a:rPr>
              <a:t>addressLine1</a:t>
            </a:r>
            <a:r>
              <a:rPr kumimoji="0" lang="en-US" altLang="en-US" sz="2000" b="0" i="0" u="none" strike="noStrike" cap="none" normalizeH="0" baseline="0" dirty="0">
                <a:ln>
                  <a:noFill/>
                </a:ln>
                <a:solidFill>
                  <a:srgbClr val="080808"/>
                </a:solidFill>
                <a:effectLst/>
                <a:latin typeface="Fira Code Medium"/>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84718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D4ABD-6CA8-4AC4-A69C-54E738F34D4A}"/>
              </a:ext>
            </a:extLst>
          </p:cNvPr>
          <p:cNvSpPr>
            <a:spLocks noGrp="1"/>
          </p:cNvSpPr>
          <p:nvPr>
            <p:ph type="title"/>
          </p:nvPr>
        </p:nvSpPr>
        <p:spPr/>
        <p:txBody>
          <a:bodyPr>
            <a:noAutofit/>
          </a:bodyPr>
          <a:lstStyle/>
          <a:p>
            <a:r>
              <a:rPr lang="en-US" sz="3200" dirty="0"/>
              <a:t>Step 3: Creating an Office Model (2)</a:t>
            </a:r>
          </a:p>
        </p:txBody>
      </p:sp>
      <p:sp>
        <p:nvSpPr>
          <p:cNvPr id="11" name="Rectangle 1">
            <a:extLst>
              <a:ext uri="{FF2B5EF4-FFF2-40B4-BE49-F238E27FC236}">
                <a16:creationId xmlns:a16="http://schemas.microsoft.com/office/drawing/2014/main" id="{41F10550-BE06-4978-976C-802778D35BD2}"/>
              </a:ext>
            </a:extLst>
          </p:cNvPr>
          <p:cNvSpPr>
            <a:spLocks noGrp="1" noChangeArrowheads="1"/>
          </p:cNvSpPr>
          <p:nvPr>
            <p:ph sz="half" idx="1"/>
          </p:nvPr>
        </p:nvSpPr>
        <p:spPr bwMode="auto">
          <a:xfrm>
            <a:off x="838199" y="1225685"/>
            <a:ext cx="10914529" cy="440120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80808"/>
                </a:solidFill>
                <a:effectLst/>
                <a:latin typeface="Fira Code Medium"/>
              </a:rPr>
              <a:t>    </a:t>
            </a:r>
            <a:r>
              <a:rPr kumimoji="0" lang="en-US" altLang="en-US" sz="2000" b="0" i="0" u="none" strike="noStrike" cap="none" normalizeH="0" baseline="0" dirty="0">
                <a:ln>
                  <a:noFill/>
                </a:ln>
                <a:solidFill>
                  <a:srgbClr val="9E880D"/>
                </a:solidFill>
                <a:effectLst/>
                <a:latin typeface="Fira Code Medium"/>
              </a:rPr>
              <a:t>@Column</a:t>
            </a:r>
            <a:r>
              <a:rPr kumimoji="0" lang="en-US" altLang="en-US" sz="2000" b="0" i="0" u="none" strike="noStrike" cap="none" normalizeH="0" baseline="0" dirty="0">
                <a:ln>
                  <a:noFill/>
                </a:ln>
                <a:solidFill>
                  <a:srgbClr val="080808"/>
                </a:solidFill>
                <a:effectLst/>
                <a:latin typeface="Fira Code Medium"/>
              </a:rPr>
              <a:t>(name = </a:t>
            </a:r>
            <a:r>
              <a:rPr kumimoji="0" lang="en-US" altLang="en-US" sz="2000" b="0" i="0" u="none" strike="noStrike" cap="none" normalizeH="0" baseline="0" dirty="0">
                <a:ln>
                  <a:noFill/>
                </a:ln>
                <a:solidFill>
                  <a:srgbClr val="067D17"/>
                </a:solidFill>
                <a:effectLst/>
                <a:latin typeface="Fira Code Medium"/>
              </a:rPr>
              <a:t>"addressLine2"</a:t>
            </a:r>
            <a:r>
              <a:rPr kumimoji="0" lang="en-US" altLang="en-US" sz="2000" b="0" i="0" u="none" strike="noStrike" cap="none" normalizeH="0" baseline="0" dirty="0">
                <a:ln>
                  <a:noFill/>
                </a:ln>
                <a:solidFill>
                  <a:srgbClr val="080808"/>
                </a:solidFill>
                <a:effectLst/>
                <a:latin typeface="Fira Code Medium"/>
              </a:rPr>
              <a:t>, length = </a:t>
            </a:r>
            <a:r>
              <a:rPr kumimoji="0" lang="en-US" altLang="en-US" sz="2000" b="0" i="0" u="none" strike="noStrike" cap="none" normalizeH="0" baseline="0" dirty="0">
                <a:ln>
                  <a:noFill/>
                </a:ln>
                <a:solidFill>
                  <a:srgbClr val="1750EB"/>
                </a:solidFill>
                <a:effectLst/>
                <a:latin typeface="Fira Code Medium"/>
              </a:rPr>
              <a:t>50</a:t>
            </a:r>
            <a:r>
              <a:rPr kumimoji="0" lang="en-US" altLang="en-US" sz="2000" b="0" i="0" u="none" strike="noStrike" cap="none" normalizeH="0" baseline="0" dirty="0">
                <a:ln>
                  <a:noFill/>
                </a:ln>
                <a:solidFill>
                  <a:srgbClr val="080808"/>
                </a:solidFill>
                <a:effectLst/>
                <a:latin typeface="Fira Code Medium"/>
              </a:rPr>
              <a:t>)</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a:ln>
                  <a:noFill/>
                </a:ln>
                <a:solidFill>
                  <a:srgbClr val="080808"/>
                </a:solidFill>
                <a:effectLst/>
                <a:latin typeface="Fira Code Medium"/>
              </a:rPr>
              <a:t>    </a:t>
            </a:r>
            <a:r>
              <a:rPr kumimoji="0" lang="en-US" altLang="en-US" sz="2000" b="0" i="0" u="none" strike="noStrike" cap="none" normalizeH="0" baseline="0" dirty="0">
                <a:ln>
                  <a:noFill/>
                </a:ln>
                <a:solidFill>
                  <a:srgbClr val="0033B3"/>
                </a:solidFill>
                <a:effectLst/>
                <a:latin typeface="Fira Code Medium"/>
              </a:rPr>
              <a:t>private </a:t>
            </a:r>
            <a:r>
              <a:rPr kumimoji="0" lang="en-US" altLang="en-US" sz="2000" b="0" i="0" u="none" strike="noStrike" cap="none" normalizeH="0" baseline="0" dirty="0">
                <a:ln>
                  <a:noFill/>
                </a:ln>
                <a:solidFill>
                  <a:srgbClr val="000000"/>
                </a:solidFill>
                <a:effectLst/>
                <a:latin typeface="Fira Code Medium"/>
              </a:rPr>
              <a:t>String </a:t>
            </a:r>
            <a:r>
              <a:rPr kumimoji="0" lang="en-US" altLang="en-US" sz="2000" b="0" i="0" u="none" strike="noStrike" cap="none" normalizeH="0" baseline="0" dirty="0">
                <a:ln>
                  <a:noFill/>
                </a:ln>
                <a:solidFill>
                  <a:srgbClr val="871094"/>
                </a:solidFill>
                <a:effectLst/>
                <a:latin typeface="Fira Code Medium"/>
              </a:rPr>
              <a:t>addressLine2</a:t>
            </a:r>
            <a:r>
              <a:rPr kumimoji="0" lang="en-US" altLang="en-US" sz="2000" b="0" i="0" u="none" strike="noStrike" cap="none" normalizeH="0" baseline="0" dirty="0">
                <a:ln>
                  <a:noFill/>
                </a:ln>
                <a:solidFill>
                  <a:srgbClr val="080808"/>
                </a:solidFill>
                <a:effectLst/>
                <a:latin typeface="Fira Code Medium"/>
              </a:rPr>
              <a:t>;</a:t>
            </a:r>
          </a:p>
          <a:p>
            <a:pPr marL="0" indent="0" eaLnBrk="0" fontAlgn="base" hangingPunct="0">
              <a:spcBef>
                <a:spcPct val="0"/>
              </a:spcBef>
              <a:spcAft>
                <a:spcPct val="0"/>
              </a:spcAft>
              <a:buNone/>
            </a:pPr>
            <a:r>
              <a:rPr lang="en-US" altLang="en-US" sz="2000" dirty="0">
                <a:solidFill>
                  <a:srgbClr val="080808"/>
                </a:solidFill>
                <a:latin typeface="Fira Code Medium"/>
              </a:rPr>
              <a:t>    </a:t>
            </a:r>
            <a:r>
              <a:rPr lang="en-US" altLang="en-US" sz="2000" dirty="0">
                <a:solidFill>
                  <a:srgbClr val="9E880D"/>
                </a:solidFill>
                <a:latin typeface="Fira Code Medium"/>
              </a:rPr>
              <a:t>@Column</a:t>
            </a:r>
            <a:r>
              <a:rPr lang="en-US" altLang="en-US" sz="2000" dirty="0">
                <a:solidFill>
                  <a:srgbClr val="080808"/>
                </a:solidFill>
                <a:latin typeface="Fira Code Medium"/>
              </a:rPr>
              <a:t>(name = </a:t>
            </a:r>
            <a:r>
              <a:rPr lang="en-US" altLang="en-US" sz="2000" dirty="0">
                <a:solidFill>
                  <a:srgbClr val="067D17"/>
                </a:solidFill>
                <a:latin typeface="Fira Code Medium"/>
              </a:rPr>
              <a:t>"state"</a:t>
            </a:r>
            <a:r>
              <a:rPr lang="en-US" altLang="en-US" sz="2000" dirty="0">
                <a:solidFill>
                  <a:srgbClr val="080808"/>
                </a:solidFill>
                <a:latin typeface="Fira Code Medium"/>
              </a:rPr>
              <a:t>, length = </a:t>
            </a:r>
            <a:r>
              <a:rPr lang="en-US" altLang="en-US" sz="2000" dirty="0">
                <a:solidFill>
                  <a:srgbClr val="1750EB"/>
                </a:solidFill>
                <a:latin typeface="Fira Code Medium"/>
              </a:rPr>
              <a:t>50</a:t>
            </a:r>
            <a:r>
              <a:rPr lang="en-US" altLang="en-US" sz="2000" dirty="0">
                <a:solidFill>
                  <a:srgbClr val="080808"/>
                </a:solidFill>
                <a:latin typeface="Fira Code Medium"/>
              </a:rPr>
              <a:t>)</a:t>
            </a:r>
            <a:br>
              <a:rPr lang="en-US" altLang="en-US" sz="2000" dirty="0">
                <a:solidFill>
                  <a:srgbClr val="080808"/>
                </a:solidFill>
                <a:latin typeface="Fira Code Medium"/>
              </a:rPr>
            </a:br>
            <a:r>
              <a:rPr lang="en-US" altLang="en-US" sz="2000" dirty="0">
                <a:solidFill>
                  <a:srgbClr val="080808"/>
                </a:solidFill>
                <a:latin typeface="Fira Code Medium"/>
              </a:rPr>
              <a:t>    </a:t>
            </a:r>
            <a:r>
              <a:rPr lang="en-US" altLang="en-US" sz="2000" dirty="0">
                <a:solidFill>
                  <a:srgbClr val="0033B3"/>
                </a:solidFill>
                <a:latin typeface="Fira Code Medium"/>
              </a:rPr>
              <a:t>private </a:t>
            </a:r>
            <a:r>
              <a:rPr lang="en-US" altLang="en-US" sz="2000" dirty="0">
                <a:solidFill>
                  <a:srgbClr val="000000"/>
                </a:solidFill>
                <a:latin typeface="Fira Code Medium"/>
              </a:rPr>
              <a:t>String </a:t>
            </a:r>
            <a:r>
              <a:rPr lang="en-US" altLang="en-US" sz="2000" dirty="0">
                <a:solidFill>
                  <a:srgbClr val="871094"/>
                </a:solidFill>
                <a:latin typeface="Fira Code Medium"/>
              </a:rPr>
              <a:t>state</a:t>
            </a:r>
            <a:r>
              <a:rPr lang="en-US" altLang="en-US" sz="2000" dirty="0">
                <a:solidFill>
                  <a:srgbClr val="080808"/>
                </a:solidFill>
                <a:latin typeface="Fira Code Medium"/>
              </a:rPr>
              <a:t>;</a:t>
            </a:r>
            <a:br>
              <a:rPr lang="en-US" altLang="en-US" sz="2000" dirty="0">
                <a:solidFill>
                  <a:srgbClr val="080808"/>
                </a:solidFill>
                <a:latin typeface="Fira Code Medium"/>
              </a:rPr>
            </a:br>
            <a:r>
              <a:rPr lang="en-US" altLang="en-US" sz="2000" dirty="0">
                <a:solidFill>
                  <a:srgbClr val="080808"/>
                </a:solidFill>
                <a:latin typeface="Fira Code Medium"/>
              </a:rPr>
              <a:t>    </a:t>
            </a:r>
            <a:r>
              <a:rPr lang="en-US" altLang="en-US" sz="2000" dirty="0">
                <a:solidFill>
                  <a:srgbClr val="9E880D"/>
                </a:solidFill>
                <a:latin typeface="Fira Code Medium"/>
              </a:rPr>
              <a:t>@Column</a:t>
            </a:r>
            <a:r>
              <a:rPr lang="en-US" altLang="en-US" sz="2000" dirty="0">
                <a:solidFill>
                  <a:srgbClr val="080808"/>
                </a:solidFill>
                <a:latin typeface="Fira Code Medium"/>
              </a:rPr>
              <a:t>(name = </a:t>
            </a:r>
            <a:r>
              <a:rPr lang="en-US" altLang="en-US" sz="2000" dirty="0">
                <a:solidFill>
                  <a:srgbClr val="067D17"/>
                </a:solidFill>
                <a:latin typeface="Fira Code Medium"/>
              </a:rPr>
              <a:t>"country"</a:t>
            </a:r>
            <a:r>
              <a:rPr lang="en-US" altLang="en-US" sz="2000" dirty="0">
                <a:solidFill>
                  <a:srgbClr val="080808"/>
                </a:solidFill>
                <a:latin typeface="Fira Code Medium"/>
              </a:rPr>
              <a:t>, nullable = </a:t>
            </a:r>
            <a:r>
              <a:rPr lang="en-US" altLang="en-US" sz="2000" dirty="0">
                <a:solidFill>
                  <a:srgbClr val="0033B3"/>
                </a:solidFill>
                <a:latin typeface="Fira Code Medium"/>
              </a:rPr>
              <a:t>false</a:t>
            </a:r>
            <a:r>
              <a:rPr lang="en-US" altLang="en-US" sz="2000" dirty="0">
                <a:solidFill>
                  <a:srgbClr val="080808"/>
                </a:solidFill>
                <a:latin typeface="Fira Code Medium"/>
              </a:rPr>
              <a:t>, length = </a:t>
            </a:r>
            <a:r>
              <a:rPr lang="en-US" altLang="en-US" sz="2000" dirty="0">
                <a:solidFill>
                  <a:srgbClr val="1750EB"/>
                </a:solidFill>
                <a:latin typeface="Fira Code Medium"/>
              </a:rPr>
              <a:t>50</a:t>
            </a:r>
            <a:r>
              <a:rPr lang="en-US" altLang="en-US" sz="2000" dirty="0">
                <a:solidFill>
                  <a:srgbClr val="080808"/>
                </a:solidFill>
                <a:latin typeface="Fira Code Medium"/>
              </a:rPr>
              <a:t>)</a:t>
            </a:r>
            <a:br>
              <a:rPr lang="en-US" altLang="en-US" sz="2000" dirty="0">
                <a:solidFill>
                  <a:srgbClr val="080808"/>
                </a:solidFill>
                <a:latin typeface="Fira Code Medium"/>
              </a:rPr>
            </a:br>
            <a:r>
              <a:rPr lang="en-US" altLang="en-US" sz="2000" dirty="0">
                <a:solidFill>
                  <a:srgbClr val="080808"/>
                </a:solidFill>
                <a:latin typeface="Fira Code Medium"/>
              </a:rPr>
              <a:t>    </a:t>
            </a:r>
            <a:r>
              <a:rPr lang="en-US" altLang="en-US" sz="2000" dirty="0">
                <a:solidFill>
                  <a:srgbClr val="0033B3"/>
                </a:solidFill>
                <a:latin typeface="Fira Code Medium"/>
              </a:rPr>
              <a:t>private </a:t>
            </a:r>
            <a:r>
              <a:rPr lang="en-US" altLang="en-US" sz="2000" dirty="0">
                <a:solidFill>
                  <a:srgbClr val="000000"/>
                </a:solidFill>
                <a:latin typeface="Fira Code Medium"/>
              </a:rPr>
              <a:t>String </a:t>
            </a:r>
            <a:r>
              <a:rPr lang="en-US" altLang="en-US" sz="2000" dirty="0">
                <a:solidFill>
                  <a:srgbClr val="871094"/>
                </a:solidFill>
                <a:latin typeface="Fira Code Medium"/>
              </a:rPr>
              <a:t>country</a:t>
            </a:r>
            <a:r>
              <a:rPr lang="en-US" altLang="en-US" sz="2000" dirty="0">
                <a:solidFill>
                  <a:srgbClr val="080808"/>
                </a:solidFill>
                <a:latin typeface="Fira Code Medium"/>
              </a:rPr>
              <a:t>;</a:t>
            </a:r>
            <a:br>
              <a:rPr lang="en-US" altLang="en-US" sz="2000" dirty="0">
                <a:solidFill>
                  <a:srgbClr val="080808"/>
                </a:solidFill>
                <a:latin typeface="Fira Code Medium"/>
              </a:rPr>
            </a:br>
            <a:r>
              <a:rPr lang="en-US" altLang="en-US" sz="2000" dirty="0">
                <a:solidFill>
                  <a:srgbClr val="080808"/>
                </a:solidFill>
                <a:latin typeface="Fira Code Medium"/>
              </a:rPr>
              <a:t>    </a:t>
            </a:r>
            <a:r>
              <a:rPr lang="en-US" altLang="en-US" sz="2000" dirty="0">
                <a:solidFill>
                  <a:srgbClr val="9E880D"/>
                </a:solidFill>
                <a:latin typeface="Fira Code Medium"/>
              </a:rPr>
              <a:t>@Column</a:t>
            </a:r>
            <a:r>
              <a:rPr lang="en-US" altLang="en-US" sz="2000" dirty="0">
                <a:solidFill>
                  <a:srgbClr val="080808"/>
                </a:solidFill>
                <a:latin typeface="Fira Code Medium"/>
              </a:rPr>
              <a:t>(name = </a:t>
            </a:r>
            <a:r>
              <a:rPr lang="en-US" altLang="en-US" sz="2000" dirty="0">
                <a:solidFill>
                  <a:srgbClr val="067D17"/>
                </a:solidFill>
                <a:latin typeface="Fira Code Medium"/>
              </a:rPr>
              <a:t>"</a:t>
            </a:r>
            <a:r>
              <a:rPr lang="en-US" altLang="en-US" sz="2000" dirty="0" err="1">
                <a:solidFill>
                  <a:srgbClr val="067D17"/>
                </a:solidFill>
                <a:latin typeface="Fira Code Medium"/>
              </a:rPr>
              <a:t>postalCode</a:t>
            </a:r>
            <a:r>
              <a:rPr lang="en-US" altLang="en-US" sz="2000" dirty="0">
                <a:solidFill>
                  <a:srgbClr val="067D17"/>
                </a:solidFill>
                <a:latin typeface="Fira Code Medium"/>
              </a:rPr>
              <a:t>"</a:t>
            </a:r>
            <a:r>
              <a:rPr lang="en-US" altLang="en-US" sz="2000" dirty="0">
                <a:solidFill>
                  <a:srgbClr val="080808"/>
                </a:solidFill>
                <a:latin typeface="Fira Code Medium"/>
              </a:rPr>
              <a:t>, nullable = </a:t>
            </a:r>
            <a:r>
              <a:rPr lang="en-US" altLang="en-US" sz="2000" dirty="0">
                <a:solidFill>
                  <a:srgbClr val="0033B3"/>
                </a:solidFill>
                <a:latin typeface="Fira Code Medium"/>
              </a:rPr>
              <a:t>false</a:t>
            </a:r>
            <a:r>
              <a:rPr lang="en-US" altLang="en-US" sz="2000" dirty="0">
                <a:solidFill>
                  <a:srgbClr val="080808"/>
                </a:solidFill>
                <a:latin typeface="Fira Code Medium"/>
              </a:rPr>
              <a:t>, length = </a:t>
            </a:r>
            <a:r>
              <a:rPr lang="en-US" altLang="en-US" sz="2000" dirty="0">
                <a:solidFill>
                  <a:srgbClr val="1750EB"/>
                </a:solidFill>
                <a:latin typeface="Fira Code Medium"/>
              </a:rPr>
              <a:t>15</a:t>
            </a:r>
            <a:r>
              <a:rPr lang="en-US" altLang="en-US" sz="2000" dirty="0">
                <a:solidFill>
                  <a:srgbClr val="080808"/>
                </a:solidFill>
                <a:latin typeface="Fira Code Medium"/>
              </a:rPr>
              <a:t>)</a:t>
            </a:r>
            <a:br>
              <a:rPr lang="en-US" altLang="en-US" sz="2000" dirty="0">
                <a:solidFill>
                  <a:srgbClr val="080808"/>
                </a:solidFill>
                <a:latin typeface="Fira Code Medium"/>
              </a:rPr>
            </a:br>
            <a:r>
              <a:rPr lang="en-US" altLang="en-US" sz="2000" dirty="0">
                <a:solidFill>
                  <a:srgbClr val="080808"/>
                </a:solidFill>
                <a:latin typeface="Fira Code Medium"/>
              </a:rPr>
              <a:t>    </a:t>
            </a:r>
            <a:r>
              <a:rPr lang="en-US" altLang="en-US" sz="2000" dirty="0">
                <a:solidFill>
                  <a:srgbClr val="0033B3"/>
                </a:solidFill>
                <a:latin typeface="Fira Code Medium"/>
              </a:rPr>
              <a:t>private </a:t>
            </a:r>
            <a:r>
              <a:rPr lang="en-US" altLang="en-US" sz="2000" dirty="0">
                <a:solidFill>
                  <a:srgbClr val="000000"/>
                </a:solidFill>
                <a:latin typeface="Fira Code Medium"/>
              </a:rPr>
              <a:t>String </a:t>
            </a:r>
            <a:r>
              <a:rPr lang="en-US" altLang="en-US" sz="2000" dirty="0" err="1">
                <a:solidFill>
                  <a:srgbClr val="871094"/>
                </a:solidFill>
                <a:latin typeface="Fira Code Medium"/>
              </a:rPr>
              <a:t>postalCode</a:t>
            </a:r>
            <a:r>
              <a:rPr lang="en-US" altLang="en-US" sz="2000" dirty="0">
                <a:solidFill>
                  <a:srgbClr val="080808"/>
                </a:solidFill>
                <a:latin typeface="Fira Code Medium"/>
              </a:rPr>
              <a:t>;</a:t>
            </a:r>
            <a:br>
              <a:rPr lang="en-US" altLang="en-US" sz="2000" dirty="0">
                <a:solidFill>
                  <a:srgbClr val="080808"/>
                </a:solidFill>
                <a:latin typeface="Fira Code Medium"/>
              </a:rPr>
            </a:br>
            <a:r>
              <a:rPr lang="en-US" altLang="en-US" sz="2000" dirty="0">
                <a:solidFill>
                  <a:srgbClr val="080808"/>
                </a:solidFill>
                <a:latin typeface="Fira Code Medium"/>
              </a:rPr>
              <a:t>    </a:t>
            </a:r>
            <a:r>
              <a:rPr lang="en-US" altLang="en-US" sz="2000" dirty="0">
                <a:solidFill>
                  <a:srgbClr val="9E880D"/>
                </a:solidFill>
                <a:latin typeface="Fira Code Medium"/>
              </a:rPr>
              <a:t>@Column</a:t>
            </a:r>
            <a:r>
              <a:rPr lang="en-US" altLang="en-US" sz="2000" dirty="0">
                <a:solidFill>
                  <a:srgbClr val="080808"/>
                </a:solidFill>
                <a:latin typeface="Fira Code Medium"/>
              </a:rPr>
              <a:t>(name = </a:t>
            </a:r>
            <a:r>
              <a:rPr lang="en-US" altLang="en-US" sz="2000" dirty="0">
                <a:solidFill>
                  <a:srgbClr val="067D17"/>
                </a:solidFill>
                <a:latin typeface="Fira Code Medium"/>
              </a:rPr>
              <a:t>"territory"</a:t>
            </a:r>
            <a:r>
              <a:rPr lang="en-US" altLang="en-US" sz="2000" dirty="0">
                <a:solidFill>
                  <a:srgbClr val="080808"/>
                </a:solidFill>
                <a:latin typeface="Fira Code Medium"/>
              </a:rPr>
              <a:t>, nullable = </a:t>
            </a:r>
            <a:r>
              <a:rPr lang="en-US" altLang="en-US" sz="2000" dirty="0">
                <a:solidFill>
                  <a:srgbClr val="0033B3"/>
                </a:solidFill>
                <a:latin typeface="Fira Code Medium"/>
              </a:rPr>
              <a:t>false</a:t>
            </a:r>
            <a:r>
              <a:rPr lang="en-US" altLang="en-US" sz="2000" dirty="0">
                <a:solidFill>
                  <a:srgbClr val="080808"/>
                </a:solidFill>
                <a:latin typeface="Fira Code Medium"/>
              </a:rPr>
              <a:t>, length = </a:t>
            </a:r>
            <a:r>
              <a:rPr lang="en-US" altLang="en-US" sz="2000" dirty="0">
                <a:solidFill>
                  <a:srgbClr val="1750EB"/>
                </a:solidFill>
                <a:latin typeface="Fira Code Medium"/>
              </a:rPr>
              <a:t>10</a:t>
            </a:r>
            <a:r>
              <a:rPr lang="en-US" altLang="en-US" sz="2000" dirty="0">
                <a:solidFill>
                  <a:srgbClr val="080808"/>
                </a:solidFill>
                <a:latin typeface="Fira Code Medium"/>
              </a:rPr>
              <a:t>)</a:t>
            </a:r>
            <a:br>
              <a:rPr lang="en-US" altLang="en-US" sz="2000" dirty="0">
                <a:solidFill>
                  <a:srgbClr val="080808"/>
                </a:solidFill>
                <a:latin typeface="Fira Code Medium"/>
              </a:rPr>
            </a:br>
            <a:r>
              <a:rPr lang="en-US" altLang="en-US" sz="2000" dirty="0">
                <a:solidFill>
                  <a:srgbClr val="080808"/>
                </a:solidFill>
                <a:latin typeface="Fira Code Medium"/>
              </a:rPr>
              <a:t>    </a:t>
            </a:r>
            <a:r>
              <a:rPr lang="en-US" altLang="en-US" sz="2000" dirty="0">
                <a:solidFill>
                  <a:srgbClr val="0033B3"/>
                </a:solidFill>
                <a:latin typeface="Fira Code Medium"/>
              </a:rPr>
              <a:t>private </a:t>
            </a:r>
            <a:r>
              <a:rPr lang="en-US" altLang="en-US" sz="2000" dirty="0">
                <a:solidFill>
                  <a:srgbClr val="000000"/>
                </a:solidFill>
                <a:latin typeface="Fira Code Medium"/>
              </a:rPr>
              <a:t>String </a:t>
            </a:r>
            <a:r>
              <a:rPr lang="en-US" altLang="en-US" sz="2000" dirty="0">
                <a:solidFill>
                  <a:srgbClr val="871094"/>
                </a:solidFill>
                <a:latin typeface="Fira Code Medium"/>
              </a:rPr>
              <a:t>territory</a:t>
            </a:r>
            <a:r>
              <a:rPr lang="en-US" altLang="en-US" sz="2000" dirty="0">
                <a:solidFill>
                  <a:srgbClr val="080808"/>
                </a:solidFill>
                <a:latin typeface="Fira Code Medium"/>
              </a:rPr>
              <a:t>;</a:t>
            </a:r>
            <a:br>
              <a:rPr lang="en-US" altLang="en-US" sz="2000" dirty="0">
                <a:solidFill>
                  <a:srgbClr val="080808"/>
                </a:solidFill>
                <a:latin typeface="Fira Code Medium"/>
              </a:rPr>
            </a:br>
            <a:br>
              <a:rPr lang="en-US" altLang="en-US" sz="2000" dirty="0">
                <a:solidFill>
                  <a:srgbClr val="080808"/>
                </a:solidFill>
                <a:latin typeface="Fira Code Medium"/>
              </a:rPr>
            </a:br>
            <a:r>
              <a:rPr lang="en-US" altLang="en-US" sz="2000" dirty="0">
                <a:solidFill>
                  <a:srgbClr val="080808"/>
                </a:solidFill>
                <a:latin typeface="Fira Code Medium"/>
              </a:rPr>
              <a:t>    </a:t>
            </a:r>
            <a:r>
              <a:rPr lang="en-US" altLang="en-US" sz="2000" dirty="0">
                <a:solidFill>
                  <a:srgbClr val="9E880D"/>
                </a:solidFill>
                <a:latin typeface="Fira Code Medium"/>
              </a:rPr>
              <a:t>@</a:t>
            </a:r>
            <a:r>
              <a:rPr lang="en-US" altLang="en-US" sz="2000" dirty="0" err="1">
                <a:solidFill>
                  <a:srgbClr val="9E880D"/>
                </a:solidFill>
                <a:latin typeface="Fira Code Medium"/>
              </a:rPr>
              <a:t>JsonIgnore</a:t>
            </a:r>
            <a:br>
              <a:rPr lang="en-US" altLang="en-US" sz="2000" dirty="0">
                <a:solidFill>
                  <a:srgbClr val="9E880D"/>
                </a:solidFill>
                <a:latin typeface="Fira Code Medium"/>
              </a:rPr>
            </a:br>
            <a:r>
              <a:rPr lang="en-US" altLang="en-US" sz="2000" dirty="0">
                <a:solidFill>
                  <a:srgbClr val="9E880D"/>
                </a:solidFill>
                <a:latin typeface="Fira Code Medium"/>
              </a:rPr>
              <a:t>    @</a:t>
            </a:r>
            <a:r>
              <a:rPr lang="en-US" altLang="en-US" sz="2000" dirty="0" err="1">
                <a:solidFill>
                  <a:srgbClr val="9E880D"/>
                </a:solidFill>
                <a:latin typeface="Fira Code Medium"/>
              </a:rPr>
              <a:t>OneToMany</a:t>
            </a:r>
            <a:r>
              <a:rPr lang="en-US" altLang="en-US" sz="2000" dirty="0">
                <a:solidFill>
                  <a:srgbClr val="080808"/>
                </a:solidFill>
                <a:latin typeface="Fira Code Medium"/>
              </a:rPr>
              <a:t>(</a:t>
            </a:r>
            <a:r>
              <a:rPr lang="en-US" altLang="en-US" sz="2000" dirty="0" err="1">
                <a:solidFill>
                  <a:srgbClr val="080808"/>
                </a:solidFill>
                <a:latin typeface="Fira Code Medium"/>
              </a:rPr>
              <a:t>mappedBy</a:t>
            </a:r>
            <a:r>
              <a:rPr lang="en-US" altLang="en-US" sz="2000" dirty="0">
                <a:solidFill>
                  <a:srgbClr val="080808"/>
                </a:solidFill>
                <a:latin typeface="Fira Code Medium"/>
              </a:rPr>
              <a:t> = </a:t>
            </a:r>
            <a:r>
              <a:rPr lang="en-US" altLang="en-US" sz="2000" dirty="0">
                <a:solidFill>
                  <a:srgbClr val="067D17"/>
                </a:solidFill>
                <a:latin typeface="Fira Code Medium"/>
              </a:rPr>
              <a:t>"office"</a:t>
            </a:r>
            <a:r>
              <a:rPr lang="en-US" altLang="en-US" sz="2000" dirty="0">
                <a:solidFill>
                  <a:srgbClr val="080808"/>
                </a:solidFill>
                <a:latin typeface="Fira Code Medium"/>
              </a:rPr>
              <a:t>)</a:t>
            </a:r>
            <a:br>
              <a:rPr lang="en-US" altLang="en-US" sz="2000" dirty="0">
                <a:solidFill>
                  <a:srgbClr val="080808"/>
                </a:solidFill>
                <a:latin typeface="Fira Code Medium"/>
              </a:rPr>
            </a:br>
            <a:r>
              <a:rPr lang="en-US" altLang="en-US" sz="2000" dirty="0">
                <a:solidFill>
                  <a:srgbClr val="080808"/>
                </a:solidFill>
                <a:latin typeface="Fira Code Medium"/>
              </a:rPr>
              <a:t>    </a:t>
            </a:r>
            <a:r>
              <a:rPr lang="en-US" altLang="en-US" sz="2000" dirty="0">
                <a:solidFill>
                  <a:srgbClr val="0033B3"/>
                </a:solidFill>
                <a:latin typeface="Fira Code Medium"/>
              </a:rPr>
              <a:t>private </a:t>
            </a:r>
            <a:r>
              <a:rPr lang="en-US" altLang="en-US" sz="2000" dirty="0">
                <a:solidFill>
                  <a:srgbClr val="000000"/>
                </a:solidFill>
                <a:latin typeface="Fira Code Medium"/>
              </a:rPr>
              <a:t>Set</a:t>
            </a:r>
            <a:r>
              <a:rPr lang="en-US" altLang="en-US" sz="2000" dirty="0">
                <a:solidFill>
                  <a:srgbClr val="080808"/>
                </a:solidFill>
                <a:latin typeface="Fira Code Medium"/>
              </a:rPr>
              <a:t>&lt;</a:t>
            </a:r>
            <a:r>
              <a:rPr lang="en-US" altLang="en-US" sz="2000" dirty="0">
                <a:solidFill>
                  <a:srgbClr val="000000"/>
                </a:solidFill>
                <a:latin typeface="Fira Code Medium"/>
              </a:rPr>
              <a:t>Employee</a:t>
            </a:r>
            <a:r>
              <a:rPr lang="en-US" altLang="en-US" sz="2000" dirty="0">
                <a:solidFill>
                  <a:srgbClr val="080808"/>
                </a:solidFill>
                <a:latin typeface="Fira Code Medium"/>
              </a:rPr>
              <a:t>&gt; </a:t>
            </a:r>
            <a:r>
              <a:rPr lang="en-US" altLang="en-US" sz="2000" dirty="0">
                <a:solidFill>
                  <a:srgbClr val="871094"/>
                </a:solidFill>
                <a:latin typeface="Fira Code Medium"/>
              </a:rPr>
              <a:t>employees </a:t>
            </a:r>
            <a:r>
              <a:rPr lang="en-US" altLang="en-US" sz="2000" dirty="0">
                <a:solidFill>
                  <a:srgbClr val="080808"/>
                </a:solidFill>
                <a:latin typeface="Fira Code Medium"/>
              </a:rPr>
              <a:t>= </a:t>
            </a:r>
            <a:r>
              <a:rPr lang="en-US" altLang="en-US" sz="2000" dirty="0">
                <a:solidFill>
                  <a:srgbClr val="0033B3"/>
                </a:solidFill>
                <a:latin typeface="Fira Code Medium"/>
              </a:rPr>
              <a:t>new </a:t>
            </a:r>
            <a:r>
              <a:rPr lang="en-US" altLang="en-US" sz="2000" dirty="0" err="1">
                <a:solidFill>
                  <a:srgbClr val="080808"/>
                </a:solidFill>
                <a:latin typeface="Fira Code Medium"/>
              </a:rPr>
              <a:t>LinkedHashSet</a:t>
            </a:r>
            <a:r>
              <a:rPr lang="en-US" altLang="en-US" sz="2000" dirty="0">
                <a:solidFill>
                  <a:srgbClr val="080808"/>
                </a:solidFill>
                <a:latin typeface="Fira Code Medium"/>
              </a:rPr>
              <a:t>&lt;&gt;();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6566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D4ABD-6CA8-4AC4-A69C-54E738F34D4A}"/>
              </a:ext>
            </a:extLst>
          </p:cNvPr>
          <p:cNvSpPr>
            <a:spLocks noGrp="1"/>
          </p:cNvSpPr>
          <p:nvPr>
            <p:ph type="title"/>
          </p:nvPr>
        </p:nvSpPr>
        <p:spPr/>
        <p:txBody>
          <a:bodyPr>
            <a:noAutofit/>
          </a:bodyPr>
          <a:lstStyle/>
          <a:p>
            <a:r>
              <a:rPr lang="en-US" sz="3200" dirty="0"/>
              <a:t>Step 3: Creating an Employee Model (1)</a:t>
            </a:r>
          </a:p>
        </p:txBody>
      </p:sp>
      <p:sp>
        <p:nvSpPr>
          <p:cNvPr id="11" name="Rectangle 1">
            <a:extLst>
              <a:ext uri="{FF2B5EF4-FFF2-40B4-BE49-F238E27FC236}">
                <a16:creationId xmlns:a16="http://schemas.microsoft.com/office/drawing/2014/main" id="{41F10550-BE06-4978-976C-802778D35BD2}"/>
              </a:ext>
            </a:extLst>
          </p:cNvPr>
          <p:cNvSpPr>
            <a:spLocks noGrp="1" noChangeArrowheads="1"/>
          </p:cNvSpPr>
          <p:nvPr>
            <p:ph idx="1"/>
          </p:nvPr>
        </p:nvSpPr>
        <p:spPr bwMode="auto">
          <a:xfrm>
            <a:off x="993843" y="1187731"/>
            <a:ext cx="10005851" cy="4093428"/>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spcBef>
                <a:spcPct val="0"/>
              </a:spcBef>
              <a:spcAft>
                <a:spcPct val="0"/>
              </a:spcAft>
              <a:buNone/>
            </a:pPr>
            <a:r>
              <a:rPr lang="en-US" altLang="en-US" sz="2000" dirty="0">
                <a:solidFill>
                  <a:srgbClr val="9E880D"/>
                </a:solidFill>
                <a:latin typeface="Fira Code Medium"/>
              </a:rPr>
              <a:t>@Getter @Setter</a:t>
            </a:r>
            <a:br>
              <a:rPr lang="en-US" altLang="en-US" sz="2000" dirty="0">
                <a:solidFill>
                  <a:srgbClr val="9E880D"/>
                </a:solidFill>
                <a:latin typeface="Fira Code Medium"/>
              </a:rPr>
            </a:br>
            <a:r>
              <a:rPr lang="en-US" altLang="en-US" sz="2000" dirty="0">
                <a:solidFill>
                  <a:srgbClr val="9E880D"/>
                </a:solidFill>
                <a:latin typeface="Fira Code Medium"/>
              </a:rPr>
              <a:t>@Entity @Table</a:t>
            </a:r>
            <a:r>
              <a:rPr lang="en-US" altLang="en-US" sz="2000" dirty="0">
                <a:solidFill>
                  <a:srgbClr val="080808"/>
                </a:solidFill>
                <a:latin typeface="Fira Code Medium"/>
              </a:rPr>
              <a:t>(name = </a:t>
            </a:r>
            <a:r>
              <a:rPr lang="en-US" altLang="en-US" sz="2000" dirty="0">
                <a:solidFill>
                  <a:srgbClr val="067D17"/>
                </a:solidFill>
                <a:latin typeface="Fira Code Medium"/>
              </a:rPr>
              <a:t>"employees"</a:t>
            </a:r>
            <a:r>
              <a:rPr lang="en-US" altLang="en-US" sz="2000" dirty="0">
                <a:solidFill>
                  <a:srgbClr val="080808"/>
                </a:solidFill>
                <a:latin typeface="Fira Code Medium"/>
              </a:rPr>
              <a:t>)</a:t>
            </a:r>
            <a:br>
              <a:rPr lang="en-US" altLang="en-US" sz="2000" dirty="0">
                <a:solidFill>
                  <a:srgbClr val="080808"/>
                </a:solidFill>
                <a:latin typeface="Fira Code Medium"/>
              </a:rPr>
            </a:br>
            <a:r>
              <a:rPr lang="en-US" altLang="en-US" sz="2000" dirty="0">
                <a:solidFill>
                  <a:srgbClr val="0033B3"/>
                </a:solidFill>
                <a:latin typeface="Fira Code Medium"/>
              </a:rPr>
              <a:t>public class </a:t>
            </a:r>
            <a:r>
              <a:rPr lang="en-US" altLang="en-US" sz="2000" dirty="0">
                <a:solidFill>
                  <a:srgbClr val="000000"/>
                </a:solidFill>
                <a:latin typeface="Fira Code Medium"/>
              </a:rPr>
              <a:t>Employee </a:t>
            </a:r>
            <a:r>
              <a:rPr lang="en-US" altLang="en-US" sz="2000" dirty="0">
                <a:solidFill>
                  <a:srgbClr val="080808"/>
                </a:solidFill>
                <a:latin typeface="Fira Code Medium"/>
              </a:rPr>
              <a:t>{</a:t>
            </a:r>
            <a:br>
              <a:rPr lang="en-US" altLang="en-US" sz="2000" dirty="0">
                <a:solidFill>
                  <a:srgbClr val="080808"/>
                </a:solidFill>
                <a:latin typeface="Fira Code Medium"/>
              </a:rPr>
            </a:br>
            <a:r>
              <a:rPr lang="en-US" altLang="en-US" sz="2000" dirty="0">
                <a:solidFill>
                  <a:srgbClr val="080808"/>
                </a:solidFill>
                <a:latin typeface="Fira Code Medium"/>
              </a:rPr>
              <a:t>    </a:t>
            </a:r>
            <a:r>
              <a:rPr lang="en-US" altLang="en-US" sz="2000" dirty="0">
                <a:solidFill>
                  <a:srgbClr val="9E880D"/>
                </a:solidFill>
                <a:latin typeface="Fira Code Medium"/>
              </a:rPr>
              <a:t>@Id</a:t>
            </a:r>
            <a:br>
              <a:rPr lang="en-US" altLang="en-US" sz="2000" dirty="0">
                <a:solidFill>
                  <a:srgbClr val="9E880D"/>
                </a:solidFill>
                <a:latin typeface="Fira Code Medium"/>
              </a:rPr>
            </a:br>
            <a:r>
              <a:rPr lang="en-US" altLang="en-US" sz="2000" dirty="0">
                <a:solidFill>
                  <a:srgbClr val="9E880D"/>
                </a:solidFill>
                <a:latin typeface="Fira Code Medium"/>
              </a:rPr>
              <a:t>    @Column</a:t>
            </a:r>
            <a:r>
              <a:rPr lang="en-US" altLang="en-US" sz="2000" dirty="0">
                <a:solidFill>
                  <a:srgbClr val="080808"/>
                </a:solidFill>
                <a:latin typeface="Fira Code Medium"/>
              </a:rPr>
              <a:t>(name = </a:t>
            </a:r>
            <a:r>
              <a:rPr lang="en-US" altLang="en-US" sz="2000" dirty="0">
                <a:solidFill>
                  <a:srgbClr val="067D17"/>
                </a:solidFill>
                <a:latin typeface="Fira Code Medium"/>
              </a:rPr>
              <a:t>"</a:t>
            </a:r>
            <a:r>
              <a:rPr lang="en-US" altLang="en-US" sz="2000" dirty="0" err="1">
                <a:solidFill>
                  <a:srgbClr val="067D17"/>
                </a:solidFill>
                <a:latin typeface="Fira Code Medium"/>
              </a:rPr>
              <a:t>employeeNumber</a:t>
            </a:r>
            <a:r>
              <a:rPr lang="en-US" altLang="en-US" sz="2000" dirty="0">
                <a:solidFill>
                  <a:srgbClr val="067D17"/>
                </a:solidFill>
                <a:latin typeface="Fira Code Medium"/>
              </a:rPr>
              <a:t>"</a:t>
            </a:r>
            <a:r>
              <a:rPr lang="en-US" altLang="en-US" sz="2000" dirty="0">
                <a:solidFill>
                  <a:srgbClr val="080808"/>
                </a:solidFill>
                <a:latin typeface="Fira Code Medium"/>
              </a:rPr>
              <a:t>, nullable = </a:t>
            </a:r>
            <a:r>
              <a:rPr lang="en-US" altLang="en-US" sz="2000" dirty="0">
                <a:solidFill>
                  <a:srgbClr val="0033B3"/>
                </a:solidFill>
                <a:latin typeface="Fira Code Medium"/>
              </a:rPr>
              <a:t>false</a:t>
            </a:r>
            <a:r>
              <a:rPr lang="en-US" altLang="en-US" sz="2000" dirty="0">
                <a:solidFill>
                  <a:srgbClr val="080808"/>
                </a:solidFill>
                <a:latin typeface="Fira Code Medium"/>
              </a:rPr>
              <a:t>)</a:t>
            </a:r>
            <a:br>
              <a:rPr lang="en-US" altLang="en-US" sz="2000" dirty="0">
                <a:solidFill>
                  <a:srgbClr val="080808"/>
                </a:solidFill>
                <a:latin typeface="Fira Code Medium"/>
              </a:rPr>
            </a:br>
            <a:r>
              <a:rPr lang="en-US" altLang="en-US" sz="2000" dirty="0">
                <a:solidFill>
                  <a:srgbClr val="080808"/>
                </a:solidFill>
                <a:latin typeface="Fira Code Medium"/>
              </a:rPr>
              <a:t>    </a:t>
            </a:r>
            <a:r>
              <a:rPr lang="en-US" altLang="en-US" sz="2000" dirty="0">
                <a:solidFill>
                  <a:srgbClr val="0033B3"/>
                </a:solidFill>
                <a:latin typeface="Fira Code Medium"/>
              </a:rPr>
              <a:t>private </a:t>
            </a:r>
            <a:r>
              <a:rPr lang="en-US" altLang="en-US" sz="2000" dirty="0">
                <a:solidFill>
                  <a:srgbClr val="000000"/>
                </a:solidFill>
                <a:latin typeface="Fira Code Medium"/>
              </a:rPr>
              <a:t>Integer </a:t>
            </a:r>
            <a:r>
              <a:rPr lang="en-US" altLang="en-US" sz="2000" dirty="0">
                <a:solidFill>
                  <a:srgbClr val="871094"/>
                </a:solidFill>
                <a:latin typeface="Fira Code Medium"/>
              </a:rPr>
              <a:t>id</a:t>
            </a:r>
            <a:r>
              <a:rPr lang="en-US" altLang="en-US" sz="2000" dirty="0">
                <a:solidFill>
                  <a:srgbClr val="080808"/>
                </a:solidFill>
                <a:latin typeface="Fira Code Medium"/>
              </a:rPr>
              <a:t>;</a:t>
            </a:r>
          </a:p>
          <a:p>
            <a:pPr marL="0" lvl="0" indent="0" eaLnBrk="0" fontAlgn="base" hangingPunct="0">
              <a:spcBef>
                <a:spcPct val="0"/>
              </a:spcBef>
              <a:spcAft>
                <a:spcPct val="0"/>
              </a:spcAft>
              <a:buNone/>
            </a:pPr>
            <a:br>
              <a:rPr lang="en-US" altLang="en-US" sz="2000" dirty="0">
                <a:solidFill>
                  <a:srgbClr val="080808"/>
                </a:solidFill>
                <a:latin typeface="Fira Code Medium"/>
              </a:rPr>
            </a:br>
            <a:r>
              <a:rPr lang="en-US" altLang="en-US" sz="2000" dirty="0">
                <a:solidFill>
                  <a:srgbClr val="080808"/>
                </a:solidFill>
                <a:latin typeface="Fira Code Medium"/>
              </a:rPr>
              <a:t>    </a:t>
            </a:r>
            <a:r>
              <a:rPr lang="en-US" altLang="en-US" sz="2000" dirty="0">
                <a:solidFill>
                  <a:srgbClr val="9E880D"/>
                </a:solidFill>
                <a:latin typeface="Fira Code Medium"/>
              </a:rPr>
              <a:t>@</a:t>
            </a:r>
            <a:r>
              <a:rPr lang="en-US" altLang="en-US" sz="2000" dirty="0" err="1">
                <a:solidFill>
                  <a:srgbClr val="9E880D"/>
                </a:solidFill>
                <a:latin typeface="Fira Code Medium"/>
              </a:rPr>
              <a:t>JsonIgnore</a:t>
            </a:r>
            <a:br>
              <a:rPr lang="en-US" altLang="en-US" sz="2000" dirty="0">
                <a:solidFill>
                  <a:srgbClr val="9E880D"/>
                </a:solidFill>
                <a:latin typeface="Fira Code Medium"/>
              </a:rPr>
            </a:br>
            <a:r>
              <a:rPr lang="en-US" altLang="en-US" sz="2000" dirty="0">
                <a:solidFill>
                  <a:srgbClr val="9E880D"/>
                </a:solidFill>
                <a:latin typeface="Fira Code Medium"/>
              </a:rPr>
              <a:t>    @</a:t>
            </a:r>
            <a:r>
              <a:rPr lang="en-US" altLang="en-US" sz="2000" dirty="0" err="1">
                <a:solidFill>
                  <a:srgbClr val="9E880D"/>
                </a:solidFill>
                <a:latin typeface="Fira Code Medium"/>
              </a:rPr>
              <a:t>ManyToOne</a:t>
            </a:r>
            <a:br>
              <a:rPr lang="en-US" altLang="en-US" sz="2000" dirty="0">
                <a:solidFill>
                  <a:srgbClr val="9E880D"/>
                </a:solidFill>
                <a:latin typeface="Fira Code Medium"/>
              </a:rPr>
            </a:br>
            <a:r>
              <a:rPr lang="en-US" altLang="en-US" sz="2000" dirty="0">
                <a:solidFill>
                  <a:srgbClr val="9E880D"/>
                </a:solidFill>
                <a:latin typeface="Fira Code Medium"/>
              </a:rPr>
              <a:t>    @</a:t>
            </a:r>
            <a:r>
              <a:rPr lang="en-US" altLang="en-US" sz="2000" dirty="0" err="1">
                <a:solidFill>
                  <a:srgbClr val="9E880D"/>
                </a:solidFill>
                <a:latin typeface="Fira Code Medium"/>
              </a:rPr>
              <a:t>JoinColumn</a:t>
            </a:r>
            <a:r>
              <a:rPr lang="en-US" altLang="en-US" sz="2000" dirty="0">
                <a:solidFill>
                  <a:srgbClr val="080808"/>
                </a:solidFill>
                <a:latin typeface="Fira Code Medium"/>
              </a:rPr>
              <a:t>(name = </a:t>
            </a:r>
            <a:r>
              <a:rPr lang="en-US" altLang="en-US" sz="2000" dirty="0">
                <a:solidFill>
                  <a:srgbClr val="067D17"/>
                </a:solidFill>
                <a:latin typeface="Fira Code Medium"/>
              </a:rPr>
              <a:t>"office"</a:t>
            </a:r>
            <a:r>
              <a:rPr lang="en-US" altLang="en-US" sz="2000" dirty="0">
                <a:solidFill>
                  <a:srgbClr val="080808"/>
                </a:solidFill>
                <a:latin typeface="Fira Code Medium"/>
              </a:rPr>
              <a:t>)</a:t>
            </a:r>
            <a:br>
              <a:rPr lang="en-US" altLang="en-US" sz="2000" dirty="0">
                <a:solidFill>
                  <a:srgbClr val="080808"/>
                </a:solidFill>
                <a:latin typeface="Fira Code Medium"/>
              </a:rPr>
            </a:br>
            <a:r>
              <a:rPr lang="en-US" altLang="en-US" sz="2000" dirty="0">
                <a:solidFill>
                  <a:srgbClr val="080808"/>
                </a:solidFill>
                <a:latin typeface="Fira Code Medium"/>
              </a:rPr>
              <a:t>    </a:t>
            </a:r>
            <a:r>
              <a:rPr lang="en-US" altLang="en-US" sz="2000" dirty="0">
                <a:solidFill>
                  <a:srgbClr val="0033B3"/>
                </a:solidFill>
                <a:latin typeface="Fira Code Medium"/>
              </a:rPr>
              <a:t>private </a:t>
            </a:r>
            <a:r>
              <a:rPr lang="en-US" altLang="en-US" sz="2000" dirty="0">
                <a:solidFill>
                  <a:srgbClr val="000000"/>
                </a:solidFill>
                <a:latin typeface="Fira Code Medium"/>
              </a:rPr>
              <a:t>Office </a:t>
            </a:r>
            <a:r>
              <a:rPr lang="en-US" altLang="en-US" sz="2000" dirty="0" err="1">
                <a:solidFill>
                  <a:srgbClr val="871094"/>
                </a:solidFill>
                <a:latin typeface="Fira Code Medium"/>
              </a:rPr>
              <a:t>office</a:t>
            </a:r>
            <a:r>
              <a:rPr lang="en-US" altLang="en-US" sz="2000" dirty="0">
                <a:solidFill>
                  <a:srgbClr val="080808"/>
                </a:solidFill>
                <a:latin typeface="Fira Code Medium"/>
              </a:rPr>
              <a:t>;</a:t>
            </a:r>
          </a:p>
          <a:p>
            <a:pPr marL="0" lvl="0" indent="0" eaLnBrk="0" fontAlgn="base" hangingPunct="0">
              <a:spcBef>
                <a:spcPct val="0"/>
              </a:spcBef>
              <a:spcAft>
                <a:spcPct val="0"/>
              </a:spcAft>
              <a:buNone/>
            </a:pPr>
            <a:br>
              <a:rPr lang="en-US" altLang="en-US" sz="2000" dirty="0">
                <a:solidFill>
                  <a:srgbClr val="080808"/>
                </a:solidFill>
                <a:latin typeface="Fira Code Medium"/>
              </a:rPr>
            </a:br>
            <a:r>
              <a:rPr lang="en-US" altLang="en-US" sz="2000" dirty="0">
                <a:solidFill>
                  <a:srgbClr val="080808"/>
                </a:solidFill>
                <a:latin typeface="Fira Code Medium"/>
              </a:rPr>
              <a:t>    </a:t>
            </a:r>
            <a:r>
              <a:rPr lang="en-US" altLang="en-US" sz="2000" dirty="0">
                <a:solidFill>
                  <a:srgbClr val="9E880D"/>
                </a:solidFill>
                <a:latin typeface="Fira Code Medium"/>
              </a:rPr>
              <a:t>@Column</a:t>
            </a:r>
            <a:r>
              <a:rPr lang="en-US" altLang="en-US" sz="2000" dirty="0">
                <a:solidFill>
                  <a:srgbClr val="080808"/>
                </a:solidFill>
                <a:latin typeface="Fira Code Medium"/>
              </a:rPr>
              <a:t>(name = </a:t>
            </a:r>
            <a:r>
              <a:rPr lang="en-US" altLang="en-US" sz="2000" dirty="0">
                <a:solidFill>
                  <a:srgbClr val="067D17"/>
                </a:solidFill>
                <a:latin typeface="Fira Code Medium"/>
              </a:rPr>
              <a:t>"</a:t>
            </a:r>
            <a:r>
              <a:rPr lang="en-US" altLang="en-US" sz="2000" dirty="0" err="1">
                <a:solidFill>
                  <a:srgbClr val="067D17"/>
                </a:solidFill>
                <a:latin typeface="Fira Code Medium"/>
              </a:rPr>
              <a:t>lastName</a:t>
            </a:r>
            <a:r>
              <a:rPr lang="en-US" altLang="en-US" sz="2000" dirty="0">
                <a:solidFill>
                  <a:srgbClr val="067D17"/>
                </a:solidFill>
                <a:latin typeface="Fira Code Medium"/>
              </a:rPr>
              <a:t>"</a:t>
            </a:r>
            <a:r>
              <a:rPr lang="en-US" altLang="en-US" sz="2000" dirty="0">
                <a:solidFill>
                  <a:srgbClr val="080808"/>
                </a:solidFill>
                <a:latin typeface="Fira Code Medium"/>
              </a:rPr>
              <a:t>, nullable = </a:t>
            </a:r>
            <a:r>
              <a:rPr lang="en-US" altLang="en-US" sz="2000" dirty="0">
                <a:solidFill>
                  <a:srgbClr val="0033B3"/>
                </a:solidFill>
                <a:latin typeface="Fira Code Medium"/>
              </a:rPr>
              <a:t>false</a:t>
            </a:r>
            <a:r>
              <a:rPr lang="en-US" altLang="en-US" sz="2000" dirty="0">
                <a:solidFill>
                  <a:srgbClr val="080808"/>
                </a:solidFill>
                <a:latin typeface="Fira Code Medium"/>
              </a:rPr>
              <a:t>, length = </a:t>
            </a:r>
            <a:r>
              <a:rPr lang="en-US" altLang="en-US" sz="2000" dirty="0">
                <a:solidFill>
                  <a:srgbClr val="1750EB"/>
                </a:solidFill>
                <a:latin typeface="Fira Code Medium"/>
              </a:rPr>
              <a:t>50</a:t>
            </a:r>
            <a:r>
              <a:rPr lang="en-US" altLang="en-US" sz="2000" dirty="0">
                <a:solidFill>
                  <a:srgbClr val="080808"/>
                </a:solidFill>
                <a:latin typeface="Fira Code Medium"/>
              </a:rPr>
              <a:t>)</a:t>
            </a:r>
            <a:endParaRPr lang="en-US" altLang="en-US" dirty="0">
              <a:latin typeface="Arial" panose="020B0604020202020204" pitchFamily="34" charset="0"/>
            </a:endParaRPr>
          </a:p>
        </p:txBody>
      </p:sp>
      <p:sp>
        <p:nvSpPr>
          <p:cNvPr id="3" name="Rectangle 1">
            <a:extLst>
              <a:ext uri="{FF2B5EF4-FFF2-40B4-BE49-F238E27FC236}">
                <a16:creationId xmlns:a16="http://schemas.microsoft.com/office/drawing/2014/main" id="{F52E528A-6138-431F-B0F7-74AABAE128FC}"/>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07505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D4ABD-6CA8-4AC4-A69C-54E738F34D4A}"/>
              </a:ext>
            </a:extLst>
          </p:cNvPr>
          <p:cNvSpPr>
            <a:spLocks noGrp="1"/>
          </p:cNvSpPr>
          <p:nvPr>
            <p:ph type="title"/>
          </p:nvPr>
        </p:nvSpPr>
        <p:spPr/>
        <p:txBody>
          <a:bodyPr>
            <a:noAutofit/>
          </a:bodyPr>
          <a:lstStyle/>
          <a:p>
            <a:r>
              <a:rPr lang="en-US" sz="3200" dirty="0"/>
              <a:t>Step 3: Creating an Employee Model (2)</a:t>
            </a:r>
          </a:p>
        </p:txBody>
      </p:sp>
      <p:sp>
        <p:nvSpPr>
          <p:cNvPr id="11" name="Rectangle 1">
            <a:extLst>
              <a:ext uri="{FF2B5EF4-FFF2-40B4-BE49-F238E27FC236}">
                <a16:creationId xmlns:a16="http://schemas.microsoft.com/office/drawing/2014/main" id="{41F10550-BE06-4978-976C-802778D35BD2}"/>
              </a:ext>
            </a:extLst>
          </p:cNvPr>
          <p:cNvSpPr>
            <a:spLocks noGrp="1" noChangeArrowheads="1"/>
          </p:cNvSpPr>
          <p:nvPr>
            <p:ph sz="half" idx="1"/>
          </p:nvPr>
        </p:nvSpPr>
        <p:spPr bwMode="auto">
          <a:xfrm>
            <a:off x="956553" y="1172979"/>
            <a:ext cx="10397247" cy="4708981"/>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spcBef>
                <a:spcPct val="0"/>
              </a:spcBef>
              <a:spcAft>
                <a:spcPct val="0"/>
              </a:spcAft>
              <a:buNone/>
            </a:pPr>
            <a:r>
              <a:rPr lang="en-US" altLang="en-US" sz="2000" dirty="0">
                <a:solidFill>
                  <a:srgbClr val="080808"/>
                </a:solidFill>
                <a:latin typeface="Fira Code Medium"/>
              </a:rPr>
              <a:t> </a:t>
            </a:r>
            <a:r>
              <a:rPr lang="en-US" altLang="en-US" sz="2000" dirty="0">
                <a:solidFill>
                  <a:srgbClr val="0033B3"/>
                </a:solidFill>
                <a:latin typeface="Fira Code Medium"/>
              </a:rPr>
              <a:t>private </a:t>
            </a:r>
            <a:r>
              <a:rPr lang="en-US" altLang="en-US" sz="2000" dirty="0">
                <a:solidFill>
                  <a:srgbClr val="000000"/>
                </a:solidFill>
                <a:latin typeface="Fira Code Medium"/>
              </a:rPr>
              <a:t>String </a:t>
            </a:r>
            <a:r>
              <a:rPr lang="en-US" altLang="en-US" sz="2000" dirty="0" err="1">
                <a:solidFill>
                  <a:srgbClr val="871094"/>
                </a:solidFill>
                <a:latin typeface="Fira Code Medium"/>
              </a:rPr>
              <a:t>lastName</a:t>
            </a:r>
            <a:r>
              <a:rPr lang="en-US" altLang="en-US" sz="2000" dirty="0">
                <a:solidFill>
                  <a:srgbClr val="080808"/>
                </a:solidFill>
                <a:latin typeface="Fira Code Medium"/>
              </a:rPr>
              <a:t>;</a:t>
            </a:r>
            <a:br>
              <a:rPr lang="en-US" altLang="en-US" sz="2000" dirty="0">
                <a:solidFill>
                  <a:srgbClr val="080808"/>
                </a:solidFill>
                <a:latin typeface="Fira Code Medium"/>
              </a:rPr>
            </a:br>
            <a:r>
              <a:rPr lang="en-US" altLang="en-US" sz="2000" dirty="0">
                <a:solidFill>
                  <a:srgbClr val="080808"/>
                </a:solidFill>
                <a:latin typeface="Fira Code Medium"/>
              </a:rPr>
              <a:t>    </a:t>
            </a:r>
            <a:r>
              <a:rPr lang="en-US" altLang="en-US" sz="2000" dirty="0">
                <a:solidFill>
                  <a:srgbClr val="9E880D"/>
                </a:solidFill>
                <a:latin typeface="Fira Code Medium"/>
              </a:rPr>
              <a:t>@Column</a:t>
            </a:r>
            <a:r>
              <a:rPr lang="en-US" altLang="en-US" sz="2000" dirty="0">
                <a:solidFill>
                  <a:srgbClr val="080808"/>
                </a:solidFill>
                <a:latin typeface="Fira Code Medium"/>
              </a:rPr>
              <a:t>(name = </a:t>
            </a:r>
            <a:r>
              <a:rPr lang="en-US" altLang="en-US" sz="2000" dirty="0">
                <a:solidFill>
                  <a:srgbClr val="067D17"/>
                </a:solidFill>
                <a:latin typeface="Fira Code Medium"/>
              </a:rPr>
              <a:t>"</a:t>
            </a:r>
            <a:r>
              <a:rPr lang="en-US" altLang="en-US" sz="2000" dirty="0" err="1">
                <a:solidFill>
                  <a:srgbClr val="067D17"/>
                </a:solidFill>
                <a:latin typeface="Fira Code Medium"/>
              </a:rPr>
              <a:t>firstName</a:t>
            </a:r>
            <a:r>
              <a:rPr lang="en-US" altLang="en-US" sz="2000" dirty="0">
                <a:solidFill>
                  <a:srgbClr val="067D17"/>
                </a:solidFill>
                <a:latin typeface="Fira Code Medium"/>
              </a:rPr>
              <a:t>"</a:t>
            </a:r>
            <a:r>
              <a:rPr lang="en-US" altLang="en-US" sz="2000" dirty="0">
                <a:solidFill>
                  <a:srgbClr val="080808"/>
                </a:solidFill>
                <a:latin typeface="Fira Code Medium"/>
              </a:rPr>
              <a:t>, nullable = </a:t>
            </a:r>
            <a:r>
              <a:rPr lang="en-US" altLang="en-US" sz="2000" dirty="0">
                <a:solidFill>
                  <a:srgbClr val="0033B3"/>
                </a:solidFill>
                <a:latin typeface="Fira Code Medium"/>
              </a:rPr>
              <a:t>false</a:t>
            </a:r>
            <a:r>
              <a:rPr lang="en-US" altLang="en-US" sz="2000" dirty="0">
                <a:solidFill>
                  <a:srgbClr val="080808"/>
                </a:solidFill>
                <a:latin typeface="Fira Code Medium"/>
              </a:rPr>
              <a:t>, length = </a:t>
            </a:r>
            <a:r>
              <a:rPr lang="en-US" altLang="en-US" sz="2000" dirty="0">
                <a:solidFill>
                  <a:srgbClr val="1750EB"/>
                </a:solidFill>
                <a:latin typeface="Fira Code Medium"/>
              </a:rPr>
              <a:t>50</a:t>
            </a:r>
            <a:r>
              <a:rPr lang="en-US" altLang="en-US" sz="2000" dirty="0">
                <a:solidFill>
                  <a:srgbClr val="080808"/>
                </a:solidFill>
                <a:latin typeface="Fira Code Medium"/>
              </a:rPr>
              <a:t>)</a:t>
            </a:r>
            <a:br>
              <a:rPr lang="en-US" altLang="en-US" sz="2000" dirty="0">
                <a:solidFill>
                  <a:srgbClr val="080808"/>
                </a:solidFill>
                <a:latin typeface="Fira Code Medium"/>
              </a:rPr>
            </a:br>
            <a:r>
              <a:rPr lang="en-US" altLang="en-US" sz="2000" dirty="0">
                <a:solidFill>
                  <a:srgbClr val="080808"/>
                </a:solidFill>
                <a:latin typeface="Fira Code Medium"/>
              </a:rPr>
              <a:t>    </a:t>
            </a:r>
            <a:r>
              <a:rPr lang="en-US" altLang="en-US" sz="2000" dirty="0">
                <a:solidFill>
                  <a:srgbClr val="0033B3"/>
                </a:solidFill>
                <a:latin typeface="Fira Code Medium"/>
              </a:rPr>
              <a:t>private </a:t>
            </a:r>
            <a:r>
              <a:rPr lang="en-US" altLang="en-US" sz="2000" dirty="0">
                <a:solidFill>
                  <a:srgbClr val="000000"/>
                </a:solidFill>
                <a:latin typeface="Fira Code Medium"/>
              </a:rPr>
              <a:t>String </a:t>
            </a:r>
            <a:r>
              <a:rPr lang="en-US" altLang="en-US" sz="2000" dirty="0" err="1">
                <a:solidFill>
                  <a:srgbClr val="871094"/>
                </a:solidFill>
                <a:latin typeface="Fira Code Medium"/>
              </a:rPr>
              <a:t>firstName</a:t>
            </a:r>
            <a:r>
              <a:rPr lang="en-US" altLang="en-US" sz="2000" dirty="0">
                <a:solidFill>
                  <a:srgbClr val="080808"/>
                </a:solidFill>
                <a:latin typeface="Fira Code Medium"/>
              </a:rPr>
              <a:t>;</a:t>
            </a:r>
          </a:p>
          <a:p>
            <a:pPr marL="0" lvl="0" indent="0" eaLnBrk="0" fontAlgn="base" hangingPunct="0">
              <a:spcBef>
                <a:spcPct val="0"/>
              </a:spcBef>
              <a:spcAft>
                <a:spcPct val="0"/>
              </a:spcAft>
              <a:buNone/>
            </a:pPr>
            <a:r>
              <a:rPr lang="en-US" altLang="en-US" sz="2000" dirty="0">
                <a:solidFill>
                  <a:srgbClr val="080808"/>
                </a:solidFill>
                <a:latin typeface="Fira Code Medium"/>
              </a:rPr>
              <a:t>    </a:t>
            </a:r>
            <a:r>
              <a:rPr lang="en-US" altLang="en-US" sz="2000" dirty="0">
                <a:solidFill>
                  <a:srgbClr val="9E880D"/>
                </a:solidFill>
                <a:latin typeface="Fira Code Medium"/>
              </a:rPr>
              <a:t>@Column</a:t>
            </a:r>
            <a:r>
              <a:rPr lang="en-US" altLang="en-US" sz="2000" dirty="0">
                <a:solidFill>
                  <a:srgbClr val="080808"/>
                </a:solidFill>
                <a:latin typeface="Fira Code Medium"/>
              </a:rPr>
              <a:t>(name = </a:t>
            </a:r>
            <a:r>
              <a:rPr lang="en-US" altLang="en-US" sz="2000" dirty="0">
                <a:solidFill>
                  <a:srgbClr val="067D17"/>
                </a:solidFill>
                <a:latin typeface="Fira Code Medium"/>
              </a:rPr>
              <a:t>"extension"</a:t>
            </a:r>
            <a:r>
              <a:rPr lang="en-US" altLang="en-US" sz="2000" dirty="0">
                <a:solidFill>
                  <a:srgbClr val="080808"/>
                </a:solidFill>
                <a:latin typeface="Fira Code Medium"/>
              </a:rPr>
              <a:t>, nullable = </a:t>
            </a:r>
            <a:r>
              <a:rPr lang="en-US" altLang="en-US" sz="2000" dirty="0">
                <a:solidFill>
                  <a:srgbClr val="0033B3"/>
                </a:solidFill>
                <a:latin typeface="Fira Code Medium"/>
              </a:rPr>
              <a:t>false</a:t>
            </a:r>
            <a:r>
              <a:rPr lang="en-US" altLang="en-US" sz="2000" dirty="0">
                <a:solidFill>
                  <a:srgbClr val="080808"/>
                </a:solidFill>
                <a:latin typeface="Fira Code Medium"/>
              </a:rPr>
              <a:t>, length = </a:t>
            </a:r>
            <a:r>
              <a:rPr lang="en-US" altLang="en-US" sz="2000" dirty="0">
                <a:solidFill>
                  <a:srgbClr val="1750EB"/>
                </a:solidFill>
                <a:latin typeface="Fira Code Medium"/>
              </a:rPr>
              <a:t>10</a:t>
            </a:r>
            <a:r>
              <a:rPr lang="en-US" altLang="en-US" sz="2000" dirty="0">
                <a:solidFill>
                  <a:srgbClr val="080808"/>
                </a:solidFill>
                <a:latin typeface="Fira Code Medium"/>
              </a:rPr>
              <a:t>)</a:t>
            </a:r>
            <a:br>
              <a:rPr lang="en-US" altLang="en-US" sz="2000" dirty="0">
                <a:solidFill>
                  <a:srgbClr val="080808"/>
                </a:solidFill>
                <a:latin typeface="Fira Code Medium"/>
              </a:rPr>
            </a:br>
            <a:r>
              <a:rPr lang="en-US" altLang="en-US" sz="2000" dirty="0">
                <a:solidFill>
                  <a:srgbClr val="080808"/>
                </a:solidFill>
                <a:latin typeface="Fira Code Medium"/>
              </a:rPr>
              <a:t>    </a:t>
            </a:r>
            <a:r>
              <a:rPr lang="en-US" altLang="en-US" sz="2000" dirty="0">
                <a:solidFill>
                  <a:srgbClr val="0033B3"/>
                </a:solidFill>
                <a:latin typeface="Fira Code Medium"/>
              </a:rPr>
              <a:t>private </a:t>
            </a:r>
            <a:r>
              <a:rPr lang="en-US" altLang="en-US" sz="2000" dirty="0">
                <a:solidFill>
                  <a:srgbClr val="000000"/>
                </a:solidFill>
                <a:latin typeface="Fira Code Medium"/>
              </a:rPr>
              <a:t>String </a:t>
            </a:r>
            <a:r>
              <a:rPr lang="en-US" altLang="en-US" sz="2000" dirty="0">
                <a:solidFill>
                  <a:srgbClr val="871094"/>
                </a:solidFill>
                <a:latin typeface="Fira Code Medium"/>
              </a:rPr>
              <a:t>extension</a:t>
            </a:r>
            <a:r>
              <a:rPr lang="en-US" altLang="en-US" sz="2000" dirty="0">
                <a:solidFill>
                  <a:srgbClr val="080808"/>
                </a:solidFill>
                <a:latin typeface="Fira Code Medium"/>
              </a:rPr>
              <a:t>;</a:t>
            </a:r>
            <a:br>
              <a:rPr lang="en-US" altLang="en-US" sz="2000" dirty="0">
                <a:solidFill>
                  <a:srgbClr val="080808"/>
                </a:solidFill>
                <a:latin typeface="Fira Code Medium"/>
              </a:rPr>
            </a:br>
            <a:r>
              <a:rPr lang="en-US" altLang="en-US" sz="2000" dirty="0">
                <a:solidFill>
                  <a:srgbClr val="080808"/>
                </a:solidFill>
                <a:latin typeface="Fira Code Medium"/>
              </a:rPr>
              <a:t>    </a:t>
            </a:r>
            <a:r>
              <a:rPr lang="en-US" altLang="en-US" sz="2000" dirty="0">
                <a:solidFill>
                  <a:srgbClr val="9E880D"/>
                </a:solidFill>
                <a:latin typeface="Fira Code Medium"/>
              </a:rPr>
              <a:t>@Column</a:t>
            </a:r>
            <a:r>
              <a:rPr lang="en-US" altLang="en-US" sz="2000" dirty="0">
                <a:solidFill>
                  <a:srgbClr val="080808"/>
                </a:solidFill>
                <a:latin typeface="Fira Code Medium"/>
              </a:rPr>
              <a:t>(name = </a:t>
            </a:r>
            <a:r>
              <a:rPr lang="en-US" altLang="en-US" sz="2000" dirty="0">
                <a:solidFill>
                  <a:srgbClr val="067D17"/>
                </a:solidFill>
                <a:latin typeface="Fira Code Medium"/>
              </a:rPr>
              <a:t>"email"</a:t>
            </a:r>
            <a:r>
              <a:rPr lang="en-US" altLang="en-US" sz="2000" dirty="0">
                <a:solidFill>
                  <a:srgbClr val="080808"/>
                </a:solidFill>
                <a:latin typeface="Fira Code Medium"/>
              </a:rPr>
              <a:t>, nullable = </a:t>
            </a:r>
            <a:r>
              <a:rPr lang="en-US" altLang="en-US" sz="2000" dirty="0">
                <a:solidFill>
                  <a:srgbClr val="0033B3"/>
                </a:solidFill>
                <a:latin typeface="Fira Code Medium"/>
              </a:rPr>
              <a:t>false</a:t>
            </a:r>
            <a:r>
              <a:rPr lang="en-US" altLang="en-US" sz="2000" dirty="0">
                <a:solidFill>
                  <a:srgbClr val="080808"/>
                </a:solidFill>
                <a:latin typeface="Fira Code Medium"/>
              </a:rPr>
              <a:t>, length = </a:t>
            </a:r>
            <a:r>
              <a:rPr lang="en-US" altLang="en-US" sz="2000" dirty="0">
                <a:solidFill>
                  <a:srgbClr val="1750EB"/>
                </a:solidFill>
                <a:latin typeface="Fira Code Medium"/>
              </a:rPr>
              <a:t>100</a:t>
            </a:r>
            <a:r>
              <a:rPr lang="en-US" altLang="en-US" sz="2000" dirty="0">
                <a:solidFill>
                  <a:srgbClr val="080808"/>
                </a:solidFill>
                <a:latin typeface="Fira Code Medium"/>
              </a:rPr>
              <a:t>)</a:t>
            </a:r>
            <a:br>
              <a:rPr lang="en-US" altLang="en-US" sz="2000" dirty="0">
                <a:solidFill>
                  <a:srgbClr val="080808"/>
                </a:solidFill>
                <a:latin typeface="Fira Code Medium"/>
              </a:rPr>
            </a:br>
            <a:r>
              <a:rPr lang="en-US" altLang="en-US" sz="2000" dirty="0">
                <a:solidFill>
                  <a:srgbClr val="080808"/>
                </a:solidFill>
                <a:latin typeface="Fira Code Medium"/>
              </a:rPr>
              <a:t>    </a:t>
            </a:r>
            <a:r>
              <a:rPr lang="en-US" altLang="en-US" sz="2000" dirty="0">
                <a:solidFill>
                  <a:srgbClr val="0033B3"/>
                </a:solidFill>
                <a:latin typeface="Fira Code Medium"/>
              </a:rPr>
              <a:t>private </a:t>
            </a:r>
            <a:r>
              <a:rPr lang="en-US" altLang="en-US" sz="2000" dirty="0">
                <a:solidFill>
                  <a:srgbClr val="000000"/>
                </a:solidFill>
                <a:latin typeface="Fira Code Medium"/>
              </a:rPr>
              <a:t>String </a:t>
            </a:r>
            <a:r>
              <a:rPr lang="en-US" altLang="en-US" sz="2000" dirty="0">
                <a:solidFill>
                  <a:srgbClr val="871094"/>
                </a:solidFill>
                <a:latin typeface="Fira Code Medium"/>
              </a:rPr>
              <a:t>email</a:t>
            </a:r>
            <a:r>
              <a:rPr lang="en-US" altLang="en-US" sz="2000" dirty="0">
                <a:solidFill>
                  <a:srgbClr val="080808"/>
                </a:solidFill>
                <a:latin typeface="Fira Code Medium"/>
              </a:rPr>
              <a:t>;</a:t>
            </a:r>
          </a:p>
          <a:p>
            <a:pPr marL="0" lvl="0" indent="0" eaLnBrk="0" fontAlgn="base" hangingPunct="0">
              <a:spcBef>
                <a:spcPct val="0"/>
              </a:spcBef>
              <a:spcAft>
                <a:spcPct val="0"/>
              </a:spcAft>
              <a:buNone/>
            </a:pPr>
            <a:br>
              <a:rPr lang="en-US" altLang="en-US" sz="2000" dirty="0">
                <a:solidFill>
                  <a:srgbClr val="080808"/>
                </a:solidFill>
                <a:latin typeface="Fira Code Medium"/>
              </a:rPr>
            </a:br>
            <a:r>
              <a:rPr lang="en-US" altLang="en-US" sz="2000" dirty="0">
                <a:solidFill>
                  <a:srgbClr val="080808"/>
                </a:solidFill>
                <a:latin typeface="Fira Code Medium"/>
              </a:rPr>
              <a:t>    </a:t>
            </a:r>
            <a:r>
              <a:rPr lang="en-US" altLang="en-US" sz="2000" dirty="0">
                <a:solidFill>
                  <a:srgbClr val="9E880D"/>
                </a:solidFill>
                <a:latin typeface="Fira Code Medium"/>
              </a:rPr>
              <a:t>@</a:t>
            </a:r>
            <a:r>
              <a:rPr lang="en-US" altLang="en-US" sz="2000" dirty="0" err="1">
                <a:solidFill>
                  <a:srgbClr val="9E880D"/>
                </a:solidFill>
                <a:latin typeface="Fira Code Medium"/>
              </a:rPr>
              <a:t>JsonIgnore</a:t>
            </a:r>
            <a:br>
              <a:rPr lang="en-US" altLang="en-US" sz="2000" dirty="0">
                <a:solidFill>
                  <a:srgbClr val="9E880D"/>
                </a:solidFill>
                <a:latin typeface="Fira Code Medium"/>
              </a:rPr>
            </a:br>
            <a:r>
              <a:rPr lang="en-US" altLang="en-US" sz="2000" dirty="0">
                <a:solidFill>
                  <a:srgbClr val="9E880D"/>
                </a:solidFill>
                <a:latin typeface="Fira Code Medium"/>
              </a:rPr>
              <a:t>    @</a:t>
            </a:r>
            <a:r>
              <a:rPr lang="en-US" altLang="en-US" sz="2000" dirty="0" err="1">
                <a:solidFill>
                  <a:srgbClr val="9E880D"/>
                </a:solidFill>
                <a:latin typeface="Fira Code Medium"/>
              </a:rPr>
              <a:t>ManyToOne</a:t>
            </a:r>
            <a:br>
              <a:rPr lang="en-US" altLang="en-US" sz="2000" dirty="0">
                <a:solidFill>
                  <a:srgbClr val="9E880D"/>
                </a:solidFill>
                <a:latin typeface="Fira Code Medium"/>
              </a:rPr>
            </a:br>
            <a:r>
              <a:rPr lang="en-US" altLang="en-US" sz="2000" dirty="0">
                <a:solidFill>
                  <a:srgbClr val="9E880D"/>
                </a:solidFill>
                <a:latin typeface="Fira Code Medium"/>
              </a:rPr>
              <a:t>    @</a:t>
            </a:r>
            <a:r>
              <a:rPr lang="en-US" altLang="en-US" sz="2000" dirty="0" err="1">
                <a:solidFill>
                  <a:srgbClr val="9E880D"/>
                </a:solidFill>
                <a:latin typeface="Fira Code Medium"/>
              </a:rPr>
              <a:t>JoinColumn</a:t>
            </a:r>
            <a:r>
              <a:rPr lang="en-US" altLang="en-US" sz="2000" dirty="0">
                <a:solidFill>
                  <a:srgbClr val="080808"/>
                </a:solidFill>
                <a:latin typeface="Fira Code Medium"/>
              </a:rPr>
              <a:t>(name = </a:t>
            </a:r>
            <a:r>
              <a:rPr lang="en-US" altLang="en-US" sz="2000" dirty="0">
                <a:solidFill>
                  <a:srgbClr val="067D17"/>
                </a:solidFill>
                <a:latin typeface="Fira Code Medium"/>
              </a:rPr>
              <a:t>"</a:t>
            </a:r>
            <a:r>
              <a:rPr lang="en-US" altLang="en-US" sz="2000" dirty="0" err="1">
                <a:solidFill>
                  <a:srgbClr val="067D17"/>
                </a:solidFill>
                <a:latin typeface="Fira Code Medium"/>
              </a:rPr>
              <a:t>reportsTo</a:t>
            </a:r>
            <a:r>
              <a:rPr lang="en-US" altLang="en-US" sz="2000" dirty="0">
                <a:solidFill>
                  <a:srgbClr val="067D17"/>
                </a:solidFill>
                <a:latin typeface="Fira Code Medium"/>
              </a:rPr>
              <a:t>"</a:t>
            </a:r>
            <a:r>
              <a:rPr lang="en-US" altLang="en-US" sz="2000" dirty="0">
                <a:solidFill>
                  <a:srgbClr val="080808"/>
                </a:solidFill>
                <a:latin typeface="Fira Code Medium"/>
              </a:rPr>
              <a:t>)</a:t>
            </a:r>
            <a:br>
              <a:rPr lang="en-US" altLang="en-US" sz="2000" dirty="0">
                <a:solidFill>
                  <a:srgbClr val="080808"/>
                </a:solidFill>
                <a:latin typeface="Fira Code Medium"/>
              </a:rPr>
            </a:br>
            <a:r>
              <a:rPr lang="en-US" altLang="en-US" sz="2000" dirty="0">
                <a:solidFill>
                  <a:srgbClr val="080808"/>
                </a:solidFill>
                <a:latin typeface="Fira Code Medium"/>
              </a:rPr>
              <a:t>    </a:t>
            </a:r>
            <a:r>
              <a:rPr lang="en-US" altLang="en-US" sz="2000" dirty="0">
                <a:solidFill>
                  <a:srgbClr val="0033B3"/>
                </a:solidFill>
                <a:latin typeface="Fira Code Medium"/>
              </a:rPr>
              <a:t>private </a:t>
            </a:r>
            <a:r>
              <a:rPr lang="en-US" altLang="en-US" sz="2000" dirty="0">
                <a:solidFill>
                  <a:srgbClr val="000000"/>
                </a:solidFill>
                <a:latin typeface="Fira Code Medium"/>
              </a:rPr>
              <a:t>Employee </a:t>
            </a:r>
            <a:r>
              <a:rPr lang="en-US" altLang="en-US" sz="2000" dirty="0">
                <a:solidFill>
                  <a:srgbClr val="871094"/>
                </a:solidFill>
                <a:latin typeface="Fira Code Medium"/>
              </a:rPr>
              <a:t>employees</a:t>
            </a:r>
            <a:r>
              <a:rPr lang="en-US" altLang="en-US" sz="2000" dirty="0">
                <a:solidFill>
                  <a:srgbClr val="080808"/>
                </a:solidFill>
                <a:latin typeface="Fira Code Medium"/>
              </a:rPr>
              <a:t>;</a:t>
            </a:r>
          </a:p>
          <a:p>
            <a:pPr marL="0" lvl="0" indent="0" eaLnBrk="0" fontAlgn="base" hangingPunct="0">
              <a:spcBef>
                <a:spcPct val="0"/>
              </a:spcBef>
              <a:spcAft>
                <a:spcPct val="0"/>
              </a:spcAft>
              <a:buNone/>
            </a:pPr>
            <a:br>
              <a:rPr lang="en-US" altLang="en-US" sz="2000" dirty="0">
                <a:solidFill>
                  <a:srgbClr val="080808"/>
                </a:solidFill>
                <a:latin typeface="Fira Code Medium"/>
              </a:rPr>
            </a:br>
            <a:r>
              <a:rPr lang="en-US" altLang="en-US" sz="2000" dirty="0">
                <a:solidFill>
                  <a:srgbClr val="080808"/>
                </a:solidFill>
                <a:latin typeface="Fira Code Medium"/>
              </a:rPr>
              <a:t>    </a:t>
            </a:r>
            <a:r>
              <a:rPr lang="en-US" altLang="en-US" sz="2000" dirty="0">
                <a:solidFill>
                  <a:srgbClr val="9E880D"/>
                </a:solidFill>
                <a:latin typeface="Fira Code Medium"/>
              </a:rPr>
              <a:t>@Column</a:t>
            </a:r>
            <a:r>
              <a:rPr lang="en-US" altLang="en-US" sz="2000" dirty="0">
                <a:solidFill>
                  <a:srgbClr val="080808"/>
                </a:solidFill>
                <a:latin typeface="Fira Code Medium"/>
              </a:rPr>
              <a:t>(name = </a:t>
            </a:r>
            <a:r>
              <a:rPr lang="en-US" altLang="en-US" sz="2000" dirty="0">
                <a:solidFill>
                  <a:srgbClr val="067D17"/>
                </a:solidFill>
                <a:latin typeface="Fira Code Medium"/>
              </a:rPr>
              <a:t>"</a:t>
            </a:r>
            <a:r>
              <a:rPr lang="en-US" altLang="en-US" sz="2000" dirty="0" err="1">
                <a:solidFill>
                  <a:srgbClr val="067D17"/>
                </a:solidFill>
                <a:latin typeface="Fira Code Medium"/>
              </a:rPr>
              <a:t>jobTitle</a:t>
            </a:r>
            <a:r>
              <a:rPr lang="en-US" altLang="en-US" sz="2000" dirty="0">
                <a:solidFill>
                  <a:srgbClr val="067D17"/>
                </a:solidFill>
                <a:latin typeface="Fira Code Medium"/>
              </a:rPr>
              <a:t>"</a:t>
            </a:r>
            <a:r>
              <a:rPr lang="en-US" altLang="en-US" sz="2000" dirty="0">
                <a:solidFill>
                  <a:srgbClr val="080808"/>
                </a:solidFill>
                <a:latin typeface="Fira Code Medium"/>
              </a:rPr>
              <a:t>, nullable = </a:t>
            </a:r>
            <a:r>
              <a:rPr lang="en-US" altLang="en-US" sz="2000" dirty="0">
                <a:solidFill>
                  <a:srgbClr val="0033B3"/>
                </a:solidFill>
                <a:latin typeface="Fira Code Medium"/>
              </a:rPr>
              <a:t>false</a:t>
            </a:r>
            <a:r>
              <a:rPr lang="en-US" altLang="en-US" sz="2000" dirty="0">
                <a:solidFill>
                  <a:srgbClr val="080808"/>
                </a:solidFill>
                <a:latin typeface="Fira Code Medium"/>
              </a:rPr>
              <a:t>, length = </a:t>
            </a:r>
            <a:r>
              <a:rPr lang="en-US" altLang="en-US" sz="2000" dirty="0">
                <a:solidFill>
                  <a:srgbClr val="1750EB"/>
                </a:solidFill>
                <a:latin typeface="Fira Code Medium"/>
              </a:rPr>
              <a:t>50</a:t>
            </a:r>
            <a:r>
              <a:rPr lang="en-US" altLang="en-US" sz="2000" dirty="0">
                <a:solidFill>
                  <a:srgbClr val="080808"/>
                </a:solidFill>
                <a:latin typeface="Fira Code Medium"/>
              </a:rPr>
              <a:t>)</a:t>
            </a:r>
            <a:br>
              <a:rPr lang="en-US" altLang="en-US" sz="2000" dirty="0">
                <a:solidFill>
                  <a:srgbClr val="080808"/>
                </a:solidFill>
                <a:latin typeface="Fira Code Medium"/>
              </a:rPr>
            </a:br>
            <a:r>
              <a:rPr lang="en-US" altLang="en-US" sz="2000" dirty="0">
                <a:solidFill>
                  <a:srgbClr val="080808"/>
                </a:solidFill>
                <a:latin typeface="Fira Code Medium"/>
              </a:rPr>
              <a:t>    </a:t>
            </a:r>
            <a:r>
              <a:rPr lang="en-US" altLang="en-US" sz="2000" dirty="0">
                <a:solidFill>
                  <a:srgbClr val="0033B3"/>
                </a:solidFill>
                <a:latin typeface="Fira Code Medium"/>
              </a:rPr>
              <a:t>private </a:t>
            </a:r>
            <a:r>
              <a:rPr lang="en-US" altLang="en-US" sz="2000" dirty="0">
                <a:solidFill>
                  <a:srgbClr val="000000"/>
                </a:solidFill>
                <a:latin typeface="Fira Code Medium"/>
              </a:rPr>
              <a:t>String </a:t>
            </a:r>
            <a:r>
              <a:rPr lang="en-US" altLang="en-US" sz="2000" dirty="0" err="1">
                <a:solidFill>
                  <a:srgbClr val="871094"/>
                </a:solidFill>
                <a:latin typeface="Fira Code Medium"/>
              </a:rPr>
              <a:t>jobTitle</a:t>
            </a:r>
            <a:r>
              <a:rPr lang="en-US" altLang="en-US" sz="2000" dirty="0">
                <a:solidFill>
                  <a:srgbClr val="080808"/>
                </a:solidFill>
                <a:latin typeface="Fira Code Medium"/>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52087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48F7D-8455-4D5B-BCBA-0BF3F009BBA2}"/>
              </a:ext>
            </a:extLst>
          </p:cNvPr>
          <p:cNvSpPr>
            <a:spLocks noGrp="1"/>
          </p:cNvSpPr>
          <p:nvPr>
            <p:ph type="title"/>
          </p:nvPr>
        </p:nvSpPr>
        <p:spPr/>
        <p:txBody>
          <a:bodyPr/>
          <a:lstStyle/>
          <a:p>
            <a:r>
              <a:rPr lang="en-US" dirty="0"/>
              <a:t>Step 4: Creating Repository Interface</a:t>
            </a:r>
          </a:p>
        </p:txBody>
      </p:sp>
      <p:sp>
        <p:nvSpPr>
          <p:cNvPr id="4" name="Rectangle 1">
            <a:extLst>
              <a:ext uri="{FF2B5EF4-FFF2-40B4-BE49-F238E27FC236}">
                <a16:creationId xmlns:a16="http://schemas.microsoft.com/office/drawing/2014/main" id="{8878033D-1CC8-4BE1-B1AF-636C802F2385}"/>
              </a:ext>
            </a:extLst>
          </p:cNvPr>
          <p:cNvSpPr>
            <a:spLocks noGrp="1" noChangeArrowheads="1"/>
          </p:cNvSpPr>
          <p:nvPr>
            <p:ph idx="1"/>
          </p:nvPr>
        </p:nvSpPr>
        <p:spPr bwMode="auto">
          <a:xfrm>
            <a:off x="959723" y="2828835"/>
            <a:ext cx="10712323" cy="1200329"/>
          </a:xfrm>
          <a:prstGeom prst="rect">
            <a:avLst/>
          </a:prstGeom>
          <a:solidFill>
            <a:schemeClr val="accent6">
              <a:lumMod val="20000"/>
              <a:lumOff val="80000"/>
            </a:schemeClr>
          </a:solidFill>
          <a:ln>
            <a:solidFill>
              <a:schemeClr val="tx1"/>
            </a:solidFill>
          </a:ln>
          <a:effectLst/>
        </p:spPr>
        <p:txBody>
          <a:bodyPr vert="horz" wrap="square" lIns="182880" tIns="45720" rIns="91440" bIns="45720" numCol="1" anchor="ctr" anchorCtr="0" compatLnSpc="1">
            <a:prstTxWarp prst="textNoShape">
              <a:avLst/>
            </a:prstTxWarp>
            <a:spAutoFit/>
          </a:bodyPr>
          <a:lstStyle/>
          <a:p>
            <a:pPr marL="0" indent="0" eaLnBrk="0" fontAlgn="base" hangingPunct="0">
              <a:spcBef>
                <a:spcPct val="0"/>
              </a:spcBef>
              <a:spcAft>
                <a:spcPct val="0"/>
              </a:spcAft>
              <a:buNone/>
            </a:pPr>
            <a:r>
              <a:rPr lang="en-US" altLang="en-US" sz="1800" dirty="0">
                <a:solidFill>
                  <a:srgbClr val="0033B3"/>
                </a:solidFill>
                <a:latin typeface="Fira Code Medium"/>
              </a:rPr>
              <a:t>public interface </a:t>
            </a:r>
            <a:r>
              <a:rPr lang="en-US" altLang="en-US" sz="1800" dirty="0" err="1">
                <a:solidFill>
                  <a:srgbClr val="000000"/>
                </a:solidFill>
                <a:latin typeface="Fira Code Medium"/>
              </a:rPr>
              <a:t>EmployeeRepository</a:t>
            </a:r>
            <a:r>
              <a:rPr lang="en-US" altLang="en-US" sz="1800" dirty="0">
                <a:solidFill>
                  <a:srgbClr val="000000"/>
                </a:solidFill>
                <a:latin typeface="Fira Code Medium"/>
              </a:rPr>
              <a:t> </a:t>
            </a:r>
            <a:r>
              <a:rPr lang="en-US" altLang="en-US" sz="1800" dirty="0">
                <a:solidFill>
                  <a:srgbClr val="0033B3"/>
                </a:solidFill>
                <a:latin typeface="Fira Code Medium"/>
              </a:rPr>
              <a:t>extends </a:t>
            </a:r>
            <a:r>
              <a:rPr lang="en-US" altLang="en-US" sz="1800" dirty="0" err="1">
                <a:solidFill>
                  <a:srgbClr val="000000"/>
                </a:solidFill>
                <a:latin typeface="Fira Code Medium"/>
              </a:rPr>
              <a:t>JpaRepository</a:t>
            </a:r>
            <a:r>
              <a:rPr lang="en-US" altLang="en-US" sz="1800" dirty="0">
                <a:solidFill>
                  <a:srgbClr val="080808"/>
                </a:solidFill>
                <a:latin typeface="Fira Code Medium"/>
              </a:rPr>
              <a:t>&lt;</a:t>
            </a:r>
            <a:r>
              <a:rPr lang="en-US" altLang="en-US" sz="1800" dirty="0">
                <a:solidFill>
                  <a:srgbClr val="000000"/>
                </a:solidFill>
                <a:latin typeface="Fira Code Medium"/>
              </a:rPr>
              <a:t>Employee</a:t>
            </a:r>
            <a:r>
              <a:rPr lang="en-US" altLang="en-US" sz="1800" dirty="0">
                <a:solidFill>
                  <a:srgbClr val="080808"/>
                </a:solidFill>
                <a:latin typeface="Fira Code Medium"/>
              </a:rPr>
              <a:t>, </a:t>
            </a:r>
            <a:r>
              <a:rPr lang="en-US" altLang="en-US" sz="1800" dirty="0">
                <a:solidFill>
                  <a:srgbClr val="000000"/>
                </a:solidFill>
                <a:latin typeface="Fira Code Medium"/>
              </a:rPr>
              <a:t>Integer</a:t>
            </a:r>
            <a:r>
              <a:rPr lang="en-US" altLang="en-US" sz="1800" dirty="0">
                <a:solidFill>
                  <a:srgbClr val="080808"/>
                </a:solidFill>
                <a:latin typeface="Fira Code Medium"/>
              </a:rPr>
              <a:t>&gt; {</a:t>
            </a:r>
            <a:br>
              <a:rPr lang="en-US" altLang="en-US" sz="1800" dirty="0">
                <a:solidFill>
                  <a:srgbClr val="080808"/>
                </a:solidFill>
                <a:latin typeface="Fira Code Medium"/>
              </a:rPr>
            </a:br>
            <a:endParaRPr lang="en-US" altLang="en-US" sz="1800" dirty="0">
              <a:solidFill>
                <a:srgbClr val="080808"/>
              </a:solidFill>
              <a:latin typeface="Fira Code Medium"/>
            </a:endParaRPr>
          </a:p>
          <a:p>
            <a:pPr marL="0" indent="0" eaLnBrk="0" fontAlgn="base" hangingPunct="0">
              <a:spcBef>
                <a:spcPct val="0"/>
              </a:spcBef>
              <a:spcAft>
                <a:spcPct val="0"/>
              </a:spcAft>
              <a:buNone/>
            </a:pPr>
            <a:r>
              <a:rPr lang="en-US" altLang="en-US" sz="1800" dirty="0">
                <a:solidFill>
                  <a:srgbClr val="080808"/>
                </a:solidFill>
                <a:latin typeface="Fira Code Medium"/>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4910E687-F08B-4617-B7A0-03DFE0A6C155}"/>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1860D465-8F85-450A-99F8-5FFAC8F37602}"/>
              </a:ext>
            </a:extLst>
          </p:cNvPr>
          <p:cNvSpPr txBox="1">
            <a:spLocks noChangeArrowheads="1"/>
          </p:cNvSpPr>
          <p:nvPr/>
        </p:nvSpPr>
        <p:spPr bwMode="auto">
          <a:xfrm>
            <a:off x="983196" y="4456067"/>
            <a:ext cx="10712323" cy="1200329"/>
          </a:xfrm>
          <a:prstGeom prst="rect">
            <a:avLst/>
          </a:prstGeom>
          <a:solidFill>
            <a:schemeClr val="accent4">
              <a:lumMod val="20000"/>
              <a:lumOff val="80000"/>
            </a:schemeClr>
          </a:solidFill>
          <a:ln>
            <a:solidFill>
              <a:schemeClr val="tx1"/>
            </a:solidFill>
          </a:ln>
          <a:effectLst/>
        </p:spPr>
        <p:txBody>
          <a:bodyPr vert="horz" wrap="square" lIns="182880" tIns="45720" rIns="91440" bIns="45720" numCol="1" rtlCol="0" anchor="ctr" anchorCtr="0" compatLnSpc="1">
            <a:prstTxWarp prst="textNoShape">
              <a:avLst/>
            </a:prstTxWarp>
            <a:spAutoFit/>
          </a:bodyPr>
          <a:lstStyle>
            <a:lvl1pPr marL="228600" indent="-228600" algn="l" defTabSz="914400" rtl="0" eaLnBrk="1" latinLnBrk="0" hangingPunct="1">
              <a:lnSpc>
                <a:spcPct val="100000"/>
              </a:lnSpc>
              <a:spcBef>
                <a:spcPts val="6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6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6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spcBef>
                <a:spcPct val="0"/>
              </a:spcBef>
              <a:spcAft>
                <a:spcPct val="0"/>
              </a:spcAft>
              <a:buFont typeface="Arial" panose="020B0604020202020204" pitchFamily="34" charset="0"/>
              <a:buNone/>
            </a:pPr>
            <a:r>
              <a:rPr lang="en-US" altLang="en-US" sz="1800" dirty="0">
                <a:solidFill>
                  <a:srgbClr val="0033B3"/>
                </a:solidFill>
                <a:latin typeface="Fira Code Medium"/>
              </a:rPr>
              <a:t>public interface </a:t>
            </a:r>
            <a:r>
              <a:rPr lang="en-US" altLang="en-US" sz="1800" dirty="0" err="1">
                <a:solidFill>
                  <a:srgbClr val="000000"/>
                </a:solidFill>
                <a:latin typeface="Fira Code Medium"/>
              </a:rPr>
              <a:t>CustomerRepository</a:t>
            </a:r>
            <a:r>
              <a:rPr lang="en-US" altLang="en-US" sz="1800" dirty="0">
                <a:solidFill>
                  <a:srgbClr val="000000"/>
                </a:solidFill>
                <a:latin typeface="Fira Code Medium"/>
              </a:rPr>
              <a:t> </a:t>
            </a:r>
            <a:r>
              <a:rPr lang="en-US" altLang="en-US" sz="1800" dirty="0">
                <a:solidFill>
                  <a:srgbClr val="0033B3"/>
                </a:solidFill>
                <a:latin typeface="Fira Code Medium"/>
              </a:rPr>
              <a:t>extends </a:t>
            </a:r>
            <a:r>
              <a:rPr lang="en-US" altLang="en-US" sz="1800" dirty="0" err="1">
                <a:solidFill>
                  <a:srgbClr val="000000"/>
                </a:solidFill>
                <a:latin typeface="Fira Code Medium"/>
              </a:rPr>
              <a:t>JpaRepository</a:t>
            </a:r>
            <a:r>
              <a:rPr lang="en-US" altLang="en-US" sz="1800" dirty="0">
                <a:solidFill>
                  <a:srgbClr val="080808"/>
                </a:solidFill>
                <a:latin typeface="Fira Code Medium"/>
              </a:rPr>
              <a:t>&lt;</a:t>
            </a:r>
            <a:r>
              <a:rPr lang="en-US" altLang="en-US" sz="1800" dirty="0">
                <a:solidFill>
                  <a:srgbClr val="000000"/>
                </a:solidFill>
                <a:latin typeface="Fira Code Medium"/>
              </a:rPr>
              <a:t>Customer</a:t>
            </a:r>
            <a:r>
              <a:rPr lang="en-US" altLang="en-US" sz="1800" dirty="0">
                <a:solidFill>
                  <a:srgbClr val="080808"/>
                </a:solidFill>
                <a:latin typeface="Fira Code Medium"/>
              </a:rPr>
              <a:t>, </a:t>
            </a:r>
            <a:r>
              <a:rPr lang="en-US" altLang="en-US" sz="1800" dirty="0">
                <a:solidFill>
                  <a:srgbClr val="000000"/>
                </a:solidFill>
                <a:latin typeface="Fira Code Medium"/>
              </a:rPr>
              <a:t>Integer</a:t>
            </a:r>
            <a:r>
              <a:rPr lang="en-US" altLang="en-US" sz="1800" dirty="0">
                <a:solidFill>
                  <a:srgbClr val="080808"/>
                </a:solidFill>
                <a:latin typeface="Fira Code Medium"/>
              </a:rPr>
              <a:t>&gt; {</a:t>
            </a:r>
            <a:br>
              <a:rPr lang="en-US" altLang="en-US" sz="1800" dirty="0">
                <a:solidFill>
                  <a:srgbClr val="080808"/>
                </a:solidFill>
                <a:latin typeface="Fira Code Medium"/>
              </a:rPr>
            </a:br>
            <a:endParaRPr lang="en-US" altLang="en-US" sz="1800" dirty="0">
              <a:solidFill>
                <a:srgbClr val="080808"/>
              </a:solidFill>
              <a:latin typeface="Fira Code Medium"/>
            </a:endParaRPr>
          </a:p>
          <a:p>
            <a:pPr marL="0" indent="0" eaLnBrk="0" fontAlgn="base" hangingPunct="0">
              <a:spcBef>
                <a:spcPct val="0"/>
              </a:spcBef>
              <a:spcAft>
                <a:spcPct val="0"/>
              </a:spcAft>
              <a:buFont typeface="Arial" panose="020B0604020202020204" pitchFamily="34" charset="0"/>
              <a:buNone/>
            </a:pPr>
            <a:r>
              <a:rPr lang="en-US" altLang="en-US" sz="1800" dirty="0">
                <a:solidFill>
                  <a:srgbClr val="080808"/>
                </a:solidFill>
                <a:latin typeface="Fira Code Medium"/>
              </a:rPr>
              <a:t>}</a:t>
            </a:r>
            <a:endParaRPr lang="en-US" altLang="en-US" sz="1800" dirty="0">
              <a:latin typeface="Arial" panose="020B0604020202020204" pitchFamily="34" charset="0"/>
            </a:endParaRPr>
          </a:p>
        </p:txBody>
      </p:sp>
      <p:sp>
        <p:nvSpPr>
          <p:cNvPr id="6" name="Rectangle 1">
            <a:extLst>
              <a:ext uri="{FF2B5EF4-FFF2-40B4-BE49-F238E27FC236}">
                <a16:creationId xmlns:a16="http://schemas.microsoft.com/office/drawing/2014/main" id="{DFE9205D-E6CC-400B-9432-0019C82B6B4D}"/>
              </a:ext>
            </a:extLst>
          </p:cNvPr>
          <p:cNvSpPr txBox="1">
            <a:spLocks noChangeArrowheads="1"/>
          </p:cNvSpPr>
          <p:nvPr/>
        </p:nvSpPr>
        <p:spPr bwMode="auto">
          <a:xfrm>
            <a:off x="983197" y="1340103"/>
            <a:ext cx="10688131" cy="923330"/>
          </a:xfrm>
          <a:prstGeom prst="rect">
            <a:avLst/>
          </a:prstGeom>
          <a:solidFill>
            <a:schemeClr val="accent5">
              <a:lumMod val="20000"/>
              <a:lumOff val="80000"/>
            </a:schemeClr>
          </a:solidFill>
          <a:ln>
            <a:solidFill>
              <a:schemeClr val="tx1"/>
            </a:solidFill>
          </a:ln>
          <a:effectLst/>
        </p:spPr>
        <p:txBody>
          <a:bodyPr vert="horz" wrap="square" lIns="182880" tIns="45720" rIns="91440" bIns="45720" numCol="1" rtlCol="0" anchor="ctr" anchorCtr="0" compatLnSpc="1">
            <a:prstTxWarp prst="textNoShape">
              <a:avLst/>
            </a:prstTxWarp>
            <a:spAutoFit/>
          </a:bodyPr>
          <a:lstStyle>
            <a:lvl1pPr marL="228600" indent="-228600" algn="l" defTabSz="914400" rtl="0" eaLnBrk="1" latinLnBrk="0" hangingPunct="1">
              <a:lnSpc>
                <a:spcPct val="100000"/>
              </a:lnSpc>
              <a:spcBef>
                <a:spcPts val="6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6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6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spcBef>
                <a:spcPct val="0"/>
              </a:spcBef>
              <a:spcAft>
                <a:spcPct val="0"/>
              </a:spcAft>
              <a:buFontTx/>
              <a:buNone/>
            </a:pPr>
            <a:r>
              <a:rPr lang="en-US" altLang="en-US" sz="1800" dirty="0">
                <a:solidFill>
                  <a:srgbClr val="0033B3"/>
                </a:solidFill>
                <a:latin typeface="Fira Code Medium"/>
              </a:rPr>
              <a:t>public interface </a:t>
            </a:r>
            <a:r>
              <a:rPr lang="en-US" altLang="en-US" sz="1800" dirty="0" err="1">
                <a:solidFill>
                  <a:srgbClr val="000000"/>
                </a:solidFill>
                <a:latin typeface="Fira Code Medium"/>
              </a:rPr>
              <a:t>OfficeRepository</a:t>
            </a:r>
            <a:r>
              <a:rPr lang="en-US" altLang="en-US" sz="1800" dirty="0">
                <a:solidFill>
                  <a:srgbClr val="000000"/>
                </a:solidFill>
                <a:latin typeface="Fira Code Medium"/>
              </a:rPr>
              <a:t> </a:t>
            </a:r>
            <a:r>
              <a:rPr lang="en-US" altLang="en-US" sz="1800" dirty="0">
                <a:solidFill>
                  <a:srgbClr val="0033B3"/>
                </a:solidFill>
                <a:latin typeface="Fira Code Medium"/>
              </a:rPr>
              <a:t>extends </a:t>
            </a:r>
            <a:r>
              <a:rPr lang="en-US" altLang="en-US" sz="1800" dirty="0" err="1">
                <a:solidFill>
                  <a:srgbClr val="000000"/>
                </a:solidFill>
                <a:latin typeface="Fira Code Medium"/>
              </a:rPr>
              <a:t>JpaRepository</a:t>
            </a:r>
            <a:r>
              <a:rPr lang="en-US" altLang="en-US" sz="1800" dirty="0">
                <a:solidFill>
                  <a:srgbClr val="080808"/>
                </a:solidFill>
                <a:latin typeface="Fira Code Medium"/>
              </a:rPr>
              <a:t>&lt;</a:t>
            </a:r>
            <a:r>
              <a:rPr lang="en-US" altLang="en-US" sz="1800" dirty="0">
                <a:solidFill>
                  <a:srgbClr val="000000"/>
                </a:solidFill>
                <a:latin typeface="Fira Code Medium"/>
              </a:rPr>
              <a:t>Office</a:t>
            </a:r>
            <a:r>
              <a:rPr lang="en-US" altLang="en-US" sz="1800" dirty="0">
                <a:solidFill>
                  <a:srgbClr val="080808"/>
                </a:solidFill>
                <a:latin typeface="Fira Code Medium"/>
              </a:rPr>
              <a:t>, </a:t>
            </a:r>
            <a:r>
              <a:rPr lang="en-US" altLang="en-US" sz="1800" dirty="0">
                <a:solidFill>
                  <a:srgbClr val="000000"/>
                </a:solidFill>
                <a:latin typeface="Fira Code Medium"/>
              </a:rPr>
              <a:t>String</a:t>
            </a:r>
            <a:r>
              <a:rPr lang="en-US" altLang="en-US" sz="1800" dirty="0">
                <a:solidFill>
                  <a:srgbClr val="080808"/>
                </a:solidFill>
                <a:latin typeface="Fira Code Medium"/>
              </a:rPr>
              <a:t>&gt; {</a:t>
            </a:r>
          </a:p>
          <a:p>
            <a:pPr marL="0" indent="0" eaLnBrk="0" fontAlgn="base" hangingPunct="0">
              <a:spcBef>
                <a:spcPct val="0"/>
              </a:spcBef>
              <a:spcAft>
                <a:spcPct val="0"/>
              </a:spcAft>
              <a:buFontTx/>
              <a:buNone/>
            </a:pPr>
            <a:br>
              <a:rPr lang="en-US" altLang="en-US" sz="1800" dirty="0">
                <a:solidFill>
                  <a:srgbClr val="080808"/>
                </a:solidFill>
                <a:latin typeface="Fira Code Medium"/>
              </a:rPr>
            </a:br>
            <a:r>
              <a:rPr lang="en-US" altLang="en-US" sz="1800" dirty="0">
                <a:solidFill>
                  <a:srgbClr val="080808"/>
                </a:solidFill>
                <a:latin typeface="Fira Code Medium"/>
              </a:rPr>
              <a:t>}</a:t>
            </a:r>
          </a:p>
        </p:txBody>
      </p:sp>
    </p:spTree>
    <p:extLst>
      <p:ext uri="{BB962C8B-B14F-4D97-AF65-F5344CB8AC3E}">
        <p14:creationId xmlns:p14="http://schemas.microsoft.com/office/powerpoint/2010/main" val="24008338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30410C17F5A364EA5A8AD1A4B6522EC" ma:contentTypeVersion="0" ma:contentTypeDescription="Create a new document." ma:contentTypeScope="" ma:versionID="b1fae1b2d2d0bf4c2916cc3f6e21c98c">
  <xsd:schema xmlns:xsd="http://www.w3.org/2001/XMLSchema" xmlns:xs="http://www.w3.org/2001/XMLSchema" xmlns:p="http://schemas.microsoft.com/office/2006/metadata/properties" targetNamespace="http://schemas.microsoft.com/office/2006/metadata/properties" ma:root="true" ma:fieldsID="63f9ca9ed2b1b526ffdf70859b84e62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FEA08F6-515D-4FAF-93EF-0D5277528129}">
  <ds:schemaRefs>
    <ds:schemaRef ds:uri="http://schemas.microsoft.com/sharepoint/v3/contenttype/forms"/>
  </ds:schemaRefs>
</ds:datastoreItem>
</file>

<file path=customXml/itemProps2.xml><?xml version="1.0" encoding="utf-8"?>
<ds:datastoreItem xmlns:ds="http://schemas.openxmlformats.org/officeDocument/2006/customXml" ds:itemID="{4B9F3CD0-6360-4C4E-BD6C-857C26E7C6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D591E8E5-3FA1-43FC-AD43-D4D531E3D097}">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10152</TotalTime>
  <Words>2606</Words>
  <Application>Microsoft Office PowerPoint</Application>
  <PresentationFormat>แบบจอกว้าง</PresentationFormat>
  <Paragraphs>226</Paragraphs>
  <Slides>30</Slides>
  <Notes>0</Notes>
  <HiddenSlides>0</HiddenSlides>
  <MMClips>0</MMClips>
  <ScaleCrop>false</ScaleCrop>
  <HeadingPairs>
    <vt:vector size="6" baseType="variant">
      <vt:variant>
        <vt:lpstr>ฟอนต์ที่ถูกใช้</vt:lpstr>
      </vt:variant>
      <vt:variant>
        <vt:i4>6</vt:i4>
      </vt:variant>
      <vt:variant>
        <vt:lpstr>ธีม</vt:lpstr>
      </vt:variant>
      <vt:variant>
        <vt:i4>1</vt:i4>
      </vt:variant>
      <vt:variant>
        <vt:lpstr>ชื่อเรื่องสไลด์</vt:lpstr>
      </vt:variant>
      <vt:variant>
        <vt:i4>30</vt:i4>
      </vt:variant>
    </vt:vector>
  </HeadingPairs>
  <TitlesOfParts>
    <vt:vector size="37" baseType="lpstr">
      <vt:lpstr>Arial</vt:lpstr>
      <vt:lpstr>Calibri</vt:lpstr>
      <vt:lpstr>Calibri Light</vt:lpstr>
      <vt:lpstr>Fira Code Medium</vt:lpstr>
      <vt:lpstr>Open Sans</vt:lpstr>
      <vt:lpstr>urw-din</vt:lpstr>
      <vt:lpstr>Office Theme</vt:lpstr>
      <vt:lpstr>What is RESTful API ? </vt:lpstr>
      <vt:lpstr>MVC Web Application Architectures (spa)</vt:lpstr>
      <vt:lpstr>Step 1: Initializing a Spring Boot Project</vt:lpstr>
      <vt:lpstr>Step 2: Connecting Spring Boot to the Database</vt:lpstr>
      <vt:lpstr>Step 3: Creating an Office Model (1)</vt:lpstr>
      <vt:lpstr>Step 3: Creating an Office Model (2)</vt:lpstr>
      <vt:lpstr>Step 3: Creating an Employee Model (1)</vt:lpstr>
      <vt:lpstr>Step 3: Creating an Employee Model (2)</vt:lpstr>
      <vt:lpstr>Step 4: Creating Repository Interface</vt:lpstr>
      <vt:lpstr>Step 5: Creating Service Class</vt:lpstr>
      <vt:lpstr>Step 5: Creating Service Class (cont.)</vt:lpstr>
      <vt:lpstr>Step 6: Creating Controller</vt:lpstr>
      <vt:lpstr>Step 6: Creating Controller (cont.)</vt:lpstr>
      <vt:lpstr>Step 6: Testing the APIs (GET)</vt:lpstr>
      <vt:lpstr>Step 7: Testing the APIs (POST)</vt:lpstr>
      <vt:lpstr>Step 8: Testing the APIs (DELETE)</vt:lpstr>
      <vt:lpstr>Step 8: Testing the APIs (PUT)</vt:lpstr>
      <vt:lpstr>Summary</vt:lpstr>
      <vt:lpstr>JSON : JavaSrcipt Object Notation</vt:lpstr>
      <vt:lpstr>RESTful Resource</vt:lpstr>
      <vt:lpstr>REST API (also known as RESTful API)</vt:lpstr>
      <vt:lpstr>Rules of REST API</vt:lpstr>
      <vt:lpstr>RESTful Resource Example</vt:lpstr>
      <vt:lpstr>RESTFul Principles and Constraints</vt:lpstr>
      <vt:lpstr>RESTFul Principles and Constraints (2)</vt:lpstr>
      <vt:lpstr>RESTFul Principles and Constraints (3)</vt:lpstr>
      <vt:lpstr>Layered System</vt:lpstr>
      <vt:lpstr>Controller </vt:lpstr>
      <vt:lpstr>What is a Postman</vt:lpstr>
      <vt:lpstr>Creating a Spring Boot REST API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Spring Boot</dc:title>
  <dc:creator>pichet limvajiranan</dc:creator>
  <cp:lastModifiedBy>NATTAWAN KUMPRO</cp:lastModifiedBy>
  <cp:revision>332</cp:revision>
  <dcterms:created xsi:type="dcterms:W3CDTF">2022-01-23T06:11:28Z</dcterms:created>
  <dcterms:modified xsi:type="dcterms:W3CDTF">2024-04-23T13:45:59Z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0x010100B30410C17F5A364EA5A8AD1A4B6522EC</vt:lpwstr>
  </property>
</Properties>
</file>