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DB39"/>
    <a:srgbClr val="E469F9"/>
    <a:srgbClr val="E4A2F9"/>
    <a:srgbClr val="FCF681"/>
    <a:srgbClr val="E4C1F9"/>
    <a:srgbClr val="FCF6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80" d="100"/>
          <a:sy n="180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32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0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6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6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5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347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82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5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40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0" y="243417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2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3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4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4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15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7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5BB9DC-77C4-A843-AE43-C705BC7878C1}" type="datetimeFigureOut">
              <a:rPr lang="en-US" smtClean="0"/>
              <a:t>10/9/24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1A303C-A9B8-AF4C-AAF6-9AEAC07862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4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A4E44F6-09C2-D6F7-F0E7-56B725277B85}"/>
              </a:ext>
            </a:extLst>
          </p:cNvPr>
          <p:cNvSpPr/>
          <p:nvPr/>
        </p:nvSpPr>
        <p:spPr>
          <a:xfrm>
            <a:off x="457200" y="457200"/>
            <a:ext cx="3657600" cy="3657600"/>
          </a:xfrm>
          <a:prstGeom prst="ellipse">
            <a:avLst/>
          </a:prstGeom>
          <a:gradFill flip="none" rotWithShape="1">
            <a:gsLst>
              <a:gs pos="0">
                <a:srgbClr val="FCF6BD"/>
              </a:gs>
              <a:gs pos="15000">
                <a:srgbClr val="FCF6BD"/>
              </a:gs>
              <a:gs pos="91000">
                <a:srgbClr val="E4C1F9"/>
              </a:gs>
              <a:gs pos="100000">
                <a:srgbClr val="E4C1F9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dirty="0">
                <a:gradFill flip="none" rotWithShape="1">
                  <a:gsLst>
                    <a:gs pos="89000">
                      <a:srgbClr val="FCDB39"/>
                    </a:gs>
                    <a:gs pos="100000">
                      <a:srgbClr val="FCDB39"/>
                    </a:gs>
                    <a:gs pos="0">
                      <a:srgbClr val="E469F9"/>
                    </a:gs>
                    <a:gs pos="9000">
                      <a:srgbClr val="E469F9"/>
                    </a:gs>
                  </a:gsLst>
                  <a:lin ang="2700000" scaled="1"/>
                  <a:tileRect/>
                </a:gradFill>
              </a:rPr>
              <a:t>XW</a:t>
            </a:r>
          </a:p>
        </p:txBody>
      </p:sp>
    </p:spTree>
    <p:extLst>
      <p:ext uri="{BB962C8B-B14F-4D97-AF65-F5344CB8AC3E}">
        <p14:creationId xmlns:p14="http://schemas.microsoft.com/office/powerpoint/2010/main" val="12171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Xinyu Wang</dc:creator>
  <cp:lastModifiedBy>Xinyu Wang</cp:lastModifiedBy>
  <cp:revision>2</cp:revision>
  <dcterms:created xsi:type="dcterms:W3CDTF">2024-10-09T07:34:04Z</dcterms:created>
  <dcterms:modified xsi:type="dcterms:W3CDTF">2024-10-09T14:35:20Z</dcterms:modified>
</cp:coreProperties>
</file>