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27"/>
  </p:normalViewPr>
  <p:slideViewPr>
    <p:cSldViewPr snapToGrid="0" snapToObjects="1">
      <p:cViewPr>
        <p:scale>
          <a:sx n="99" d="100"/>
          <a:sy n="99" d="100"/>
        </p:scale>
        <p:origin x="105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21CF-66BF-AF42-BF5B-C25289C1C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/>
              <a:t>FACE 2 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28172-A8DD-1342-A725-6DFBDCA97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56A3F-9302-B349-B618-60DD1C913122}"/>
              </a:ext>
            </a:extLst>
          </p:cNvPr>
          <p:cNvSpPr txBox="1"/>
          <p:nvPr/>
        </p:nvSpPr>
        <p:spPr>
          <a:xfrm>
            <a:off x="9316819" y="5127446"/>
            <a:ext cx="276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-Jainam Shah (Student)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-Mattes Wieben (SFE)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-Marlon Johnson (Student)</a:t>
            </a:r>
          </a:p>
        </p:txBody>
      </p:sp>
    </p:spTree>
    <p:extLst>
      <p:ext uri="{BB962C8B-B14F-4D97-AF65-F5344CB8AC3E}">
        <p14:creationId xmlns:p14="http://schemas.microsoft.com/office/powerpoint/2010/main" val="34176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3E7A-7D6D-BA4A-891D-F6A799F9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223E79-AE29-7541-B5F2-7691743AB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4119" y="1299017"/>
            <a:ext cx="3864293" cy="2581348"/>
          </a:xfrm>
          <a:prstGeom prst="rect">
            <a:avLst/>
          </a:prstGeom>
        </p:spPr>
      </p:pic>
      <p:sp>
        <p:nvSpPr>
          <p:cNvPr id="5" name="Triangle 4">
            <a:extLst>
              <a:ext uri="{FF2B5EF4-FFF2-40B4-BE49-F238E27FC236}">
                <a16:creationId xmlns:a16="http://schemas.microsoft.com/office/drawing/2014/main" id="{B67C6F5E-90F6-0F46-BC36-3E4450A63BEA}"/>
              </a:ext>
            </a:extLst>
          </p:cNvPr>
          <p:cNvSpPr/>
          <p:nvPr/>
        </p:nvSpPr>
        <p:spPr>
          <a:xfrm rot="5400000">
            <a:off x="6958495" y="2237188"/>
            <a:ext cx="2326169" cy="59885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CAC5C7-723B-354C-BF1C-807EC2B172C8}"/>
              </a:ext>
            </a:extLst>
          </p:cNvPr>
          <p:cNvSpPr txBox="1"/>
          <p:nvPr/>
        </p:nvSpPr>
        <p:spPr>
          <a:xfrm>
            <a:off x="4515560" y="632327"/>
            <a:ext cx="1223493" cy="369332"/>
          </a:xfrm>
          <a:prstGeom prst="rect">
            <a:avLst/>
          </a:prstGeom>
          <a:solidFill>
            <a:srgbClr val="40BAD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E8F03-6C33-194D-8554-2EDED63BA151}"/>
              </a:ext>
            </a:extLst>
          </p:cNvPr>
          <p:cNvSpPr txBox="1"/>
          <p:nvPr/>
        </p:nvSpPr>
        <p:spPr>
          <a:xfrm>
            <a:off x="7225108" y="600761"/>
            <a:ext cx="1223493" cy="369332"/>
          </a:xfrm>
          <a:prstGeom prst="rect">
            <a:avLst/>
          </a:prstGeom>
          <a:solidFill>
            <a:srgbClr val="40BAD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DD5988-6522-5C44-BDC5-9BBCDB50A33F}"/>
              </a:ext>
            </a:extLst>
          </p:cNvPr>
          <p:cNvSpPr txBox="1"/>
          <p:nvPr/>
        </p:nvSpPr>
        <p:spPr>
          <a:xfrm>
            <a:off x="9934656" y="632327"/>
            <a:ext cx="1223493" cy="369332"/>
          </a:xfrm>
          <a:prstGeom prst="rect">
            <a:avLst/>
          </a:prstGeom>
          <a:solidFill>
            <a:srgbClr val="40BAD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BBB7BC-BAC4-CA42-B5A3-6266235D2AE9}"/>
              </a:ext>
            </a:extLst>
          </p:cNvPr>
          <p:cNvSpPr txBox="1"/>
          <p:nvPr/>
        </p:nvSpPr>
        <p:spPr>
          <a:xfrm>
            <a:off x="5537915" y="4770913"/>
            <a:ext cx="2305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Connection Strength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6A548A-6F09-BC4D-B323-75A3C7610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903" y="2271511"/>
            <a:ext cx="214111" cy="2141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825B0C-B2D2-474C-B859-4C9452D2F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101" y="2271510"/>
            <a:ext cx="214111" cy="214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CECC6C-E0F1-0D4D-8A00-E5D466F92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149902" y="2707490"/>
            <a:ext cx="214111" cy="21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23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9F8946-4575-8C43-9129-627A6A114B8A}"/>
              </a:ext>
            </a:extLst>
          </p:cNvPr>
          <p:cNvSpPr/>
          <p:nvPr/>
        </p:nvSpPr>
        <p:spPr>
          <a:xfrm>
            <a:off x="751267" y="656823"/>
            <a:ext cx="10689465" cy="1854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WE INTRODUCE FACE2FACE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793318-0BFB-2047-87C2-9489B1F937DD}"/>
              </a:ext>
            </a:extLst>
          </p:cNvPr>
          <p:cNvSpPr/>
          <p:nvPr/>
        </p:nvSpPr>
        <p:spPr>
          <a:xfrm>
            <a:off x="6096000" y="2672368"/>
            <a:ext cx="5344732" cy="1674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Connect the right 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157C2-077D-E440-8951-879A62C968CC}"/>
              </a:ext>
            </a:extLst>
          </p:cNvPr>
          <p:cNvSpPr/>
          <p:nvPr/>
        </p:nvSpPr>
        <p:spPr>
          <a:xfrm>
            <a:off x="8783392" y="4507609"/>
            <a:ext cx="2657340" cy="146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Face2Face way</a:t>
            </a:r>
          </a:p>
        </p:txBody>
      </p:sp>
    </p:spTree>
    <p:extLst>
      <p:ext uri="{BB962C8B-B14F-4D97-AF65-F5344CB8AC3E}">
        <p14:creationId xmlns:p14="http://schemas.microsoft.com/office/powerpoint/2010/main" val="2097409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16E721-C883-454C-9AA7-3E84B9238194}"/>
              </a:ext>
            </a:extLst>
          </p:cNvPr>
          <p:cNvSpPr/>
          <p:nvPr/>
        </p:nvSpPr>
        <p:spPr>
          <a:xfrm>
            <a:off x="751267" y="2501721"/>
            <a:ext cx="10689465" cy="1854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HOW DO WE SOLVE THE PROBLEM?</a:t>
            </a:r>
          </a:p>
        </p:txBody>
      </p:sp>
    </p:spTree>
    <p:extLst>
      <p:ext uri="{BB962C8B-B14F-4D97-AF65-F5344CB8AC3E}">
        <p14:creationId xmlns:p14="http://schemas.microsoft.com/office/powerpoint/2010/main" val="2732462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16E721-C883-454C-9AA7-3E84B9238194}"/>
              </a:ext>
            </a:extLst>
          </p:cNvPr>
          <p:cNvSpPr/>
          <p:nvPr/>
        </p:nvSpPr>
        <p:spPr>
          <a:xfrm>
            <a:off x="751267" y="2501721"/>
            <a:ext cx="10689465" cy="1854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WHO ARE THE AUDIENCE?</a:t>
            </a:r>
          </a:p>
        </p:txBody>
      </p:sp>
    </p:spTree>
    <p:extLst>
      <p:ext uri="{BB962C8B-B14F-4D97-AF65-F5344CB8AC3E}">
        <p14:creationId xmlns:p14="http://schemas.microsoft.com/office/powerpoint/2010/main" val="3616907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16E721-C883-454C-9AA7-3E84B9238194}"/>
              </a:ext>
            </a:extLst>
          </p:cNvPr>
          <p:cNvSpPr/>
          <p:nvPr/>
        </p:nvSpPr>
        <p:spPr>
          <a:xfrm>
            <a:off x="751267" y="2501721"/>
            <a:ext cx="10689465" cy="1854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PRICING?</a:t>
            </a:r>
          </a:p>
        </p:txBody>
      </p:sp>
    </p:spTree>
    <p:extLst>
      <p:ext uri="{BB962C8B-B14F-4D97-AF65-F5344CB8AC3E}">
        <p14:creationId xmlns:p14="http://schemas.microsoft.com/office/powerpoint/2010/main" val="598679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16E721-C883-454C-9AA7-3E84B9238194}"/>
              </a:ext>
            </a:extLst>
          </p:cNvPr>
          <p:cNvSpPr/>
          <p:nvPr/>
        </p:nvSpPr>
        <p:spPr>
          <a:xfrm>
            <a:off x="751267" y="2501721"/>
            <a:ext cx="10689465" cy="1854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HOW DO WE CAPUTRE THE MARKET?</a:t>
            </a:r>
          </a:p>
        </p:txBody>
      </p:sp>
    </p:spTree>
    <p:extLst>
      <p:ext uri="{BB962C8B-B14F-4D97-AF65-F5344CB8AC3E}">
        <p14:creationId xmlns:p14="http://schemas.microsoft.com/office/powerpoint/2010/main" val="3394972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16E721-C883-454C-9AA7-3E84B9238194}"/>
              </a:ext>
            </a:extLst>
          </p:cNvPr>
          <p:cNvSpPr/>
          <p:nvPr/>
        </p:nvSpPr>
        <p:spPr>
          <a:xfrm>
            <a:off x="751267" y="2501721"/>
            <a:ext cx="10689465" cy="1854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DEMO &amp; TECHNOLOGIES</a:t>
            </a:r>
          </a:p>
        </p:txBody>
      </p:sp>
    </p:spTree>
    <p:extLst>
      <p:ext uri="{BB962C8B-B14F-4D97-AF65-F5344CB8AC3E}">
        <p14:creationId xmlns:p14="http://schemas.microsoft.com/office/powerpoint/2010/main" val="2194887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16E721-C883-454C-9AA7-3E84B9238194}"/>
              </a:ext>
            </a:extLst>
          </p:cNvPr>
          <p:cNvSpPr/>
          <p:nvPr/>
        </p:nvSpPr>
        <p:spPr>
          <a:xfrm>
            <a:off x="751267" y="2501721"/>
            <a:ext cx="10689465" cy="1854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NEXT STEPS…</a:t>
            </a:r>
          </a:p>
        </p:txBody>
      </p:sp>
    </p:spTree>
    <p:extLst>
      <p:ext uri="{BB962C8B-B14F-4D97-AF65-F5344CB8AC3E}">
        <p14:creationId xmlns:p14="http://schemas.microsoft.com/office/powerpoint/2010/main" val="2083100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183</TotalTime>
  <Words>64</Words>
  <Application>Microsoft Macintosh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FACE 2 FACE</vt:lpstr>
      <vt:lpstr>Evolution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2 FACE</dc:title>
  <dc:creator>Jainam Hemal Shah</dc:creator>
  <cp:lastModifiedBy>Jainam Hemal Shah</cp:lastModifiedBy>
  <cp:revision>6</cp:revision>
  <dcterms:created xsi:type="dcterms:W3CDTF">2020-02-16T19:07:26Z</dcterms:created>
  <dcterms:modified xsi:type="dcterms:W3CDTF">2020-02-16T22:10:39Z</dcterms:modified>
</cp:coreProperties>
</file>