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8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83C7B-514E-B78C-4DFE-052C98198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13AA9A-BA39-A199-C25B-76655D06E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4A0AE-8CEF-F0FC-DC79-DBD9D214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DE46D-E3D8-7B24-A8CC-B2D274D3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00695-BAB9-006F-868D-16591A43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87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E707A-EF78-AE91-3719-0945DFD1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74B421-795B-7E7D-4E8F-A3CAD1562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88141-DE85-DBA7-E0E5-CE102A57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6B535-75B9-A097-F0DF-3720AA2D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27E8F-F8EC-6A9C-5B3E-00336240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87EAC-07BA-EA8C-EFEF-9146ADD8F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CBE1F-6FB1-0A0D-6112-A79675D02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8A00D-A924-0925-0EB8-EEE1403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44C02-ABF0-0CEA-4089-A8733DCE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3C3E1-ADBB-D4A0-83B2-418E5562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1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47697-66C2-E1BB-A4B2-59EAAF51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04D8B-8815-04FD-F481-1068876B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A3CF1-B1A8-D995-5C23-E0F92AB5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A27CE-3698-77EC-299F-2177EF24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97353-1FC4-3FC3-7EFD-6578C961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A8634-2F24-D846-37AD-F36E325E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DB08A-8D4C-A1A5-83F9-C6CF8E59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12A15-5BCA-3FB8-02E5-4F3A1D0A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59729-A78E-6DB0-E477-63E3C98C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53CAE-FD8C-89A9-C4AD-67255217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B0339-B672-E33B-80EF-32A7099B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6C56C-5CA1-772C-D7C8-9CE5287B1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D16696-5388-1168-5A75-E921E9191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FEB54-63BA-DF0F-B21F-E26661A5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9B1AC-8190-1593-2A81-AD7EDECA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D93BE-952B-D50B-5365-04F6ACA5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5421F-644F-D598-213B-E83874F6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62D53E-EA62-6571-195A-8CBFFE8B2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D9AEC2-0FF2-A865-389D-8E712375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F19EC9-93B9-EE19-2E28-F212D8791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BBCAB8-BB68-FD5C-E218-60ABD762C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3E38B8-1EF5-D6FB-F7EF-2E7A4A5B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C1B62D-3110-75A9-5BF0-0387E532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D7CA84-D999-7D7E-8332-BCCA2B33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6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478CE-CF9E-5925-56B9-1944A1DF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64BA00-D766-FDBD-04DB-A782E870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4D0D4C-0545-D6C4-CE1E-35854E54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B54E5-2152-CBEF-7180-4FE670DA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399BB6-CAB4-E010-CC43-424100AE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E06E43-BE71-B8F8-6A77-53F1F542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480A6E-CCAA-F660-4579-61B9BCDA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2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5ECD4-099A-4E69-8A1B-45A28B76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5728E-E9E6-2417-D412-D9411E47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DB649-D1A7-1C69-95F2-F1CB382B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C2E95-024D-B95F-5E1E-C943F33D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C1E36-71B2-13FD-9CFF-64B0B6FB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F7D4F-B32A-D470-F90D-D2A132C2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D13D7-0EB7-C3C6-525C-1FA922BD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28A1C6-673C-66C8-9ADD-8B4BA42E6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1D576-35F5-9218-4E7B-03E0D57C7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F3464-ADBA-AA0E-9610-8C0F0189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0B8-2A4C-4D0B-8347-8F95466FDFF3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B0C018-C0EE-7842-A48D-3121D456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7FE60-7B75-9134-59C3-227FECAE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11D1DF-8638-310C-6005-1F67E2E3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97B0E-8D56-F196-91C8-BF120409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DE6C1-8C66-FA14-8196-A130E0DCF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2B0B8-2A4C-4D0B-8347-8F95466FDFF3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573AC-CA96-D0CB-E122-C4E68812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F98A5-13B6-5053-3157-1FBD7795B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DE7A9-B0DB-49C7-9D44-EF5C05F3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9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BF28C-9BF5-4F32-3DFB-9B29AF4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개발을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86E40-F488-6141-2F5F-8EFD626F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ko-KR" altLang="en-US" dirty="0"/>
              <a:t>스프링 프로젝트 생성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xml</a:t>
            </a:r>
            <a:r>
              <a:rPr lang="ko-KR" altLang="en-US" dirty="0"/>
              <a:t>을 사용해서 스프링 버전업과 자바 버전업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Lombok </a:t>
            </a:r>
            <a:r>
              <a:rPr lang="ko-KR" altLang="en-US" dirty="0"/>
              <a:t>라이브러리 설치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Tomcat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이용한 프로젝트 실행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43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BF28C-9BF5-4F32-3DFB-9B29AF4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스프링의 특징과 의존성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86E40-F488-6141-2F5F-8EFD626F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200" b="1" dirty="0"/>
              <a:t>스프링이 가졌던 차이점</a:t>
            </a: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dirty="0"/>
              <a:t>- </a:t>
            </a:r>
            <a:r>
              <a:rPr lang="ko-KR" altLang="en-US" sz="1200" dirty="0" err="1"/>
              <a:t>엔터프라이즈급의</a:t>
            </a:r>
            <a:r>
              <a:rPr lang="ko-KR" altLang="en-US" sz="1200" dirty="0"/>
              <a:t> 개발의 안정된 품질에 대한 요구로 프레임워크에 대한 수요 증가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그 중 스프링은 너무 복잡했던 다른 프레임워크에 비해 가벼운 경량 프레임워크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/>
              <a:t>스프링의 주요 특징</a:t>
            </a:r>
            <a:endParaRPr lang="en-US" altLang="ko-KR" dirty="0"/>
          </a:p>
          <a:p>
            <a:pPr marL="0" indent="0">
              <a:buNone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POJO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기반의 구성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객체 간의 관계를 별도의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aip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사용하지 않고도 구성할 수 있도록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제작되어있음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-&gt;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특정 라이브러리나 컨테이너의 기술에 종속적이지 않다는 것을 의미한다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의존성 주입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(DI)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통한 객체 간의 관계 구성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ApplicationContext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라는 존재가 필요한 객체들을 생성하고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필요한 객체들을 주입하는 역할을 해주어서 개발자들은 객체와 객체를 분리해서 생성하고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이러한 객체들을 엮는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(wiring)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작업을 하는 형태의 개발을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하게됨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객체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=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빈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(Bean)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AOP(Aspect-Oriented-Programming)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지원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대부분의 시스템이 공통으로 가지고 있는 보안이나 로그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트랜잭션과 같이 비즈니스 로직은 아니지만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반드시 처리가 필요한 부분을 스프링에서는 횡단 관심사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(cross-concern)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라고 하는데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AOP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이러한 횡단 관심사를 모듈로 분리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트랜잭션의 지원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한 번에 실행되어야 하는 하나 이상의 작업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데이터베이스 조작 등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논리적인 단위인 트랜잭션의 관리를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어노테이션이나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xml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설정할 수 있기에 매번 상황에 맞는 코드를 작성할 필요가 없다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81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BF28C-9BF5-4F32-3DFB-9B29AF4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스프링과 </a:t>
            </a:r>
            <a:r>
              <a:rPr lang="en-US" altLang="ko-KR" dirty="0"/>
              <a:t>Oracle Database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86E40-F488-6141-2F5F-8EFD626F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539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프로젝트의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JDBC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연결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JDBC: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자바에서 데이터베이스에 접속할 수 있도록 하는 자바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API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커넥션 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(DBCP):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웹 컨테이너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(was)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실행되면서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와 미리 연결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해놓은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객체들을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pool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저장해두었다가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클라이언트 요청이 오면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connection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빌려주고 처리가 끝나면 다시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connection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반납 받아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pool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저장하는 방식을 말한다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Hikari: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커넥션 풀의 한 종류로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2021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년 기준 유행하는 커넥션 풀이다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p-s1">
            <a:extLst>
              <a:ext uri="{FF2B5EF4-FFF2-40B4-BE49-F238E27FC236}">
                <a16:creationId xmlns:a16="http://schemas.microsoft.com/office/drawing/2014/main" id="{0B19F7B3-31A6-59CD-621D-1A55F8CD2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6" y="2839453"/>
            <a:ext cx="5030454" cy="259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02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BF28C-9BF5-4F32-3DFB-9B29AF49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1-4 </a:t>
            </a:r>
            <a:r>
              <a:rPr lang="en-US" altLang="ko-KR" dirty="0" err="1"/>
              <a:t>MyBatis</a:t>
            </a:r>
            <a:r>
              <a:rPr lang="ko-KR" altLang="en-US" dirty="0"/>
              <a:t>와 스프링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86E40-F488-6141-2F5F-8EFD626F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539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MyBatis</a:t>
            </a:r>
            <a:endParaRPr lang="en-US" altLang="ko-KR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SQL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매핑 프레임워크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JDBC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코드의 복잡하고 지루한 작업을 피하는 용도로 많이 사용됨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MyBatis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가장 핵심적인 객체는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SQLSession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SQLSessionFactory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인데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SQLSessionFactory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내부적으로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SQLSession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생성하고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개발자는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SQLSession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통해서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Connection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생성하거나 원하는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SQL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전달하고 결과를 리턴 받는 구조이다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Mapper: SQL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 그에 대한 처리를 지정하는 역할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XML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 인터페이스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+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어노테이션의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형태로 작성할 수 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34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362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1-1 개발을 위한 준비</vt:lpstr>
      <vt:lpstr>1-2 스프링의 특징과 의존성 주입</vt:lpstr>
      <vt:lpstr>1-3 스프링과 Oracle Database 연동</vt:lpstr>
      <vt:lpstr>1-4 MyBatis와 스프링 연동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성현 김</dc:creator>
  <cp:lastModifiedBy>성현 김</cp:lastModifiedBy>
  <cp:revision>18</cp:revision>
  <dcterms:created xsi:type="dcterms:W3CDTF">2023-11-18T05:09:41Z</dcterms:created>
  <dcterms:modified xsi:type="dcterms:W3CDTF">2023-12-01T16:29:32Z</dcterms:modified>
</cp:coreProperties>
</file>