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B8BD-1738-1372-A75B-2F6E4782B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3BD14-1E4E-E8D2-C660-A3D53D783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EB7DF-E707-E957-0CB6-5652921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235F0-A926-63DE-9D6F-84CD4FB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0FB90-0F13-F320-7AB0-58292E7A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B2C5-37A3-18D4-B546-61F5BDC1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74E5E-8A09-790B-198A-3C3B8D36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FA54E-DF53-38B4-53DC-EA269434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F6E2-D358-6A46-96A0-72D150AE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48225-9DEA-8127-1B92-D0E4FBA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3725BE-F920-A41B-5F6E-5EE1113E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D9366-8B7C-E04A-B174-0867E1D4E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67693-3732-9318-A348-4FF242E6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E678E-ECDB-10A4-BE81-BD7169EB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18454-5661-FC4D-F778-F2C83F86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C0583-6885-8306-61B5-D81679F9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579CA-DD93-A663-B4CD-CABFA76E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69DB-BF75-D1A9-C2BF-27F0EB5C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97C69-2306-A688-B660-95FE8065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6F134-A821-A6AE-8FED-12394B8F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B0B8-5F4C-86E4-F7E2-09C1029E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F0FE6-DC24-5B0D-ED08-8EF59463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5745A-D624-0DBD-55D9-44D77C04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8972E-AF85-7766-227F-AFD0AA4B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3CE1C-2028-0B22-0ACE-E1A190A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6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A26C-3E3A-24E7-3B6F-B3111C0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3B2E4-CC9A-0207-C495-5312DA002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AFFC6-319D-9FD2-5AA9-2B5215CD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B08D3-81B7-7AB6-3F44-8EE317FA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018C8-9DA6-85D6-3ACA-A47BF06A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7779F-391F-994F-88D3-92FCB97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CD1F-AD97-1D8C-1CA6-B0BE147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EBECD-306B-0A73-E26B-97652AEA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78CBE-2AD3-982E-C4FF-0746FE0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6AA-0609-66AE-364E-F35DC4135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9947C-1280-7D9D-6888-D99763138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AD915-B910-9301-6604-50A57C0F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7D5B2-7CCD-3E17-D5C2-2DC905B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D92AC-1F1B-3FB1-310C-4A9CBA30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6F10-A8EB-C5AE-9A9B-9A3FC7E8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E1753-64DA-5445-30DF-6F059E7E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CAB0D-9761-8997-C3D9-84896DF6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BB4DC-C133-1775-36FA-3F332E44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160BD6-0231-AC0D-5258-C13C57B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B046D7-966D-A6A6-14CD-A17C727C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23AC1-9696-35FB-87CC-D4D82A4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3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2C403-78D0-99B7-97DF-C1AB5BC9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3534-D8CE-20F6-BD1E-E5E941F1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34672-27D5-DEC9-7799-58349FDA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657C9-DDE2-E910-366B-932B1D0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5671E-DF78-2E70-F92B-6CACC851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20B04-AEE8-5279-F311-63E10A2B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9DDE-5EED-93DC-E330-5606FAB4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48C7BB-262B-38DD-933A-1E819A0DC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9440C-DF07-F33A-52E7-F3A2C7B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CC36-6870-2BCF-27F4-BA494DEE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4D24-2C79-4B95-C3CF-EAED364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76864-A80B-F1ED-4BB9-5B0FB382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537438-1DF4-F19A-D912-A626C7E4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80702-59A8-97FC-39E4-63195686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7B8B6-70D4-6915-B4B3-637D5BD76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2792-C4E7-4DA2-ADCA-5AEFEA607A7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A5110-BF54-480A-45A2-F8CB28FC3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9E16D-7A66-3F63-9300-C55662F5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5B99-55A4-45A3-AB77-17BC284D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F99E5-7933-39BB-D929-A7622AE1AD0A}"/>
              </a:ext>
            </a:extLst>
          </p:cNvPr>
          <p:cNvSpPr txBox="1"/>
          <p:nvPr/>
        </p:nvSpPr>
        <p:spPr>
          <a:xfrm>
            <a:off x="304800" y="294356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프론트엔드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4AD0F-6358-3D89-D5C1-48E506371A5B}"/>
              </a:ext>
            </a:extLst>
          </p:cNvPr>
          <p:cNvSpPr txBox="1"/>
          <p:nvPr/>
        </p:nvSpPr>
        <p:spPr>
          <a:xfrm>
            <a:off x="304800" y="931333"/>
            <a:ext cx="11582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프론트 엔드 </a:t>
            </a:r>
            <a:r>
              <a:rPr lang="en-US" altLang="ko-KR" dirty="0"/>
              <a:t>: </a:t>
            </a:r>
            <a:r>
              <a:rPr lang="ko-KR" altLang="en-US" dirty="0"/>
              <a:t>프런트 엔드 웹 개발은 </a:t>
            </a:r>
            <a:r>
              <a:rPr lang="en-US" altLang="ko-KR" dirty="0"/>
              <a:t>HTML, CSS </a:t>
            </a:r>
            <a:r>
              <a:rPr lang="ko-KR" altLang="en-US" dirty="0"/>
              <a:t>및 </a:t>
            </a:r>
            <a:r>
              <a:rPr lang="en-US" altLang="ko-KR" dirty="0"/>
              <a:t>JavaScript</a:t>
            </a:r>
            <a:r>
              <a:rPr lang="ko-KR" altLang="en-US" dirty="0"/>
              <a:t>를 사용하여 웹 사이트의 그래픽 사용자 인터페이스를 개발하여 사용자가 해당 웹 사이트를 보고 상호 작용할 수 있도록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 : </a:t>
            </a:r>
            <a:r>
              <a:rPr lang="ko-KR" altLang="en-US" dirty="0"/>
              <a:t>기본 틀</a:t>
            </a:r>
            <a:r>
              <a:rPr lang="en-US" altLang="ko-KR" dirty="0"/>
              <a:t>(</a:t>
            </a:r>
            <a:r>
              <a:rPr lang="ko-KR" altLang="en-US" dirty="0"/>
              <a:t>뭐가 있고 뭐가 있고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CSS : </a:t>
            </a:r>
            <a:r>
              <a:rPr lang="ko-KR" altLang="en-US" dirty="0"/>
              <a:t>꾸미기</a:t>
            </a:r>
            <a:endParaRPr lang="en-US" altLang="ko-KR" dirty="0"/>
          </a:p>
          <a:p>
            <a:r>
              <a:rPr lang="en-US" altLang="ko-KR" dirty="0"/>
              <a:t>JavaScript : </a:t>
            </a:r>
            <a:r>
              <a:rPr lang="ko-KR" altLang="en-US" dirty="0"/>
              <a:t>동적인 변경이 가능한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회사들이 </a:t>
            </a:r>
            <a:r>
              <a:rPr lang="en-US" altLang="ko-KR" dirty="0"/>
              <a:t>JavaScript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프레임 워크를 만들었는데 그 중 </a:t>
            </a:r>
            <a:r>
              <a:rPr lang="ko-KR" altLang="en-US" dirty="0" err="1"/>
              <a:t>대표적인것은</a:t>
            </a:r>
            <a:endParaRPr lang="en-US" altLang="ko-KR" dirty="0"/>
          </a:p>
          <a:p>
            <a:r>
              <a:rPr lang="en-US" altLang="ko-KR" dirty="0"/>
              <a:t>Vue, React, Angular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6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F99E5-7933-39BB-D929-A7622AE1AD0A}"/>
              </a:ext>
            </a:extLst>
          </p:cNvPr>
          <p:cNvSpPr txBox="1"/>
          <p:nvPr/>
        </p:nvSpPr>
        <p:spPr>
          <a:xfrm>
            <a:off x="304800" y="294356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백 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4AD0F-6358-3D89-D5C1-48E506371A5B}"/>
              </a:ext>
            </a:extLst>
          </p:cNvPr>
          <p:cNvSpPr txBox="1"/>
          <p:nvPr/>
        </p:nvSpPr>
        <p:spPr>
          <a:xfrm>
            <a:off x="304799" y="931333"/>
            <a:ext cx="1173881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백 엔드 </a:t>
            </a:r>
            <a:r>
              <a:rPr lang="en-US" altLang="ko-KR" dirty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에서 오는 요청을 처리하고 데이터를 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전송하는 서버 측의 컴포넌트로</a:t>
            </a:r>
            <a:r>
              <a:rPr lang="en-US" altLang="ko-KR" dirty="0"/>
              <a:t> </a:t>
            </a:r>
            <a:r>
              <a:rPr lang="ko-KR" altLang="en-US" dirty="0"/>
              <a:t>클라이언트에서 오는 </a:t>
            </a:r>
            <a:r>
              <a:rPr lang="en-US" altLang="ko-KR" dirty="0"/>
              <a:t>HTTP </a:t>
            </a:r>
            <a:r>
              <a:rPr lang="ko-KR" altLang="en-US" dirty="0"/>
              <a:t>요청을 수신하고</a:t>
            </a:r>
            <a:r>
              <a:rPr lang="en-US" altLang="ko-KR" dirty="0"/>
              <a:t>, </a:t>
            </a:r>
            <a:r>
              <a:rPr lang="ko-KR" altLang="en-US" dirty="0"/>
              <a:t>웹 페이지 및 </a:t>
            </a:r>
            <a:r>
              <a:rPr lang="en-US" altLang="ko-KR" dirty="0"/>
              <a:t>API </a:t>
            </a:r>
            <a:r>
              <a:rPr lang="ko-KR" altLang="en-US" dirty="0"/>
              <a:t>응답을 생성하는 웹 서버 역할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Node.js: JavaScript </a:t>
            </a:r>
            <a:r>
              <a:rPr lang="ko-KR" altLang="en-US" dirty="0"/>
              <a:t>런타임 환경으로 </a:t>
            </a:r>
            <a:r>
              <a:rPr lang="ko-KR" altLang="en-US" dirty="0" err="1"/>
              <a:t>백엔드</a:t>
            </a:r>
            <a:r>
              <a:rPr lang="ko-KR" altLang="en-US" dirty="0"/>
              <a:t> 개발에 많이 사용됩니다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Python: Django, Flask </a:t>
            </a:r>
            <a:r>
              <a:rPr lang="ko-KR" altLang="en-US" dirty="0"/>
              <a:t>등의 웹 프레임워크를 사용하여 </a:t>
            </a:r>
            <a:r>
              <a:rPr lang="ko-KR" altLang="en-US" dirty="0" err="1"/>
              <a:t>백엔드를</a:t>
            </a:r>
            <a:r>
              <a:rPr lang="ko-KR" altLang="en-US" dirty="0"/>
              <a:t> 개발할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Java: Spring, Java EE </a:t>
            </a:r>
            <a:r>
              <a:rPr lang="ko-KR" altLang="en-US" dirty="0"/>
              <a:t>등의 프레임워크를 사용하여 </a:t>
            </a:r>
            <a:r>
              <a:rPr lang="ko-KR" altLang="en-US" dirty="0" err="1"/>
              <a:t>백엔드를</a:t>
            </a:r>
            <a:r>
              <a:rPr lang="ko-KR" altLang="en-US" dirty="0"/>
              <a:t> 개발할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4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F99E5-7933-39BB-D929-A7622AE1AD0A}"/>
              </a:ext>
            </a:extLst>
          </p:cNvPr>
          <p:cNvSpPr txBox="1"/>
          <p:nvPr/>
        </p:nvSpPr>
        <p:spPr>
          <a:xfrm>
            <a:off x="304800" y="294356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API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4AD0F-6358-3D89-D5C1-48E506371A5B}"/>
              </a:ext>
            </a:extLst>
          </p:cNvPr>
          <p:cNvSpPr txBox="1"/>
          <p:nvPr/>
        </p:nvSpPr>
        <p:spPr>
          <a:xfrm>
            <a:off x="304800" y="931333"/>
            <a:ext cx="115824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API(Application Programming Interface)</a:t>
            </a:r>
            <a:r>
              <a:rPr lang="en-US" altLang="ko-KR" dirty="0"/>
              <a:t> : API</a:t>
            </a:r>
            <a:r>
              <a:rPr lang="ko-KR" altLang="en-US" dirty="0"/>
              <a:t>는 소프트웨어 컴포넌트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운영 체제</a:t>
            </a:r>
            <a:r>
              <a:rPr lang="en-US" altLang="ko-KR" dirty="0"/>
              <a:t>, </a:t>
            </a:r>
            <a:r>
              <a:rPr lang="ko-KR" altLang="en-US" dirty="0"/>
              <a:t>웹 서비스 및 다른 소프트웨어와 데이터를 교환하는 방법을 정의하며</a:t>
            </a:r>
            <a:r>
              <a:rPr lang="en-US" altLang="ko-KR" dirty="0"/>
              <a:t>, </a:t>
            </a:r>
            <a:r>
              <a:rPr lang="ko-KR" altLang="en-US" dirty="0"/>
              <a:t>다른 개발자가 해당 소프트웨어를 사용하고 통합하는 데 도움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6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F99E5-7933-39BB-D929-A7622AE1AD0A}"/>
              </a:ext>
            </a:extLst>
          </p:cNvPr>
          <p:cNvSpPr txBox="1"/>
          <p:nvPr/>
        </p:nvSpPr>
        <p:spPr>
          <a:xfrm>
            <a:off x="304800" y="294356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기본 용어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4AD0F-6358-3D89-D5C1-48E506371A5B}"/>
              </a:ext>
            </a:extLst>
          </p:cNvPr>
          <p:cNvSpPr txBox="1"/>
          <p:nvPr/>
        </p:nvSpPr>
        <p:spPr>
          <a:xfrm>
            <a:off x="304800" y="931333"/>
            <a:ext cx="115824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 워크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프레임워크는 개발자들이 애플리케이션을 빠르게 개발하고 구축하는 데 사용되는 도구와 구조의 집합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공통 작업 및 기능을 추상화하고 제공하여 개발자가 일반적인 작업을 더 쉽게 수행할 수 있도록 돕는다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개발자들이 코드를 구조화하고 유지 보수하기 쉽도록 돕는다</a:t>
            </a:r>
            <a:endParaRPr lang="en-US" altLang="ko-KR" dirty="0"/>
          </a:p>
          <a:p>
            <a:r>
              <a:rPr lang="ko-KR" altLang="en-US" dirty="0"/>
              <a:t>코드를 짜는 것 자체는 프레임워크 없이도 가능하다</a:t>
            </a:r>
            <a:r>
              <a:rPr lang="en-US" altLang="ko-KR" dirty="0"/>
              <a:t>. </a:t>
            </a:r>
            <a:r>
              <a:rPr lang="ko-KR" altLang="en-US" dirty="0"/>
              <a:t>다만 프레임워크가 필요한 이유는 코드가 실행되는 환경과 그 주변 장치와의 상호작용</a:t>
            </a:r>
            <a:r>
              <a:rPr lang="en-US" altLang="ko-KR" dirty="0"/>
              <a:t>, </a:t>
            </a:r>
            <a:r>
              <a:rPr lang="ko-KR" altLang="en-US" dirty="0"/>
              <a:t>코드의 구조와 관리</a:t>
            </a:r>
            <a:r>
              <a:rPr lang="en-US" altLang="ko-KR" dirty="0"/>
              <a:t>, </a:t>
            </a:r>
            <a:r>
              <a:rPr lang="ko-KR" altLang="en-US" dirty="0"/>
              <a:t>생산성 및 보안과 같은 다양한 측면을 다루기 위해서이다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런타임 환경 </a:t>
            </a:r>
            <a:r>
              <a:rPr lang="en-US" altLang="ko-KR" dirty="0"/>
              <a:t>: </a:t>
            </a:r>
            <a:r>
              <a:rPr lang="ko-KR" altLang="en-US" dirty="0"/>
              <a:t>런타임 환경은 코드가 실행되는 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프레임워크를 사용하여 효과적으로 구현한 코드는 런타임 환경에서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274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김</dc:creator>
  <cp:lastModifiedBy>성현 김</cp:lastModifiedBy>
  <cp:revision>9</cp:revision>
  <dcterms:created xsi:type="dcterms:W3CDTF">2023-11-03T11:17:32Z</dcterms:created>
  <dcterms:modified xsi:type="dcterms:W3CDTF">2023-11-03T16:51:16Z</dcterms:modified>
</cp:coreProperties>
</file>