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00EE-AC79-BFA5-6934-DFCE8245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C297DE-B5FF-5333-B3B5-35CEF6FA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400-00F8-D509-8365-CF5F0F9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9E3B7-21AC-E277-7F5C-F4905BC1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8C37B-7FDD-22D7-9305-88A7C544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6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2469-70B1-916C-07DE-74EF1FC7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691554-2BBA-5378-DFAE-ECB69038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696AC-A34B-9DB0-D02D-A88C875A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93C43-3E58-CB18-413B-4ABC581A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6C671-2FBE-F824-0920-1FA62C04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3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D35804-65FC-537F-669C-CD2B8C582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7F2808-3F47-2771-B7CB-70AEF30F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3537F-8DC9-8883-DB20-DD2543D4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11726-8C15-A3F4-551D-7A283838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C63C8-0880-BDED-CD3A-09AE3F70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5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91A43-9FAC-9F90-CD8A-1BD1DBE3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BEF23-6895-E44B-E418-B733DA09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E4728-71F3-7D0A-3AC8-76F6877A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1E7AC-2CA8-D368-3ADE-7AC36317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5D9FF-427A-76E5-7836-AA8E9119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652D4-1309-7C47-D5A5-1DB58D4F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EA408-FFE3-6DB9-20F3-ED220D3B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BA2B9-E168-600C-BB4B-0DD52777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7B687-BB2F-3EAA-3F52-5B3522A0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BCD2-882E-C267-BAE2-B34D67E2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1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E65D-86DB-1CF9-C782-B55D57B5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AD215-6478-0C2F-1641-3D5B8AFAC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7293D-D3D4-CBE4-392E-FF61A53B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7D982-54F0-D03B-90E4-9891E403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0AA9B-FA26-93D3-D20C-0A78A703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C7DCF-D183-E5A8-2BFB-70DAA25C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AD5AB-54F2-153D-D746-DBD97E94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27524-A88D-D8A6-CE5C-3F8D9C38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A74E21-3E71-69CE-05D4-98CF080D6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8433D-5AEE-7D1F-053E-8AF1F5AF3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47D318-9127-32D4-BE07-4A2082229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5B4B5-9A15-6294-FD4C-176EEEA4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5AE58D-A2FC-D991-9C1B-7DC397AE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26B04-355B-4C2E-7866-9B62A2C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4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F86D6-11C6-2EBD-4014-3C3D5169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F75777-F985-849A-3419-90005CDA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66774D-9457-4DE5-9097-3616177C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33A5D7-603B-1986-6194-2842C35F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4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A846E-6E5D-FCA0-B32E-A74C50AA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074100-6B40-CCE0-F2A8-BF4CA4B5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7BBCF-390B-E8E9-CB29-D1A62575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47BA0-A33F-B08B-915F-C7B78058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EED39-02DE-B75E-2F34-6C93728C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4E957-8369-ECF1-5673-FDA64326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E17FB-3B4F-D72F-B063-497F12D2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625F2-FB77-4894-D9C0-217342E2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B60D4-388A-F43E-3645-6016E893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28CC1-8E57-69AC-23EF-702842E7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3DE5B-9616-52DB-4B31-18EBC74F0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054F9A-AB8A-4957-8DF5-A571A9A3B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52887-0565-FF09-AEAB-6A5DB47B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74343-B907-CBDE-2E88-FE45EE5E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4216B-2B9A-93F9-CA5B-BEF5A10C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604B4-4AC0-ECF7-6393-145C542D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7B762C-9E08-2D9C-09AF-2C67BD1C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7DA69-BB36-5794-3CB5-4F9DB27E8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FE55-C2F4-41AA-987B-6EAAEB7546FB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DFC01-5B94-1EC6-62A5-8D7AD9768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54225-F3B0-8484-E64F-B37145F77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40C1-8466-4270-8FB4-961561CA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2EEBF-AC76-4477-A031-08139F0B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81000"/>
            <a:ext cx="11029950" cy="5795963"/>
          </a:xfrm>
        </p:spPr>
        <p:txBody>
          <a:bodyPr/>
          <a:lstStyle/>
          <a:p>
            <a:r>
              <a:rPr lang="ko-KR" altLang="en-US" dirty="0" err="1"/>
              <a:t>미드저니도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를 판매하는가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050" dirty="0"/>
              <a:t>공식적으로는 아니지만</a:t>
            </a:r>
            <a:r>
              <a:rPr lang="en-US" altLang="ko-KR" sz="1050" dirty="0"/>
              <a:t>, </a:t>
            </a:r>
            <a:r>
              <a:rPr lang="ko-KR" altLang="en-US" sz="1050" dirty="0"/>
              <a:t>비공식 </a:t>
            </a:r>
            <a:r>
              <a:rPr lang="en-US" altLang="ko-KR" sz="1050" dirty="0"/>
              <a:t>API</a:t>
            </a:r>
            <a:r>
              <a:rPr lang="ko-KR" altLang="en-US" sz="1050" dirty="0"/>
              <a:t>를 판매하는 업체가 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대표적으로 </a:t>
            </a:r>
            <a:r>
              <a:rPr lang="en-US" altLang="ko-KR" sz="1050" dirty="0"/>
              <a:t>The Next Leg</a:t>
            </a:r>
            <a:r>
              <a:rPr lang="ko-KR" altLang="en-US" sz="1050" dirty="0"/>
              <a:t>라는 업체가 있습니다</a:t>
            </a:r>
            <a:r>
              <a:rPr lang="en-US" altLang="ko-KR" sz="1050" dirty="0"/>
              <a:t>. The Next Leg</a:t>
            </a:r>
            <a:r>
              <a:rPr lang="ko-KR" altLang="en-US" sz="1050" dirty="0"/>
              <a:t>는 </a:t>
            </a:r>
            <a:r>
              <a:rPr lang="en-US" altLang="ko-KR" sz="1050" dirty="0" err="1"/>
              <a:t>Midjourney</a:t>
            </a:r>
            <a:r>
              <a:rPr lang="en-US" altLang="ko-KR" sz="1050" dirty="0"/>
              <a:t> API</a:t>
            </a:r>
            <a:r>
              <a:rPr lang="ko-KR" altLang="en-US" sz="1050" dirty="0"/>
              <a:t>를 통해 </a:t>
            </a:r>
            <a:r>
              <a:rPr lang="en-US" altLang="ko-KR" sz="1050" dirty="0" err="1"/>
              <a:t>Midjourney</a:t>
            </a:r>
            <a:r>
              <a:rPr lang="ko-KR" altLang="en-US" sz="1050" dirty="0"/>
              <a:t>의 모든 기능을 사용할 수 있도록 해줍니다</a:t>
            </a:r>
            <a:r>
              <a:rPr lang="en-US" altLang="ko-KR" sz="1050" dirty="0"/>
              <a:t>. </a:t>
            </a:r>
            <a:r>
              <a:rPr lang="ko-KR" altLang="en-US" sz="1050" dirty="0"/>
              <a:t>가격은 월 </a:t>
            </a:r>
            <a:r>
              <a:rPr lang="en-US" altLang="ko-KR" sz="1050" dirty="0"/>
              <a:t>$10</a:t>
            </a:r>
            <a:r>
              <a:rPr lang="ko-KR" altLang="en-US" sz="1050" dirty="0"/>
              <a:t>부터 시작합니다</a:t>
            </a:r>
            <a:r>
              <a:rPr lang="en-US" altLang="ko-KR" sz="1050" dirty="0"/>
              <a:t>.</a:t>
            </a:r>
          </a:p>
          <a:p>
            <a:pPr lvl="1"/>
            <a:endParaRPr lang="en-US" altLang="ko-KR" sz="1050" dirty="0"/>
          </a:p>
          <a:p>
            <a:pPr lvl="1"/>
            <a:r>
              <a:rPr lang="ko-KR" altLang="en-US" sz="1050" dirty="0"/>
              <a:t>또한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GoAPI</a:t>
            </a:r>
            <a:r>
              <a:rPr lang="ko-KR" altLang="en-US" sz="1050" dirty="0"/>
              <a:t>라는 업체도 </a:t>
            </a:r>
            <a:r>
              <a:rPr lang="en-US" altLang="ko-KR" sz="1050" dirty="0" err="1"/>
              <a:t>Midjourney</a:t>
            </a:r>
            <a:r>
              <a:rPr lang="en-US" altLang="ko-KR" sz="1050" dirty="0"/>
              <a:t> API</a:t>
            </a:r>
            <a:r>
              <a:rPr lang="ko-KR" altLang="en-US" sz="1050" dirty="0"/>
              <a:t>를 판매하고 있습니다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GoAPI</a:t>
            </a:r>
            <a:r>
              <a:rPr lang="ko-KR" altLang="en-US" sz="1050" dirty="0"/>
              <a:t>는 </a:t>
            </a:r>
            <a:r>
              <a:rPr lang="en-US" altLang="ko-KR" sz="1050" dirty="0" err="1"/>
              <a:t>Midjourney</a:t>
            </a:r>
            <a:r>
              <a:rPr lang="en-US" altLang="ko-KR" sz="1050" dirty="0"/>
              <a:t> API</a:t>
            </a:r>
            <a:r>
              <a:rPr lang="ko-KR" altLang="en-US" sz="1050" dirty="0"/>
              <a:t>를 통해 </a:t>
            </a:r>
            <a:r>
              <a:rPr lang="en-US" altLang="ko-KR" sz="1050" dirty="0" err="1"/>
              <a:t>Midjourney</a:t>
            </a:r>
            <a:r>
              <a:rPr lang="ko-KR" altLang="en-US" sz="1050" dirty="0"/>
              <a:t>의 </a:t>
            </a:r>
            <a:r>
              <a:rPr lang="en-US" altLang="ko-KR" sz="1050" dirty="0"/>
              <a:t>Imagine, Upscale, Variations, Describe, Blend </a:t>
            </a:r>
            <a:r>
              <a:rPr lang="ko-KR" altLang="en-US" sz="1050" dirty="0"/>
              <a:t>등의 기능을 사용할 수 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가격은 </a:t>
            </a:r>
            <a:r>
              <a:rPr lang="ko-KR" altLang="en-US" sz="1050" dirty="0" err="1"/>
              <a:t>리퀘스트</a:t>
            </a:r>
            <a:r>
              <a:rPr lang="ko-KR" altLang="en-US" sz="1050" dirty="0"/>
              <a:t> 당 </a:t>
            </a:r>
            <a:r>
              <a:rPr lang="en-US" altLang="ko-KR" sz="1050" dirty="0"/>
              <a:t>$0.015</a:t>
            </a:r>
            <a:r>
              <a:rPr lang="ko-KR" altLang="en-US" sz="1050" dirty="0"/>
              <a:t>부터 시작합니다</a:t>
            </a:r>
            <a:r>
              <a:rPr lang="en-US" altLang="ko-KR" sz="1050" dirty="0"/>
              <a:t>.</a:t>
            </a:r>
          </a:p>
          <a:p>
            <a:pPr lvl="1"/>
            <a:endParaRPr lang="en-US" altLang="ko-KR" sz="1050" dirty="0"/>
          </a:p>
          <a:p>
            <a:pPr lvl="1"/>
            <a:r>
              <a:rPr lang="ko-KR" altLang="en-US" sz="1050" dirty="0"/>
              <a:t>이외에도 </a:t>
            </a:r>
            <a:r>
              <a:rPr lang="en-US" altLang="ko-KR" sz="1050" dirty="0" err="1"/>
              <a:t>Midjourney</a:t>
            </a:r>
            <a:r>
              <a:rPr lang="en-US" altLang="ko-KR" sz="1050" dirty="0"/>
              <a:t> API</a:t>
            </a:r>
            <a:r>
              <a:rPr lang="ko-KR" altLang="en-US" sz="1050" dirty="0"/>
              <a:t>를 판매하는 업체가 몇 군데 더 있습니다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513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김</dc:creator>
  <cp:lastModifiedBy>성현 김</cp:lastModifiedBy>
  <cp:revision>1</cp:revision>
  <dcterms:created xsi:type="dcterms:W3CDTF">2023-11-10T11:44:58Z</dcterms:created>
  <dcterms:modified xsi:type="dcterms:W3CDTF">2023-11-10T11:45:53Z</dcterms:modified>
</cp:coreProperties>
</file>