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167A9-1C26-40FF-9C0A-8EC8ACCFED5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8DC73-6A53-4B4C-AC98-B57DFE68A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6918-EAAF-0454-84B2-233D4F15E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92A50-BCB4-3510-0058-3F2807A8B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ECB21-9C9B-FFDA-EFD2-9A306CB8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7A2F7-64E1-8F70-C10C-B0D9DD87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295CF-6D03-8772-5CCE-DCF0D4F9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8B47E-1133-FEEA-1B7A-6E616FFF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0BB0E-E0B1-B97A-60D2-1BFA5A9A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7EFE6-6530-7C30-A73B-078D81B7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AB62C-8FEB-053F-8492-561B5DA2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E4412-8A4A-7432-D7AF-38986159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DA737C-F3D9-1C0C-8E45-304F6EBC9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04940-04AB-8EBB-316D-53462B0B1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9611F-2382-DEEF-8115-D042A32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81D3A-997A-6E88-4C1C-AA86D483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21CEB-1012-AC40-9A41-14F51613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A5515-F9BC-317A-F32A-ABE3432B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56447-29E3-58F6-D7EC-F17B394E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C4760-6450-26BA-EDD5-079EAF7D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751E2-C4AC-32A5-52A8-CE2CACD5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2CFB3-6822-4669-3A0F-92B586AC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05C3-0390-30FC-0F42-C11E68F0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F1072-2061-7561-544C-11774FBC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D355-6DDE-5D17-5751-AB1155D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8BC94-6017-BF9E-F2C3-AE4C3B7B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3B29A-DF12-2D63-456E-CA3FAC04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1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EE2DA-B759-1C47-3B65-F9B65EBE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BDED2-D32F-D820-4267-2E6FEAF42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281B7-781C-92EF-8173-114CC4F0B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91417-764D-5628-9A85-C51C0A8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46494-3F6F-59A5-9EF5-07E53BD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6BDCC-6815-9DED-C056-552C56EF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B9F5-0B20-8851-AB0D-2625C226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62937-33E4-F086-B3E4-1B92C75E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C152-EE59-FE80-080B-884C14A4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EA95CF-2654-38B4-D4E6-09B8BC6B2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1BE02-F690-4A63-9CBE-08C8F6E0C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BF418-362F-14AD-424D-B3E353FC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7318AD-BEC8-E7DF-70B3-68B8BE71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56587-4B74-8F49-8F9E-AB90A61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0A07C-386E-1F55-1432-15C7F687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AB365B-6845-FD9E-1AA1-550E497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A609E-DD2B-2513-7515-2D90E00F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267AB-5047-F952-7D4E-4964A90B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6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D95907-927F-3F35-EBDF-39699A15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39C8E-EBCD-14A4-893D-EACD5C35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5ABAE-EDD2-EAD1-F1D4-B9E99BC4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570A8-9F43-BA13-6E47-0ACDE974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662F0-556B-5DEC-7561-AF13CD13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9743E-EF77-5D89-1E85-D4E905963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7AD99-8A7D-4FED-C70B-89FC181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F1F79A-4380-71D6-2CDF-0A5570CC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27404-E344-9478-552C-E8E0D34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ED32-B029-C61D-A6CA-B7E0320A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CDC7B-A806-4067-537E-AFF25A9D6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62910-ECED-2651-CB29-E8CDDB62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DE19D-FA67-69FF-0B7B-658D82D3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AF2F-7A0B-B871-84B8-4B16BD2C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1C803-52A0-147F-EB4C-7956661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6245D6-C8C7-CFB8-4C55-84F00762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67F21-8E5E-FF6F-3C62-9BA8CB34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B64A1-C867-4502-2CD1-07D62FC8B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6353-A48D-4BA7-A491-5F820F25ACC3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39363-ECB4-203A-9452-B41E11E94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7AF0F-7A0F-798A-B944-802F1B7B3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02B8-4920-4DE8-850A-EA770CEFA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6065-BA29-080A-7485-EDA612EE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5"/>
            <a:ext cx="10515600" cy="422276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var, let, const </a:t>
            </a:r>
            <a:r>
              <a:rPr lang="ko-KR" altLang="en-US" sz="2800" dirty="0"/>
              <a:t>키워드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D87-FA02-8C27-A64F-37D65B36EFA1}"/>
              </a:ext>
            </a:extLst>
          </p:cNvPr>
          <p:cNvSpPr txBox="1"/>
          <p:nvPr/>
        </p:nvSpPr>
        <p:spPr>
          <a:xfrm>
            <a:off x="419100" y="933450"/>
            <a:ext cx="1132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</a:t>
            </a:r>
            <a:r>
              <a:rPr lang="ko-KR" altLang="en-US" dirty="0"/>
              <a:t>과</a:t>
            </a:r>
            <a:r>
              <a:rPr lang="en-US" altLang="ko-KR" dirty="0"/>
              <a:t> let </a:t>
            </a:r>
            <a:r>
              <a:rPr lang="ko-KR" altLang="en-US" dirty="0"/>
              <a:t>은 변수 선언 키워드</a:t>
            </a:r>
            <a:endParaRPr lang="en-US" altLang="ko-KR" dirty="0"/>
          </a:p>
          <a:p>
            <a:r>
              <a:rPr lang="en-US" altLang="ko-KR" dirty="0"/>
              <a:t>var</a:t>
            </a:r>
            <a:r>
              <a:rPr lang="ko-KR" altLang="en-US" dirty="0"/>
              <a:t>은 선언된 함수 내에서만 존재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은 선언된 블록 내에서만 존재</a:t>
            </a:r>
            <a:r>
              <a:rPr lang="en-US" altLang="ko-KR" dirty="0"/>
              <a:t>(</a:t>
            </a:r>
            <a:r>
              <a:rPr lang="ko-KR" altLang="en-US" dirty="0"/>
              <a:t>블록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상수 선언 키워드</a:t>
            </a: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선언된 블록 내에서만 존재</a:t>
            </a:r>
            <a:r>
              <a:rPr lang="en-US" altLang="ko-KR" dirty="0"/>
              <a:t>(</a:t>
            </a:r>
            <a:r>
              <a:rPr lang="ko-KR" altLang="en-US" dirty="0"/>
              <a:t>블록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재할당이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17066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6065-BA29-080A-7485-EDA612EE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5"/>
            <a:ext cx="10515600" cy="422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요소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D87-FA02-8C27-A64F-37D65B36EFA1}"/>
              </a:ext>
            </a:extLst>
          </p:cNvPr>
          <p:cNvSpPr txBox="1"/>
          <p:nvPr/>
        </p:nvSpPr>
        <p:spPr>
          <a:xfrm>
            <a:off x="419100" y="933450"/>
            <a:ext cx="11325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요소의 </a:t>
            </a:r>
            <a:r>
              <a:rPr lang="en-US" altLang="ko-KR" dirty="0"/>
              <a:t>id</a:t>
            </a:r>
            <a:r>
              <a:rPr lang="ko-KR" altLang="en-US" dirty="0"/>
              <a:t>를 가져와 </a:t>
            </a:r>
            <a:r>
              <a:rPr lang="en-US" altLang="ko-KR" dirty="0" err="1"/>
              <a:t>js</a:t>
            </a:r>
            <a:r>
              <a:rPr lang="ko-KR" altLang="en-US" dirty="0"/>
              <a:t>에서 사용할 수 있게 함</a:t>
            </a:r>
            <a:r>
              <a:rPr lang="en-US" altLang="ko-KR" dirty="0"/>
              <a:t>.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&gt;&gt;&gt;var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hiddenButton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hiddenButton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요소의 값을 리턴</a:t>
            </a:r>
            <a:endParaRPr lang="en-US" altLang="ko-KR" dirty="0"/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&gt;&gt;&gt;text2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fetch(“/hello”)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해당 서버로 </a:t>
            </a:r>
            <a:r>
              <a:rPr lang="en-US" altLang="ko-KR" dirty="0"/>
              <a:t>HTTP GET </a:t>
            </a:r>
            <a:r>
              <a:rPr lang="ko-KR" altLang="en-US" dirty="0"/>
              <a:t>요청을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컨트롤러가 해당 요청을 받아 처리해줌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.then(response =&gt; </a:t>
            </a:r>
            <a:r>
              <a:rPr lang="en-US" altLang="ko-KR" dirty="0" err="1"/>
              <a:t>response.text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HTTP </a:t>
            </a:r>
            <a:r>
              <a:rPr lang="ko-KR" altLang="en-US" dirty="0"/>
              <a:t>요청이 성공하면</a:t>
            </a:r>
            <a:r>
              <a:rPr lang="en-US" altLang="ko-KR" dirty="0"/>
              <a:t>, </a:t>
            </a:r>
            <a:r>
              <a:rPr lang="ko-KR" altLang="en-US" dirty="0"/>
              <a:t>서버의 응답을 텍스트 형식으로 변환</a:t>
            </a:r>
            <a:endParaRPr lang="en-US" altLang="ko-KR" dirty="0"/>
          </a:p>
          <a:p>
            <a:r>
              <a:rPr lang="ko-KR" altLang="en-US" dirty="0"/>
              <a:t>이외에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r>
              <a:rPr lang="en-US" altLang="ko-KR" dirty="0"/>
              <a:t> = </a:t>
            </a:r>
            <a:r>
              <a:rPr lang="en-US" altLang="ko-KR" dirty="0" err="1"/>
              <a:t>json</a:t>
            </a:r>
            <a:r>
              <a:rPr lang="ko-KR" altLang="en-US" dirty="0"/>
              <a:t> 형식의 데이터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.blob </a:t>
            </a:r>
            <a:r>
              <a:rPr lang="ko-KR" altLang="en-US" dirty="0"/>
              <a:t>이미지 또는 바이너리 데이터</a:t>
            </a:r>
            <a:r>
              <a:rPr lang="en-US" altLang="ko-KR" dirty="0"/>
              <a:t>, xml</a:t>
            </a:r>
            <a:r>
              <a:rPr lang="ko-KR" altLang="en-US" dirty="0"/>
              <a:t>형식으로도 받을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window.open</a:t>
            </a:r>
            <a:r>
              <a:rPr lang="en-US" altLang="ko-KR" dirty="0"/>
              <a:t>("/external/</a:t>
            </a:r>
            <a:r>
              <a:rPr lang="en-US" altLang="ko-KR" dirty="0" err="1"/>
              <a:t>textSubmit</a:t>
            </a:r>
            <a:r>
              <a:rPr lang="en-US" altLang="ko-KR" dirty="0"/>
              <a:t>/index.html", "_blank");</a:t>
            </a:r>
          </a:p>
          <a:p>
            <a:r>
              <a:rPr lang="ko-KR" altLang="en-US" dirty="0"/>
              <a:t>경로 지정해 </a:t>
            </a:r>
            <a:r>
              <a:rPr lang="ko-KR" altLang="en-US" dirty="0" err="1"/>
              <a:t>놓은거</a:t>
            </a:r>
            <a:r>
              <a:rPr lang="ko-KR" altLang="en-US" dirty="0"/>
              <a:t> 기준 하위의 </a:t>
            </a:r>
            <a:r>
              <a:rPr lang="en-US" altLang="ko-KR" dirty="0"/>
              <a:t>html</a:t>
            </a:r>
            <a:r>
              <a:rPr lang="ko-KR" altLang="en-US"/>
              <a:t>을 새 창에서 실행 시킴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13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6065-BA29-080A-7485-EDA612EE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5"/>
            <a:ext cx="10515600" cy="422276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var, let, const </a:t>
            </a:r>
            <a:r>
              <a:rPr lang="ko-KR" altLang="en-US" sz="2800" dirty="0"/>
              <a:t>키워드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D87-FA02-8C27-A64F-37D65B36EFA1}"/>
              </a:ext>
            </a:extLst>
          </p:cNvPr>
          <p:cNvSpPr txBox="1"/>
          <p:nvPr/>
        </p:nvSpPr>
        <p:spPr>
          <a:xfrm>
            <a:off x="419100" y="933450"/>
            <a:ext cx="1132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</a:t>
            </a:r>
            <a:r>
              <a:rPr lang="ko-KR" altLang="en-US" dirty="0"/>
              <a:t>과</a:t>
            </a:r>
            <a:r>
              <a:rPr lang="en-US" altLang="ko-KR" dirty="0"/>
              <a:t> let </a:t>
            </a:r>
            <a:r>
              <a:rPr lang="ko-KR" altLang="en-US" dirty="0"/>
              <a:t>은 변수 선언 키워드</a:t>
            </a:r>
            <a:endParaRPr lang="en-US" altLang="ko-KR" dirty="0"/>
          </a:p>
          <a:p>
            <a:r>
              <a:rPr lang="en-US" altLang="ko-KR" dirty="0"/>
              <a:t>var</a:t>
            </a:r>
            <a:r>
              <a:rPr lang="ko-KR" altLang="en-US" dirty="0"/>
              <a:t>은 선언된 함수 내에서만 존재</a:t>
            </a:r>
            <a:r>
              <a:rPr lang="en-US" altLang="ko-KR" dirty="0"/>
              <a:t>(</a:t>
            </a:r>
            <a:r>
              <a:rPr lang="ko-KR" altLang="en-US" dirty="0"/>
              <a:t>함수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은 선언된 블록 내에서만 존재</a:t>
            </a:r>
            <a:r>
              <a:rPr lang="en-US" altLang="ko-KR" dirty="0"/>
              <a:t>(</a:t>
            </a:r>
            <a:r>
              <a:rPr lang="ko-KR" altLang="en-US" dirty="0"/>
              <a:t>블록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상수 선언 키워드</a:t>
            </a: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선언된 블록 내에서만 존재</a:t>
            </a:r>
            <a:r>
              <a:rPr lang="en-US" altLang="ko-KR" dirty="0"/>
              <a:t>(</a:t>
            </a:r>
            <a:r>
              <a:rPr lang="ko-KR" altLang="en-US" dirty="0"/>
              <a:t>블록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재할당이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30522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222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var, let, const 키워드</vt:lpstr>
      <vt:lpstr>요소 </vt:lpstr>
      <vt:lpstr>var, let, const 키워드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var, let 키워드</dc:title>
  <dc:creator>성현 김</dc:creator>
  <cp:lastModifiedBy>성현 김</cp:lastModifiedBy>
  <cp:revision>7</cp:revision>
  <dcterms:created xsi:type="dcterms:W3CDTF">2023-11-10T16:16:08Z</dcterms:created>
  <dcterms:modified xsi:type="dcterms:W3CDTF">2023-11-10T17:19:28Z</dcterms:modified>
</cp:coreProperties>
</file>