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B148D-E4DF-052D-8E40-CE140504B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F4F4C-1DFC-12EF-6339-B66B91D1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02226-181B-110C-C629-BDD6E832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368F0-BCC9-9CA2-DEA3-76DA7F79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C1B16-84DC-BFF1-73B7-0E00E6C1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1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F7142-F4D0-6B1B-4DC3-FAAB189E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3DFCA-01F2-A2EF-5E52-DD635AC57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09A07-79CA-F26B-7BBA-C4E626E1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82694-3A21-53FA-7847-24DD4AE2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CBD46-74A3-3336-1DE1-064377EA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7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AC0A87-594F-E532-6709-A2F326003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CD21BF-6178-BC7F-AE1B-8E034452F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AA1BC-9106-7B2B-4215-72BF479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C798-D552-4F81-DA39-E57CEDD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19F3E-C47E-07B9-FC9E-F7DD87BC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C114-0452-1CF1-02A2-7C71D581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F9EE5-D6AD-E65F-6854-1EDB0550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6125F-F088-ECCC-9650-749F8673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6F638-4FD8-CDEE-D2F7-ACB20E95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916D-2C06-561E-8879-3FDE0968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5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521C-6C3F-09BD-CF1C-D5FE8E1A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638F7-535B-E75C-F090-D915DE224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A062B-C957-CE24-E521-B17302F2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67A19-198E-A033-4F3A-D2532BA1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63A19-F5B1-0D37-4943-7660B45C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7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2E620-6DA0-F463-B671-57046D16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D156F-F485-2D19-A05C-8A62BE43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C4E27-FEB1-7898-3405-41C874BE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0DD4C-FA4D-7173-6232-FF6A0B3A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3958C-8617-0B63-60FC-7D31DF57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AB083-158B-EE71-A11A-8D7CD8EB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7F310-C899-1923-69BA-728E4A74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AAE02-2AD4-CF8D-EE12-178DAA2F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29F0EA-F8F7-4F89-E721-D019CDD5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6FA845-1E7A-8B6D-DFDB-6E5234ABA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128C21-506E-6E3A-DB0B-8693F565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43335E-4132-D9EB-9E56-1149D1AD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8404B0-03FF-EA4F-1E32-091E9987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9B4755-90F2-8C60-7188-A769847C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7A06-D93A-0AFF-E9FC-2C182377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7DCBA-364B-2881-5BE4-E40FC365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01C7F5-5BAB-CCF0-D304-9C7A3672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402931-10F6-11D1-52DB-3AB764ED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3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1148CC-5CE4-B5AB-2E50-294C482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F1B52E-B9A6-FE01-800D-2A0D2985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7E64C-81BA-E4E5-A1CF-6A1D1518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7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D7748-EB41-6DB2-6DC7-EFA6E57F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ED1BA-DA6F-1A04-BFFD-DC6259A2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DD1AF-AC49-0559-60F9-4697C4D38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F83FE-4B30-4285-7BC3-80B25271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E530B-610B-125E-D5AD-93F70911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7C13A-D1BA-4291-E6BF-6106C3E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A5859-9A29-6BBA-E239-6DBAD95A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D24750-6D8C-5F5C-B559-49130560D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B12B2-AF4D-88F5-2CB3-57E765A2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55BCE-8C14-31FE-4A18-2041CE00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50992-5DD2-08CD-FA50-644D36D4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99CE0-5192-92CF-6A14-20B49E85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0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005D95-AC3E-F160-DC1B-45A46E28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318AA1-5338-9391-5F0C-731A7F83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76EC6-8FEF-6B61-5D62-76973DA6B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EE56-C1A6-4797-BE97-F9A548E47D74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2F8CC-6574-F202-E891-161CD3EBD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E81D5-4B5F-8BFC-4E1F-396D92E20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D93C-554A-4965-A848-E41209E93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9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6065-BA29-080A-7485-EDA612EE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7825"/>
            <a:ext cx="10515600" cy="422276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4FD87-FA02-8C27-A64F-37D65B36EFA1}"/>
              </a:ext>
            </a:extLst>
          </p:cNvPr>
          <p:cNvSpPr txBox="1"/>
          <p:nvPr/>
        </p:nvSpPr>
        <p:spPr>
          <a:xfrm>
            <a:off x="419100" y="933450"/>
            <a:ext cx="1132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 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내가 </a:t>
            </a:r>
            <a:r>
              <a:rPr lang="en-US" altLang="ko-KR" dirty="0" err="1"/>
              <a:t>js</a:t>
            </a:r>
            <a:r>
              <a:rPr lang="ko-KR" altLang="en-US" dirty="0"/>
              <a:t>를 통해 나중에 원하는 요소로 변경 할 수 있음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요소</dc:title>
  <dc:creator>성현 김</dc:creator>
  <cp:lastModifiedBy>성현 김</cp:lastModifiedBy>
  <cp:revision>1</cp:revision>
  <dcterms:created xsi:type="dcterms:W3CDTF">2023-11-10T16:44:22Z</dcterms:created>
  <dcterms:modified xsi:type="dcterms:W3CDTF">2023-11-10T16:45:19Z</dcterms:modified>
</cp:coreProperties>
</file>