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37"/>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Lst>
  <p:sldSz cx="9144000" cy="5143500" type="screen16x9"/>
  <p:notesSz cx="6858000" cy="9144000"/>
  <p:embeddedFontLst>
    <p:embeddedFont>
      <p:font typeface="Bebas Neue" panose="020B0606020202050201" pitchFamily="34" charset="0"/>
      <p:regular r:id="rId38"/>
    </p:embeddedFont>
    <p:embeddedFont>
      <p:font typeface="Calibri" panose="020F0502020204030204" pitchFamily="34" charset="0"/>
      <p:regular r:id="rId39"/>
      <p:bold r:id="rId40"/>
      <p:italic r:id="rId41"/>
      <p:boldItalic r:id="rId42"/>
    </p:embeddedFont>
    <p:embeddedFont>
      <p:font typeface="Catamaran" panose="020B0604020202020204" charset="0"/>
      <p:regular r:id="rId43"/>
      <p:bold r:id="rId44"/>
    </p:embeddedFont>
    <p:embeddedFont>
      <p:font typeface="Secular One" panose="00000500000000000000" pitchFamily="2" charset="-79"/>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32"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2b3847c07a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22b3847c07a_2_4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2b3847c07a_2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g22b3847c07a_2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2b3847c07a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g22b3847c07a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2b3847c07a_2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g22b3847c07a_2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22b3847c07a_2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g22b3847c07a_2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2b3847c07a_2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g22b3847c07a_2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2b3847c07a_2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9" name="Google Shape;639;g22b3847c07a_2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2b3847c07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5" name="Google Shape;645;g22b3847c07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2b3847c07a_2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g22b3847c07a_2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2b3847c07a_2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g22b3847c07a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2b3847c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g22b3847c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2b3847c07a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g22b3847c07a_2_4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141bffdf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g2141bffdf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2b3847c07a_2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g22b3847c07a_2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2b3847c07a_2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g22b3847c07a_2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141bffdfb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4" name="Google Shape;694;g2141bffdfb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141bffdfb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g2141bffdfb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2b3847c07a_2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g22b3847c07a_2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2c7937c37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g22c7937c37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2c7937c37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5" name="Google Shape;735;g22c7937c37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2c7937c37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2" name="Google Shape;742;g22c7937c37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2c7937c37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9" name="Google Shape;749;g22c7937c374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2b3847c07a_2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g22b3847c07a_2_4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2c7937c3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g22c7937c3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2c7937c3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0" name="Google Shape;760;g22c7937c3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22c7937c374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7" name="Google Shape;767;g22c7937c374_6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2b3847c07a_2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g22b3847c07a_2_6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22b3847c07a_2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0" name="Google Shape;780;g22b3847c07a_2_6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2b3847c07a_2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g22b3847c07a_2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2b3847c07a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g22b3847c07a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2b3847c07a_2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g22b3847c07a_2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2b3847c07a_2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g22b3847c07a_2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2b3847c07a_2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3" name="Google Shape;593;g22b3847c07a_2_5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2b3847c07a_2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g22b3847c07a_2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10" y="2254250"/>
            <a:ext cx="2565937" cy="2889244"/>
          </a:xfrm>
          <a:custGeom>
            <a:avLst/>
            <a:gdLst/>
            <a:ahLst/>
            <a:cxnLst/>
            <a:rect l="l" t="t" r="r" b="b"/>
            <a:pathLst>
              <a:path w="57024" h="64209" extrusionOk="0">
                <a:moveTo>
                  <a:pt x="0" y="0"/>
                </a:moveTo>
                <a:lnTo>
                  <a:pt x="0" y="64208"/>
                </a:lnTo>
                <a:lnTo>
                  <a:pt x="57023" y="64208"/>
                </a:lnTo>
                <a:cubicBezTo>
                  <a:pt x="56839" y="63628"/>
                  <a:pt x="56508" y="63080"/>
                  <a:pt x="56116" y="62606"/>
                </a:cubicBezTo>
                <a:cubicBezTo>
                  <a:pt x="55151" y="61430"/>
                  <a:pt x="53817" y="60503"/>
                  <a:pt x="52422" y="59911"/>
                </a:cubicBezTo>
                <a:cubicBezTo>
                  <a:pt x="51532" y="59531"/>
                  <a:pt x="50567" y="59309"/>
                  <a:pt x="49628" y="59091"/>
                </a:cubicBezTo>
                <a:cubicBezTo>
                  <a:pt x="48464" y="58822"/>
                  <a:pt x="47286" y="58609"/>
                  <a:pt x="46107" y="58420"/>
                </a:cubicBezTo>
                <a:cubicBezTo>
                  <a:pt x="44245" y="58120"/>
                  <a:pt x="42105" y="58231"/>
                  <a:pt x="40423" y="57275"/>
                </a:cubicBezTo>
                <a:cubicBezTo>
                  <a:pt x="38972" y="56451"/>
                  <a:pt x="38091" y="54997"/>
                  <a:pt x="37139" y="53683"/>
                </a:cubicBezTo>
                <a:cubicBezTo>
                  <a:pt x="36237" y="52435"/>
                  <a:pt x="35160" y="51205"/>
                  <a:pt x="33654" y="50706"/>
                </a:cubicBezTo>
                <a:cubicBezTo>
                  <a:pt x="32367" y="50279"/>
                  <a:pt x="31006" y="50183"/>
                  <a:pt x="29643" y="50183"/>
                </a:cubicBezTo>
                <a:cubicBezTo>
                  <a:pt x="28738" y="50183"/>
                  <a:pt x="27833" y="50226"/>
                  <a:pt x="26949" y="50241"/>
                </a:cubicBezTo>
                <a:cubicBezTo>
                  <a:pt x="26752" y="50245"/>
                  <a:pt x="26555" y="50247"/>
                  <a:pt x="26358" y="50247"/>
                </a:cubicBezTo>
                <a:cubicBezTo>
                  <a:pt x="24101" y="50247"/>
                  <a:pt x="21872" y="50019"/>
                  <a:pt x="19628" y="49752"/>
                </a:cubicBezTo>
                <a:cubicBezTo>
                  <a:pt x="18451" y="49612"/>
                  <a:pt x="17273" y="49469"/>
                  <a:pt x="16094" y="49353"/>
                </a:cubicBezTo>
                <a:cubicBezTo>
                  <a:pt x="15074" y="49256"/>
                  <a:pt x="14032" y="49252"/>
                  <a:pt x="13026" y="49047"/>
                </a:cubicBezTo>
                <a:cubicBezTo>
                  <a:pt x="11580" y="48751"/>
                  <a:pt x="10213" y="48066"/>
                  <a:pt x="9355" y="46829"/>
                </a:cubicBezTo>
                <a:cubicBezTo>
                  <a:pt x="8447" y="45517"/>
                  <a:pt x="8191" y="43840"/>
                  <a:pt x="8291" y="42274"/>
                </a:cubicBezTo>
                <a:cubicBezTo>
                  <a:pt x="8427" y="40156"/>
                  <a:pt x="9328" y="38214"/>
                  <a:pt x="10391" y="36409"/>
                </a:cubicBezTo>
                <a:cubicBezTo>
                  <a:pt x="11447" y="34617"/>
                  <a:pt x="12634" y="32909"/>
                  <a:pt x="13639" y="31087"/>
                </a:cubicBezTo>
                <a:cubicBezTo>
                  <a:pt x="15645" y="27454"/>
                  <a:pt x="17184" y="23448"/>
                  <a:pt x="17361" y="19264"/>
                </a:cubicBezTo>
                <a:cubicBezTo>
                  <a:pt x="17447" y="17238"/>
                  <a:pt x="17147" y="15211"/>
                  <a:pt x="16416" y="13316"/>
                </a:cubicBezTo>
                <a:cubicBezTo>
                  <a:pt x="16031" y="12316"/>
                  <a:pt x="15497" y="11391"/>
                  <a:pt x="14935" y="10480"/>
                </a:cubicBezTo>
                <a:cubicBezTo>
                  <a:pt x="14425" y="9655"/>
                  <a:pt x="13890" y="8841"/>
                  <a:pt x="13299" y="8073"/>
                </a:cubicBezTo>
                <a:cubicBezTo>
                  <a:pt x="12172" y="6606"/>
                  <a:pt x="10894" y="5256"/>
                  <a:pt x="9384" y="4183"/>
                </a:cubicBezTo>
                <a:cubicBezTo>
                  <a:pt x="8608" y="3630"/>
                  <a:pt x="7780" y="3149"/>
                  <a:pt x="6916" y="2746"/>
                </a:cubicBezTo>
                <a:cubicBezTo>
                  <a:pt x="5873" y="2260"/>
                  <a:pt x="4773" y="1943"/>
                  <a:pt x="3672" y="1616"/>
                </a:cubicBezTo>
                <a:cubicBezTo>
                  <a:pt x="2696" y="1326"/>
                  <a:pt x="1757" y="1025"/>
                  <a:pt x="874" y="508"/>
                </a:cubicBezTo>
                <a:cubicBezTo>
                  <a:pt x="591" y="342"/>
                  <a:pt x="300" y="164"/>
                  <a:pt x="0"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6054588" y="0"/>
            <a:ext cx="3089409" cy="961414"/>
          </a:xfrm>
          <a:custGeom>
            <a:avLst/>
            <a:gdLst/>
            <a:ahLst/>
            <a:cxnLst/>
            <a:rect l="l" t="t" r="r" b="b"/>
            <a:pathLst>
              <a:path w="76646" h="23852" extrusionOk="0">
                <a:moveTo>
                  <a:pt x="0" y="1"/>
                </a:moveTo>
                <a:cubicBezTo>
                  <a:pt x="1586" y="1933"/>
                  <a:pt x="3511" y="3626"/>
                  <a:pt x="5631" y="4938"/>
                </a:cubicBezTo>
                <a:cubicBezTo>
                  <a:pt x="8252" y="6557"/>
                  <a:pt x="11261" y="7219"/>
                  <a:pt x="14322" y="7358"/>
                </a:cubicBezTo>
                <a:cubicBezTo>
                  <a:pt x="14626" y="7371"/>
                  <a:pt x="14929" y="7378"/>
                  <a:pt x="15231" y="7378"/>
                </a:cubicBezTo>
                <a:cubicBezTo>
                  <a:pt x="16534" y="7378"/>
                  <a:pt x="17822" y="7254"/>
                  <a:pt x="19113" y="7023"/>
                </a:cubicBezTo>
                <a:cubicBezTo>
                  <a:pt x="20607" y="6756"/>
                  <a:pt x="22115" y="6429"/>
                  <a:pt x="23640" y="6424"/>
                </a:cubicBezTo>
                <a:cubicBezTo>
                  <a:pt x="23668" y="6423"/>
                  <a:pt x="23696" y="6423"/>
                  <a:pt x="23724" y="6423"/>
                </a:cubicBezTo>
                <a:cubicBezTo>
                  <a:pt x="24359" y="6423"/>
                  <a:pt x="25046" y="6472"/>
                  <a:pt x="25614" y="6771"/>
                </a:cubicBezTo>
                <a:cubicBezTo>
                  <a:pt x="26281" y="7119"/>
                  <a:pt x="26765" y="7749"/>
                  <a:pt x="27273" y="8288"/>
                </a:cubicBezTo>
                <a:cubicBezTo>
                  <a:pt x="28477" y="9558"/>
                  <a:pt x="30196" y="9981"/>
                  <a:pt x="31641" y="10901"/>
                </a:cubicBezTo>
                <a:cubicBezTo>
                  <a:pt x="32449" y="11419"/>
                  <a:pt x="33177" y="12077"/>
                  <a:pt x="33917" y="12680"/>
                </a:cubicBezTo>
                <a:cubicBezTo>
                  <a:pt x="34629" y="13260"/>
                  <a:pt x="35337" y="13842"/>
                  <a:pt x="36033" y="14438"/>
                </a:cubicBezTo>
                <a:cubicBezTo>
                  <a:pt x="37458" y="15657"/>
                  <a:pt x="38799" y="16946"/>
                  <a:pt x="40127" y="18269"/>
                </a:cubicBezTo>
                <a:cubicBezTo>
                  <a:pt x="42533" y="20667"/>
                  <a:pt x="45703" y="22016"/>
                  <a:pt x="48913" y="22961"/>
                </a:cubicBezTo>
                <a:cubicBezTo>
                  <a:pt x="49660" y="23180"/>
                  <a:pt x="50431" y="23384"/>
                  <a:pt x="51215" y="23384"/>
                </a:cubicBezTo>
                <a:cubicBezTo>
                  <a:pt x="51218" y="23384"/>
                  <a:pt x="51220" y="23384"/>
                  <a:pt x="51223" y="23384"/>
                </a:cubicBezTo>
                <a:cubicBezTo>
                  <a:pt x="52014" y="23381"/>
                  <a:pt x="52782" y="23160"/>
                  <a:pt x="53514" y="22873"/>
                </a:cubicBezTo>
                <a:cubicBezTo>
                  <a:pt x="54368" y="22538"/>
                  <a:pt x="55210" y="22104"/>
                  <a:pt x="56129" y="21972"/>
                </a:cubicBezTo>
                <a:cubicBezTo>
                  <a:pt x="56294" y="21948"/>
                  <a:pt x="56458" y="21937"/>
                  <a:pt x="56619" y="21937"/>
                </a:cubicBezTo>
                <a:cubicBezTo>
                  <a:pt x="57344" y="21937"/>
                  <a:pt x="58027" y="22165"/>
                  <a:pt x="58692" y="22483"/>
                </a:cubicBezTo>
                <a:cubicBezTo>
                  <a:pt x="59465" y="22851"/>
                  <a:pt x="60202" y="23297"/>
                  <a:pt x="61039" y="23503"/>
                </a:cubicBezTo>
                <a:cubicBezTo>
                  <a:pt x="61925" y="23721"/>
                  <a:pt x="62858" y="23785"/>
                  <a:pt x="63766" y="23823"/>
                </a:cubicBezTo>
                <a:cubicBezTo>
                  <a:pt x="64220" y="23841"/>
                  <a:pt x="64674" y="23852"/>
                  <a:pt x="65127" y="23852"/>
                </a:cubicBezTo>
                <a:cubicBezTo>
                  <a:pt x="66497" y="23852"/>
                  <a:pt x="67864" y="23755"/>
                  <a:pt x="69216" y="23480"/>
                </a:cubicBezTo>
                <a:cubicBezTo>
                  <a:pt x="70987" y="23118"/>
                  <a:pt x="72615" y="22433"/>
                  <a:pt x="74281" y="21747"/>
                </a:cubicBezTo>
                <a:cubicBezTo>
                  <a:pt x="75068" y="21423"/>
                  <a:pt x="75873" y="21140"/>
                  <a:pt x="76646" y="20784"/>
                </a:cubicBezTo>
                <a:lnTo>
                  <a:pt x="7664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14"/>
          <p:cNvGrpSpPr/>
          <p:nvPr/>
        </p:nvGrpSpPr>
        <p:grpSpPr>
          <a:xfrm>
            <a:off x="348692" y="381142"/>
            <a:ext cx="934989" cy="451380"/>
            <a:chOff x="4271720" y="4639781"/>
            <a:chExt cx="283064" cy="136653"/>
          </a:xfrm>
        </p:grpSpPr>
        <p:sp>
          <p:nvSpPr>
            <p:cNvPr id="58" name="Google Shape;58;p14"/>
            <p:cNvSpPr/>
            <p:nvPr/>
          </p:nvSpPr>
          <p:spPr>
            <a:xfrm>
              <a:off x="4417963" y="4647361"/>
              <a:ext cx="44309" cy="60475"/>
            </a:xfrm>
            <a:custGeom>
              <a:avLst/>
              <a:gdLst/>
              <a:ahLst/>
              <a:cxnLst/>
              <a:rect l="l" t="t" r="r" b="b"/>
              <a:pathLst>
                <a:path w="1058" h="1444" extrusionOk="0">
                  <a:moveTo>
                    <a:pt x="637" y="1"/>
                  </a:moveTo>
                  <a:cubicBezTo>
                    <a:pt x="587" y="1"/>
                    <a:pt x="537" y="12"/>
                    <a:pt x="490" y="32"/>
                  </a:cubicBezTo>
                  <a:cubicBezTo>
                    <a:pt x="486" y="33"/>
                    <a:pt x="482" y="35"/>
                    <a:pt x="476" y="37"/>
                  </a:cubicBezTo>
                  <a:cubicBezTo>
                    <a:pt x="461" y="41"/>
                    <a:pt x="447" y="45"/>
                    <a:pt x="429" y="45"/>
                  </a:cubicBezTo>
                  <a:lnTo>
                    <a:pt x="318" y="87"/>
                  </a:lnTo>
                  <a:cubicBezTo>
                    <a:pt x="284" y="113"/>
                    <a:pt x="250" y="140"/>
                    <a:pt x="216" y="166"/>
                  </a:cubicBezTo>
                  <a:cubicBezTo>
                    <a:pt x="211" y="170"/>
                    <a:pt x="132" y="269"/>
                    <a:pt x="129" y="276"/>
                  </a:cubicBezTo>
                  <a:lnTo>
                    <a:pt x="63" y="407"/>
                  </a:lnTo>
                  <a:lnTo>
                    <a:pt x="22" y="561"/>
                  </a:lnTo>
                  <a:cubicBezTo>
                    <a:pt x="1" y="669"/>
                    <a:pt x="9" y="703"/>
                    <a:pt x="21" y="794"/>
                  </a:cubicBezTo>
                  <a:cubicBezTo>
                    <a:pt x="22" y="843"/>
                    <a:pt x="33" y="889"/>
                    <a:pt x="53" y="933"/>
                  </a:cubicBezTo>
                  <a:cubicBezTo>
                    <a:pt x="63" y="977"/>
                    <a:pt x="82" y="1016"/>
                    <a:pt x="112" y="1051"/>
                  </a:cubicBezTo>
                  <a:cubicBezTo>
                    <a:pt x="123" y="1069"/>
                    <a:pt x="135" y="1092"/>
                    <a:pt x="151" y="1110"/>
                  </a:cubicBezTo>
                  <a:cubicBezTo>
                    <a:pt x="155" y="1112"/>
                    <a:pt x="158" y="1114"/>
                    <a:pt x="162" y="1118"/>
                  </a:cubicBezTo>
                  <a:cubicBezTo>
                    <a:pt x="171" y="1148"/>
                    <a:pt x="184" y="1180"/>
                    <a:pt x="196" y="1209"/>
                  </a:cubicBezTo>
                  <a:cubicBezTo>
                    <a:pt x="232" y="1290"/>
                    <a:pt x="291" y="1354"/>
                    <a:pt x="365" y="1401"/>
                  </a:cubicBezTo>
                  <a:cubicBezTo>
                    <a:pt x="409" y="1430"/>
                    <a:pt x="456" y="1444"/>
                    <a:pt x="506" y="1444"/>
                  </a:cubicBezTo>
                  <a:cubicBezTo>
                    <a:pt x="518" y="1444"/>
                    <a:pt x="529" y="1443"/>
                    <a:pt x="541" y="1442"/>
                  </a:cubicBezTo>
                  <a:cubicBezTo>
                    <a:pt x="548" y="1442"/>
                    <a:pt x="555" y="1442"/>
                    <a:pt x="561" y="1442"/>
                  </a:cubicBezTo>
                  <a:cubicBezTo>
                    <a:pt x="616" y="1442"/>
                    <a:pt x="669" y="1427"/>
                    <a:pt x="719" y="1396"/>
                  </a:cubicBezTo>
                  <a:cubicBezTo>
                    <a:pt x="800" y="1347"/>
                    <a:pt x="867" y="1282"/>
                    <a:pt x="916" y="1200"/>
                  </a:cubicBezTo>
                  <a:cubicBezTo>
                    <a:pt x="978" y="1092"/>
                    <a:pt x="1031" y="975"/>
                    <a:pt x="1043" y="848"/>
                  </a:cubicBezTo>
                  <a:cubicBezTo>
                    <a:pt x="1050" y="777"/>
                    <a:pt x="1058" y="706"/>
                    <a:pt x="1057" y="635"/>
                  </a:cubicBezTo>
                  <a:cubicBezTo>
                    <a:pt x="1058" y="603"/>
                    <a:pt x="1051" y="569"/>
                    <a:pt x="1048" y="535"/>
                  </a:cubicBezTo>
                  <a:cubicBezTo>
                    <a:pt x="1046" y="432"/>
                    <a:pt x="1023" y="333"/>
                    <a:pt x="978" y="241"/>
                  </a:cubicBezTo>
                  <a:cubicBezTo>
                    <a:pt x="951" y="176"/>
                    <a:pt x="910" y="125"/>
                    <a:pt x="855" y="87"/>
                  </a:cubicBezTo>
                  <a:cubicBezTo>
                    <a:pt x="810" y="41"/>
                    <a:pt x="757" y="14"/>
                    <a:pt x="691" y="5"/>
                  </a:cubicBezTo>
                  <a:cubicBezTo>
                    <a:pt x="673" y="2"/>
                    <a:pt x="655" y="1"/>
                    <a:pt x="637"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4381611" y="4655444"/>
              <a:ext cx="15035" cy="18595"/>
            </a:xfrm>
            <a:custGeom>
              <a:avLst/>
              <a:gdLst/>
              <a:ahLst/>
              <a:cxnLst/>
              <a:rect l="l" t="t" r="r" b="b"/>
              <a:pathLst>
                <a:path w="359" h="444" extrusionOk="0">
                  <a:moveTo>
                    <a:pt x="218" y="0"/>
                  </a:moveTo>
                  <a:cubicBezTo>
                    <a:pt x="212" y="0"/>
                    <a:pt x="205" y="1"/>
                    <a:pt x="199" y="2"/>
                  </a:cubicBezTo>
                  <a:cubicBezTo>
                    <a:pt x="169" y="6"/>
                    <a:pt x="143" y="22"/>
                    <a:pt x="122" y="42"/>
                  </a:cubicBezTo>
                  <a:cubicBezTo>
                    <a:pt x="96" y="65"/>
                    <a:pt x="75" y="95"/>
                    <a:pt x="63" y="126"/>
                  </a:cubicBezTo>
                  <a:cubicBezTo>
                    <a:pt x="52" y="157"/>
                    <a:pt x="39" y="187"/>
                    <a:pt x="27" y="218"/>
                  </a:cubicBezTo>
                  <a:cubicBezTo>
                    <a:pt x="6" y="269"/>
                    <a:pt x="1" y="330"/>
                    <a:pt x="25" y="378"/>
                  </a:cubicBezTo>
                  <a:cubicBezTo>
                    <a:pt x="33" y="401"/>
                    <a:pt x="48" y="418"/>
                    <a:pt x="67" y="430"/>
                  </a:cubicBezTo>
                  <a:cubicBezTo>
                    <a:pt x="82" y="439"/>
                    <a:pt x="97" y="443"/>
                    <a:pt x="114" y="443"/>
                  </a:cubicBezTo>
                  <a:cubicBezTo>
                    <a:pt x="118" y="443"/>
                    <a:pt x="123" y="443"/>
                    <a:pt x="128" y="442"/>
                  </a:cubicBezTo>
                  <a:cubicBezTo>
                    <a:pt x="151" y="435"/>
                    <a:pt x="176" y="430"/>
                    <a:pt x="199" y="423"/>
                  </a:cubicBezTo>
                  <a:cubicBezTo>
                    <a:pt x="230" y="418"/>
                    <a:pt x="256" y="403"/>
                    <a:pt x="277" y="382"/>
                  </a:cubicBezTo>
                  <a:cubicBezTo>
                    <a:pt x="303" y="359"/>
                    <a:pt x="324" y="330"/>
                    <a:pt x="334" y="298"/>
                  </a:cubicBezTo>
                  <a:cubicBezTo>
                    <a:pt x="351" y="262"/>
                    <a:pt x="357" y="225"/>
                    <a:pt x="359" y="186"/>
                  </a:cubicBezTo>
                  <a:cubicBezTo>
                    <a:pt x="357" y="152"/>
                    <a:pt x="351" y="118"/>
                    <a:pt x="337" y="86"/>
                  </a:cubicBezTo>
                  <a:cubicBezTo>
                    <a:pt x="325" y="57"/>
                    <a:pt x="306" y="35"/>
                    <a:pt x="280" y="18"/>
                  </a:cubicBezTo>
                  <a:cubicBezTo>
                    <a:pt x="261" y="6"/>
                    <a:pt x="240" y="0"/>
                    <a:pt x="21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4384334" y="4724587"/>
              <a:ext cx="22950" cy="21778"/>
            </a:xfrm>
            <a:custGeom>
              <a:avLst/>
              <a:gdLst/>
              <a:ahLst/>
              <a:cxnLst/>
              <a:rect l="l" t="t" r="r" b="b"/>
              <a:pathLst>
                <a:path w="548" h="520" extrusionOk="0">
                  <a:moveTo>
                    <a:pt x="301" y="0"/>
                  </a:moveTo>
                  <a:cubicBezTo>
                    <a:pt x="48" y="0"/>
                    <a:pt x="1" y="520"/>
                    <a:pt x="248" y="520"/>
                  </a:cubicBezTo>
                  <a:cubicBezTo>
                    <a:pt x="500" y="520"/>
                    <a:pt x="547" y="0"/>
                    <a:pt x="3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4428475" y="4747788"/>
              <a:ext cx="28646" cy="28646"/>
            </a:xfrm>
            <a:custGeom>
              <a:avLst/>
              <a:gdLst/>
              <a:ahLst/>
              <a:cxnLst/>
              <a:rect l="l" t="t" r="r" b="b"/>
              <a:pathLst>
                <a:path w="684" h="684" extrusionOk="0">
                  <a:moveTo>
                    <a:pt x="459" y="1"/>
                  </a:moveTo>
                  <a:cubicBezTo>
                    <a:pt x="403" y="1"/>
                    <a:pt x="350" y="14"/>
                    <a:pt x="300" y="39"/>
                  </a:cubicBezTo>
                  <a:cubicBezTo>
                    <a:pt x="296" y="41"/>
                    <a:pt x="290" y="43"/>
                    <a:pt x="284" y="47"/>
                  </a:cubicBezTo>
                  <a:cubicBezTo>
                    <a:pt x="277" y="48"/>
                    <a:pt x="271" y="52"/>
                    <a:pt x="265" y="54"/>
                  </a:cubicBezTo>
                  <a:cubicBezTo>
                    <a:pt x="239" y="69"/>
                    <a:pt x="214" y="86"/>
                    <a:pt x="186" y="101"/>
                  </a:cubicBezTo>
                  <a:lnTo>
                    <a:pt x="116" y="166"/>
                  </a:lnTo>
                  <a:cubicBezTo>
                    <a:pt x="82" y="203"/>
                    <a:pt x="56" y="241"/>
                    <a:pt x="40" y="287"/>
                  </a:cubicBezTo>
                  <a:cubicBezTo>
                    <a:pt x="25" y="313"/>
                    <a:pt x="15" y="340"/>
                    <a:pt x="12" y="369"/>
                  </a:cubicBezTo>
                  <a:cubicBezTo>
                    <a:pt x="3" y="395"/>
                    <a:pt x="0" y="422"/>
                    <a:pt x="3" y="449"/>
                  </a:cubicBezTo>
                  <a:cubicBezTo>
                    <a:pt x="0" y="475"/>
                    <a:pt x="6" y="501"/>
                    <a:pt x="15" y="523"/>
                  </a:cubicBezTo>
                  <a:cubicBezTo>
                    <a:pt x="22" y="558"/>
                    <a:pt x="41" y="589"/>
                    <a:pt x="69" y="612"/>
                  </a:cubicBezTo>
                  <a:lnTo>
                    <a:pt x="80" y="623"/>
                  </a:lnTo>
                  <a:cubicBezTo>
                    <a:pt x="91" y="631"/>
                    <a:pt x="107" y="639"/>
                    <a:pt x="117" y="645"/>
                  </a:cubicBezTo>
                  <a:cubicBezTo>
                    <a:pt x="129" y="651"/>
                    <a:pt x="143" y="661"/>
                    <a:pt x="156" y="668"/>
                  </a:cubicBezTo>
                  <a:cubicBezTo>
                    <a:pt x="185" y="678"/>
                    <a:pt x="215" y="683"/>
                    <a:pt x="245" y="683"/>
                  </a:cubicBezTo>
                  <a:cubicBezTo>
                    <a:pt x="268" y="683"/>
                    <a:pt x="290" y="680"/>
                    <a:pt x="313" y="675"/>
                  </a:cubicBezTo>
                  <a:cubicBezTo>
                    <a:pt x="374" y="660"/>
                    <a:pt x="430" y="632"/>
                    <a:pt x="480" y="596"/>
                  </a:cubicBezTo>
                  <a:cubicBezTo>
                    <a:pt x="536" y="553"/>
                    <a:pt x="579" y="502"/>
                    <a:pt x="616" y="441"/>
                  </a:cubicBezTo>
                  <a:cubicBezTo>
                    <a:pt x="641" y="401"/>
                    <a:pt x="658" y="356"/>
                    <a:pt x="665" y="311"/>
                  </a:cubicBezTo>
                  <a:cubicBezTo>
                    <a:pt x="679" y="271"/>
                    <a:pt x="684" y="229"/>
                    <a:pt x="675" y="185"/>
                  </a:cubicBezTo>
                  <a:cubicBezTo>
                    <a:pt x="666" y="132"/>
                    <a:pt x="643" y="89"/>
                    <a:pt x="605" y="54"/>
                  </a:cubicBezTo>
                  <a:cubicBezTo>
                    <a:pt x="564" y="20"/>
                    <a:pt x="519" y="1"/>
                    <a:pt x="467" y="1"/>
                  </a:cubicBezTo>
                  <a:cubicBezTo>
                    <a:pt x="464" y="1"/>
                    <a:pt x="461" y="1"/>
                    <a:pt x="4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4326205" y="4713908"/>
              <a:ext cx="14072" cy="17255"/>
            </a:xfrm>
            <a:custGeom>
              <a:avLst/>
              <a:gdLst/>
              <a:ahLst/>
              <a:cxnLst/>
              <a:rect l="l" t="t" r="r" b="b"/>
              <a:pathLst>
                <a:path w="336" h="412" extrusionOk="0">
                  <a:moveTo>
                    <a:pt x="210" y="0"/>
                  </a:moveTo>
                  <a:cubicBezTo>
                    <a:pt x="196" y="2"/>
                    <a:pt x="180" y="5"/>
                    <a:pt x="166" y="7"/>
                  </a:cubicBezTo>
                  <a:cubicBezTo>
                    <a:pt x="143" y="14"/>
                    <a:pt x="123" y="25"/>
                    <a:pt x="105" y="43"/>
                  </a:cubicBezTo>
                  <a:cubicBezTo>
                    <a:pt x="84" y="57"/>
                    <a:pt x="67" y="76"/>
                    <a:pt x="52" y="99"/>
                  </a:cubicBezTo>
                  <a:cubicBezTo>
                    <a:pt x="33" y="132"/>
                    <a:pt x="18" y="166"/>
                    <a:pt x="13" y="204"/>
                  </a:cubicBezTo>
                  <a:cubicBezTo>
                    <a:pt x="9" y="212"/>
                    <a:pt x="4" y="220"/>
                    <a:pt x="4" y="228"/>
                  </a:cubicBezTo>
                  <a:cubicBezTo>
                    <a:pt x="2" y="240"/>
                    <a:pt x="2" y="253"/>
                    <a:pt x="1" y="262"/>
                  </a:cubicBezTo>
                  <a:cubicBezTo>
                    <a:pt x="1" y="282"/>
                    <a:pt x="6" y="303"/>
                    <a:pt x="16" y="322"/>
                  </a:cubicBezTo>
                  <a:cubicBezTo>
                    <a:pt x="17" y="327"/>
                    <a:pt x="21" y="333"/>
                    <a:pt x="24" y="335"/>
                  </a:cubicBezTo>
                  <a:cubicBezTo>
                    <a:pt x="28" y="339"/>
                    <a:pt x="29" y="343"/>
                    <a:pt x="31" y="348"/>
                  </a:cubicBezTo>
                  <a:cubicBezTo>
                    <a:pt x="44" y="373"/>
                    <a:pt x="65" y="391"/>
                    <a:pt x="92" y="403"/>
                  </a:cubicBezTo>
                  <a:cubicBezTo>
                    <a:pt x="105" y="407"/>
                    <a:pt x="119" y="409"/>
                    <a:pt x="132" y="411"/>
                  </a:cubicBezTo>
                  <a:cubicBezTo>
                    <a:pt x="154" y="411"/>
                    <a:pt x="177" y="407"/>
                    <a:pt x="195" y="395"/>
                  </a:cubicBezTo>
                  <a:cubicBezTo>
                    <a:pt x="218" y="387"/>
                    <a:pt x="238" y="373"/>
                    <a:pt x="254" y="354"/>
                  </a:cubicBezTo>
                  <a:cubicBezTo>
                    <a:pt x="275" y="334"/>
                    <a:pt x="290" y="312"/>
                    <a:pt x="300" y="287"/>
                  </a:cubicBezTo>
                  <a:cubicBezTo>
                    <a:pt x="315" y="261"/>
                    <a:pt x="324" y="235"/>
                    <a:pt x="329" y="205"/>
                  </a:cubicBezTo>
                  <a:cubicBezTo>
                    <a:pt x="334" y="179"/>
                    <a:pt x="336" y="152"/>
                    <a:pt x="330" y="127"/>
                  </a:cubicBezTo>
                  <a:cubicBezTo>
                    <a:pt x="332" y="109"/>
                    <a:pt x="325" y="86"/>
                    <a:pt x="313" y="64"/>
                  </a:cubicBezTo>
                  <a:cubicBezTo>
                    <a:pt x="305" y="52"/>
                    <a:pt x="295" y="43"/>
                    <a:pt x="286" y="30"/>
                  </a:cubicBezTo>
                  <a:cubicBezTo>
                    <a:pt x="264" y="10"/>
                    <a:pt x="238" y="2"/>
                    <a:pt x="2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4271720" y="4723037"/>
              <a:ext cx="11349" cy="7161"/>
            </a:xfrm>
            <a:custGeom>
              <a:avLst/>
              <a:gdLst/>
              <a:ahLst/>
              <a:cxnLst/>
              <a:rect l="l" t="t" r="r" b="b"/>
              <a:pathLst>
                <a:path w="271" h="171" extrusionOk="0">
                  <a:moveTo>
                    <a:pt x="163" y="1"/>
                  </a:moveTo>
                  <a:cubicBezTo>
                    <a:pt x="78" y="1"/>
                    <a:pt x="0" y="170"/>
                    <a:pt x="108" y="170"/>
                  </a:cubicBezTo>
                  <a:cubicBezTo>
                    <a:pt x="193" y="169"/>
                    <a:pt x="270" y="1"/>
                    <a:pt x="16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4300240" y="4639781"/>
              <a:ext cx="31242" cy="31536"/>
            </a:xfrm>
            <a:custGeom>
              <a:avLst/>
              <a:gdLst/>
              <a:ahLst/>
              <a:cxnLst/>
              <a:rect l="l" t="t" r="r" b="b"/>
              <a:pathLst>
                <a:path w="746" h="753" extrusionOk="0">
                  <a:moveTo>
                    <a:pt x="362" y="0"/>
                  </a:moveTo>
                  <a:cubicBezTo>
                    <a:pt x="0" y="0"/>
                    <a:pt x="20" y="752"/>
                    <a:pt x="385" y="752"/>
                  </a:cubicBezTo>
                  <a:cubicBezTo>
                    <a:pt x="385" y="752"/>
                    <a:pt x="386" y="752"/>
                    <a:pt x="386" y="752"/>
                  </a:cubicBezTo>
                  <a:cubicBezTo>
                    <a:pt x="746" y="752"/>
                    <a:pt x="725" y="0"/>
                    <a:pt x="36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4507041" y="4662647"/>
              <a:ext cx="47743" cy="49377"/>
            </a:xfrm>
            <a:custGeom>
              <a:avLst/>
              <a:gdLst/>
              <a:ahLst/>
              <a:cxnLst/>
              <a:rect l="l" t="t" r="r" b="b"/>
              <a:pathLst>
                <a:path w="1140" h="1179" extrusionOk="0">
                  <a:moveTo>
                    <a:pt x="689" y="0"/>
                  </a:moveTo>
                  <a:cubicBezTo>
                    <a:pt x="685" y="0"/>
                    <a:pt x="681" y="0"/>
                    <a:pt x="677" y="0"/>
                  </a:cubicBezTo>
                  <a:cubicBezTo>
                    <a:pt x="648" y="2"/>
                    <a:pt x="620" y="4"/>
                    <a:pt x="593" y="6"/>
                  </a:cubicBezTo>
                  <a:cubicBezTo>
                    <a:pt x="532" y="10"/>
                    <a:pt x="469" y="25"/>
                    <a:pt x="408" y="34"/>
                  </a:cubicBezTo>
                  <a:cubicBezTo>
                    <a:pt x="376" y="45"/>
                    <a:pt x="342" y="53"/>
                    <a:pt x="311" y="63"/>
                  </a:cubicBezTo>
                  <a:cubicBezTo>
                    <a:pt x="258" y="87"/>
                    <a:pt x="212" y="121"/>
                    <a:pt x="177" y="167"/>
                  </a:cubicBezTo>
                  <a:cubicBezTo>
                    <a:pt x="144" y="194"/>
                    <a:pt x="121" y="225"/>
                    <a:pt x="102" y="265"/>
                  </a:cubicBezTo>
                  <a:cubicBezTo>
                    <a:pt x="63" y="320"/>
                    <a:pt x="36" y="381"/>
                    <a:pt x="22" y="449"/>
                  </a:cubicBezTo>
                  <a:cubicBezTo>
                    <a:pt x="15" y="495"/>
                    <a:pt x="9" y="539"/>
                    <a:pt x="0" y="585"/>
                  </a:cubicBezTo>
                  <a:cubicBezTo>
                    <a:pt x="2" y="628"/>
                    <a:pt x="3" y="671"/>
                    <a:pt x="6" y="713"/>
                  </a:cubicBezTo>
                  <a:cubicBezTo>
                    <a:pt x="10" y="773"/>
                    <a:pt x="30" y="829"/>
                    <a:pt x="61" y="879"/>
                  </a:cubicBezTo>
                  <a:cubicBezTo>
                    <a:pt x="82" y="928"/>
                    <a:pt x="116" y="968"/>
                    <a:pt x="162" y="998"/>
                  </a:cubicBezTo>
                  <a:cubicBezTo>
                    <a:pt x="227" y="1036"/>
                    <a:pt x="293" y="1075"/>
                    <a:pt x="362" y="1107"/>
                  </a:cubicBezTo>
                  <a:cubicBezTo>
                    <a:pt x="403" y="1126"/>
                    <a:pt x="444" y="1145"/>
                    <a:pt x="484" y="1161"/>
                  </a:cubicBezTo>
                  <a:cubicBezTo>
                    <a:pt x="490" y="1163"/>
                    <a:pt x="495" y="1166"/>
                    <a:pt x="501" y="1168"/>
                  </a:cubicBezTo>
                  <a:cubicBezTo>
                    <a:pt x="516" y="1173"/>
                    <a:pt x="532" y="1175"/>
                    <a:pt x="548" y="1175"/>
                  </a:cubicBezTo>
                  <a:cubicBezTo>
                    <a:pt x="553" y="1175"/>
                    <a:pt x="559" y="1175"/>
                    <a:pt x="564" y="1174"/>
                  </a:cubicBezTo>
                  <a:cubicBezTo>
                    <a:pt x="586" y="1177"/>
                    <a:pt x="606" y="1178"/>
                    <a:pt x="629" y="1178"/>
                  </a:cubicBezTo>
                  <a:cubicBezTo>
                    <a:pt x="680" y="1178"/>
                    <a:pt x="726" y="1170"/>
                    <a:pt x="773" y="1143"/>
                  </a:cubicBezTo>
                  <a:cubicBezTo>
                    <a:pt x="853" y="1104"/>
                    <a:pt x="921" y="1048"/>
                    <a:pt x="972" y="976"/>
                  </a:cubicBezTo>
                  <a:cubicBezTo>
                    <a:pt x="1033" y="894"/>
                    <a:pt x="1078" y="804"/>
                    <a:pt x="1104" y="704"/>
                  </a:cubicBezTo>
                  <a:cubicBezTo>
                    <a:pt x="1134" y="597"/>
                    <a:pt x="1139" y="497"/>
                    <a:pt x="1126" y="395"/>
                  </a:cubicBezTo>
                  <a:cubicBezTo>
                    <a:pt x="1113" y="307"/>
                    <a:pt x="1081" y="225"/>
                    <a:pt x="1031" y="154"/>
                  </a:cubicBezTo>
                  <a:cubicBezTo>
                    <a:pt x="1017" y="136"/>
                    <a:pt x="1002" y="121"/>
                    <a:pt x="985" y="107"/>
                  </a:cubicBezTo>
                  <a:cubicBezTo>
                    <a:pt x="948" y="60"/>
                    <a:pt x="898" y="30"/>
                    <a:pt x="837" y="18"/>
                  </a:cubicBezTo>
                  <a:cubicBezTo>
                    <a:pt x="833" y="15"/>
                    <a:pt x="826" y="14"/>
                    <a:pt x="818" y="13"/>
                  </a:cubicBezTo>
                  <a:cubicBezTo>
                    <a:pt x="793" y="4"/>
                    <a:pt x="784" y="7"/>
                    <a:pt x="747" y="4"/>
                  </a:cubicBezTo>
                  <a:cubicBezTo>
                    <a:pt x="726" y="2"/>
                    <a:pt x="708" y="0"/>
                    <a:pt x="68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14"/>
          <p:cNvGrpSpPr/>
          <p:nvPr/>
        </p:nvGrpSpPr>
        <p:grpSpPr>
          <a:xfrm>
            <a:off x="7895561" y="4366491"/>
            <a:ext cx="903357" cy="484020"/>
            <a:chOff x="2760331" y="2451069"/>
            <a:chExt cx="271295" cy="145364"/>
          </a:xfrm>
        </p:grpSpPr>
        <p:sp>
          <p:nvSpPr>
            <p:cNvPr id="67" name="Google Shape;67;p14"/>
            <p:cNvSpPr/>
            <p:nvPr/>
          </p:nvSpPr>
          <p:spPr>
            <a:xfrm>
              <a:off x="2760331" y="2556815"/>
              <a:ext cx="50591" cy="39618"/>
            </a:xfrm>
            <a:custGeom>
              <a:avLst/>
              <a:gdLst/>
              <a:ahLst/>
              <a:cxnLst/>
              <a:rect l="l" t="t" r="r" b="b"/>
              <a:pathLst>
                <a:path w="1208" h="946" extrusionOk="0">
                  <a:moveTo>
                    <a:pt x="752" y="0"/>
                  </a:moveTo>
                  <a:cubicBezTo>
                    <a:pt x="714" y="0"/>
                    <a:pt x="676" y="5"/>
                    <a:pt x="639" y="15"/>
                  </a:cubicBezTo>
                  <a:lnTo>
                    <a:pt x="595" y="29"/>
                  </a:lnTo>
                  <a:cubicBezTo>
                    <a:pt x="542" y="31"/>
                    <a:pt x="490" y="39"/>
                    <a:pt x="440" y="58"/>
                  </a:cubicBezTo>
                  <a:cubicBezTo>
                    <a:pt x="372" y="76"/>
                    <a:pt x="311" y="103"/>
                    <a:pt x="254" y="144"/>
                  </a:cubicBezTo>
                  <a:cubicBezTo>
                    <a:pt x="222" y="171"/>
                    <a:pt x="188" y="198"/>
                    <a:pt x="155" y="225"/>
                  </a:cubicBezTo>
                  <a:cubicBezTo>
                    <a:pt x="100" y="279"/>
                    <a:pt x="60" y="343"/>
                    <a:pt x="37" y="418"/>
                  </a:cubicBezTo>
                  <a:cubicBezTo>
                    <a:pt x="35" y="423"/>
                    <a:pt x="33" y="426"/>
                    <a:pt x="33" y="431"/>
                  </a:cubicBezTo>
                  <a:cubicBezTo>
                    <a:pt x="31" y="438"/>
                    <a:pt x="27" y="446"/>
                    <a:pt x="24" y="453"/>
                  </a:cubicBezTo>
                  <a:cubicBezTo>
                    <a:pt x="4" y="510"/>
                    <a:pt x="1" y="565"/>
                    <a:pt x="20" y="620"/>
                  </a:cubicBezTo>
                  <a:cubicBezTo>
                    <a:pt x="25" y="675"/>
                    <a:pt x="48" y="724"/>
                    <a:pt x="92" y="765"/>
                  </a:cubicBezTo>
                  <a:cubicBezTo>
                    <a:pt x="112" y="784"/>
                    <a:pt x="130" y="801"/>
                    <a:pt x="149" y="822"/>
                  </a:cubicBezTo>
                  <a:cubicBezTo>
                    <a:pt x="189" y="865"/>
                    <a:pt x="237" y="893"/>
                    <a:pt x="295" y="910"/>
                  </a:cubicBezTo>
                  <a:cubicBezTo>
                    <a:pt x="346" y="934"/>
                    <a:pt x="402" y="945"/>
                    <a:pt x="460" y="945"/>
                  </a:cubicBezTo>
                  <a:cubicBezTo>
                    <a:pt x="466" y="945"/>
                    <a:pt x="473" y="945"/>
                    <a:pt x="479" y="945"/>
                  </a:cubicBezTo>
                  <a:cubicBezTo>
                    <a:pt x="525" y="940"/>
                    <a:pt x="573" y="934"/>
                    <a:pt x="618" y="931"/>
                  </a:cubicBezTo>
                  <a:cubicBezTo>
                    <a:pt x="717" y="911"/>
                    <a:pt x="807" y="872"/>
                    <a:pt x="893" y="816"/>
                  </a:cubicBezTo>
                  <a:cubicBezTo>
                    <a:pt x="902" y="809"/>
                    <a:pt x="912" y="803"/>
                    <a:pt x="920" y="796"/>
                  </a:cubicBezTo>
                  <a:cubicBezTo>
                    <a:pt x="921" y="794"/>
                    <a:pt x="923" y="792"/>
                    <a:pt x="925" y="792"/>
                  </a:cubicBezTo>
                  <a:cubicBezTo>
                    <a:pt x="961" y="762"/>
                    <a:pt x="1000" y="731"/>
                    <a:pt x="1035" y="701"/>
                  </a:cubicBezTo>
                  <a:cubicBezTo>
                    <a:pt x="1038" y="700"/>
                    <a:pt x="1041" y="696"/>
                    <a:pt x="1043" y="694"/>
                  </a:cubicBezTo>
                  <a:cubicBezTo>
                    <a:pt x="1106" y="632"/>
                    <a:pt x="1163" y="548"/>
                    <a:pt x="1187" y="462"/>
                  </a:cubicBezTo>
                  <a:cubicBezTo>
                    <a:pt x="1198" y="424"/>
                    <a:pt x="1207" y="382"/>
                    <a:pt x="1203" y="343"/>
                  </a:cubicBezTo>
                  <a:cubicBezTo>
                    <a:pt x="1191" y="233"/>
                    <a:pt x="1182" y="225"/>
                    <a:pt x="1118" y="138"/>
                  </a:cubicBezTo>
                  <a:cubicBezTo>
                    <a:pt x="1116" y="134"/>
                    <a:pt x="1114" y="133"/>
                    <a:pt x="1111" y="130"/>
                  </a:cubicBezTo>
                  <a:cubicBezTo>
                    <a:pt x="1083" y="100"/>
                    <a:pt x="1043" y="76"/>
                    <a:pt x="1013" y="56"/>
                  </a:cubicBezTo>
                  <a:cubicBezTo>
                    <a:pt x="959" y="25"/>
                    <a:pt x="901" y="10"/>
                    <a:pt x="839" y="8"/>
                  </a:cubicBezTo>
                  <a:cubicBezTo>
                    <a:pt x="810" y="3"/>
                    <a:pt x="781" y="0"/>
                    <a:pt x="75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2855272" y="2496676"/>
              <a:ext cx="19349" cy="20437"/>
            </a:xfrm>
            <a:custGeom>
              <a:avLst/>
              <a:gdLst/>
              <a:ahLst/>
              <a:cxnLst/>
              <a:rect l="l" t="t" r="r" b="b"/>
              <a:pathLst>
                <a:path w="462" h="488" extrusionOk="0">
                  <a:moveTo>
                    <a:pt x="307" y="0"/>
                  </a:moveTo>
                  <a:cubicBezTo>
                    <a:pt x="283" y="0"/>
                    <a:pt x="259" y="5"/>
                    <a:pt x="236" y="14"/>
                  </a:cubicBezTo>
                  <a:cubicBezTo>
                    <a:pt x="205" y="25"/>
                    <a:pt x="178" y="44"/>
                    <a:pt x="152" y="64"/>
                  </a:cubicBezTo>
                  <a:lnTo>
                    <a:pt x="128" y="79"/>
                  </a:lnTo>
                  <a:cubicBezTo>
                    <a:pt x="97" y="99"/>
                    <a:pt x="70" y="125"/>
                    <a:pt x="49" y="158"/>
                  </a:cubicBezTo>
                  <a:cubicBezTo>
                    <a:pt x="29" y="188"/>
                    <a:pt x="14" y="221"/>
                    <a:pt x="7" y="259"/>
                  </a:cubicBezTo>
                  <a:cubicBezTo>
                    <a:pt x="0" y="292"/>
                    <a:pt x="2" y="322"/>
                    <a:pt x="10" y="354"/>
                  </a:cubicBezTo>
                  <a:cubicBezTo>
                    <a:pt x="17" y="380"/>
                    <a:pt x="33" y="400"/>
                    <a:pt x="55" y="417"/>
                  </a:cubicBezTo>
                  <a:lnTo>
                    <a:pt x="60" y="428"/>
                  </a:lnTo>
                  <a:cubicBezTo>
                    <a:pt x="75" y="451"/>
                    <a:pt x="95" y="465"/>
                    <a:pt x="118" y="472"/>
                  </a:cubicBezTo>
                  <a:cubicBezTo>
                    <a:pt x="137" y="483"/>
                    <a:pt x="156" y="487"/>
                    <a:pt x="176" y="487"/>
                  </a:cubicBezTo>
                  <a:cubicBezTo>
                    <a:pt x="182" y="487"/>
                    <a:pt x="189" y="487"/>
                    <a:pt x="196" y="486"/>
                  </a:cubicBezTo>
                  <a:cubicBezTo>
                    <a:pt x="234" y="482"/>
                    <a:pt x="271" y="468"/>
                    <a:pt x="305" y="445"/>
                  </a:cubicBezTo>
                  <a:lnTo>
                    <a:pt x="307" y="444"/>
                  </a:lnTo>
                  <a:cubicBezTo>
                    <a:pt x="345" y="418"/>
                    <a:pt x="376" y="387"/>
                    <a:pt x="402" y="349"/>
                  </a:cubicBezTo>
                  <a:cubicBezTo>
                    <a:pt x="422" y="320"/>
                    <a:pt x="437" y="289"/>
                    <a:pt x="444" y="255"/>
                  </a:cubicBezTo>
                  <a:cubicBezTo>
                    <a:pt x="456" y="227"/>
                    <a:pt x="461" y="197"/>
                    <a:pt x="460" y="165"/>
                  </a:cubicBezTo>
                  <a:cubicBezTo>
                    <a:pt x="457" y="125"/>
                    <a:pt x="448" y="91"/>
                    <a:pt x="427" y="62"/>
                  </a:cubicBezTo>
                  <a:cubicBezTo>
                    <a:pt x="406" y="30"/>
                    <a:pt x="379" y="11"/>
                    <a:pt x="342" y="3"/>
                  </a:cubicBezTo>
                  <a:cubicBezTo>
                    <a:pt x="330" y="1"/>
                    <a:pt x="319" y="0"/>
                    <a:pt x="30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2896691" y="2491567"/>
              <a:ext cx="38488" cy="30405"/>
            </a:xfrm>
            <a:custGeom>
              <a:avLst/>
              <a:gdLst/>
              <a:ahLst/>
              <a:cxnLst/>
              <a:rect l="l" t="t" r="r" b="b"/>
              <a:pathLst>
                <a:path w="919" h="726" extrusionOk="0">
                  <a:moveTo>
                    <a:pt x="532" y="1"/>
                  </a:moveTo>
                  <a:cubicBezTo>
                    <a:pt x="187" y="1"/>
                    <a:pt x="1" y="726"/>
                    <a:pt x="387" y="726"/>
                  </a:cubicBezTo>
                  <a:cubicBezTo>
                    <a:pt x="733" y="726"/>
                    <a:pt x="919" y="1"/>
                    <a:pt x="5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2877175" y="2551539"/>
              <a:ext cx="18260" cy="17003"/>
            </a:xfrm>
            <a:custGeom>
              <a:avLst/>
              <a:gdLst/>
              <a:ahLst/>
              <a:cxnLst/>
              <a:rect l="l" t="t" r="r" b="b"/>
              <a:pathLst>
                <a:path w="436" h="406" extrusionOk="0">
                  <a:moveTo>
                    <a:pt x="243" y="0"/>
                  </a:moveTo>
                  <a:cubicBezTo>
                    <a:pt x="45" y="0"/>
                    <a:pt x="1" y="405"/>
                    <a:pt x="194" y="405"/>
                  </a:cubicBezTo>
                  <a:cubicBezTo>
                    <a:pt x="195" y="405"/>
                    <a:pt x="195" y="405"/>
                    <a:pt x="195" y="405"/>
                  </a:cubicBezTo>
                  <a:cubicBezTo>
                    <a:pt x="393" y="405"/>
                    <a:pt x="435" y="0"/>
                    <a:pt x="24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3013283" y="2451069"/>
              <a:ext cx="18343" cy="10805"/>
            </a:xfrm>
            <a:custGeom>
              <a:avLst/>
              <a:gdLst/>
              <a:ahLst/>
              <a:cxnLst/>
              <a:rect l="l" t="t" r="r" b="b"/>
              <a:pathLst>
                <a:path w="438" h="258" extrusionOk="0">
                  <a:moveTo>
                    <a:pt x="251" y="1"/>
                  </a:moveTo>
                  <a:cubicBezTo>
                    <a:pt x="111" y="1"/>
                    <a:pt x="0" y="257"/>
                    <a:pt x="188" y="257"/>
                  </a:cubicBezTo>
                  <a:cubicBezTo>
                    <a:pt x="329" y="257"/>
                    <a:pt x="438" y="1"/>
                    <a:pt x="25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14"/>
          <p:cNvSpPr txBox="1">
            <a:spLocks noGrp="1"/>
          </p:cNvSpPr>
          <p:nvPr>
            <p:ph type="ctrTitle"/>
          </p:nvPr>
        </p:nvSpPr>
        <p:spPr>
          <a:xfrm>
            <a:off x="715050" y="1309038"/>
            <a:ext cx="7713900" cy="17349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6100"/>
            </a:lvl1pPr>
            <a:lvl2pPr lvl="1" algn="ctr">
              <a:lnSpc>
                <a:spcPct val="90000"/>
              </a:lnSpc>
              <a:spcBef>
                <a:spcPts val="0"/>
              </a:spcBef>
              <a:spcAft>
                <a:spcPts val="0"/>
              </a:spcAft>
              <a:buClr>
                <a:srgbClr val="191919"/>
              </a:buClr>
              <a:buSzPts val="5200"/>
              <a:buNone/>
              <a:defRPr sz="5200">
                <a:solidFill>
                  <a:srgbClr val="191919"/>
                </a:solidFill>
              </a:defRPr>
            </a:lvl2pPr>
            <a:lvl3pPr lvl="2" algn="ctr">
              <a:lnSpc>
                <a:spcPct val="90000"/>
              </a:lnSpc>
              <a:spcBef>
                <a:spcPts val="0"/>
              </a:spcBef>
              <a:spcAft>
                <a:spcPts val="0"/>
              </a:spcAft>
              <a:buClr>
                <a:srgbClr val="191919"/>
              </a:buClr>
              <a:buSzPts val="5200"/>
              <a:buNone/>
              <a:defRPr sz="5200">
                <a:solidFill>
                  <a:srgbClr val="191919"/>
                </a:solidFill>
              </a:defRPr>
            </a:lvl3pPr>
            <a:lvl4pPr lvl="3" algn="ctr">
              <a:lnSpc>
                <a:spcPct val="90000"/>
              </a:lnSpc>
              <a:spcBef>
                <a:spcPts val="0"/>
              </a:spcBef>
              <a:spcAft>
                <a:spcPts val="0"/>
              </a:spcAft>
              <a:buClr>
                <a:srgbClr val="191919"/>
              </a:buClr>
              <a:buSzPts val="5200"/>
              <a:buNone/>
              <a:defRPr sz="5200">
                <a:solidFill>
                  <a:srgbClr val="191919"/>
                </a:solidFill>
              </a:defRPr>
            </a:lvl4pPr>
            <a:lvl5pPr lvl="4" algn="ctr">
              <a:lnSpc>
                <a:spcPct val="90000"/>
              </a:lnSpc>
              <a:spcBef>
                <a:spcPts val="0"/>
              </a:spcBef>
              <a:spcAft>
                <a:spcPts val="0"/>
              </a:spcAft>
              <a:buClr>
                <a:srgbClr val="191919"/>
              </a:buClr>
              <a:buSzPts val="5200"/>
              <a:buNone/>
              <a:defRPr sz="5200">
                <a:solidFill>
                  <a:srgbClr val="191919"/>
                </a:solidFill>
              </a:defRPr>
            </a:lvl5pPr>
            <a:lvl6pPr lvl="5" algn="ctr">
              <a:lnSpc>
                <a:spcPct val="90000"/>
              </a:lnSpc>
              <a:spcBef>
                <a:spcPts val="0"/>
              </a:spcBef>
              <a:spcAft>
                <a:spcPts val="0"/>
              </a:spcAft>
              <a:buClr>
                <a:srgbClr val="191919"/>
              </a:buClr>
              <a:buSzPts val="5200"/>
              <a:buNone/>
              <a:defRPr sz="5200">
                <a:solidFill>
                  <a:srgbClr val="191919"/>
                </a:solidFill>
              </a:defRPr>
            </a:lvl6pPr>
            <a:lvl7pPr lvl="6" algn="ctr">
              <a:lnSpc>
                <a:spcPct val="90000"/>
              </a:lnSpc>
              <a:spcBef>
                <a:spcPts val="0"/>
              </a:spcBef>
              <a:spcAft>
                <a:spcPts val="0"/>
              </a:spcAft>
              <a:buClr>
                <a:srgbClr val="191919"/>
              </a:buClr>
              <a:buSzPts val="5200"/>
              <a:buNone/>
              <a:defRPr sz="5200">
                <a:solidFill>
                  <a:srgbClr val="191919"/>
                </a:solidFill>
              </a:defRPr>
            </a:lvl7pPr>
            <a:lvl8pPr lvl="7" algn="ctr">
              <a:lnSpc>
                <a:spcPct val="90000"/>
              </a:lnSpc>
              <a:spcBef>
                <a:spcPts val="0"/>
              </a:spcBef>
              <a:spcAft>
                <a:spcPts val="0"/>
              </a:spcAft>
              <a:buClr>
                <a:srgbClr val="191919"/>
              </a:buClr>
              <a:buSzPts val="5200"/>
              <a:buNone/>
              <a:defRPr sz="5200">
                <a:solidFill>
                  <a:srgbClr val="191919"/>
                </a:solidFill>
              </a:defRPr>
            </a:lvl8pPr>
            <a:lvl9pPr lvl="8" algn="ctr">
              <a:lnSpc>
                <a:spcPct val="90000"/>
              </a:lnSpc>
              <a:spcBef>
                <a:spcPts val="0"/>
              </a:spcBef>
              <a:spcAft>
                <a:spcPts val="0"/>
              </a:spcAft>
              <a:buClr>
                <a:srgbClr val="191919"/>
              </a:buClr>
              <a:buSzPts val="5200"/>
              <a:buNone/>
              <a:defRPr sz="5200">
                <a:solidFill>
                  <a:srgbClr val="191919"/>
                </a:solidFill>
              </a:defRPr>
            </a:lvl9pPr>
          </a:lstStyle>
          <a:p>
            <a:endParaRPr/>
          </a:p>
        </p:txBody>
      </p:sp>
      <p:sp>
        <p:nvSpPr>
          <p:cNvPr id="73" name="Google Shape;73;p14"/>
          <p:cNvSpPr txBox="1">
            <a:spLocks noGrp="1"/>
          </p:cNvSpPr>
          <p:nvPr>
            <p:ph type="subTitle" idx="1"/>
          </p:nvPr>
        </p:nvSpPr>
        <p:spPr>
          <a:xfrm>
            <a:off x="1248450" y="3516050"/>
            <a:ext cx="6647100" cy="409500"/>
          </a:xfrm>
          <a:prstGeom prst="rect">
            <a:avLst/>
          </a:prstGeom>
          <a:solidFill>
            <a:schemeClr val="lt2"/>
          </a:solid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16"/>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130;p16"/>
          <p:cNvGrpSpPr/>
          <p:nvPr/>
        </p:nvGrpSpPr>
        <p:grpSpPr>
          <a:xfrm>
            <a:off x="1728529" y="214493"/>
            <a:ext cx="600242" cy="412206"/>
            <a:chOff x="176534" y="2350223"/>
            <a:chExt cx="440028" cy="302204"/>
          </a:xfrm>
        </p:grpSpPr>
        <p:sp>
          <p:nvSpPr>
            <p:cNvPr id="131" name="Google Shape;131;p16"/>
            <p:cNvSpPr/>
            <p:nvPr/>
          </p:nvSpPr>
          <p:spPr>
            <a:xfrm>
              <a:off x="302592" y="2407515"/>
              <a:ext cx="35766" cy="40875"/>
            </a:xfrm>
            <a:custGeom>
              <a:avLst/>
              <a:gdLst/>
              <a:ahLst/>
              <a:cxnLst/>
              <a:rect l="l" t="t" r="r" b="b"/>
              <a:pathLst>
                <a:path w="854" h="976" extrusionOk="0">
                  <a:moveTo>
                    <a:pt x="432" y="1"/>
                  </a:moveTo>
                  <a:cubicBezTo>
                    <a:pt x="422" y="1"/>
                    <a:pt x="412" y="2"/>
                    <a:pt x="402" y="4"/>
                  </a:cubicBezTo>
                  <a:cubicBezTo>
                    <a:pt x="381" y="4"/>
                    <a:pt x="361" y="9"/>
                    <a:pt x="343" y="17"/>
                  </a:cubicBezTo>
                  <a:cubicBezTo>
                    <a:pt x="311" y="28"/>
                    <a:pt x="280" y="43"/>
                    <a:pt x="253" y="65"/>
                  </a:cubicBezTo>
                  <a:cubicBezTo>
                    <a:pt x="215" y="97"/>
                    <a:pt x="182" y="134"/>
                    <a:pt x="156" y="177"/>
                  </a:cubicBezTo>
                  <a:cubicBezTo>
                    <a:pt x="148" y="191"/>
                    <a:pt x="141" y="205"/>
                    <a:pt x="136" y="219"/>
                  </a:cubicBezTo>
                  <a:cubicBezTo>
                    <a:pt x="113" y="247"/>
                    <a:pt x="90" y="275"/>
                    <a:pt x="74" y="308"/>
                  </a:cubicBezTo>
                  <a:lnTo>
                    <a:pt x="27" y="409"/>
                  </a:lnTo>
                  <a:cubicBezTo>
                    <a:pt x="27" y="411"/>
                    <a:pt x="26" y="412"/>
                    <a:pt x="26" y="415"/>
                  </a:cubicBezTo>
                  <a:cubicBezTo>
                    <a:pt x="0" y="485"/>
                    <a:pt x="2" y="507"/>
                    <a:pt x="6" y="571"/>
                  </a:cubicBezTo>
                  <a:cubicBezTo>
                    <a:pt x="7" y="629"/>
                    <a:pt x="8" y="646"/>
                    <a:pt x="37" y="709"/>
                  </a:cubicBezTo>
                  <a:cubicBezTo>
                    <a:pt x="40" y="713"/>
                    <a:pt x="41" y="714"/>
                    <a:pt x="41" y="717"/>
                  </a:cubicBezTo>
                  <a:cubicBezTo>
                    <a:pt x="45" y="724"/>
                    <a:pt x="48" y="731"/>
                    <a:pt x="49" y="737"/>
                  </a:cubicBezTo>
                  <a:cubicBezTo>
                    <a:pt x="59" y="767"/>
                    <a:pt x="56" y="760"/>
                    <a:pt x="88" y="801"/>
                  </a:cubicBezTo>
                  <a:cubicBezTo>
                    <a:pt x="117" y="838"/>
                    <a:pt x="107" y="828"/>
                    <a:pt x="122" y="839"/>
                  </a:cubicBezTo>
                  <a:cubicBezTo>
                    <a:pt x="130" y="846"/>
                    <a:pt x="137" y="853"/>
                    <a:pt x="144" y="859"/>
                  </a:cubicBezTo>
                  <a:cubicBezTo>
                    <a:pt x="162" y="877"/>
                    <a:pt x="178" y="893"/>
                    <a:pt x="193" y="912"/>
                  </a:cubicBezTo>
                  <a:cubicBezTo>
                    <a:pt x="196" y="914"/>
                    <a:pt x="196" y="916"/>
                    <a:pt x="197" y="916"/>
                  </a:cubicBezTo>
                  <a:cubicBezTo>
                    <a:pt x="231" y="946"/>
                    <a:pt x="267" y="964"/>
                    <a:pt x="312" y="966"/>
                  </a:cubicBezTo>
                  <a:cubicBezTo>
                    <a:pt x="328" y="972"/>
                    <a:pt x="344" y="975"/>
                    <a:pt x="360" y="975"/>
                  </a:cubicBezTo>
                  <a:cubicBezTo>
                    <a:pt x="373" y="975"/>
                    <a:pt x="386" y="973"/>
                    <a:pt x="400" y="970"/>
                  </a:cubicBezTo>
                  <a:cubicBezTo>
                    <a:pt x="449" y="968"/>
                    <a:pt x="495" y="954"/>
                    <a:pt x="539" y="931"/>
                  </a:cubicBezTo>
                  <a:cubicBezTo>
                    <a:pt x="570" y="912"/>
                    <a:pt x="601" y="892"/>
                    <a:pt x="631" y="873"/>
                  </a:cubicBezTo>
                  <a:cubicBezTo>
                    <a:pt x="658" y="846"/>
                    <a:pt x="686" y="821"/>
                    <a:pt x="713" y="794"/>
                  </a:cubicBezTo>
                  <a:cubicBezTo>
                    <a:pt x="753" y="751"/>
                    <a:pt x="781" y="703"/>
                    <a:pt x="802" y="652"/>
                  </a:cubicBezTo>
                  <a:cubicBezTo>
                    <a:pt x="826" y="606"/>
                    <a:pt x="841" y="557"/>
                    <a:pt x="844" y="504"/>
                  </a:cubicBezTo>
                  <a:cubicBezTo>
                    <a:pt x="853" y="442"/>
                    <a:pt x="853" y="374"/>
                    <a:pt x="845" y="306"/>
                  </a:cubicBezTo>
                  <a:cubicBezTo>
                    <a:pt x="839" y="263"/>
                    <a:pt x="825" y="214"/>
                    <a:pt x="806" y="182"/>
                  </a:cubicBezTo>
                  <a:cubicBezTo>
                    <a:pt x="765" y="110"/>
                    <a:pt x="716" y="85"/>
                    <a:pt x="644" y="49"/>
                  </a:cubicBezTo>
                  <a:cubicBezTo>
                    <a:pt x="621" y="36"/>
                    <a:pt x="602" y="35"/>
                    <a:pt x="574" y="28"/>
                  </a:cubicBezTo>
                  <a:cubicBezTo>
                    <a:pt x="553" y="22"/>
                    <a:pt x="530" y="19"/>
                    <a:pt x="510" y="19"/>
                  </a:cubicBezTo>
                  <a:cubicBezTo>
                    <a:pt x="507" y="19"/>
                    <a:pt x="504" y="19"/>
                    <a:pt x="501" y="19"/>
                  </a:cubicBezTo>
                  <a:lnTo>
                    <a:pt x="487" y="11"/>
                  </a:lnTo>
                  <a:cubicBezTo>
                    <a:pt x="469" y="4"/>
                    <a:pt x="451" y="1"/>
                    <a:pt x="4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p:nvPr/>
          </p:nvSpPr>
          <p:spPr>
            <a:xfrm>
              <a:off x="243709" y="2398217"/>
              <a:ext cx="16584" cy="12690"/>
            </a:xfrm>
            <a:custGeom>
              <a:avLst/>
              <a:gdLst/>
              <a:ahLst/>
              <a:cxnLst/>
              <a:rect l="l" t="t" r="r" b="b"/>
              <a:pathLst>
                <a:path w="396" h="303" extrusionOk="0">
                  <a:moveTo>
                    <a:pt x="236" y="0"/>
                  </a:moveTo>
                  <a:cubicBezTo>
                    <a:pt x="207" y="0"/>
                    <a:pt x="179" y="5"/>
                    <a:pt x="151" y="14"/>
                  </a:cubicBezTo>
                  <a:cubicBezTo>
                    <a:pt x="140" y="17"/>
                    <a:pt x="131" y="23"/>
                    <a:pt x="120" y="28"/>
                  </a:cubicBezTo>
                  <a:cubicBezTo>
                    <a:pt x="116" y="29"/>
                    <a:pt x="108" y="31"/>
                    <a:pt x="104" y="31"/>
                  </a:cubicBezTo>
                  <a:cubicBezTo>
                    <a:pt x="89" y="36"/>
                    <a:pt x="72" y="43"/>
                    <a:pt x="62" y="54"/>
                  </a:cubicBezTo>
                  <a:cubicBezTo>
                    <a:pt x="52" y="58"/>
                    <a:pt x="44" y="65"/>
                    <a:pt x="39" y="74"/>
                  </a:cubicBezTo>
                  <a:cubicBezTo>
                    <a:pt x="29" y="84"/>
                    <a:pt x="22" y="94"/>
                    <a:pt x="17" y="108"/>
                  </a:cubicBezTo>
                  <a:cubicBezTo>
                    <a:pt x="11" y="128"/>
                    <a:pt x="7" y="146"/>
                    <a:pt x="3" y="166"/>
                  </a:cubicBezTo>
                  <a:cubicBezTo>
                    <a:pt x="3" y="170"/>
                    <a:pt x="2" y="172"/>
                    <a:pt x="2" y="176"/>
                  </a:cubicBezTo>
                  <a:cubicBezTo>
                    <a:pt x="1" y="203"/>
                    <a:pt x="9" y="227"/>
                    <a:pt x="28" y="249"/>
                  </a:cubicBezTo>
                  <a:cubicBezTo>
                    <a:pt x="45" y="272"/>
                    <a:pt x="70" y="286"/>
                    <a:pt x="97" y="294"/>
                  </a:cubicBezTo>
                  <a:cubicBezTo>
                    <a:pt x="114" y="299"/>
                    <a:pt x="131" y="302"/>
                    <a:pt x="148" y="302"/>
                  </a:cubicBezTo>
                  <a:cubicBezTo>
                    <a:pt x="155" y="302"/>
                    <a:pt x="161" y="302"/>
                    <a:pt x="167" y="300"/>
                  </a:cubicBezTo>
                  <a:cubicBezTo>
                    <a:pt x="194" y="300"/>
                    <a:pt x="220" y="298"/>
                    <a:pt x="246" y="287"/>
                  </a:cubicBezTo>
                  <a:cubicBezTo>
                    <a:pt x="280" y="275"/>
                    <a:pt x="308" y="258"/>
                    <a:pt x="335" y="235"/>
                  </a:cubicBezTo>
                  <a:cubicBezTo>
                    <a:pt x="354" y="221"/>
                    <a:pt x="368" y="204"/>
                    <a:pt x="376" y="181"/>
                  </a:cubicBezTo>
                  <a:cubicBezTo>
                    <a:pt x="388" y="165"/>
                    <a:pt x="394" y="145"/>
                    <a:pt x="395" y="124"/>
                  </a:cubicBezTo>
                  <a:cubicBezTo>
                    <a:pt x="395" y="99"/>
                    <a:pt x="387" y="75"/>
                    <a:pt x="369" y="54"/>
                  </a:cubicBezTo>
                  <a:cubicBezTo>
                    <a:pt x="350" y="31"/>
                    <a:pt x="327" y="17"/>
                    <a:pt x="300" y="9"/>
                  </a:cubicBezTo>
                  <a:cubicBezTo>
                    <a:pt x="285" y="6"/>
                    <a:pt x="269" y="4"/>
                    <a:pt x="254" y="1"/>
                  </a:cubicBezTo>
                  <a:cubicBezTo>
                    <a:pt x="248" y="0"/>
                    <a:pt x="242" y="0"/>
                    <a:pt x="2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257864" y="2365551"/>
              <a:ext cx="6366" cy="4356"/>
            </a:xfrm>
            <a:custGeom>
              <a:avLst/>
              <a:gdLst/>
              <a:ahLst/>
              <a:cxnLst/>
              <a:rect l="l" t="t" r="r" b="b"/>
              <a:pathLst>
                <a:path w="152" h="104" extrusionOk="0">
                  <a:moveTo>
                    <a:pt x="87" y="0"/>
                  </a:moveTo>
                  <a:cubicBezTo>
                    <a:pt x="37" y="0"/>
                    <a:pt x="0" y="103"/>
                    <a:pt x="65" y="103"/>
                  </a:cubicBezTo>
                  <a:cubicBezTo>
                    <a:pt x="117" y="103"/>
                    <a:pt x="152" y="0"/>
                    <a:pt x="8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272145" y="2350223"/>
              <a:ext cx="7371" cy="5319"/>
            </a:xfrm>
            <a:custGeom>
              <a:avLst/>
              <a:gdLst/>
              <a:ahLst/>
              <a:cxnLst/>
              <a:rect l="l" t="t" r="r" b="b"/>
              <a:pathLst>
                <a:path w="176" h="127" extrusionOk="0">
                  <a:moveTo>
                    <a:pt x="97" y="0"/>
                  </a:moveTo>
                  <a:cubicBezTo>
                    <a:pt x="36" y="0"/>
                    <a:pt x="1" y="126"/>
                    <a:pt x="78" y="126"/>
                  </a:cubicBezTo>
                  <a:cubicBezTo>
                    <a:pt x="142" y="126"/>
                    <a:pt x="176" y="0"/>
                    <a:pt x="9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176534" y="2372001"/>
              <a:ext cx="26803" cy="36771"/>
            </a:xfrm>
            <a:custGeom>
              <a:avLst/>
              <a:gdLst/>
              <a:ahLst/>
              <a:cxnLst/>
              <a:rect l="l" t="t" r="r" b="b"/>
              <a:pathLst>
                <a:path w="640" h="878" extrusionOk="0">
                  <a:moveTo>
                    <a:pt x="401" y="1"/>
                  </a:moveTo>
                  <a:cubicBezTo>
                    <a:pt x="383" y="1"/>
                    <a:pt x="364" y="3"/>
                    <a:pt x="345" y="9"/>
                  </a:cubicBezTo>
                  <a:lnTo>
                    <a:pt x="264" y="39"/>
                  </a:lnTo>
                  <a:cubicBezTo>
                    <a:pt x="238" y="58"/>
                    <a:pt x="211" y="74"/>
                    <a:pt x="185" y="93"/>
                  </a:cubicBezTo>
                  <a:cubicBezTo>
                    <a:pt x="162" y="119"/>
                    <a:pt x="138" y="142"/>
                    <a:pt x="116" y="167"/>
                  </a:cubicBezTo>
                  <a:cubicBezTo>
                    <a:pt x="81" y="209"/>
                    <a:pt x="55" y="258"/>
                    <a:pt x="39" y="311"/>
                  </a:cubicBezTo>
                  <a:cubicBezTo>
                    <a:pt x="16" y="359"/>
                    <a:pt x="5" y="410"/>
                    <a:pt x="1" y="462"/>
                  </a:cubicBezTo>
                  <a:lnTo>
                    <a:pt x="1" y="479"/>
                  </a:lnTo>
                  <a:cubicBezTo>
                    <a:pt x="1" y="512"/>
                    <a:pt x="1" y="547"/>
                    <a:pt x="6" y="579"/>
                  </a:cubicBezTo>
                  <a:cubicBezTo>
                    <a:pt x="8" y="589"/>
                    <a:pt x="10" y="600"/>
                    <a:pt x="13" y="609"/>
                  </a:cubicBezTo>
                  <a:cubicBezTo>
                    <a:pt x="14" y="620"/>
                    <a:pt x="14" y="630"/>
                    <a:pt x="16" y="640"/>
                  </a:cubicBezTo>
                  <a:cubicBezTo>
                    <a:pt x="21" y="665"/>
                    <a:pt x="29" y="692"/>
                    <a:pt x="38" y="716"/>
                  </a:cubicBezTo>
                  <a:cubicBezTo>
                    <a:pt x="40" y="722"/>
                    <a:pt x="42" y="729"/>
                    <a:pt x="44" y="733"/>
                  </a:cubicBezTo>
                  <a:cubicBezTo>
                    <a:pt x="63" y="772"/>
                    <a:pt x="89" y="810"/>
                    <a:pt x="119" y="841"/>
                  </a:cubicBezTo>
                  <a:cubicBezTo>
                    <a:pt x="144" y="866"/>
                    <a:pt x="175" y="878"/>
                    <a:pt x="207" y="878"/>
                  </a:cubicBezTo>
                  <a:cubicBezTo>
                    <a:pt x="232" y="878"/>
                    <a:pt x="257" y="871"/>
                    <a:pt x="280" y="859"/>
                  </a:cubicBezTo>
                  <a:cubicBezTo>
                    <a:pt x="311" y="841"/>
                    <a:pt x="338" y="819"/>
                    <a:pt x="359" y="791"/>
                  </a:cubicBezTo>
                  <a:cubicBezTo>
                    <a:pt x="374" y="772"/>
                    <a:pt x="383" y="750"/>
                    <a:pt x="394" y="729"/>
                  </a:cubicBezTo>
                  <a:cubicBezTo>
                    <a:pt x="401" y="723"/>
                    <a:pt x="409" y="719"/>
                    <a:pt x="416" y="712"/>
                  </a:cubicBezTo>
                  <a:cubicBezTo>
                    <a:pt x="444" y="697"/>
                    <a:pt x="470" y="676"/>
                    <a:pt x="490" y="649"/>
                  </a:cubicBezTo>
                  <a:cubicBezTo>
                    <a:pt x="517" y="624"/>
                    <a:pt x="538" y="597"/>
                    <a:pt x="555" y="566"/>
                  </a:cubicBezTo>
                  <a:cubicBezTo>
                    <a:pt x="587" y="521"/>
                    <a:pt x="610" y="471"/>
                    <a:pt x="623" y="418"/>
                  </a:cubicBezTo>
                  <a:cubicBezTo>
                    <a:pt x="627" y="384"/>
                    <a:pt x="634" y="350"/>
                    <a:pt x="639" y="318"/>
                  </a:cubicBezTo>
                  <a:cubicBezTo>
                    <a:pt x="639" y="288"/>
                    <a:pt x="638" y="257"/>
                    <a:pt x="637" y="226"/>
                  </a:cubicBezTo>
                  <a:cubicBezTo>
                    <a:pt x="631" y="181"/>
                    <a:pt x="616" y="142"/>
                    <a:pt x="589" y="106"/>
                  </a:cubicBezTo>
                  <a:cubicBezTo>
                    <a:pt x="577" y="81"/>
                    <a:pt x="561" y="60"/>
                    <a:pt x="535" y="49"/>
                  </a:cubicBezTo>
                  <a:cubicBezTo>
                    <a:pt x="516" y="29"/>
                    <a:pt x="493" y="17"/>
                    <a:pt x="466" y="13"/>
                  </a:cubicBezTo>
                  <a:cubicBezTo>
                    <a:pt x="444" y="5"/>
                    <a:pt x="423" y="1"/>
                    <a:pt x="40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p:nvPr/>
          </p:nvSpPr>
          <p:spPr>
            <a:xfrm>
              <a:off x="215147" y="2498393"/>
              <a:ext cx="13318" cy="16626"/>
            </a:xfrm>
            <a:custGeom>
              <a:avLst/>
              <a:gdLst/>
              <a:ahLst/>
              <a:cxnLst/>
              <a:rect l="l" t="t" r="r" b="b"/>
              <a:pathLst>
                <a:path w="318" h="397" extrusionOk="0">
                  <a:moveTo>
                    <a:pt x="182" y="0"/>
                  </a:moveTo>
                  <a:cubicBezTo>
                    <a:pt x="174" y="0"/>
                    <a:pt x="165" y="1"/>
                    <a:pt x="157" y="3"/>
                  </a:cubicBezTo>
                  <a:cubicBezTo>
                    <a:pt x="136" y="8"/>
                    <a:pt x="117" y="18"/>
                    <a:pt x="104" y="31"/>
                  </a:cubicBezTo>
                  <a:cubicBezTo>
                    <a:pt x="90" y="42"/>
                    <a:pt x="81" y="56"/>
                    <a:pt x="71" y="71"/>
                  </a:cubicBezTo>
                  <a:lnTo>
                    <a:pt x="70" y="71"/>
                  </a:lnTo>
                  <a:cubicBezTo>
                    <a:pt x="62" y="77"/>
                    <a:pt x="55" y="84"/>
                    <a:pt x="47" y="90"/>
                  </a:cubicBezTo>
                  <a:cubicBezTo>
                    <a:pt x="40" y="98"/>
                    <a:pt x="33" y="106"/>
                    <a:pt x="26" y="117"/>
                  </a:cubicBezTo>
                  <a:cubicBezTo>
                    <a:pt x="21" y="126"/>
                    <a:pt x="16" y="138"/>
                    <a:pt x="10" y="149"/>
                  </a:cubicBezTo>
                  <a:cubicBezTo>
                    <a:pt x="3" y="167"/>
                    <a:pt x="1" y="186"/>
                    <a:pt x="2" y="205"/>
                  </a:cubicBezTo>
                  <a:cubicBezTo>
                    <a:pt x="1" y="217"/>
                    <a:pt x="2" y="228"/>
                    <a:pt x="3" y="241"/>
                  </a:cubicBezTo>
                  <a:cubicBezTo>
                    <a:pt x="3" y="254"/>
                    <a:pt x="8" y="265"/>
                    <a:pt x="13" y="274"/>
                  </a:cubicBezTo>
                  <a:cubicBezTo>
                    <a:pt x="16" y="285"/>
                    <a:pt x="21" y="294"/>
                    <a:pt x="28" y="301"/>
                  </a:cubicBezTo>
                  <a:cubicBezTo>
                    <a:pt x="35" y="312"/>
                    <a:pt x="43" y="319"/>
                    <a:pt x="54" y="326"/>
                  </a:cubicBezTo>
                  <a:cubicBezTo>
                    <a:pt x="60" y="336"/>
                    <a:pt x="66" y="350"/>
                    <a:pt x="75" y="361"/>
                  </a:cubicBezTo>
                  <a:cubicBezTo>
                    <a:pt x="85" y="369"/>
                    <a:pt x="96" y="377"/>
                    <a:pt x="108" y="384"/>
                  </a:cubicBezTo>
                  <a:cubicBezTo>
                    <a:pt x="124" y="393"/>
                    <a:pt x="141" y="397"/>
                    <a:pt x="159" y="397"/>
                  </a:cubicBezTo>
                  <a:cubicBezTo>
                    <a:pt x="167" y="397"/>
                    <a:pt x="175" y="396"/>
                    <a:pt x="184" y="395"/>
                  </a:cubicBezTo>
                  <a:lnTo>
                    <a:pt x="185" y="395"/>
                  </a:lnTo>
                  <a:cubicBezTo>
                    <a:pt x="197" y="389"/>
                    <a:pt x="210" y="384"/>
                    <a:pt x="223" y="380"/>
                  </a:cubicBezTo>
                  <a:cubicBezTo>
                    <a:pt x="241" y="368"/>
                    <a:pt x="258" y="353"/>
                    <a:pt x="271" y="334"/>
                  </a:cubicBezTo>
                  <a:cubicBezTo>
                    <a:pt x="280" y="321"/>
                    <a:pt x="288" y="308"/>
                    <a:pt x="294" y="293"/>
                  </a:cubicBezTo>
                  <a:cubicBezTo>
                    <a:pt x="306" y="269"/>
                    <a:pt x="314" y="244"/>
                    <a:pt x="315" y="218"/>
                  </a:cubicBezTo>
                  <a:cubicBezTo>
                    <a:pt x="315" y="199"/>
                    <a:pt x="318" y="183"/>
                    <a:pt x="318" y="164"/>
                  </a:cubicBezTo>
                  <a:cubicBezTo>
                    <a:pt x="314" y="149"/>
                    <a:pt x="313" y="132"/>
                    <a:pt x="308" y="117"/>
                  </a:cubicBezTo>
                  <a:cubicBezTo>
                    <a:pt x="304" y="95"/>
                    <a:pt x="294" y="75"/>
                    <a:pt x="279" y="56"/>
                  </a:cubicBezTo>
                  <a:cubicBezTo>
                    <a:pt x="269" y="37"/>
                    <a:pt x="253" y="23"/>
                    <a:pt x="235" y="14"/>
                  </a:cubicBezTo>
                  <a:lnTo>
                    <a:pt x="233" y="14"/>
                  </a:lnTo>
                  <a:cubicBezTo>
                    <a:pt x="217" y="4"/>
                    <a:pt x="200"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a:off x="396988" y="2463089"/>
              <a:ext cx="19642" cy="15035"/>
            </a:xfrm>
            <a:custGeom>
              <a:avLst/>
              <a:gdLst/>
              <a:ahLst/>
              <a:cxnLst/>
              <a:rect l="l" t="t" r="r" b="b"/>
              <a:pathLst>
                <a:path w="469" h="359" extrusionOk="0">
                  <a:moveTo>
                    <a:pt x="186" y="1"/>
                  </a:moveTo>
                  <a:cubicBezTo>
                    <a:pt x="119" y="1"/>
                    <a:pt x="52" y="42"/>
                    <a:pt x="21" y="100"/>
                  </a:cubicBezTo>
                  <a:cubicBezTo>
                    <a:pt x="10" y="114"/>
                    <a:pt x="5" y="131"/>
                    <a:pt x="3" y="148"/>
                  </a:cubicBezTo>
                  <a:cubicBezTo>
                    <a:pt x="1" y="163"/>
                    <a:pt x="2" y="179"/>
                    <a:pt x="10" y="193"/>
                  </a:cubicBezTo>
                  <a:cubicBezTo>
                    <a:pt x="14" y="207"/>
                    <a:pt x="22" y="220"/>
                    <a:pt x="36" y="228"/>
                  </a:cubicBezTo>
                  <a:cubicBezTo>
                    <a:pt x="55" y="240"/>
                    <a:pt x="73" y="248"/>
                    <a:pt x="96" y="248"/>
                  </a:cubicBezTo>
                  <a:cubicBezTo>
                    <a:pt x="105" y="248"/>
                    <a:pt x="116" y="249"/>
                    <a:pt x="127" y="251"/>
                  </a:cubicBezTo>
                  <a:cubicBezTo>
                    <a:pt x="147" y="256"/>
                    <a:pt x="170" y="263"/>
                    <a:pt x="188" y="274"/>
                  </a:cubicBezTo>
                  <a:cubicBezTo>
                    <a:pt x="219" y="290"/>
                    <a:pt x="246" y="310"/>
                    <a:pt x="269" y="336"/>
                  </a:cubicBezTo>
                  <a:lnTo>
                    <a:pt x="261" y="328"/>
                  </a:lnTo>
                  <a:lnTo>
                    <a:pt x="261" y="328"/>
                  </a:lnTo>
                  <a:cubicBezTo>
                    <a:pt x="268" y="338"/>
                    <a:pt x="275" y="344"/>
                    <a:pt x="285" y="348"/>
                  </a:cubicBezTo>
                  <a:cubicBezTo>
                    <a:pt x="295" y="355"/>
                    <a:pt x="307" y="358"/>
                    <a:pt x="319" y="358"/>
                  </a:cubicBezTo>
                  <a:cubicBezTo>
                    <a:pt x="321" y="358"/>
                    <a:pt x="323" y="358"/>
                    <a:pt x="325" y="358"/>
                  </a:cubicBezTo>
                  <a:cubicBezTo>
                    <a:pt x="351" y="358"/>
                    <a:pt x="379" y="350"/>
                    <a:pt x="402" y="336"/>
                  </a:cubicBezTo>
                  <a:cubicBezTo>
                    <a:pt x="425" y="321"/>
                    <a:pt x="449" y="298"/>
                    <a:pt x="458" y="271"/>
                  </a:cubicBezTo>
                  <a:cubicBezTo>
                    <a:pt x="459" y="263"/>
                    <a:pt x="463" y="256"/>
                    <a:pt x="464" y="248"/>
                  </a:cubicBezTo>
                  <a:cubicBezTo>
                    <a:pt x="468" y="233"/>
                    <a:pt x="464" y="220"/>
                    <a:pt x="456" y="206"/>
                  </a:cubicBezTo>
                  <a:cubicBezTo>
                    <a:pt x="414" y="111"/>
                    <a:pt x="329" y="37"/>
                    <a:pt x="228" y="7"/>
                  </a:cubicBezTo>
                  <a:cubicBezTo>
                    <a:pt x="215" y="3"/>
                    <a:pt x="200" y="1"/>
                    <a:pt x="18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p:nvPr/>
          </p:nvSpPr>
          <p:spPr>
            <a:xfrm>
              <a:off x="444814" y="2516067"/>
              <a:ext cx="21317" cy="17380"/>
            </a:xfrm>
            <a:custGeom>
              <a:avLst/>
              <a:gdLst/>
              <a:ahLst/>
              <a:cxnLst/>
              <a:rect l="l" t="t" r="r" b="b"/>
              <a:pathLst>
                <a:path w="509" h="415" extrusionOk="0">
                  <a:moveTo>
                    <a:pt x="315" y="1"/>
                  </a:moveTo>
                  <a:cubicBezTo>
                    <a:pt x="312" y="1"/>
                    <a:pt x="309" y="1"/>
                    <a:pt x="305" y="1"/>
                  </a:cubicBezTo>
                  <a:cubicBezTo>
                    <a:pt x="271" y="1"/>
                    <a:pt x="237" y="9"/>
                    <a:pt x="208" y="23"/>
                  </a:cubicBezTo>
                  <a:cubicBezTo>
                    <a:pt x="174" y="34"/>
                    <a:pt x="141" y="49"/>
                    <a:pt x="113" y="70"/>
                  </a:cubicBezTo>
                  <a:cubicBezTo>
                    <a:pt x="86" y="89"/>
                    <a:pt x="62" y="114"/>
                    <a:pt x="45" y="141"/>
                  </a:cubicBezTo>
                  <a:cubicBezTo>
                    <a:pt x="26" y="162"/>
                    <a:pt x="12" y="190"/>
                    <a:pt x="6" y="218"/>
                  </a:cubicBezTo>
                  <a:lnTo>
                    <a:pt x="0" y="271"/>
                  </a:lnTo>
                  <a:cubicBezTo>
                    <a:pt x="4" y="306"/>
                    <a:pt x="18" y="337"/>
                    <a:pt x="45" y="362"/>
                  </a:cubicBezTo>
                  <a:cubicBezTo>
                    <a:pt x="60" y="373"/>
                    <a:pt x="73" y="382"/>
                    <a:pt x="88" y="393"/>
                  </a:cubicBezTo>
                  <a:cubicBezTo>
                    <a:pt x="123" y="408"/>
                    <a:pt x="157" y="415"/>
                    <a:pt x="193" y="415"/>
                  </a:cubicBezTo>
                  <a:cubicBezTo>
                    <a:pt x="197" y="415"/>
                    <a:pt x="200" y="415"/>
                    <a:pt x="203" y="415"/>
                  </a:cubicBezTo>
                  <a:cubicBezTo>
                    <a:pt x="237" y="415"/>
                    <a:pt x="271" y="406"/>
                    <a:pt x="302" y="393"/>
                  </a:cubicBezTo>
                  <a:cubicBezTo>
                    <a:pt x="336" y="382"/>
                    <a:pt x="367" y="367"/>
                    <a:pt x="397" y="345"/>
                  </a:cubicBezTo>
                  <a:cubicBezTo>
                    <a:pt x="424" y="326"/>
                    <a:pt x="446" y="303"/>
                    <a:pt x="465" y="276"/>
                  </a:cubicBezTo>
                  <a:cubicBezTo>
                    <a:pt x="483" y="253"/>
                    <a:pt x="496" y="226"/>
                    <a:pt x="503" y="198"/>
                  </a:cubicBezTo>
                  <a:lnTo>
                    <a:pt x="508" y="145"/>
                  </a:lnTo>
                  <a:cubicBezTo>
                    <a:pt x="506" y="110"/>
                    <a:pt x="489" y="80"/>
                    <a:pt x="465" y="54"/>
                  </a:cubicBezTo>
                  <a:cubicBezTo>
                    <a:pt x="449" y="43"/>
                    <a:pt x="435" y="34"/>
                    <a:pt x="420" y="23"/>
                  </a:cubicBezTo>
                  <a:cubicBezTo>
                    <a:pt x="387" y="8"/>
                    <a:pt x="352" y="1"/>
                    <a:pt x="3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p:nvPr/>
          </p:nvSpPr>
          <p:spPr>
            <a:xfrm>
              <a:off x="494065" y="2567160"/>
              <a:ext cx="20228" cy="15454"/>
            </a:xfrm>
            <a:custGeom>
              <a:avLst/>
              <a:gdLst/>
              <a:ahLst/>
              <a:cxnLst/>
              <a:rect l="l" t="t" r="r" b="b"/>
              <a:pathLst>
                <a:path w="483" h="369" extrusionOk="0">
                  <a:moveTo>
                    <a:pt x="288" y="0"/>
                  </a:moveTo>
                  <a:cubicBezTo>
                    <a:pt x="275" y="0"/>
                    <a:pt x="262" y="1"/>
                    <a:pt x="249" y="3"/>
                  </a:cubicBezTo>
                  <a:cubicBezTo>
                    <a:pt x="229" y="8"/>
                    <a:pt x="207" y="13"/>
                    <a:pt x="187" y="19"/>
                  </a:cubicBezTo>
                  <a:cubicBezTo>
                    <a:pt x="146" y="32"/>
                    <a:pt x="111" y="53"/>
                    <a:pt x="78" y="80"/>
                  </a:cubicBezTo>
                  <a:cubicBezTo>
                    <a:pt x="64" y="93"/>
                    <a:pt x="52" y="107"/>
                    <a:pt x="39" y="122"/>
                  </a:cubicBezTo>
                  <a:cubicBezTo>
                    <a:pt x="29" y="135"/>
                    <a:pt x="21" y="150"/>
                    <a:pt x="14" y="168"/>
                  </a:cubicBezTo>
                  <a:cubicBezTo>
                    <a:pt x="2" y="198"/>
                    <a:pt x="1" y="230"/>
                    <a:pt x="10" y="260"/>
                  </a:cubicBezTo>
                  <a:cubicBezTo>
                    <a:pt x="14" y="276"/>
                    <a:pt x="22" y="291"/>
                    <a:pt x="35" y="303"/>
                  </a:cubicBezTo>
                  <a:cubicBezTo>
                    <a:pt x="51" y="324"/>
                    <a:pt x="70" y="337"/>
                    <a:pt x="96" y="345"/>
                  </a:cubicBezTo>
                  <a:cubicBezTo>
                    <a:pt x="119" y="359"/>
                    <a:pt x="146" y="366"/>
                    <a:pt x="174" y="367"/>
                  </a:cubicBezTo>
                  <a:cubicBezTo>
                    <a:pt x="183" y="368"/>
                    <a:pt x="192" y="369"/>
                    <a:pt x="200" y="369"/>
                  </a:cubicBezTo>
                  <a:cubicBezTo>
                    <a:pt x="223" y="369"/>
                    <a:pt x="246" y="365"/>
                    <a:pt x="268" y="359"/>
                  </a:cubicBezTo>
                  <a:cubicBezTo>
                    <a:pt x="300" y="354"/>
                    <a:pt x="330" y="341"/>
                    <a:pt x="360" y="325"/>
                  </a:cubicBezTo>
                  <a:cubicBezTo>
                    <a:pt x="395" y="306"/>
                    <a:pt x="424" y="279"/>
                    <a:pt x="448" y="249"/>
                  </a:cubicBezTo>
                  <a:lnTo>
                    <a:pt x="473" y="203"/>
                  </a:lnTo>
                  <a:cubicBezTo>
                    <a:pt x="482" y="171"/>
                    <a:pt x="482" y="138"/>
                    <a:pt x="473" y="107"/>
                  </a:cubicBezTo>
                  <a:cubicBezTo>
                    <a:pt x="466" y="83"/>
                    <a:pt x="452" y="62"/>
                    <a:pt x="432" y="49"/>
                  </a:cubicBezTo>
                  <a:cubicBezTo>
                    <a:pt x="414" y="30"/>
                    <a:pt x="394" y="19"/>
                    <a:pt x="367" y="12"/>
                  </a:cubicBezTo>
                  <a:cubicBezTo>
                    <a:pt x="341" y="4"/>
                    <a:pt x="315" y="0"/>
                    <a:pt x="28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p:nvPr/>
          </p:nvSpPr>
          <p:spPr>
            <a:xfrm>
              <a:off x="546582" y="2565275"/>
              <a:ext cx="32750" cy="25128"/>
            </a:xfrm>
            <a:custGeom>
              <a:avLst/>
              <a:gdLst/>
              <a:ahLst/>
              <a:cxnLst/>
              <a:rect l="l" t="t" r="r" b="b"/>
              <a:pathLst>
                <a:path w="782" h="600" extrusionOk="0">
                  <a:moveTo>
                    <a:pt x="524" y="0"/>
                  </a:moveTo>
                  <a:cubicBezTo>
                    <a:pt x="338" y="0"/>
                    <a:pt x="143" y="88"/>
                    <a:pt x="64" y="268"/>
                  </a:cubicBezTo>
                  <a:cubicBezTo>
                    <a:pt x="1" y="414"/>
                    <a:pt x="78" y="599"/>
                    <a:pt x="258" y="599"/>
                  </a:cubicBezTo>
                  <a:cubicBezTo>
                    <a:pt x="443" y="599"/>
                    <a:pt x="639" y="511"/>
                    <a:pt x="716" y="331"/>
                  </a:cubicBezTo>
                  <a:cubicBezTo>
                    <a:pt x="782" y="186"/>
                    <a:pt x="703" y="0"/>
                    <a:pt x="52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p:nvPr/>
          </p:nvSpPr>
          <p:spPr>
            <a:xfrm>
              <a:off x="394433" y="2551790"/>
              <a:ext cx="33965" cy="46194"/>
            </a:xfrm>
            <a:custGeom>
              <a:avLst/>
              <a:gdLst/>
              <a:ahLst/>
              <a:cxnLst/>
              <a:rect l="l" t="t" r="r" b="b"/>
              <a:pathLst>
                <a:path w="811" h="1103" extrusionOk="0">
                  <a:moveTo>
                    <a:pt x="451" y="0"/>
                  </a:moveTo>
                  <a:cubicBezTo>
                    <a:pt x="414" y="0"/>
                    <a:pt x="378" y="9"/>
                    <a:pt x="344" y="27"/>
                  </a:cubicBezTo>
                  <a:cubicBezTo>
                    <a:pt x="287" y="41"/>
                    <a:pt x="239" y="71"/>
                    <a:pt x="197" y="116"/>
                  </a:cubicBezTo>
                  <a:cubicBezTo>
                    <a:pt x="147" y="162"/>
                    <a:pt x="111" y="216"/>
                    <a:pt x="83" y="277"/>
                  </a:cubicBezTo>
                  <a:cubicBezTo>
                    <a:pt x="45" y="340"/>
                    <a:pt x="22" y="407"/>
                    <a:pt x="12" y="481"/>
                  </a:cubicBezTo>
                  <a:cubicBezTo>
                    <a:pt x="9" y="529"/>
                    <a:pt x="3" y="578"/>
                    <a:pt x="1" y="627"/>
                  </a:cubicBezTo>
                  <a:cubicBezTo>
                    <a:pt x="1" y="718"/>
                    <a:pt x="21" y="803"/>
                    <a:pt x="58" y="887"/>
                  </a:cubicBezTo>
                  <a:cubicBezTo>
                    <a:pt x="79" y="921"/>
                    <a:pt x="100" y="952"/>
                    <a:pt x="121" y="986"/>
                  </a:cubicBezTo>
                  <a:cubicBezTo>
                    <a:pt x="172" y="1045"/>
                    <a:pt x="233" y="1081"/>
                    <a:pt x="307" y="1097"/>
                  </a:cubicBezTo>
                  <a:cubicBezTo>
                    <a:pt x="324" y="1101"/>
                    <a:pt x="342" y="1103"/>
                    <a:pt x="358" y="1103"/>
                  </a:cubicBezTo>
                  <a:cubicBezTo>
                    <a:pt x="396" y="1103"/>
                    <a:pt x="432" y="1094"/>
                    <a:pt x="466" y="1079"/>
                  </a:cubicBezTo>
                  <a:cubicBezTo>
                    <a:pt x="524" y="1064"/>
                    <a:pt x="571" y="1032"/>
                    <a:pt x="613" y="988"/>
                  </a:cubicBezTo>
                  <a:cubicBezTo>
                    <a:pt x="662" y="943"/>
                    <a:pt x="700" y="889"/>
                    <a:pt x="727" y="828"/>
                  </a:cubicBezTo>
                  <a:cubicBezTo>
                    <a:pt x="764" y="765"/>
                    <a:pt x="788" y="698"/>
                    <a:pt x="798" y="624"/>
                  </a:cubicBezTo>
                  <a:cubicBezTo>
                    <a:pt x="802" y="576"/>
                    <a:pt x="807" y="525"/>
                    <a:pt x="810" y="477"/>
                  </a:cubicBezTo>
                  <a:cubicBezTo>
                    <a:pt x="810" y="383"/>
                    <a:pt x="790" y="299"/>
                    <a:pt x="753" y="216"/>
                  </a:cubicBezTo>
                  <a:cubicBezTo>
                    <a:pt x="730" y="182"/>
                    <a:pt x="710" y="150"/>
                    <a:pt x="688" y="116"/>
                  </a:cubicBezTo>
                  <a:cubicBezTo>
                    <a:pt x="639" y="58"/>
                    <a:pt x="578" y="21"/>
                    <a:pt x="504" y="6"/>
                  </a:cubicBezTo>
                  <a:cubicBezTo>
                    <a:pt x="486" y="2"/>
                    <a:pt x="468" y="0"/>
                    <a:pt x="45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580378" y="2621645"/>
              <a:ext cx="36184" cy="30782"/>
            </a:xfrm>
            <a:custGeom>
              <a:avLst/>
              <a:gdLst/>
              <a:ahLst/>
              <a:cxnLst/>
              <a:rect l="l" t="t" r="r" b="b"/>
              <a:pathLst>
                <a:path w="864" h="735" extrusionOk="0">
                  <a:moveTo>
                    <a:pt x="471" y="0"/>
                  </a:moveTo>
                  <a:cubicBezTo>
                    <a:pt x="126" y="0"/>
                    <a:pt x="0" y="735"/>
                    <a:pt x="391" y="735"/>
                  </a:cubicBezTo>
                  <a:cubicBezTo>
                    <a:pt x="736" y="734"/>
                    <a:pt x="864" y="0"/>
                    <a:pt x="47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16"/>
          <p:cNvSpPr/>
          <p:nvPr/>
        </p:nvSpPr>
        <p:spPr>
          <a:xfrm>
            <a:off x="6377975" y="0"/>
            <a:ext cx="2765963" cy="860759"/>
          </a:xfrm>
          <a:custGeom>
            <a:avLst/>
            <a:gdLst/>
            <a:ahLst/>
            <a:cxnLst/>
            <a:rect l="l" t="t" r="r" b="b"/>
            <a:pathLst>
              <a:path w="76646" h="23852" extrusionOk="0">
                <a:moveTo>
                  <a:pt x="0" y="1"/>
                </a:moveTo>
                <a:cubicBezTo>
                  <a:pt x="1586" y="1933"/>
                  <a:pt x="3511" y="3626"/>
                  <a:pt x="5631" y="4938"/>
                </a:cubicBezTo>
                <a:cubicBezTo>
                  <a:pt x="8252" y="6557"/>
                  <a:pt x="11261" y="7219"/>
                  <a:pt x="14322" y="7358"/>
                </a:cubicBezTo>
                <a:cubicBezTo>
                  <a:pt x="14626" y="7371"/>
                  <a:pt x="14929" y="7378"/>
                  <a:pt x="15231" y="7378"/>
                </a:cubicBezTo>
                <a:cubicBezTo>
                  <a:pt x="16534" y="7378"/>
                  <a:pt x="17822" y="7254"/>
                  <a:pt x="19113" y="7023"/>
                </a:cubicBezTo>
                <a:cubicBezTo>
                  <a:pt x="20607" y="6756"/>
                  <a:pt x="22115" y="6429"/>
                  <a:pt x="23640" y="6424"/>
                </a:cubicBezTo>
                <a:cubicBezTo>
                  <a:pt x="23668" y="6423"/>
                  <a:pt x="23696" y="6423"/>
                  <a:pt x="23724" y="6423"/>
                </a:cubicBezTo>
                <a:cubicBezTo>
                  <a:pt x="24359" y="6423"/>
                  <a:pt x="25046" y="6472"/>
                  <a:pt x="25614" y="6771"/>
                </a:cubicBezTo>
                <a:cubicBezTo>
                  <a:pt x="26281" y="7119"/>
                  <a:pt x="26765" y="7749"/>
                  <a:pt x="27273" y="8288"/>
                </a:cubicBezTo>
                <a:cubicBezTo>
                  <a:pt x="28477" y="9558"/>
                  <a:pt x="30196" y="9981"/>
                  <a:pt x="31641" y="10901"/>
                </a:cubicBezTo>
                <a:cubicBezTo>
                  <a:pt x="32449" y="11419"/>
                  <a:pt x="33177" y="12077"/>
                  <a:pt x="33917" y="12680"/>
                </a:cubicBezTo>
                <a:cubicBezTo>
                  <a:pt x="34629" y="13260"/>
                  <a:pt x="35337" y="13842"/>
                  <a:pt x="36033" y="14438"/>
                </a:cubicBezTo>
                <a:cubicBezTo>
                  <a:pt x="37458" y="15657"/>
                  <a:pt x="38799" y="16946"/>
                  <a:pt x="40127" y="18269"/>
                </a:cubicBezTo>
                <a:cubicBezTo>
                  <a:pt x="42533" y="20667"/>
                  <a:pt x="45703" y="22016"/>
                  <a:pt x="48913" y="22961"/>
                </a:cubicBezTo>
                <a:cubicBezTo>
                  <a:pt x="49660" y="23180"/>
                  <a:pt x="50431" y="23384"/>
                  <a:pt x="51215" y="23384"/>
                </a:cubicBezTo>
                <a:cubicBezTo>
                  <a:pt x="51218" y="23384"/>
                  <a:pt x="51220" y="23384"/>
                  <a:pt x="51223" y="23384"/>
                </a:cubicBezTo>
                <a:cubicBezTo>
                  <a:pt x="52014" y="23381"/>
                  <a:pt x="52782" y="23160"/>
                  <a:pt x="53514" y="22873"/>
                </a:cubicBezTo>
                <a:cubicBezTo>
                  <a:pt x="54368" y="22538"/>
                  <a:pt x="55210" y="22104"/>
                  <a:pt x="56129" y="21972"/>
                </a:cubicBezTo>
                <a:cubicBezTo>
                  <a:pt x="56294" y="21948"/>
                  <a:pt x="56458" y="21937"/>
                  <a:pt x="56619" y="21937"/>
                </a:cubicBezTo>
                <a:cubicBezTo>
                  <a:pt x="57344" y="21937"/>
                  <a:pt x="58027" y="22165"/>
                  <a:pt x="58692" y="22483"/>
                </a:cubicBezTo>
                <a:cubicBezTo>
                  <a:pt x="59465" y="22851"/>
                  <a:pt x="60202" y="23297"/>
                  <a:pt x="61039" y="23503"/>
                </a:cubicBezTo>
                <a:cubicBezTo>
                  <a:pt x="61925" y="23721"/>
                  <a:pt x="62858" y="23785"/>
                  <a:pt x="63766" y="23823"/>
                </a:cubicBezTo>
                <a:cubicBezTo>
                  <a:pt x="64220" y="23841"/>
                  <a:pt x="64674" y="23852"/>
                  <a:pt x="65127" y="23852"/>
                </a:cubicBezTo>
                <a:cubicBezTo>
                  <a:pt x="66497" y="23852"/>
                  <a:pt x="67864" y="23755"/>
                  <a:pt x="69216" y="23480"/>
                </a:cubicBezTo>
                <a:cubicBezTo>
                  <a:pt x="70987" y="23118"/>
                  <a:pt x="72615" y="22433"/>
                  <a:pt x="74281" y="21747"/>
                </a:cubicBezTo>
                <a:cubicBezTo>
                  <a:pt x="75068" y="21423"/>
                  <a:pt x="75873" y="21140"/>
                  <a:pt x="76646" y="20784"/>
                </a:cubicBezTo>
                <a:lnTo>
                  <a:pt x="7664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p:nvPr/>
        </p:nvSpPr>
        <p:spPr>
          <a:xfrm>
            <a:off x="0" y="-6100"/>
            <a:ext cx="867842" cy="2130744"/>
          </a:xfrm>
          <a:custGeom>
            <a:avLst/>
            <a:gdLst/>
            <a:ahLst/>
            <a:cxnLst/>
            <a:rect l="l" t="t" r="r" b="b"/>
            <a:pathLst>
              <a:path w="17631" h="43288" extrusionOk="0">
                <a:moveTo>
                  <a:pt x="1" y="1"/>
                </a:moveTo>
                <a:lnTo>
                  <a:pt x="1" y="43288"/>
                </a:lnTo>
                <a:lnTo>
                  <a:pt x="3" y="43288"/>
                </a:lnTo>
                <a:cubicBezTo>
                  <a:pt x="338" y="43197"/>
                  <a:pt x="674" y="43106"/>
                  <a:pt x="1002" y="42992"/>
                </a:cubicBezTo>
                <a:cubicBezTo>
                  <a:pt x="1542" y="42808"/>
                  <a:pt x="2060" y="42567"/>
                  <a:pt x="2559" y="42294"/>
                </a:cubicBezTo>
                <a:cubicBezTo>
                  <a:pt x="3577" y="41740"/>
                  <a:pt x="4519" y="41054"/>
                  <a:pt x="5381" y="40285"/>
                </a:cubicBezTo>
                <a:cubicBezTo>
                  <a:pt x="6196" y="39557"/>
                  <a:pt x="7000" y="38766"/>
                  <a:pt x="7540" y="37809"/>
                </a:cubicBezTo>
                <a:cubicBezTo>
                  <a:pt x="8023" y="36949"/>
                  <a:pt x="8283" y="35997"/>
                  <a:pt x="8535" y="35050"/>
                </a:cubicBezTo>
                <a:cubicBezTo>
                  <a:pt x="8789" y="34104"/>
                  <a:pt x="9042" y="33137"/>
                  <a:pt x="9540" y="32283"/>
                </a:cubicBezTo>
                <a:cubicBezTo>
                  <a:pt x="9956" y="31569"/>
                  <a:pt x="10509" y="30942"/>
                  <a:pt x="11107" y="30379"/>
                </a:cubicBezTo>
                <a:cubicBezTo>
                  <a:pt x="12327" y="29230"/>
                  <a:pt x="13738" y="28298"/>
                  <a:pt x="14926" y="27112"/>
                </a:cubicBezTo>
                <a:cubicBezTo>
                  <a:pt x="15507" y="26533"/>
                  <a:pt x="16031" y="25886"/>
                  <a:pt x="16421" y="25161"/>
                </a:cubicBezTo>
                <a:cubicBezTo>
                  <a:pt x="16874" y="24318"/>
                  <a:pt x="17108" y="23378"/>
                  <a:pt x="17264" y="22440"/>
                </a:cubicBezTo>
                <a:cubicBezTo>
                  <a:pt x="17630" y="20232"/>
                  <a:pt x="17465" y="17938"/>
                  <a:pt x="16909" y="15776"/>
                </a:cubicBezTo>
                <a:cubicBezTo>
                  <a:pt x="16646" y="14759"/>
                  <a:pt x="16302" y="13751"/>
                  <a:pt x="15826" y="12815"/>
                </a:cubicBezTo>
                <a:cubicBezTo>
                  <a:pt x="15372" y="11927"/>
                  <a:pt x="14808" y="11102"/>
                  <a:pt x="14172" y="10333"/>
                </a:cubicBezTo>
                <a:cubicBezTo>
                  <a:pt x="12865" y="8744"/>
                  <a:pt x="11278" y="7413"/>
                  <a:pt x="9646" y="6172"/>
                </a:cubicBezTo>
                <a:cubicBezTo>
                  <a:pt x="8836" y="5556"/>
                  <a:pt x="8012" y="4956"/>
                  <a:pt x="7189" y="4359"/>
                </a:cubicBezTo>
                <a:cubicBezTo>
                  <a:pt x="6414" y="3799"/>
                  <a:pt x="5652" y="3223"/>
                  <a:pt x="4859" y="2688"/>
                </a:cubicBezTo>
                <a:cubicBezTo>
                  <a:pt x="3333" y="1655"/>
                  <a:pt x="1710" y="706"/>
                  <a:pt x="1"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5" name="Google Shape;145;p16"/>
          <p:cNvGrpSpPr/>
          <p:nvPr/>
        </p:nvGrpSpPr>
        <p:grpSpPr>
          <a:xfrm>
            <a:off x="8120578" y="4284287"/>
            <a:ext cx="616658" cy="648428"/>
            <a:chOff x="2926048" y="4542746"/>
            <a:chExt cx="319960" cy="336461"/>
          </a:xfrm>
        </p:grpSpPr>
        <p:sp>
          <p:nvSpPr>
            <p:cNvPr id="146" name="Google Shape;146;p16"/>
            <p:cNvSpPr/>
            <p:nvPr/>
          </p:nvSpPr>
          <p:spPr>
            <a:xfrm>
              <a:off x="3022455" y="4817183"/>
              <a:ext cx="168" cy="168"/>
            </a:xfrm>
            <a:custGeom>
              <a:avLst/>
              <a:gdLst/>
              <a:ahLst/>
              <a:cxnLst/>
              <a:rect l="l" t="t" r="r" b="b"/>
              <a:pathLst>
                <a:path w="4" h="4" extrusionOk="0">
                  <a:moveTo>
                    <a:pt x="1" y="0"/>
                  </a:moveTo>
                  <a:cubicBezTo>
                    <a:pt x="1" y="3"/>
                    <a:pt x="2" y="3"/>
                    <a:pt x="3" y="3"/>
                  </a:cubicBezTo>
                  <a:cubicBezTo>
                    <a:pt x="2" y="3"/>
                    <a:pt x="1" y="0"/>
                    <a:pt x="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6"/>
            <p:cNvSpPr/>
            <p:nvPr/>
          </p:nvSpPr>
          <p:spPr>
            <a:xfrm>
              <a:off x="3014791" y="4816429"/>
              <a:ext cx="14281" cy="18804"/>
            </a:xfrm>
            <a:custGeom>
              <a:avLst/>
              <a:gdLst/>
              <a:ahLst/>
              <a:cxnLst/>
              <a:rect l="l" t="t" r="r" b="b"/>
              <a:pathLst>
                <a:path w="341" h="449" extrusionOk="0">
                  <a:moveTo>
                    <a:pt x="132" y="1"/>
                  </a:moveTo>
                  <a:cubicBezTo>
                    <a:pt x="127" y="1"/>
                    <a:pt x="121" y="2"/>
                    <a:pt x="116" y="3"/>
                  </a:cubicBezTo>
                  <a:cubicBezTo>
                    <a:pt x="89" y="13"/>
                    <a:pt x="66" y="31"/>
                    <a:pt x="49" y="52"/>
                  </a:cubicBezTo>
                  <a:cubicBezTo>
                    <a:pt x="30" y="77"/>
                    <a:pt x="17" y="104"/>
                    <a:pt x="11" y="132"/>
                  </a:cubicBezTo>
                  <a:cubicBezTo>
                    <a:pt x="7" y="153"/>
                    <a:pt x="6" y="172"/>
                    <a:pt x="3" y="192"/>
                  </a:cubicBezTo>
                  <a:cubicBezTo>
                    <a:pt x="2" y="203"/>
                    <a:pt x="6" y="214"/>
                    <a:pt x="6" y="224"/>
                  </a:cubicBezTo>
                  <a:cubicBezTo>
                    <a:pt x="3" y="234"/>
                    <a:pt x="3" y="243"/>
                    <a:pt x="2" y="253"/>
                  </a:cubicBezTo>
                  <a:cubicBezTo>
                    <a:pt x="1" y="279"/>
                    <a:pt x="3" y="294"/>
                    <a:pt x="13" y="315"/>
                  </a:cubicBezTo>
                  <a:cubicBezTo>
                    <a:pt x="17" y="329"/>
                    <a:pt x="21" y="340"/>
                    <a:pt x="28" y="352"/>
                  </a:cubicBezTo>
                  <a:cubicBezTo>
                    <a:pt x="30" y="356"/>
                    <a:pt x="34" y="363"/>
                    <a:pt x="37" y="368"/>
                  </a:cubicBezTo>
                  <a:cubicBezTo>
                    <a:pt x="48" y="386"/>
                    <a:pt x="60" y="401"/>
                    <a:pt x="71" y="416"/>
                  </a:cubicBezTo>
                  <a:cubicBezTo>
                    <a:pt x="90" y="434"/>
                    <a:pt x="114" y="444"/>
                    <a:pt x="142" y="448"/>
                  </a:cubicBezTo>
                  <a:cubicBezTo>
                    <a:pt x="155" y="447"/>
                    <a:pt x="166" y="444"/>
                    <a:pt x="180" y="444"/>
                  </a:cubicBezTo>
                  <a:cubicBezTo>
                    <a:pt x="209" y="436"/>
                    <a:pt x="234" y="422"/>
                    <a:pt x="257" y="401"/>
                  </a:cubicBezTo>
                  <a:cubicBezTo>
                    <a:pt x="274" y="383"/>
                    <a:pt x="292" y="363"/>
                    <a:pt x="302" y="341"/>
                  </a:cubicBezTo>
                  <a:cubicBezTo>
                    <a:pt x="318" y="319"/>
                    <a:pt x="327" y="294"/>
                    <a:pt x="333" y="268"/>
                  </a:cubicBezTo>
                  <a:cubicBezTo>
                    <a:pt x="340" y="245"/>
                    <a:pt x="341" y="220"/>
                    <a:pt x="338" y="197"/>
                  </a:cubicBezTo>
                  <a:cubicBezTo>
                    <a:pt x="335" y="172"/>
                    <a:pt x="331" y="151"/>
                    <a:pt x="321" y="131"/>
                  </a:cubicBezTo>
                  <a:cubicBezTo>
                    <a:pt x="308" y="108"/>
                    <a:pt x="291" y="89"/>
                    <a:pt x="266" y="77"/>
                  </a:cubicBezTo>
                  <a:cubicBezTo>
                    <a:pt x="257" y="73"/>
                    <a:pt x="247" y="68"/>
                    <a:pt x="239" y="63"/>
                  </a:cubicBezTo>
                  <a:cubicBezTo>
                    <a:pt x="231" y="56"/>
                    <a:pt x="220" y="51"/>
                    <a:pt x="209" y="48"/>
                  </a:cubicBezTo>
                  <a:lnTo>
                    <a:pt x="205" y="44"/>
                  </a:lnTo>
                  <a:cubicBezTo>
                    <a:pt x="203" y="37"/>
                    <a:pt x="197" y="31"/>
                    <a:pt x="192" y="25"/>
                  </a:cubicBezTo>
                  <a:cubicBezTo>
                    <a:pt x="190" y="24"/>
                    <a:pt x="185" y="21"/>
                    <a:pt x="181" y="18"/>
                  </a:cubicBezTo>
                  <a:cubicBezTo>
                    <a:pt x="173" y="10"/>
                    <a:pt x="163" y="3"/>
                    <a:pt x="151" y="3"/>
                  </a:cubicBezTo>
                  <a:cubicBezTo>
                    <a:pt x="144" y="2"/>
                    <a:pt x="138" y="1"/>
                    <a:pt x="1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p:nvPr/>
          </p:nvSpPr>
          <p:spPr>
            <a:xfrm>
              <a:off x="3022287" y="4817099"/>
              <a:ext cx="168" cy="168"/>
            </a:xfrm>
            <a:custGeom>
              <a:avLst/>
              <a:gdLst/>
              <a:ahLst/>
              <a:cxnLst/>
              <a:rect l="l" t="t" r="r" b="b"/>
              <a:pathLst>
                <a:path w="4" h="4" extrusionOk="0">
                  <a:moveTo>
                    <a:pt x="1" y="1"/>
                  </a:moveTo>
                  <a:lnTo>
                    <a:pt x="3" y="4"/>
                  </a:lnTo>
                  <a:lnTo>
                    <a:pt x="3" y="4"/>
                  </a:ln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p:nvPr/>
          </p:nvSpPr>
          <p:spPr>
            <a:xfrm>
              <a:off x="3021659" y="4816722"/>
              <a:ext cx="670" cy="419"/>
            </a:xfrm>
            <a:custGeom>
              <a:avLst/>
              <a:gdLst/>
              <a:ahLst/>
              <a:cxnLst/>
              <a:rect l="l" t="t" r="r" b="b"/>
              <a:pathLst>
                <a:path w="16" h="10" extrusionOk="0">
                  <a:moveTo>
                    <a:pt x="1" y="0"/>
                  </a:moveTo>
                  <a:cubicBezTo>
                    <a:pt x="1" y="1"/>
                    <a:pt x="1" y="1"/>
                    <a:pt x="2" y="1"/>
                  </a:cubicBezTo>
                  <a:lnTo>
                    <a:pt x="2" y="1"/>
                  </a:lnTo>
                  <a:lnTo>
                    <a:pt x="1" y="0"/>
                  </a:lnTo>
                  <a:close/>
                  <a:moveTo>
                    <a:pt x="2" y="1"/>
                  </a:moveTo>
                  <a:lnTo>
                    <a:pt x="16" y="10"/>
                  </a:lnTo>
                  <a:cubicBezTo>
                    <a:pt x="13" y="7"/>
                    <a:pt x="9" y="6"/>
                    <a:pt x="6" y="3"/>
                  </a:cubicBezTo>
                  <a:cubicBezTo>
                    <a:pt x="5" y="2"/>
                    <a:pt x="3" y="2"/>
                    <a:pt x="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3060314" y="4769942"/>
              <a:ext cx="13108" cy="13946"/>
            </a:xfrm>
            <a:custGeom>
              <a:avLst/>
              <a:gdLst/>
              <a:ahLst/>
              <a:cxnLst/>
              <a:rect l="l" t="t" r="r" b="b"/>
              <a:pathLst>
                <a:path w="313" h="333" extrusionOk="0">
                  <a:moveTo>
                    <a:pt x="204" y="0"/>
                  </a:moveTo>
                  <a:cubicBezTo>
                    <a:pt x="184" y="0"/>
                    <a:pt x="163" y="5"/>
                    <a:pt x="146" y="14"/>
                  </a:cubicBezTo>
                  <a:cubicBezTo>
                    <a:pt x="123" y="21"/>
                    <a:pt x="105" y="33"/>
                    <a:pt x="88" y="48"/>
                  </a:cubicBezTo>
                  <a:cubicBezTo>
                    <a:pt x="67" y="63"/>
                    <a:pt x="52" y="82"/>
                    <a:pt x="40" y="103"/>
                  </a:cubicBezTo>
                  <a:cubicBezTo>
                    <a:pt x="25" y="122"/>
                    <a:pt x="14" y="143"/>
                    <a:pt x="10" y="167"/>
                  </a:cubicBezTo>
                  <a:cubicBezTo>
                    <a:pt x="8" y="179"/>
                    <a:pt x="5" y="194"/>
                    <a:pt x="4" y="209"/>
                  </a:cubicBezTo>
                  <a:cubicBezTo>
                    <a:pt x="1" y="235"/>
                    <a:pt x="6" y="259"/>
                    <a:pt x="18" y="281"/>
                  </a:cubicBezTo>
                  <a:cubicBezTo>
                    <a:pt x="27" y="291"/>
                    <a:pt x="33" y="300"/>
                    <a:pt x="41" y="310"/>
                  </a:cubicBezTo>
                  <a:cubicBezTo>
                    <a:pt x="62" y="324"/>
                    <a:pt x="85" y="333"/>
                    <a:pt x="109" y="333"/>
                  </a:cubicBezTo>
                  <a:cubicBezTo>
                    <a:pt x="130" y="333"/>
                    <a:pt x="150" y="329"/>
                    <a:pt x="169" y="319"/>
                  </a:cubicBezTo>
                  <a:cubicBezTo>
                    <a:pt x="191" y="312"/>
                    <a:pt x="210" y="300"/>
                    <a:pt x="227" y="285"/>
                  </a:cubicBezTo>
                  <a:cubicBezTo>
                    <a:pt x="246" y="270"/>
                    <a:pt x="262" y="251"/>
                    <a:pt x="275" y="230"/>
                  </a:cubicBezTo>
                  <a:cubicBezTo>
                    <a:pt x="290" y="211"/>
                    <a:pt x="299" y="190"/>
                    <a:pt x="304" y="167"/>
                  </a:cubicBezTo>
                  <a:cubicBezTo>
                    <a:pt x="306" y="154"/>
                    <a:pt x="310" y="140"/>
                    <a:pt x="311" y="124"/>
                  </a:cubicBezTo>
                  <a:cubicBezTo>
                    <a:pt x="313" y="99"/>
                    <a:pt x="309" y="75"/>
                    <a:pt x="296" y="52"/>
                  </a:cubicBezTo>
                  <a:cubicBezTo>
                    <a:pt x="288" y="42"/>
                    <a:pt x="281" y="33"/>
                    <a:pt x="272" y="25"/>
                  </a:cubicBezTo>
                  <a:cubicBezTo>
                    <a:pt x="252" y="9"/>
                    <a:pt x="230" y="0"/>
                    <a:pt x="20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3082175" y="4713531"/>
              <a:ext cx="40624" cy="40372"/>
            </a:xfrm>
            <a:custGeom>
              <a:avLst/>
              <a:gdLst/>
              <a:ahLst/>
              <a:cxnLst/>
              <a:rect l="l" t="t" r="r" b="b"/>
              <a:pathLst>
                <a:path w="970" h="964" extrusionOk="0">
                  <a:moveTo>
                    <a:pt x="693" y="0"/>
                  </a:moveTo>
                  <a:cubicBezTo>
                    <a:pt x="670" y="0"/>
                    <a:pt x="646" y="4"/>
                    <a:pt x="623" y="11"/>
                  </a:cubicBezTo>
                  <a:cubicBezTo>
                    <a:pt x="569" y="18"/>
                    <a:pt x="517" y="35"/>
                    <a:pt x="470" y="66"/>
                  </a:cubicBezTo>
                  <a:cubicBezTo>
                    <a:pt x="422" y="95"/>
                    <a:pt x="382" y="130"/>
                    <a:pt x="345" y="171"/>
                  </a:cubicBezTo>
                  <a:cubicBezTo>
                    <a:pt x="312" y="192"/>
                    <a:pt x="283" y="216"/>
                    <a:pt x="253" y="239"/>
                  </a:cubicBezTo>
                  <a:cubicBezTo>
                    <a:pt x="249" y="244"/>
                    <a:pt x="242" y="249"/>
                    <a:pt x="237" y="255"/>
                  </a:cubicBezTo>
                  <a:cubicBezTo>
                    <a:pt x="208" y="285"/>
                    <a:pt x="180" y="317"/>
                    <a:pt x="150" y="350"/>
                  </a:cubicBezTo>
                  <a:cubicBezTo>
                    <a:pt x="134" y="369"/>
                    <a:pt x="116" y="399"/>
                    <a:pt x="102" y="424"/>
                  </a:cubicBezTo>
                  <a:cubicBezTo>
                    <a:pt x="62" y="480"/>
                    <a:pt x="33" y="541"/>
                    <a:pt x="16" y="609"/>
                  </a:cubicBezTo>
                  <a:cubicBezTo>
                    <a:pt x="1" y="668"/>
                    <a:pt x="1" y="729"/>
                    <a:pt x="14" y="788"/>
                  </a:cubicBezTo>
                  <a:cubicBezTo>
                    <a:pt x="28" y="843"/>
                    <a:pt x="56" y="887"/>
                    <a:pt x="101" y="920"/>
                  </a:cubicBezTo>
                  <a:cubicBezTo>
                    <a:pt x="142" y="949"/>
                    <a:pt x="186" y="963"/>
                    <a:pt x="233" y="963"/>
                  </a:cubicBezTo>
                  <a:cubicBezTo>
                    <a:pt x="239" y="963"/>
                    <a:pt x="245" y="963"/>
                    <a:pt x="251" y="962"/>
                  </a:cubicBezTo>
                  <a:lnTo>
                    <a:pt x="260" y="962"/>
                  </a:lnTo>
                  <a:cubicBezTo>
                    <a:pt x="291" y="957"/>
                    <a:pt x="323" y="953"/>
                    <a:pt x="353" y="946"/>
                  </a:cubicBezTo>
                  <a:lnTo>
                    <a:pt x="355" y="946"/>
                  </a:lnTo>
                  <a:cubicBezTo>
                    <a:pt x="375" y="951"/>
                    <a:pt x="396" y="953"/>
                    <a:pt x="416" y="953"/>
                  </a:cubicBezTo>
                  <a:cubicBezTo>
                    <a:pt x="439" y="953"/>
                    <a:pt x="462" y="950"/>
                    <a:pt x="486" y="943"/>
                  </a:cubicBezTo>
                  <a:cubicBezTo>
                    <a:pt x="542" y="937"/>
                    <a:pt x="592" y="919"/>
                    <a:pt x="638" y="888"/>
                  </a:cubicBezTo>
                  <a:cubicBezTo>
                    <a:pt x="670" y="865"/>
                    <a:pt x="703" y="839"/>
                    <a:pt x="734" y="815"/>
                  </a:cubicBezTo>
                  <a:cubicBezTo>
                    <a:pt x="799" y="756"/>
                    <a:pt x="849" y="686"/>
                    <a:pt x="887" y="607"/>
                  </a:cubicBezTo>
                  <a:cubicBezTo>
                    <a:pt x="908" y="554"/>
                    <a:pt x="928" y="500"/>
                    <a:pt x="944" y="446"/>
                  </a:cubicBezTo>
                  <a:lnTo>
                    <a:pt x="950" y="431"/>
                  </a:lnTo>
                  <a:cubicBezTo>
                    <a:pt x="950" y="430"/>
                    <a:pt x="951" y="427"/>
                    <a:pt x="951" y="424"/>
                  </a:cubicBezTo>
                  <a:cubicBezTo>
                    <a:pt x="955" y="405"/>
                    <a:pt x="956" y="386"/>
                    <a:pt x="958" y="369"/>
                  </a:cubicBezTo>
                  <a:cubicBezTo>
                    <a:pt x="970" y="332"/>
                    <a:pt x="970" y="297"/>
                    <a:pt x="962" y="262"/>
                  </a:cubicBezTo>
                  <a:cubicBezTo>
                    <a:pt x="963" y="228"/>
                    <a:pt x="955" y="195"/>
                    <a:pt x="936" y="167"/>
                  </a:cubicBezTo>
                  <a:cubicBezTo>
                    <a:pt x="931" y="152"/>
                    <a:pt x="925" y="136"/>
                    <a:pt x="917" y="121"/>
                  </a:cubicBezTo>
                  <a:cubicBezTo>
                    <a:pt x="882" y="66"/>
                    <a:pt x="833" y="30"/>
                    <a:pt x="768" y="11"/>
                  </a:cubicBezTo>
                  <a:cubicBezTo>
                    <a:pt x="743" y="4"/>
                    <a:pt x="718" y="0"/>
                    <a:pt x="69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p:nvPr/>
          </p:nvSpPr>
          <p:spPr>
            <a:xfrm>
              <a:off x="3101984" y="4807760"/>
              <a:ext cx="14700" cy="11224"/>
            </a:xfrm>
            <a:custGeom>
              <a:avLst/>
              <a:gdLst/>
              <a:ahLst/>
              <a:cxnLst/>
              <a:rect l="l" t="t" r="r" b="b"/>
              <a:pathLst>
                <a:path w="351" h="268" extrusionOk="0">
                  <a:moveTo>
                    <a:pt x="191" y="0"/>
                  </a:moveTo>
                  <a:cubicBezTo>
                    <a:pt x="169" y="0"/>
                    <a:pt x="147" y="4"/>
                    <a:pt x="127" y="12"/>
                  </a:cubicBezTo>
                  <a:cubicBezTo>
                    <a:pt x="113" y="19"/>
                    <a:pt x="98" y="25"/>
                    <a:pt x="86" y="31"/>
                  </a:cubicBezTo>
                  <a:cubicBezTo>
                    <a:pt x="67" y="41"/>
                    <a:pt x="52" y="55"/>
                    <a:pt x="39" y="71"/>
                  </a:cubicBezTo>
                  <a:cubicBezTo>
                    <a:pt x="28" y="79"/>
                    <a:pt x="21" y="88"/>
                    <a:pt x="16" y="101"/>
                  </a:cubicBezTo>
                  <a:cubicBezTo>
                    <a:pt x="6" y="116"/>
                    <a:pt x="1" y="130"/>
                    <a:pt x="1" y="149"/>
                  </a:cubicBezTo>
                  <a:cubicBezTo>
                    <a:pt x="2" y="160"/>
                    <a:pt x="5" y="171"/>
                    <a:pt x="6" y="182"/>
                  </a:cubicBezTo>
                  <a:cubicBezTo>
                    <a:pt x="13" y="198"/>
                    <a:pt x="22" y="212"/>
                    <a:pt x="36" y="223"/>
                  </a:cubicBezTo>
                  <a:cubicBezTo>
                    <a:pt x="39" y="224"/>
                    <a:pt x="39" y="225"/>
                    <a:pt x="40" y="228"/>
                  </a:cubicBezTo>
                  <a:cubicBezTo>
                    <a:pt x="41" y="229"/>
                    <a:pt x="43" y="232"/>
                    <a:pt x="46" y="235"/>
                  </a:cubicBezTo>
                  <a:cubicBezTo>
                    <a:pt x="48" y="238"/>
                    <a:pt x="52" y="242"/>
                    <a:pt x="55" y="243"/>
                  </a:cubicBezTo>
                  <a:cubicBezTo>
                    <a:pt x="66" y="252"/>
                    <a:pt x="75" y="259"/>
                    <a:pt x="89" y="262"/>
                  </a:cubicBezTo>
                  <a:lnTo>
                    <a:pt x="94" y="262"/>
                  </a:lnTo>
                  <a:cubicBezTo>
                    <a:pt x="100" y="263"/>
                    <a:pt x="104" y="263"/>
                    <a:pt x="109" y="265"/>
                  </a:cubicBezTo>
                  <a:cubicBezTo>
                    <a:pt x="117" y="267"/>
                    <a:pt x="124" y="268"/>
                    <a:pt x="132" y="268"/>
                  </a:cubicBezTo>
                  <a:cubicBezTo>
                    <a:pt x="138" y="268"/>
                    <a:pt x="145" y="267"/>
                    <a:pt x="151" y="266"/>
                  </a:cubicBezTo>
                  <a:cubicBezTo>
                    <a:pt x="162" y="265"/>
                    <a:pt x="172" y="262"/>
                    <a:pt x="182" y="259"/>
                  </a:cubicBezTo>
                  <a:cubicBezTo>
                    <a:pt x="197" y="255"/>
                    <a:pt x="203" y="251"/>
                    <a:pt x="212" y="247"/>
                  </a:cubicBezTo>
                  <a:cubicBezTo>
                    <a:pt x="215" y="247"/>
                    <a:pt x="215" y="244"/>
                    <a:pt x="216" y="244"/>
                  </a:cubicBezTo>
                  <a:cubicBezTo>
                    <a:pt x="224" y="238"/>
                    <a:pt x="233" y="232"/>
                    <a:pt x="242" y="225"/>
                  </a:cubicBezTo>
                  <a:cubicBezTo>
                    <a:pt x="243" y="224"/>
                    <a:pt x="245" y="224"/>
                    <a:pt x="246" y="223"/>
                  </a:cubicBezTo>
                  <a:cubicBezTo>
                    <a:pt x="265" y="212"/>
                    <a:pt x="280" y="198"/>
                    <a:pt x="294" y="183"/>
                  </a:cubicBezTo>
                  <a:cubicBezTo>
                    <a:pt x="299" y="179"/>
                    <a:pt x="300" y="174"/>
                    <a:pt x="306" y="168"/>
                  </a:cubicBezTo>
                  <a:cubicBezTo>
                    <a:pt x="323" y="155"/>
                    <a:pt x="337" y="140"/>
                    <a:pt x="344" y="120"/>
                  </a:cubicBezTo>
                  <a:cubicBezTo>
                    <a:pt x="351" y="105"/>
                    <a:pt x="351" y="87"/>
                    <a:pt x="345" y="72"/>
                  </a:cubicBezTo>
                  <a:cubicBezTo>
                    <a:pt x="333" y="55"/>
                    <a:pt x="323" y="41"/>
                    <a:pt x="310" y="33"/>
                  </a:cubicBezTo>
                  <a:cubicBezTo>
                    <a:pt x="306" y="31"/>
                    <a:pt x="304" y="27"/>
                    <a:pt x="300" y="26"/>
                  </a:cubicBezTo>
                  <a:cubicBezTo>
                    <a:pt x="299" y="26"/>
                    <a:pt x="298" y="25"/>
                    <a:pt x="298" y="25"/>
                  </a:cubicBezTo>
                  <a:cubicBezTo>
                    <a:pt x="287" y="19"/>
                    <a:pt x="277" y="14"/>
                    <a:pt x="266" y="11"/>
                  </a:cubicBezTo>
                  <a:cubicBezTo>
                    <a:pt x="265" y="11"/>
                    <a:pt x="264" y="10"/>
                    <a:pt x="264" y="10"/>
                  </a:cubicBezTo>
                  <a:lnTo>
                    <a:pt x="260" y="10"/>
                  </a:lnTo>
                  <a:cubicBezTo>
                    <a:pt x="250" y="7"/>
                    <a:pt x="237" y="4"/>
                    <a:pt x="226" y="3"/>
                  </a:cubicBezTo>
                  <a:lnTo>
                    <a:pt x="205" y="3"/>
                  </a:lnTo>
                  <a:cubicBezTo>
                    <a:pt x="200" y="3"/>
                    <a:pt x="196" y="0"/>
                    <a:pt x="1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6"/>
            <p:cNvSpPr/>
            <p:nvPr/>
          </p:nvSpPr>
          <p:spPr>
            <a:xfrm>
              <a:off x="3051058" y="4846582"/>
              <a:ext cx="31619" cy="26343"/>
            </a:xfrm>
            <a:custGeom>
              <a:avLst/>
              <a:gdLst/>
              <a:ahLst/>
              <a:cxnLst/>
              <a:rect l="l" t="t" r="r" b="b"/>
              <a:pathLst>
                <a:path w="755" h="629" extrusionOk="0">
                  <a:moveTo>
                    <a:pt x="471" y="1"/>
                  </a:moveTo>
                  <a:cubicBezTo>
                    <a:pt x="290" y="1"/>
                    <a:pt x="100" y="154"/>
                    <a:pt x="50" y="325"/>
                  </a:cubicBezTo>
                  <a:cubicBezTo>
                    <a:pt x="1" y="495"/>
                    <a:pt x="111" y="628"/>
                    <a:pt x="283" y="628"/>
                  </a:cubicBezTo>
                  <a:cubicBezTo>
                    <a:pt x="464" y="628"/>
                    <a:pt x="654" y="475"/>
                    <a:pt x="706" y="304"/>
                  </a:cubicBezTo>
                  <a:cubicBezTo>
                    <a:pt x="755" y="135"/>
                    <a:pt x="645" y="1"/>
                    <a:pt x="47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2926048" y="4846289"/>
              <a:ext cx="31410" cy="32918"/>
            </a:xfrm>
            <a:custGeom>
              <a:avLst/>
              <a:gdLst/>
              <a:ahLst/>
              <a:cxnLst/>
              <a:rect l="l" t="t" r="r" b="b"/>
              <a:pathLst>
                <a:path w="750" h="786" extrusionOk="0">
                  <a:moveTo>
                    <a:pt x="425" y="1"/>
                  </a:moveTo>
                  <a:cubicBezTo>
                    <a:pt x="398" y="2"/>
                    <a:pt x="371" y="6"/>
                    <a:pt x="344" y="8"/>
                  </a:cubicBezTo>
                  <a:cubicBezTo>
                    <a:pt x="298" y="17"/>
                    <a:pt x="257" y="37"/>
                    <a:pt x="223" y="67"/>
                  </a:cubicBezTo>
                  <a:cubicBezTo>
                    <a:pt x="181" y="94"/>
                    <a:pt x="143" y="128"/>
                    <a:pt x="115" y="170"/>
                  </a:cubicBezTo>
                  <a:cubicBezTo>
                    <a:pt x="96" y="203"/>
                    <a:pt x="78" y="233"/>
                    <a:pt x="59" y="265"/>
                  </a:cubicBezTo>
                  <a:cubicBezTo>
                    <a:pt x="33" y="314"/>
                    <a:pt x="18" y="365"/>
                    <a:pt x="13" y="420"/>
                  </a:cubicBezTo>
                  <a:cubicBezTo>
                    <a:pt x="2" y="467"/>
                    <a:pt x="1" y="516"/>
                    <a:pt x="12" y="565"/>
                  </a:cubicBezTo>
                  <a:cubicBezTo>
                    <a:pt x="20" y="594"/>
                    <a:pt x="28" y="622"/>
                    <a:pt x="39" y="650"/>
                  </a:cubicBezTo>
                  <a:cubicBezTo>
                    <a:pt x="54" y="691"/>
                    <a:pt x="81" y="721"/>
                    <a:pt x="116" y="741"/>
                  </a:cubicBezTo>
                  <a:cubicBezTo>
                    <a:pt x="147" y="771"/>
                    <a:pt x="182" y="784"/>
                    <a:pt x="227" y="786"/>
                  </a:cubicBezTo>
                  <a:cubicBezTo>
                    <a:pt x="254" y="784"/>
                    <a:pt x="281" y="780"/>
                    <a:pt x="309" y="779"/>
                  </a:cubicBezTo>
                  <a:cubicBezTo>
                    <a:pt x="353" y="768"/>
                    <a:pt x="394" y="748"/>
                    <a:pt x="428" y="719"/>
                  </a:cubicBezTo>
                  <a:cubicBezTo>
                    <a:pt x="471" y="692"/>
                    <a:pt x="508" y="658"/>
                    <a:pt x="536" y="616"/>
                  </a:cubicBezTo>
                  <a:cubicBezTo>
                    <a:pt x="555" y="584"/>
                    <a:pt x="574" y="554"/>
                    <a:pt x="593" y="521"/>
                  </a:cubicBezTo>
                  <a:cubicBezTo>
                    <a:pt x="609" y="487"/>
                    <a:pt x="622" y="454"/>
                    <a:pt x="630" y="418"/>
                  </a:cubicBezTo>
                  <a:cubicBezTo>
                    <a:pt x="643" y="406"/>
                    <a:pt x="656" y="394"/>
                    <a:pt x="669" y="382"/>
                  </a:cubicBezTo>
                  <a:cubicBezTo>
                    <a:pt x="717" y="332"/>
                    <a:pt x="749" y="266"/>
                    <a:pt x="744" y="197"/>
                  </a:cubicBezTo>
                  <a:cubicBezTo>
                    <a:pt x="741" y="170"/>
                    <a:pt x="736" y="149"/>
                    <a:pt x="722" y="125"/>
                  </a:cubicBezTo>
                  <a:cubicBezTo>
                    <a:pt x="717" y="115"/>
                    <a:pt x="707" y="108"/>
                    <a:pt x="698" y="101"/>
                  </a:cubicBezTo>
                  <a:cubicBezTo>
                    <a:pt x="684" y="89"/>
                    <a:pt x="669" y="82"/>
                    <a:pt x="650" y="82"/>
                  </a:cubicBezTo>
                  <a:cubicBezTo>
                    <a:pt x="624" y="82"/>
                    <a:pt x="597" y="77"/>
                    <a:pt x="572" y="75"/>
                  </a:cubicBezTo>
                  <a:cubicBezTo>
                    <a:pt x="562" y="63"/>
                    <a:pt x="548" y="54"/>
                    <a:pt x="535" y="45"/>
                  </a:cubicBezTo>
                  <a:cubicBezTo>
                    <a:pt x="504" y="16"/>
                    <a:pt x="468" y="2"/>
                    <a:pt x="42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3143319" y="4629311"/>
              <a:ext cx="42466" cy="28813"/>
            </a:xfrm>
            <a:custGeom>
              <a:avLst/>
              <a:gdLst/>
              <a:ahLst/>
              <a:cxnLst/>
              <a:rect l="l" t="t" r="r" b="b"/>
              <a:pathLst>
                <a:path w="1014" h="688" extrusionOk="0">
                  <a:moveTo>
                    <a:pt x="585" y="1"/>
                  </a:moveTo>
                  <a:cubicBezTo>
                    <a:pt x="246" y="1"/>
                    <a:pt x="1" y="688"/>
                    <a:pt x="429" y="688"/>
                  </a:cubicBezTo>
                  <a:cubicBezTo>
                    <a:pt x="768" y="688"/>
                    <a:pt x="1013" y="1"/>
                    <a:pt x="58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3187209" y="4604225"/>
              <a:ext cx="7915" cy="7999"/>
            </a:xfrm>
            <a:custGeom>
              <a:avLst/>
              <a:gdLst/>
              <a:ahLst/>
              <a:cxnLst/>
              <a:rect l="l" t="t" r="r" b="b"/>
              <a:pathLst>
                <a:path w="189" h="191" extrusionOk="0">
                  <a:moveTo>
                    <a:pt x="91" y="0"/>
                  </a:moveTo>
                  <a:cubicBezTo>
                    <a:pt x="1" y="0"/>
                    <a:pt x="7" y="190"/>
                    <a:pt x="100" y="190"/>
                  </a:cubicBezTo>
                  <a:cubicBezTo>
                    <a:pt x="189" y="189"/>
                    <a:pt x="182" y="0"/>
                    <a:pt x="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6"/>
            <p:cNvSpPr/>
            <p:nvPr/>
          </p:nvSpPr>
          <p:spPr>
            <a:xfrm>
              <a:off x="3207353" y="4542746"/>
              <a:ext cx="38655" cy="30363"/>
            </a:xfrm>
            <a:custGeom>
              <a:avLst/>
              <a:gdLst/>
              <a:ahLst/>
              <a:cxnLst/>
              <a:rect l="l" t="t" r="r" b="b"/>
              <a:pathLst>
                <a:path w="923" h="725" extrusionOk="0">
                  <a:moveTo>
                    <a:pt x="536" y="0"/>
                  </a:moveTo>
                  <a:cubicBezTo>
                    <a:pt x="191" y="0"/>
                    <a:pt x="1" y="724"/>
                    <a:pt x="387" y="724"/>
                  </a:cubicBezTo>
                  <a:cubicBezTo>
                    <a:pt x="733" y="723"/>
                    <a:pt x="923" y="0"/>
                    <a:pt x="5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3034097" y="4666249"/>
              <a:ext cx="20772" cy="14197"/>
            </a:xfrm>
            <a:custGeom>
              <a:avLst/>
              <a:gdLst/>
              <a:ahLst/>
              <a:cxnLst/>
              <a:rect l="l" t="t" r="r" b="b"/>
              <a:pathLst>
                <a:path w="496" h="339" extrusionOk="0">
                  <a:moveTo>
                    <a:pt x="346" y="1"/>
                  </a:moveTo>
                  <a:cubicBezTo>
                    <a:pt x="342" y="1"/>
                    <a:pt x="338" y="1"/>
                    <a:pt x="334" y="1"/>
                  </a:cubicBezTo>
                  <a:cubicBezTo>
                    <a:pt x="315" y="2"/>
                    <a:pt x="299" y="5"/>
                    <a:pt x="280" y="8"/>
                  </a:cubicBezTo>
                  <a:cubicBezTo>
                    <a:pt x="261" y="15"/>
                    <a:pt x="243" y="19"/>
                    <a:pt x="224" y="26"/>
                  </a:cubicBezTo>
                  <a:cubicBezTo>
                    <a:pt x="219" y="28"/>
                    <a:pt x="213" y="31"/>
                    <a:pt x="209" y="35"/>
                  </a:cubicBezTo>
                  <a:cubicBezTo>
                    <a:pt x="205" y="36"/>
                    <a:pt x="202" y="36"/>
                    <a:pt x="198" y="38"/>
                  </a:cubicBezTo>
                  <a:lnTo>
                    <a:pt x="166" y="46"/>
                  </a:lnTo>
                  <a:cubicBezTo>
                    <a:pt x="158" y="49"/>
                    <a:pt x="151" y="51"/>
                    <a:pt x="143" y="55"/>
                  </a:cubicBezTo>
                  <a:cubicBezTo>
                    <a:pt x="135" y="58"/>
                    <a:pt x="128" y="59"/>
                    <a:pt x="118" y="63"/>
                  </a:cubicBezTo>
                  <a:cubicBezTo>
                    <a:pt x="105" y="70"/>
                    <a:pt x="94" y="77"/>
                    <a:pt x="80" y="85"/>
                  </a:cubicBezTo>
                  <a:cubicBezTo>
                    <a:pt x="78" y="85"/>
                    <a:pt x="78" y="87"/>
                    <a:pt x="76" y="87"/>
                  </a:cubicBezTo>
                  <a:cubicBezTo>
                    <a:pt x="74" y="89"/>
                    <a:pt x="70" y="92"/>
                    <a:pt x="67" y="93"/>
                  </a:cubicBezTo>
                  <a:cubicBezTo>
                    <a:pt x="51" y="104"/>
                    <a:pt x="37" y="116"/>
                    <a:pt x="28" y="131"/>
                  </a:cubicBezTo>
                  <a:cubicBezTo>
                    <a:pt x="15" y="143"/>
                    <a:pt x="9" y="158"/>
                    <a:pt x="3" y="173"/>
                  </a:cubicBezTo>
                  <a:cubicBezTo>
                    <a:pt x="2" y="184"/>
                    <a:pt x="2" y="194"/>
                    <a:pt x="1" y="203"/>
                  </a:cubicBezTo>
                  <a:cubicBezTo>
                    <a:pt x="2" y="223"/>
                    <a:pt x="9" y="240"/>
                    <a:pt x="22" y="255"/>
                  </a:cubicBezTo>
                  <a:cubicBezTo>
                    <a:pt x="24" y="257"/>
                    <a:pt x="26" y="260"/>
                    <a:pt x="29" y="261"/>
                  </a:cubicBezTo>
                  <a:cubicBezTo>
                    <a:pt x="48" y="283"/>
                    <a:pt x="70" y="289"/>
                    <a:pt x="95" y="298"/>
                  </a:cubicBezTo>
                  <a:cubicBezTo>
                    <a:pt x="104" y="301"/>
                    <a:pt x="112" y="305"/>
                    <a:pt x="123" y="306"/>
                  </a:cubicBezTo>
                  <a:lnTo>
                    <a:pt x="124" y="306"/>
                  </a:lnTo>
                  <a:cubicBezTo>
                    <a:pt x="136" y="316"/>
                    <a:pt x="148" y="322"/>
                    <a:pt x="163" y="326"/>
                  </a:cubicBezTo>
                  <a:cubicBezTo>
                    <a:pt x="183" y="335"/>
                    <a:pt x="205" y="339"/>
                    <a:pt x="227" y="339"/>
                  </a:cubicBezTo>
                  <a:cubicBezTo>
                    <a:pt x="230" y="339"/>
                    <a:pt x="233" y="339"/>
                    <a:pt x="236" y="339"/>
                  </a:cubicBezTo>
                  <a:lnTo>
                    <a:pt x="291" y="332"/>
                  </a:lnTo>
                  <a:cubicBezTo>
                    <a:pt x="308" y="325"/>
                    <a:pt x="327" y="320"/>
                    <a:pt x="346" y="313"/>
                  </a:cubicBezTo>
                  <a:cubicBezTo>
                    <a:pt x="373" y="302"/>
                    <a:pt x="396" y="287"/>
                    <a:pt x="417" y="267"/>
                  </a:cubicBezTo>
                  <a:cubicBezTo>
                    <a:pt x="433" y="257"/>
                    <a:pt x="444" y="245"/>
                    <a:pt x="453" y="230"/>
                  </a:cubicBezTo>
                  <a:cubicBezTo>
                    <a:pt x="470" y="211"/>
                    <a:pt x="480" y="191"/>
                    <a:pt x="487" y="167"/>
                  </a:cubicBezTo>
                  <a:cubicBezTo>
                    <a:pt x="489" y="152"/>
                    <a:pt x="490" y="138"/>
                    <a:pt x="491" y="123"/>
                  </a:cubicBezTo>
                  <a:cubicBezTo>
                    <a:pt x="495" y="108"/>
                    <a:pt x="491" y="95"/>
                    <a:pt x="489" y="80"/>
                  </a:cubicBezTo>
                  <a:cubicBezTo>
                    <a:pt x="480" y="58"/>
                    <a:pt x="465" y="43"/>
                    <a:pt x="446" y="34"/>
                  </a:cubicBezTo>
                  <a:cubicBezTo>
                    <a:pt x="434" y="23"/>
                    <a:pt x="422" y="16"/>
                    <a:pt x="407" y="12"/>
                  </a:cubicBezTo>
                  <a:cubicBezTo>
                    <a:pt x="387" y="4"/>
                    <a:pt x="367" y="1"/>
                    <a:pt x="34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a:off x="3009681" y="4704862"/>
              <a:ext cx="7957" cy="7999"/>
            </a:xfrm>
            <a:custGeom>
              <a:avLst/>
              <a:gdLst/>
              <a:ahLst/>
              <a:cxnLst/>
              <a:rect l="l" t="t" r="r" b="b"/>
              <a:pathLst>
                <a:path w="190" h="191" extrusionOk="0">
                  <a:moveTo>
                    <a:pt x="90" y="1"/>
                  </a:moveTo>
                  <a:cubicBezTo>
                    <a:pt x="1" y="1"/>
                    <a:pt x="7" y="191"/>
                    <a:pt x="98" y="191"/>
                  </a:cubicBezTo>
                  <a:cubicBezTo>
                    <a:pt x="189" y="189"/>
                    <a:pt x="182" y="1"/>
                    <a:pt x="9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 name="Google Shape;160;p16"/>
          <p:cNvGrpSpPr/>
          <p:nvPr/>
        </p:nvGrpSpPr>
        <p:grpSpPr>
          <a:xfrm>
            <a:off x="373311" y="4532301"/>
            <a:ext cx="955123" cy="152405"/>
            <a:chOff x="1572587" y="2481348"/>
            <a:chExt cx="432280" cy="68977"/>
          </a:xfrm>
        </p:grpSpPr>
        <p:sp>
          <p:nvSpPr>
            <p:cNvPr id="161" name="Google Shape;161;p16"/>
            <p:cNvSpPr/>
            <p:nvPr/>
          </p:nvSpPr>
          <p:spPr>
            <a:xfrm>
              <a:off x="1727709" y="2500027"/>
              <a:ext cx="46026" cy="50298"/>
            </a:xfrm>
            <a:custGeom>
              <a:avLst/>
              <a:gdLst/>
              <a:ahLst/>
              <a:cxnLst/>
              <a:rect l="l" t="t" r="r" b="b"/>
              <a:pathLst>
                <a:path w="1099" h="1201" extrusionOk="0">
                  <a:moveTo>
                    <a:pt x="600" y="0"/>
                  </a:moveTo>
                  <a:cubicBezTo>
                    <a:pt x="585" y="0"/>
                    <a:pt x="571" y="1"/>
                    <a:pt x="557" y="2"/>
                  </a:cubicBezTo>
                  <a:cubicBezTo>
                    <a:pt x="520" y="3"/>
                    <a:pt x="485" y="7"/>
                    <a:pt x="450" y="15"/>
                  </a:cubicBezTo>
                  <a:cubicBezTo>
                    <a:pt x="389" y="21"/>
                    <a:pt x="334" y="45"/>
                    <a:pt x="287" y="85"/>
                  </a:cubicBezTo>
                  <a:cubicBezTo>
                    <a:pt x="229" y="117"/>
                    <a:pt x="181" y="162"/>
                    <a:pt x="145" y="219"/>
                  </a:cubicBezTo>
                  <a:cubicBezTo>
                    <a:pt x="98" y="280"/>
                    <a:pt x="66" y="345"/>
                    <a:pt x="46" y="417"/>
                  </a:cubicBezTo>
                  <a:cubicBezTo>
                    <a:pt x="16" y="490"/>
                    <a:pt x="2" y="563"/>
                    <a:pt x="1" y="643"/>
                  </a:cubicBezTo>
                  <a:cubicBezTo>
                    <a:pt x="4" y="691"/>
                    <a:pt x="8" y="739"/>
                    <a:pt x="10" y="787"/>
                  </a:cubicBezTo>
                  <a:cubicBezTo>
                    <a:pt x="24" y="874"/>
                    <a:pt x="56" y="953"/>
                    <a:pt x="109" y="1024"/>
                  </a:cubicBezTo>
                  <a:cubicBezTo>
                    <a:pt x="136" y="1052"/>
                    <a:pt x="165" y="1077"/>
                    <a:pt x="192" y="1104"/>
                  </a:cubicBezTo>
                  <a:cubicBezTo>
                    <a:pt x="246" y="1139"/>
                    <a:pt x="305" y="1157"/>
                    <a:pt x="368" y="1157"/>
                  </a:cubicBezTo>
                  <a:cubicBezTo>
                    <a:pt x="380" y="1157"/>
                    <a:pt x="391" y="1157"/>
                    <a:pt x="403" y="1155"/>
                  </a:cubicBezTo>
                  <a:cubicBezTo>
                    <a:pt x="435" y="1169"/>
                    <a:pt x="466" y="1183"/>
                    <a:pt x="497" y="1196"/>
                  </a:cubicBezTo>
                  <a:cubicBezTo>
                    <a:pt x="534" y="1197"/>
                    <a:pt x="570" y="1199"/>
                    <a:pt x="607" y="1200"/>
                  </a:cubicBezTo>
                  <a:cubicBezTo>
                    <a:pt x="666" y="1193"/>
                    <a:pt x="719" y="1172"/>
                    <a:pt x="764" y="1135"/>
                  </a:cubicBezTo>
                  <a:cubicBezTo>
                    <a:pt x="818" y="1104"/>
                    <a:pt x="863" y="1062"/>
                    <a:pt x="897" y="1010"/>
                  </a:cubicBezTo>
                  <a:cubicBezTo>
                    <a:pt x="909" y="997"/>
                    <a:pt x="920" y="983"/>
                    <a:pt x="932" y="972"/>
                  </a:cubicBezTo>
                  <a:cubicBezTo>
                    <a:pt x="944" y="955"/>
                    <a:pt x="953" y="935"/>
                    <a:pt x="965" y="918"/>
                  </a:cubicBezTo>
                  <a:cubicBezTo>
                    <a:pt x="1012" y="844"/>
                    <a:pt x="1047" y="765"/>
                    <a:pt x="1068" y="678"/>
                  </a:cubicBezTo>
                  <a:cubicBezTo>
                    <a:pt x="1095" y="581"/>
                    <a:pt x="1099" y="480"/>
                    <a:pt x="1081" y="379"/>
                  </a:cubicBezTo>
                  <a:cubicBezTo>
                    <a:pt x="1068" y="291"/>
                    <a:pt x="1034" y="213"/>
                    <a:pt x="984" y="140"/>
                  </a:cubicBezTo>
                  <a:cubicBezTo>
                    <a:pt x="936" y="75"/>
                    <a:pt x="873" y="36"/>
                    <a:pt x="795" y="15"/>
                  </a:cubicBezTo>
                  <a:cubicBezTo>
                    <a:pt x="774" y="10"/>
                    <a:pt x="749" y="9"/>
                    <a:pt x="727" y="6"/>
                  </a:cubicBezTo>
                  <a:cubicBezTo>
                    <a:pt x="686" y="4"/>
                    <a:pt x="643" y="0"/>
                    <a:pt x="60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1767745" y="2537551"/>
              <a:ext cx="1047" cy="1843"/>
            </a:xfrm>
            <a:custGeom>
              <a:avLst/>
              <a:gdLst/>
              <a:ahLst/>
              <a:cxnLst/>
              <a:rect l="l" t="t" r="r" b="b"/>
              <a:pathLst>
                <a:path w="25" h="44" extrusionOk="0">
                  <a:moveTo>
                    <a:pt x="25" y="1"/>
                  </a:moveTo>
                  <a:lnTo>
                    <a:pt x="25" y="1"/>
                  </a:lnTo>
                  <a:cubicBezTo>
                    <a:pt x="21" y="7"/>
                    <a:pt x="17" y="14"/>
                    <a:pt x="13" y="20"/>
                  </a:cubicBezTo>
                  <a:lnTo>
                    <a:pt x="13" y="20"/>
                  </a:lnTo>
                  <a:cubicBezTo>
                    <a:pt x="18" y="14"/>
                    <a:pt x="21" y="8"/>
                    <a:pt x="25" y="1"/>
                  </a:cubicBezTo>
                  <a:close/>
                  <a:moveTo>
                    <a:pt x="13" y="20"/>
                  </a:moveTo>
                  <a:cubicBezTo>
                    <a:pt x="13" y="21"/>
                    <a:pt x="12" y="23"/>
                    <a:pt x="11" y="24"/>
                  </a:cubicBezTo>
                  <a:cubicBezTo>
                    <a:pt x="7" y="29"/>
                    <a:pt x="3" y="37"/>
                    <a:pt x="1" y="44"/>
                  </a:cubicBezTo>
                  <a:lnTo>
                    <a:pt x="1" y="44"/>
                  </a:lnTo>
                  <a:cubicBezTo>
                    <a:pt x="5" y="36"/>
                    <a:pt x="9" y="28"/>
                    <a:pt x="13" y="2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a:off x="1767285" y="2539352"/>
              <a:ext cx="503" cy="838"/>
            </a:xfrm>
            <a:custGeom>
              <a:avLst/>
              <a:gdLst/>
              <a:ahLst/>
              <a:cxnLst/>
              <a:rect l="l" t="t" r="r" b="b"/>
              <a:pathLst>
                <a:path w="12" h="20" extrusionOk="0">
                  <a:moveTo>
                    <a:pt x="12" y="1"/>
                  </a:moveTo>
                  <a:cubicBezTo>
                    <a:pt x="8" y="6"/>
                    <a:pt x="6" y="9"/>
                    <a:pt x="2" y="14"/>
                  </a:cubicBezTo>
                  <a:cubicBezTo>
                    <a:pt x="1" y="16"/>
                    <a:pt x="1" y="16"/>
                    <a:pt x="1" y="20"/>
                  </a:cubicBezTo>
                  <a:cubicBezTo>
                    <a:pt x="5" y="13"/>
                    <a:pt x="8" y="8"/>
                    <a:pt x="1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1768751" y="2534829"/>
              <a:ext cx="1633" cy="2638"/>
            </a:xfrm>
            <a:custGeom>
              <a:avLst/>
              <a:gdLst/>
              <a:ahLst/>
              <a:cxnLst/>
              <a:rect l="l" t="t" r="r" b="b"/>
              <a:pathLst>
                <a:path w="39" h="63" extrusionOk="0">
                  <a:moveTo>
                    <a:pt x="39" y="0"/>
                  </a:moveTo>
                  <a:cubicBezTo>
                    <a:pt x="35" y="5"/>
                    <a:pt x="34" y="9"/>
                    <a:pt x="31" y="13"/>
                  </a:cubicBezTo>
                  <a:cubicBezTo>
                    <a:pt x="30" y="14"/>
                    <a:pt x="30" y="16"/>
                    <a:pt x="29" y="17"/>
                  </a:cubicBezTo>
                  <a:lnTo>
                    <a:pt x="29" y="17"/>
                  </a:lnTo>
                  <a:cubicBezTo>
                    <a:pt x="32" y="11"/>
                    <a:pt x="36" y="6"/>
                    <a:pt x="39" y="0"/>
                  </a:cubicBezTo>
                  <a:close/>
                  <a:moveTo>
                    <a:pt x="29" y="17"/>
                  </a:moveTo>
                  <a:lnTo>
                    <a:pt x="29" y="17"/>
                  </a:lnTo>
                  <a:cubicBezTo>
                    <a:pt x="20" y="32"/>
                    <a:pt x="11" y="48"/>
                    <a:pt x="1" y="63"/>
                  </a:cubicBezTo>
                  <a:cubicBezTo>
                    <a:pt x="11" y="48"/>
                    <a:pt x="22" y="34"/>
                    <a:pt x="29" y="17"/>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1793418" y="2488175"/>
              <a:ext cx="15077" cy="15663"/>
            </a:xfrm>
            <a:custGeom>
              <a:avLst/>
              <a:gdLst/>
              <a:ahLst/>
              <a:cxnLst/>
              <a:rect l="l" t="t" r="r" b="b"/>
              <a:pathLst>
                <a:path w="360" h="374" extrusionOk="0">
                  <a:moveTo>
                    <a:pt x="232" y="1"/>
                  </a:moveTo>
                  <a:cubicBezTo>
                    <a:pt x="229" y="1"/>
                    <a:pt x="226" y="1"/>
                    <a:pt x="223" y="2"/>
                  </a:cubicBezTo>
                  <a:cubicBezTo>
                    <a:pt x="190" y="4"/>
                    <a:pt x="160" y="11"/>
                    <a:pt x="133" y="30"/>
                  </a:cubicBezTo>
                  <a:cubicBezTo>
                    <a:pt x="102" y="49"/>
                    <a:pt x="75" y="71"/>
                    <a:pt x="55" y="99"/>
                  </a:cubicBezTo>
                  <a:cubicBezTo>
                    <a:pt x="45" y="114"/>
                    <a:pt x="36" y="130"/>
                    <a:pt x="26" y="145"/>
                  </a:cubicBezTo>
                  <a:cubicBezTo>
                    <a:pt x="11" y="175"/>
                    <a:pt x="2" y="206"/>
                    <a:pt x="2" y="240"/>
                  </a:cubicBezTo>
                  <a:cubicBezTo>
                    <a:pt x="0" y="262"/>
                    <a:pt x="4" y="282"/>
                    <a:pt x="14" y="302"/>
                  </a:cubicBezTo>
                  <a:cubicBezTo>
                    <a:pt x="19" y="323"/>
                    <a:pt x="31" y="338"/>
                    <a:pt x="48" y="351"/>
                  </a:cubicBezTo>
                  <a:cubicBezTo>
                    <a:pt x="65" y="365"/>
                    <a:pt x="83" y="372"/>
                    <a:pt x="103" y="372"/>
                  </a:cubicBezTo>
                  <a:cubicBezTo>
                    <a:pt x="111" y="373"/>
                    <a:pt x="119" y="374"/>
                    <a:pt x="127" y="374"/>
                  </a:cubicBezTo>
                  <a:cubicBezTo>
                    <a:pt x="139" y="374"/>
                    <a:pt x="151" y="372"/>
                    <a:pt x="163" y="369"/>
                  </a:cubicBezTo>
                  <a:cubicBezTo>
                    <a:pt x="170" y="368"/>
                    <a:pt x="177" y="368"/>
                    <a:pt x="185" y="365"/>
                  </a:cubicBezTo>
                  <a:cubicBezTo>
                    <a:pt x="219" y="355"/>
                    <a:pt x="251" y="335"/>
                    <a:pt x="277" y="309"/>
                  </a:cubicBezTo>
                  <a:lnTo>
                    <a:pt x="277" y="309"/>
                  </a:lnTo>
                  <a:lnTo>
                    <a:pt x="273" y="311"/>
                  </a:lnTo>
                  <a:cubicBezTo>
                    <a:pt x="278" y="307"/>
                    <a:pt x="285" y="302"/>
                    <a:pt x="290" y="297"/>
                  </a:cubicBezTo>
                  <a:cubicBezTo>
                    <a:pt x="297" y="293"/>
                    <a:pt x="300" y="284"/>
                    <a:pt x="304" y="277"/>
                  </a:cubicBezTo>
                  <a:lnTo>
                    <a:pt x="304" y="277"/>
                  </a:lnTo>
                  <a:lnTo>
                    <a:pt x="303" y="282"/>
                  </a:lnTo>
                  <a:lnTo>
                    <a:pt x="312" y="267"/>
                  </a:lnTo>
                  <a:cubicBezTo>
                    <a:pt x="316" y="262"/>
                    <a:pt x="319" y="259"/>
                    <a:pt x="320" y="255"/>
                  </a:cubicBezTo>
                  <a:cubicBezTo>
                    <a:pt x="320" y="254"/>
                    <a:pt x="320" y="254"/>
                    <a:pt x="323" y="252"/>
                  </a:cubicBezTo>
                  <a:cubicBezTo>
                    <a:pt x="326" y="246"/>
                    <a:pt x="331" y="240"/>
                    <a:pt x="334" y="233"/>
                  </a:cubicBezTo>
                  <a:cubicBezTo>
                    <a:pt x="346" y="208"/>
                    <a:pt x="353" y="186"/>
                    <a:pt x="354" y="160"/>
                  </a:cubicBezTo>
                  <a:cubicBezTo>
                    <a:pt x="360" y="138"/>
                    <a:pt x="360" y="117"/>
                    <a:pt x="353" y="95"/>
                  </a:cubicBezTo>
                  <a:cubicBezTo>
                    <a:pt x="353" y="88"/>
                    <a:pt x="350" y="82"/>
                    <a:pt x="345" y="76"/>
                  </a:cubicBezTo>
                  <a:cubicBezTo>
                    <a:pt x="337" y="56"/>
                    <a:pt x="332" y="42"/>
                    <a:pt x="309" y="29"/>
                  </a:cubicBezTo>
                  <a:cubicBezTo>
                    <a:pt x="309" y="29"/>
                    <a:pt x="307" y="29"/>
                    <a:pt x="307" y="27"/>
                  </a:cubicBezTo>
                  <a:cubicBezTo>
                    <a:pt x="296" y="21"/>
                    <a:pt x="284" y="14"/>
                    <a:pt x="270" y="8"/>
                  </a:cubicBezTo>
                  <a:cubicBezTo>
                    <a:pt x="269" y="8"/>
                    <a:pt x="269" y="8"/>
                    <a:pt x="266" y="6"/>
                  </a:cubicBezTo>
                  <a:cubicBezTo>
                    <a:pt x="255" y="4"/>
                    <a:pt x="243" y="1"/>
                    <a:pt x="2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1826042" y="2521469"/>
              <a:ext cx="7371" cy="6073"/>
            </a:xfrm>
            <a:custGeom>
              <a:avLst/>
              <a:gdLst/>
              <a:ahLst/>
              <a:cxnLst/>
              <a:rect l="l" t="t" r="r" b="b"/>
              <a:pathLst>
                <a:path w="176" h="145" extrusionOk="0">
                  <a:moveTo>
                    <a:pt x="100" y="1"/>
                  </a:moveTo>
                  <a:cubicBezTo>
                    <a:pt x="32" y="1"/>
                    <a:pt x="1" y="145"/>
                    <a:pt x="77" y="145"/>
                  </a:cubicBezTo>
                  <a:cubicBezTo>
                    <a:pt x="144" y="145"/>
                    <a:pt x="176" y="1"/>
                    <a:pt x="10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1878056" y="2484071"/>
              <a:ext cx="19181" cy="18427"/>
            </a:xfrm>
            <a:custGeom>
              <a:avLst/>
              <a:gdLst/>
              <a:ahLst/>
              <a:cxnLst/>
              <a:rect l="l" t="t" r="r" b="b"/>
              <a:pathLst>
                <a:path w="458" h="440" extrusionOk="0">
                  <a:moveTo>
                    <a:pt x="359" y="1"/>
                  </a:moveTo>
                  <a:cubicBezTo>
                    <a:pt x="344" y="1"/>
                    <a:pt x="328" y="3"/>
                    <a:pt x="312" y="9"/>
                  </a:cubicBezTo>
                  <a:cubicBezTo>
                    <a:pt x="308" y="11"/>
                    <a:pt x="303" y="11"/>
                    <a:pt x="296" y="13"/>
                  </a:cubicBezTo>
                  <a:cubicBezTo>
                    <a:pt x="292" y="13"/>
                    <a:pt x="289" y="14"/>
                    <a:pt x="288" y="14"/>
                  </a:cubicBezTo>
                  <a:cubicBezTo>
                    <a:pt x="277" y="15"/>
                    <a:pt x="272" y="20"/>
                    <a:pt x="258" y="26"/>
                  </a:cubicBezTo>
                  <a:cubicBezTo>
                    <a:pt x="231" y="39"/>
                    <a:pt x="240" y="33"/>
                    <a:pt x="215" y="52"/>
                  </a:cubicBezTo>
                  <a:cubicBezTo>
                    <a:pt x="207" y="56"/>
                    <a:pt x="200" y="63"/>
                    <a:pt x="190" y="68"/>
                  </a:cubicBezTo>
                  <a:cubicBezTo>
                    <a:pt x="188" y="70"/>
                    <a:pt x="184" y="74"/>
                    <a:pt x="182" y="75"/>
                  </a:cubicBezTo>
                  <a:cubicBezTo>
                    <a:pt x="175" y="81"/>
                    <a:pt x="170" y="86"/>
                    <a:pt x="163" y="90"/>
                  </a:cubicBezTo>
                  <a:cubicBezTo>
                    <a:pt x="140" y="109"/>
                    <a:pt x="114" y="128"/>
                    <a:pt x="91" y="147"/>
                  </a:cubicBezTo>
                  <a:cubicBezTo>
                    <a:pt x="64" y="170"/>
                    <a:pt x="40" y="198"/>
                    <a:pt x="25" y="231"/>
                  </a:cubicBezTo>
                  <a:cubicBezTo>
                    <a:pt x="19" y="246"/>
                    <a:pt x="13" y="262"/>
                    <a:pt x="7" y="277"/>
                  </a:cubicBezTo>
                  <a:cubicBezTo>
                    <a:pt x="1" y="306"/>
                    <a:pt x="1" y="334"/>
                    <a:pt x="11" y="364"/>
                  </a:cubicBezTo>
                  <a:cubicBezTo>
                    <a:pt x="18" y="384"/>
                    <a:pt x="30" y="400"/>
                    <a:pt x="48" y="411"/>
                  </a:cubicBezTo>
                  <a:cubicBezTo>
                    <a:pt x="64" y="426"/>
                    <a:pt x="82" y="434"/>
                    <a:pt x="105" y="436"/>
                  </a:cubicBezTo>
                  <a:cubicBezTo>
                    <a:pt x="115" y="438"/>
                    <a:pt x="124" y="439"/>
                    <a:pt x="133" y="439"/>
                  </a:cubicBezTo>
                  <a:cubicBezTo>
                    <a:pt x="147" y="439"/>
                    <a:pt x="160" y="437"/>
                    <a:pt x="174" y="433"/>
                  </a:cubicBezTo>
                  <a:cubicBezTo>
                    <a:pt x="200" y="429"/>
                    <a:pt x="223" y="421"/>
                    <a:pt x="245" y="406"/>
                  </a:cubicBezTo>
                  <a:cubicBezTo>
                    <a:pt x="277" y="387"/>
                    <a:pt x="306" y="361"/>
                    <a:pt x="330" y="333"/>
                  </a:cubicBezTo>
                  <a:cubicBezTo>
                    <a:pt x="348" y="310"/>
                    <a:pt x="367" y="285"/>
                    <a:pt x="384" y="262"/>
                  </a:cubicBezTo>
                  <a:cubicBezTo>
                    <a:pt x="390" y="257"/>
                    <a:pt x="392" y="250"/>
                    <a:pt x="398" y="245"/>
                  </a:cubicBezTo>
                  <a:cubicBezTo>
                    <a:pt x="399" y="242"/>
                    <a:pt x="403" y="239"/>
                    <a:pt x="404" y="236"/>
                  </a:cubicBezTo>
                  <a:cubicBezTo>
                    <a:pt x="406" y="235"/>
                    <a:pt x="406" y="232"/>
                    <a:pt x="407" y="231"/>
                  </a:cubicBezTo>
                  <a:cubicBezTo>
                    <a:pt x="415" y="217"/>
                    <a:pt x="425" y="204"/>
                    <a:pt x="433" y="192"/>
                  </a:cubicBezTo>
                  <a:cubicBezTo>
                    <a:pt x="433" y="192"/>
                    <a:pt x="433" y="190"/>
                    <a:pt x="434" y="190"/>
                  </a:cubicBezTo>
                  <a:lnTo>
                    <a:pt x="449" y="150"/>
                  </a:lnTo>
                  <a:lnTo>
                    <a:pt x="449" y="148"/>
                  </a:lnTo>
                  <a:lnTo>
                    <a:pt x="449" y="144"/>
                  </a:lnTo>
                  <a:cubicBezTo>
                    <a:pt x="449" y="142"/>
                    <a:pt x="452" y="140"/>
                    <a:pt x="452" y="136"/>
                  </a:cubicBezTo>
                  <a:cubicBezTo>
                    <a:pt x="453" y="131"/>
                    <a:pt x="453" y="127"/>
                    <a:pt x="455" y="121"/>
                  </a:cubicBezTo>
                  <a:cubicBezTo>
                    <a:pt x="457" y="100"/>
                    <a:pt x="455" y="78"/>
                    <a:pt x="448" y="58"/>
                  </a:cubicBezTo>
                  <a:cubicBezTo>
                    <a:pt x="444" y="41"/>
                    <a:pt x="434" y="29"/>
                    <a:pt x="421" y="21"/>
                  </a:cubicBezTo>
                  <a:cubicBezTo>
                    <a:pt x="410" y="10"/>
                    <a:pt x="396" y="5"/>
                    <a:pt x="380" y="2"/>
                  </a:cubicBezTo>
                  <a:cubicBezTo>
                    <a:pt x="373" y="1"/>
                    <a:pt x="366" y="1"/>
                    <a:pt x="3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1970149" y="2489138"/>
              <a:ext cx="15244" cy="17631"/>
            </a:xfrm>
            <a:custGeom>
              <a:avLst/>
              <a:gdLst/>
              <a:ahLst/>
              <a:cxnLst/>
              <a:rect l="l" t="t" r="r" b="b"/>
              <a:pathLst>
                <a:path w="364" h="421" extrusionOk="0">
                  <a:moveTo>
                    <a:pt x="205" y="0"/>
                  </a:moveTo>
                  <a:cubicBezTo>
                    <a:pt x="177" y="0"/>
                    <a:pt x="148" y="7"/>
                    <a:pt x="124" y="22"/>
                  </a:cubicBezTo>
                  <a:cubicBezTo>
                    <a:pt x="111" y="33"/>
                    <a:pt x="98" y="41"/>
                    <a:pt x="86" y="50"/>
                  </a:cubicBezTo>
                  <a:cubicBezTo>
                    <a:pt x="61" y="76"/>
                    <a:pt x="41" y="103"/>
                    <a:pt x="25" y="137"/>
                  </a:cubicBezTo>
                  <a:cubicBezTo>
                    <a:pt x="14" y="162"/>
                    <a:pt x="7" y="189"/>
                    <a:pt x="4" y="213"/>
                  </a:cubicBezTo>
                  <a:cubicBezTo>
                    <a:pt x="0" y="237"/>
                    <a:pt x="0" y="262"/>
                    <a:pt x="4" y="286"/>
                  </a:cubicBezTo>
                  <a:cubicBezTo>
                    <a:pt x="8" y="309"/>
                    <a:pt x="17" y="327"/>
                    <a:pt x="30" y="345"/>
                  </a:cubicBezTo>
                  <a:cubicBezTo>
                    <a:pt x="41" y="364"/>
                    <a:pt x="56" y="374"/>
                    <a:pt x="75" y="383"/>
                  </a:cubicBezTo>
                  <a:cubicBezTo>
                    <a:pt x="84" y="387"/>
                    <a:pt x="95" y="388"/>
                    <a:pt x="105" y="389"/>
                  </a:cubicBezTo>
                  <a:cubicBezTo>
                    <a:pt x="109" y="393"/>
                    <a:pt x="110" y="399"/>
                    <a:pt x="116" y="400"/>
                  </a:cubicBezTo>
                  <a:cubicBezTo>
                    <a:pt x="124" y="408"/>
                    <a:pt x="136" y="414"/>
                    <a:pt x="147" y="415"/>
                  </a:cubicBezTo>
                  <a:cubicBezTo>
                    <a:pt x="156" y="418"/>
                    <a:pt x="166" y="420"/>
                    <a:pt x="175" y="420"/>
                  </a:cubicBezTo>
                  <a:cubicBezTo>
                    <a:pt x="185" y="420"/>
                    <a:pt x="194" y="418"/>
                    <a:pt x="204" y="415"/>
                  </a:cubicBezTo>
                  <a:cubicBezTo>
                    <a:pt x="242" y="400"/>
                    <a:pt x="233" y="406"/>
                    <a:pt x="259" y="387"/>
                  </a:cubicBezTo>
                  <a:cubicBezTo>
                    <a:pt x="281" y="369"/>
                    <a:pt x="292" y="365"/>
                    <a:pt x="308" y="338"/>
                  </a:cubicBezTo>
                  <a:lnTo>
                    <a:pt x="309" y="335"/>
                  </a:lnTo>
                  <a:cubicBezTo>
                    <a:pt x="320" y="320"/>
                    <a:pt x="328" y="304"/>
                    <a:pt x="336" y="286"/>
                  </a:cubicBezTo>
                  <a:cubicBezTo>
                    <a:pt x="336" y="285"/>
                    <a:pt x="339" y="284"/>
                    <a:pt x="339" y="281"/>
                  </a:cubicBezTo>
                  <a:lnTo>
                    <a:pt x="339" y="279"/>
                  </a:lnTo>
                  <a:cubicBezTo>
                    <a:pt x="342" y="271"/>
                    <a:pt x="346" y="259"/>
                    <a:pt x="347" y="254"/>
                  </a:cubicBezTo>
                  <a:cubicBezTo>
                    <a:pt x="349" y="250"/>
                    <a:pt x="354" y="237"/>
                    <a:pt x="355" y="229"/>
                  </a:cubicBezTo>
                  <a:cubicBezTo>
                    <a:pt x="355" y="227"/>
                    <a:pt x="355" y="225"/>
                    <a:pt x="357" y="225"/>
                  </a:cubicBezTo>
                  <a:cubicBezTo>
                    <a:pt x="360" y="217"/>
                    <a:pt x="360" y="206"/>
                    <a:pt x="361" y="199"/>
                  </a:cubicBezTo>
                  <a:cubicBezTo>
                    <a:pt x="361" y="195"/>
                    <a:pt x="364" y="183"/>
                    <a:pt x="364" y="175"/>
                  </a:cubicBezTo>
                  <a:cubicBezTo>
                    <a:pt x="362" y="175"/>
                    <a:pt x="362" y="175"/>
                    <a:pt x="362" y="174"/>
                  </a:cubicBezTo>
                  <a:cubicBezTo>
                    <a:pt x="362" y="168"/>
                    <a:pt x="360" y="133"/>
                    <a:pt x="360" y="128"/>
                  </a:cubicBezTo>
                  <a:lnTo>
                    <a:pt x="360" y="124"/>
                  </a:lnTo>
                  <a:lnTo>
                    <a:pt x="360" y="122"/>
                  </a:lnTo>
                  <a:cubicBezTo>
                    <a:pt x="357" y="120"/>
                    <a:pt x="347" y="87"/>
                    <a:pt x="346" y="82"/>
                  </a:cubicBezTo>
                  <a:lnTo>
                    <a:pt x="346" y="80"/>
                  </a:lnTo>
                  <a:cubicBezTo>
                    <a:pt x="341" y="70"/>
                    <a:pt x="322" y="44"/>
                    <a:pt x="320" y="44"/>
                  </a:cubicBezTo>
                  <a:lnTo>
                    <a:pt x="320" y="44"/>
                  </a:lnTo>
                  <a:cubicBezTo>
                    <a:pt x="320" y="44"/>
                    <a:pt x="321" y="45"/>
                    <a:pt x="322" y="46"/>
                  </a:cubicBezTo>
                  <a:lnTo>
                    <a:pt x="316" y="41"/>
                  </a:lnTo>
                  <a:cubicBezTo>
                    <a:pt x="309" y="35"/>
                    <a:pt x="292" y="21"/>
                    <a:pt x="277" y="15"/>
                  </a:cubicBezTo>
                  <a:cubicBezTo>
                    <a:pt x="275" y="15"/>
                    <a:pt x="274" y="14"/>
                    <a:pt x="274" y="14"/>
                  </a:cubicBezTo>
                  <a:lnTo>
                    <a:pt x="273" y="14"/>
                  </a:lnTo>
                  <a:lnTo>
                    <a:pt x="232" y="3"/>
                  </a:lnTo>
                  <a:cubicBezTo>
                    <a:pt x="224" y="2"/>
                    <a:pt x="213" y="0"/>
                    <a:pt x="205"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1996575" y="2513763"/>
              <a:ext cx="8292" cy="9758"/>
            </a:xfrm>
            <a:custGeom>
              <a:avLst/>
              <a:gdLst/>
              <a:ahLst/>
              <a:cxnLst/>
              <a:rect l="l" t="t" r="r" b="b"/>
              <a:pathLst>
                <a:path w="198" h="233" extrusionOk="0">
                  <a:moveTo>
                    <a:pt x="111" y="1"/>
                  </a:moveTo>
                  <a:cubicBezTo>
                    <a:pt x="104" y="2"/>
                    <a:pt x="96" y="3"/>
                    <a:pt x="89" y="6"/>
                  </a:cubicBezTo>
                  <a:cubicBezTo>
                    <a:pt x="77" y="10"/>
                    <a:pt x="69" y="17"/>
                    <a:pt x="59" y="26"/>
                  </a:cubicBezTo>
                  <a:cubicBezTo>
                    <a:pt x="51" y="32"/>
                    <a:pt x="46" y="43"/>
                    <a:pt x="43" y="53"/>
                  </a:cubicBezTo>
                  <a:cubicBezTo>
                    <a:pt x="40" y="55"/>
                    <a:pt x="35" y="55"/>
                    <a:pt x="31" y="56"/>
                  </a:cubicBezTo>
                  <a:cubicBezTo>
                    <a:pt x="28" y="57"/>
                    <a:pt x="24" y="60"/>
                    <a:pt x="21" y="63"/>
                  </a:cubicBezTo>
                  <a:cubicBezTo>
                    <a:pt x="16" y="68"/>
                    <a:pt x="10" y="74"/>
                    <a:pt x="9" y="81"/>
                  </a:cubicBezTo>
                  <a:cubicBezTo>
                    <a:pt x="6" y="83"/>
                    <a:pt x="4" y="89"/>
                    <a:pt x="4" y="94"/>
                  </a:cubicBezTo>
                  <a:cubicBezTo>
                    <a:pt x="1" y="102"/>
                    <a:pt x="1" y="109"/>
                    <a:pt x="1" y="117"/>
                  </a:cubicBezTo>
                  <a:cubicBezTo>
                    <a:pt x="1" y="128"/>
                    <a:pt x="2" y="139"/>
                    <a:pt x="8" y="148"/>
                  </a:cubicBezTo>
                  <a:cubicBezTo>
                    <a:pt x="9" y="154"/>
                    <a:pt x="15" y="159"/>
                    <a:pt x="20" y="165"/>
                  </a:cubicBezTo>
                  <a:cubicBezTo>
                    <a:pt x="23" y="170"/>
                    <a:pt x="28" y="173"/>
                    <a:pt x="35" y="177"/>
                  </a:cubicBezTo>
                  <a:cubicBezTo>
                    <a:pt x="38" y="178"/>
                    <a:pt x="42" y="178"/>
                    <a:pt x="44" y="179"/>
                  </a:cubicBezTo>
                  <a:cubicBezTo>
                    <a:pt x="48" y="186"/>
                    <a:pt x="51" y="193"/>
                    <a:pt x="55" y="198"/>
                  </a:cubicBezTo>
                  <a:cubicBezTo>
                    <a:pt x="62" y="209"/>
                    <a:pt x="70" y="217"/>
                    <a:pt x="82" y="222"/>
                  </a:cubicBezTo>
                  <a:cubicBezTo>
                    <a:pt x="92" y="228"/>
                    <a:pt x="103" y="232"/>
                    <a:pt x="115" y="232"/>
                  </a:cubicBezTo>
                  <a:cubicBezTo>
                    <a:pt x="126" y="232"/>
                    <a:pt x="137" y="230"/>
                    <a:pt x="146" y="222"/>
                  </a:cubicBezTo>
                  <a:cubicBezTo>
                    <a:pt x="158" y="217"/>
                    <a:pt x="166" y="208"/>
                    <a:pt x="173" y="198"/>
                  </a:cubicBezTo>
                  <a:cubicBezTo>
                    <a:pt x="183" y="186"/>
                    <a:pt x="187" y="175"/>
                    <a:pt x="191" y="162"/>
                  </a:cubicBezTo>
                  <a:cubicBezTo>
                    <a:pt x="196" y="148"/>
                    <a:pt x="198" y="132"/>
                    <a:pt x="198" y="117"/>
                  </a:cubicBezTo>
                  <a:cubicBezTo>
                    <a:pt x="193" y="105"/>
                    <a:pt x="192" y="95"/>
                    <a:pt x="192" y="85"/>
                  </a:cubicBezTo>
                  <a:cubicBezTo>
                    <a:pt x="189" y="66"/>
                    <a:pt x="183" y="49"/>
                    <a:pt x="170" y="34"/>
                  </a:cubicBezTo>
                  <a:lnTo>
                    <a:pt x="153" y="15"/>
                  </a:lnTo>
                  <a:cubicBezTo>
                    <a:pt x="142" y="5"/>
                    <a:pt x="127" y="1"/>
                    <a:pt x="11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1642693" y="2481348"/>
              <a:ext cx="24793" cy="21233"/>
            </a:xfrm>
            <a:custGeom>
              <a:avLst/>
              <a:gdLst/>
              <a:ahLst/>
              <a:cxnLst/>
              <a:rect l="l" t="t" r="r" b="b"/>
              <a:pathLst>
                <a:path w="592" h="507" extrusionOk="0">
                  <a:moveTo>
                    <a:pt x="372" y="1"/>
                  </a:moveTo>
                  <a:cubicBezTo>
                    <a:pt x="343" y="1"/>
                    <a:pt x="315" y="6"/>
                    <a:pt x="286" y="15"/>
                  </a:cubicBezTo>
                  <a:cubicBezTo>
                    <a:pt x="246" y="24"/>
                    <a:pt x="209" y="38"/>
                    <a:pt x="175" y="63"/>
                  </a:cubicBezTo>
                  <a:cubicBezTo>
                    <a:pt x="140" y="83"/>
                    <a:pt x="109" y="110"/>
                    <a:pt x="83" y="144"/>
                  </a:cubicBezTo>
                  <a:cubicBezTo>
                    <a:pt x="56" y="171"/>
                    <a:pt x="35" y="201"/>
                    <a:pt x="22" y="238"/>
                  </a:cubicBezTo>
                  <a:lnTo>
                    <a:pt x="6" y="301"/>
                  </a:lnTo>
                  <a:cubicBezTo>
                    <a:pt x="0" y="343"/>
                    <a:pt x="7" y="384"/>
                    <a:pt x="31" y="421"/>
                  </a:cubicBezTo>
                  <a:cubicBezTo>
                    <a:pt x="45" y="436"/>
                    <a:pt x="58" y="451"/>
                    <a:pt x="73" y="464"/>
                  </a:cubicBezTo>
                  <a:cubicBezTo>
                    <a:pt x="109" y="490"/>
                    <a:pt x="149" y="503"/>
                    <a:pt x="195" y="505"/>
                  </a:cubicBezTo>
                  <a:cubicBezTo>
                    <a:pt x="204" y="506"/>
                    <a:pt x="212" y="506"/>
                    <a:pt x="220" y="506"/>
                  </a:cubicBezTo>
                  <a:cubicBezTo>
                    <a:pt x="249" y="506"/>
                    <a:pt x="278" y="501"/>
                    <a:pt x="305" y="491"/>
                  </a:cubicBezTo>
                  <a:cubicBezTo>
                    <a:pt x="346" y="483"/>
                    <a:pt x="384" y="468"/>
                    <a:pt x="419" y="444"/>
                  </a:cubicBezTo>
                  <a:cubicBezTo>
                    <a:pt x="454" y="423"/>
                    <a:pt x="486" y="396"/>
                    <a:pt x="510" y="362"/>
                  </a:cubicBezTo>
                  <a:cubicBezTo>
                    <a:pt x="537" y="335"/>
                    <a:pt x="557" y="306"/>
                    <a:pt x="571" y="269"/>
                  </a:cubicBezTo>
                  <a:lnTo>
                    <a:pt x="589" y="205"/>
                  </a:lnTo>
                  <a:cubicBezTo>
                    <a:pt x="591" y="163"/>
                    <a:pt x="583" y="124"/>
                    <a:pt x="561" y="86"/>
                  </a:cubicBezTo>
                  <a:cubicBezTo>
                    <a:pt x="548" y="71"/>
                    <a:pt x="534" y="56"/>
                    <a:pt x="519" y="43"/>
                  </a:cubicBezTo>
                  <a:cubicBezTo>
                    <a:pt x="483" y="17"/>
                    <a:pt x="442" y="3"/>
                    <a:pt x="397" y="2"/>
                  </a:cubicBezTo>
                  <a:cubicBezTo>
                    <a:pt x="389" y="1"/>
                    <a:pt x="381" y="1"/>
                    <a:pt x="37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1572587" y="2524443"/>
              <a:ext cx="12606" cy="10763"/>
            </a:xfrm>
            <a:custGeom>
              <a:avLst/>
              <a:gdLst/>
              <a:ahLst/>
              <a:cxnLst/>
              <a:rect l="l" t="t" r="r" b="b"/>
              <a:pathLst>
                <a:path w="301" h="257" extrusionOk="0">
                  <a:moveTo>
                    <a:pt x="222" y="1"/>
                  </a:moveTo>
                  <a:cubicBezTo>
                    <a:pt x="214" y="1"/>
                    <a:pt x="206" y="3"/>
                    <a:pt x="198" y="4"/>
                  </a:cubicBezTo>
                  <a:cubicBezTo>
                    <a:pt x="190" y="9"/>
                    <a:pt x="183" y="10"/>
                    <a:pt x="175" y="13"/>
                  </a:cubicBezTo>
                  <a:cubicBezTo>
                    <a:pt x="168" y="18"/>
                    <a:pt x="159" y="22"/>
                    <a:pt x="152" y="26"/>
                  </a:cubicBezTo>
                  <a:cubicBezTo>
                    <a:pt x="148" y="30"/>
                    <a:pt x="144" y="36"/>
                    <a:pt x="141" y="38"/>
                  </a:cubicBezTo>
                  <a:cubicBezTo>
                    <a:pt x="137" y="38"/>
                    <a:pt x="134" y="40"/>
                    <a:pt x="129" y="40"/>
                  </a:cubicBezTo>
                  <a:cubicBezTo>
                    <a:pt x="110" y="45"/>
                    <a:pt x="94" y="52"/>
                    <a:pt x="76" y="64"/>
                  </a:cubicBezTo>
                  <a:cubicBezTo>
                    <a:pt x="60" y="72"/>
                    <a:pt x="46" y="84"/>
                    <a:pt x="34" y="98"/>
                  </a:cubicBezTo>
                  <a:cubicBezTo>
                    <a:pt x="22" y="110"/>
                    <a:pt x="14" y="124"/>
                    <a:pt x="11" y="139"/>
                  </a:cubicBezTo>
                  <a:cubicBezTo>
                    <a:pt x="4" y="152"/>
                    <a:pt x="0" y="166"/>
                    <a:pt x="1" y="181"/>
                  </a:cubicBezTo>
                  <a:cubicBezTo>
                    <a:pt x="4" y="189"/>
                    <a:pt x="7" y="200"/>
                    <a:pt x="8" y="208"/>
                  </a:cubicBezTo>
                  <a:cubicBezTo>
                    <a:pt x="15" y="221"/>
                    <a:pt x="24" y="232"/>
                    <a:pt x="38" y="239"/>
                  </a:cubicBezTo>
                  <a:cubicBezTo>
                    <a:pt x="49" y="248"/>
                    <a:pt x="62" y="254"/>
                    <a:pt x="79" y="255"/>
                  </a:cubicBezTo>
                  <a:cubicBezTo>
                    <a:pt x="88" y="255"/>
                    <a:pt x="100" y="257"/>
                    <a:pt x="110" y="257"/>
                  </a:cubicBezTo>
                  <a:cubicBezTo>
                    <a:pt x="136" y="255"/>
                    <a:pt x="160" y="250"/>
                    <a:pt x="182" y="239"/>
                  </a:cubicBezTo>
                  <a:cubicBezTo>
                    <a:pt x="191" y="232"/>
                    <a:pt x="203" y="225"/>
                    <a:pt x="214" y="219"/>
                  </a:cubicBezTo>
                  <a:lnTo>
                    <a:pt x="222" y="209"/>
                  </a:lnTo>
                  <a:cubicBezTo>
                    <a:pt x="228" y="206"/>
                    <a:pt x="233" y="202"/>
                    <a:pt x="239" y="200"/>
                  </a:cubicBezTo>
                  <a:cubicBezTo>
                    <a:pt x="241" y="200"/>
                    <a:pt x="241" y="198"/>
                    <a:pt x="243" y="198"/>
                  </a:cubicBezTo>
                  <a:cubicBezTo>
                    <a:pt x="249" y="192"/>
                    <a:pt x="258" y="185"/>
                    <a:pt x="264" y="178"/>
                  </a:cubicBezTo>
                  <a:lnTo>
                    <a:pt x="266" y="175"/>
                  </a:lnTo>
                  <a:cubicBezTo>
                    <a:pt x="266" y="174"/>
                    <a:pt x="267" y="174"/>
                    <a:pt x="267" y="173"/>
                  </a:cubicBezTo>
                  <a:cubicBezTo>
                    <a:pt x="273" y="164"/>
                    <a:pt x="279" y="158"/>
                    <a:pt x="285" y="148"/>
                  </a:cubicBezTo>
                  <a:cubicBezTo>
                    <a:pt x="285" y="147"/>
                    <a:pt x="286" y="147"/>
                    <a:pt x="286" y="145"/>
                  </a:cubicBezTo>
                  <a:lnTo>
                    <a:pt x="297" y="120"/>
                  </a:lnTo>
                  <a:cubicBezTo>
                    <a:pt x="298" y="118"/>
                    <a:pt x="298" y="114"/>
                    <a:pt x="298" y="112"/>
                  </a:cubicBezTo>
                  <a:cubicBezTo>
                    <a:pt x="300" y="103"/>
                    <a:pt x="300" y="94"/>
                    <a:pt x="300" y="87"/>
                  </a:cubicBezTo>
                  <a:lnTo>
                    <a:pt x="300" y="83"/>
                  </a:lnTo>
                  <a:cubicBezTo>
                    <a:pt x="301" y="79"/>
                    <a:pt x="301" y="78"/>
                    <a:pt x="300" y="74"/>
                  </a:cubicBezTo>
                  <a:cubicBezTo>
                    <a:pt x="298" y="64"/>
                    <a:pt x="294" y="53"/>
                    <a:pt x="293" y="45"/>
                  </a:cubicBezTo>
                  <a:cubicBezTo>
                    <a:pt x="291" y="42"/>
                    <a:pt x="290" y="37"/>
                    <a:pt x="287" y="33"/>
                  </a:cubicBezTo>
                  <a:lnTo>
                    <a:pt x="278" y="18"/>
                  </a:lnTo>
                  <a:cubicBezTo>
                    <a:pt x="271" y="11"/>
                    <a:pt x="263" y="6"/>
                    <a:pt x="252" y="4"/>
                  </a:cubicBezTo>
                  <a:cubicBezTo>
                    <a:pt x="245" y="2"/>
                    <a:pt x="239" y="2"/>
                    <a:pt x="232" y="2"/>
                  </a:cubicBezTo>
                  <a:cubicBezTo>
                    <a:pt x="229" y="1"/>
                    <a:pt x="225" y="1"/>
                    <a:pt x="22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p16"/>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4"/>
            </a:gs>
            <a:gs pos="15000">
              <a:schemeClr val="accent3"/>
            </a:gs>
            <a:gs pos="52000">
              <a:schemeClr val="lt1"/>
            </a:gs>
            <a:gs pos="100000">
              <a:schemeClr val="lt1"/>
            </a:gs>
          </a:gsLst>
          <a:lin ang="18900044" scaled="0"/>
        </a:gradFill>
        <a:effectLst/>
      </p:bgPr>
    </p:bg>
    <p:spTree>
      <p:nvGrpSpPr>
        <p:cNvPr id="1" name="Shape 173"/>
        <p:cNvGrpSpPr/>
        <p:nvPr/>
      </p:nvGrpSpPr>
      <p:grpSpPr>
        <a:xfrm>
          <a:off x="0" y="0"/>
          <a:ext cx="0" cy="0"/>
          <a:chOff x="0" y="0"/>
          <a:chExt cx="0" cy="0"/>
        </a:xfrm>
      </p:grpSpPr>
      <p:sp>
        <p:nvSpPr>
          <p:cNvPr id="174" name="Google Shape;174;p17"/>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7"/>
          <p:cNvSpPr/>
          <p:nvPr/>
        </p:nvSpPr>
        <p:spPr>
          <a:xfrm rot="5400000">
            <a:off x="142545" y="-142498"/>
            <a:ext cx="2262000" cy="2547011"/>
          </a:xfrm>
          <a:custGeom>
            <a:avLst/>
            <a:gdLst/>
            <a:ahLst/>
            <a:cxnLst/>
            <a:rect l="l" t="t" r="r" b="b"/>
            <a:pathLst>
              <a:path w="57024" h="64209" extrusionOk="0">
                <a:moveTo>
                  <a:pt x="0" y="0"/>
                </a:moveTo>
                <a:lnTo>
                  <a:pt x="0" y="64208"/>
                </a:lnTo>
                <a:lnTo>
                  <a:pt x="57023" y="64208"/>
                </a:lnTo>
                <a:cubicBezTo>
                  <a:pt x="56839" y="63628"/>
                  <a:pt x="56508" y="63080"/>
                  <a:pt x="56116" y="62606"/>
                </a:cubicBezTo>
                <a:cubicBezTo>
                  <a:pt x="55151" y="61430"/>
                  <a:pt x="53817" y="60503"/>
                  <a:pt x="52422" y="59911"/>
                </a:cubicBezTo>
                <a:cubicBezTo>
                  <a:pt x="51532" y="59531"/>
                  <a:pt x="50567" y="59309"/>
                  <a:pt x="49628" y="59091"/>
                </a:cubicBezTo>
                <a:cubicBezTo>
                  <a:pt x="48464" y="58822"/>
                  <a:pt x="47286" y="58609"/>
                  <a:pt x="46107" y="58420"/>
                </a:cubicBezTo>
                <a:cubicBezTo>
                  <a:pt x="44245" y="58120"/>
                  <a:pt x="42105" y="58231"/>
                  <a:pt x="40423" y="57275"/>
                </a:cubicBezTo>
                <a:cubicBezTo>
                  <a:pt x="38972" y="56451"/>
                  <a:pt x="38091" y="54997"/>
                  <a:pt x="37139" y="53683"/>
                </a:cubicBezTo>
                <a:cubicBezTo>
                  <a:pt x="36237" y="52435"/>
                  <a:pt x="35160" y="51205"/>
                  <a:pt x="33654" y="50706"/>
                </a:cubicBezTo>
                <a:cubicBezTo>
                  <a:pt x="32367" y="50279"/>
                  <a:pt x="31006" y="50183"/>
                  <a:pt x="29643" y="50183"/>
                </a:cubicBezTo>
                <a:cubicBezTo>
                  <a:pt x="28738" y="50183"/>
                  <a:pt x="27833" y="50226"/>
                  <a:pt x="26949" y="50241"/>
                </a:cubicBezTo>
                <a:cubicBezTo>
                  <a:pt x="26752" y="50245"/>
                  <a:pt x="26555" y="50247"/>
                  <a:pt x="26358" y="50247"/>
                </a:cubicBezTo>
                <a:cubicBezTo>
                  <a:pt x="24101" y="50247"/>
                  <a:pt x="21872" y="50019"/>
                  <a:pt x="19628" y="49752"/>
                </a:cubicBezTo>
                <a:cubicBezTo>
                  <a:pt x="18451" y="49612"/>
                  <a:pt x="17273" y="49469"/>
                  <a:pt x="16094" y="49353"/>
                </a:cubicBezTo>
                <a:cubicBezTo>
                  <a:pt x="15074" y="49256"/>
                  <a:pt x="14032" y="49252"/>
                  <a:pt x="13026" y="49047"/>
                </a:cubicBezTo>
                <a:cubicBezTo>
                  <a:pt x="11580" y="48751"/>
                  <a:pt x="10213" y="48066"/>
                  <a:pt x="9355" y="46829"/>
                </a:cubicBezTo>
                <a:cubicBezTo>
                  <a:pt x="8447" y="45517"/>
                  <a:pt x="8191" y="43840"/>
                  <a:pt x="8291" y="42274"/>
                </a:cubicBezTo>
                <a:cubicBezTo>
                  <a:pt x="8427" y="40156"/>
                  <a:pt x="9328" y="38214"/>
                  <a:pt x="10391" y="36409"/>
                </a:cubicBezTo>
                <a:cubicBezTo>
                  <a:pt x="11447" y="34617"/>
                  <a:pt x="12634" y="32909"/>
                  <a:pt x="13639" y="31087"/>
                </a:cubicBezTo>
                <a:cubicBezTo>
                  <a:pt x="15645" y="27454"/>
                  <a:pt x="17184" y="23448"/>
                  <a:pt x="17361" y="19264"/>
                </a:cubicBezTo>
                <a:cubicBezTo>
                  <a:pt x="17447" y="17238"/>
                  <a:pt x="17147" y="15211"/>
                  <a:pt x="16416" y="13316"/>
                </a:cubicBezTo>
                <a:cubicBezTo>
                  <a:pt x="16031" y="12316"/>
                  <a:pt x="15497" y="11391"/>
                  <a:pt x="14935" y="10480"/>
                </a:cubicBezTo>
                <a:cubicBezTo>
                  <a:pt x="14425" y="9655"/>
                  <a:pt x="13890" y="8841"/>
                  <a:pt x="13299" y="8073"/>
                </a:cubicBezTo>
                <a:cubicBezTo>
                  <a:pt x="12172" y="6606"/>
                  <a:pt x="10894" y="5256"/>
                  <a:pt x="9384" y="4183"/>
                </a:cubicBezTo>
                <a:cubicBezTo>
                  <a:pt x="8608" y="3630"/>
                  <a:pt x="7780" y="3149"/>
                  <a:pt x="6916" y="2746"/>
                </a:cubicBezTo>
                <a:cubicBezTo>
                  <a:pt x="5873" y="2260"/>
                  <a:pt x="4773" y="1943"/>
                  <a:pt x="3672" y="1616"/>
                </a:cubicBezTo>
                <a:cubicBezTo>
                  <a:pt x="2696" y="1326"/>
                  <a:pt x="1757" y="1025"/>
                  <a:pt x="874" y="508"/>
                </a:cubicBezTo>
                <a:cubicBezTo>
                  <a:pt x="591" y="342"/>
                  <a:pt x="300" y="164"/>
                  <a:pt x="0"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a:off x="7960174" y="10"/>
            <a:ext cx="1183835" cy="2307143"/>
          </a:xfrm>
          <a:custGeom>
            <a:avLst/>
            <a:gdLst/>
            <a:ahLst/>
            <a:cxnLst/>
            <a:rect l="l" t="t" r="r" b="b"/>
            <a:pathLst>
              <a:path w="26287" h="51230" extrusionOk="0">
                <a:moveTo>
                  <a:pt x="1" y="0"/>
                </a:moveTo>
                <a:cubicBezTo>
                  <a:pt x="299" y="667"/>
                  <a:pt x="653" y="1308"/>
                  <a:pt x="1086" y="1901"/>
                </a:cubicBezTo>
                <a:cubicBezTo>
                  <a:pt x="2045" y="3209"/>
                  <a:pt x="3314" y="4076"/>
                  <a:pt x="4825" y="4636"/>
                </a:cubicBezTo>
                <a:cubicBezTo>
                  <a:pt x="6349" y="5199"/>
                  <a:pt x="7965" y="5497"/>
                  <a:pt x="9454" y="6152"/>
                </a:cubicBezTo>
                <a:cubicBezTo>
                  <a:pt x="10962" y="6815"/>
                  <a:pt x="12479" y="7535"/>
                  <a:pt x="13895" y="8375"/>
                </a:cubicBezTo>
                <a:cubicBezTo>
                  <a:pt x="15313" y="9217"/>
                  <a:pt x="16719" y="10263"/>
                  <a:pt x="17580" y="11703"/>
                </a:cubicBezTo>
                <a:cubicBezTo>
                  <a:pt x="19106" y="14261"/>
                  <a:pt x="18903" y="17485"/>
                  <a:pt x="18132" y="20249"/>
                </a:cubicBezTo>
                <a:cubicBezTo>
                  <a:pt x="17743" y="21649"/>
                  <a:pt x="17187" y="23007"/>
                  <a:pt x="16456" y="24267"/>
                </a:cubicBezTo>
                <a:cubicBezTo>
                  <a:pt x="15651" y="25655"/>
                  <a:pt x="14707" y="26963"/>
                  <a:pt x="13859" y="28325"/>
                </a:cubicBezTo>
                <a:cubicBezTo>
                  <a:pt x="13073" y="29581"/>
                  <a:pt x="12334" y="30887"/>
                  <a:pt x="11840" y="32288"/>
                </a:cubicBezTo>
                <a:cubicBezTo>
                  <a:pt x="11346" y="33691"/>
                  <a:pt x="11144" y="35171"/>
                  <a:pt x="11229" y="36657"/>
                </a:cubicBezTo>
                <a:cubicBezTo>
                  <a:pt x="11401" y="39680"/>
                  <a:pt x="12582" y="42471"/>
                  <a:pt x="14737" y="44606"/>
                </a:cubicBezTo>
                <a:cubicBezTo>
                  <a:pt x="16739" y="46589"/>
                  <a:pt x="19276" y="47942"/>
                  <a:pt x="21792" y="49150"/>
                </a:cubicBezTo>
                <a:cubicBezTo>
                  <a:pt x="23273" y="49862"/>
                  <a:pt x="24762" y="50595"/>
                  <a:pt x="26287" y="51230"/>
                </a:cubicBezTo>
                <a:lnTo>
                  <a:pt x="2628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 name="Google Shape;177;p17"/>
          <p:cNvGrpSpPr/>
          <p:nvPr/>
        </p:nvGrpSpPr>
        <p:grpSpPr>
          <a:xfrm>
            <a:off x="303438" y="4306483"/>
            <a:ext cx="331869" cy="302008"/>
            <a:chOff x="543357" y="4571475"/>
            <a:chExt cx="132758" cy="120823"/>
          </a:xfrm>
        </p:grpSpPr>
        <p:sp>
          <p:nvSpPr>
            <p:cNvPr id="178" name="Google Shape;178;p17"/>
            <p:cNvSpPr/>
            <p:nvPr/>
          </p:nvSpPr>
          <p:spPr>
            <a:xfrm>
              <a:off x="543357" y="4681367"/>
              <a:ext cx="7915" cy="10931"/>
            </a:xfrm>
            <a:custGeom>
              <a:avLst/>
              <a:gdLst/>
              <a:ahLst/>
              <a:cxnLst/>
              <a:rect l="l" t="t" r="r" b="b"/>
              <a:pathLst>
                <a:path w="189" h="261" extrusionOk="0">
                  <a:moveTo>
                    <a:pt x="115" y="1"/>
                  </a:moveTo>
                  <a:cubicBezTo>
                    <a:pt x="114" y="1"/>
                    <a:pt x="113" y="1"/>
                    <a:pt x="112" y="1"/>
                  </a:cubicBezTo>
                  <a:lnTo>
                    <a:pt x="94" y="1"/>
                  </a:lnTo>
                  <a:cubicBezTo>
                    <a:pt x="84" y="1"/>
                    <a:pt x="74" y="5"/>
                    <a:pt x="66" y="6"/>
                  </a:cubicBezTo>
                  <a:cubicBezTo>
                    <a:pt x="47" y="9"/>
                    <a:pt x="32" y="22"/>
                    <a:pt x="21" y="39"/>
                  </a:cubicBezTo>
                  <a:cubicBezTo>
                    <a:pt x="17" y="45"/>
                    <a:pt x="13" y="54"/>
                    <a:pt x="10" y="60"/>
                  </a:cubicBezTo>
                  <a:lnTo>
                    <a:pt x="10" y="62"/>
                  </a:lnTo>
                  <a:cubicBezTo>
                    <a:pt x="7" y="66"/>
                    <a:pt x="5" y="82"/>
                    <a:pt x="3" y="86"/>
                  </a:cubicBezTo>
                  <a:lnTo>
                    <a:pt x="3" y="87"/>
                  </a:lnTo>
                  <a:cubicBezTo>
                    <a:pt x="3" y="90"/>
                    <a:pt x="0" y="109"/>
                    <a:pt x="0" y="113"/>
                  </a:cubicBezTo>
                  <a:lnTo>
                    <a:pt x="0" y="115"/>
                  </a:lnTo>
                  <a:lnTo>
                    <a:pt x="0" y="116"/>
                  </a:lnTo>
                  <a:cubicBezTo>
                    <a:pt x="0" y="121"/>
                    <a:pt x="3" y="136"/>
                    <a:pt x="5" y="142"/>
                  </a:cubicBezTo>
                  <a:lnTo>
                    <a:pt x="5" y="143"/>
                  </a:lnTo>
                  <a:cubicBezTo>
                    <a:pt x="7" y="154"/>
                    <a:pt x="11" y="165"/>
                    <a:pt x="17" y="174"/>
                  </a:cubicBezTo>
                  <a:cubicBezTo>
                    <a:pt x="21" y="184"/>
                    <a:pt x="28" y="195"/>
                    <a:pt x="34" y="203"/>
                  </a:cubicBezTo>
                  <a:cubicBezTo>
                    <a:pt x="44" y="212"/>
                    <a:pt x="53" y="222"/>
                    <a:pt x="61" y="231"/>
                  </a:cubicBezTo>
                  <a:cubicBezTo>
                    <a:pt x="68" y="237"/>
                    <a:pt x="74" y="243"/>
                    <a:pt x="80" y="249"/>
                  </a:cubicBezTo>
                  <a:cubicBezTo>
                    <a:pt x="89" y="256"/>
                    <a:pt x="98" y="258"/>
                    <a:pt x="108" y="258"/>
                  </a:cubicBezTo>
                  <a:cubicBezTo>
                    <a:pt x="111" y="260"/>
                    <a:pt x="114" y="260"/>
                    <a:pt x="117" y="260"/>
                  </a:cubicBezTo>
                  <a:cubicBezTo>
                    <a:pt x="124" y="260"/>
                    <a:pt x="130" y="258"/>
                    <a:pt x="136" y="256"/>
                  </a:cubicBezTo>
                  <a:cubicBezTo>
                    <a:pt x="147" y="252"/>
                    <a:pt x="155" y="245"/>
                    <a:pt x="160" y="237"/>
                  </a:cubicBezTo>
                  <a:cubicBezTo>
                    <a:pt x="169" y="228"/>
                    <a:pt x="174" y="219"/>
                    <a:pt x="177" y="208"/>
                  </a:cubicBezTo>
                  <a:cubicBezTo>
                    <a:pt x="178" y="199"/>
                    <a:pt x="182" y="191"/>
                    <a:pt x="183" y="184"/>
                  </a:cubicBezTo>
                  <a:cubicBezTo>
                    <a:pt x="189" y="167"/>
                    <a:pt x="188" y="150"/>
                    <a:pt x="183" y="131"/>
                  </a:cubicBezTo>
                  <a:cubicBezTo>
                    <a:pt x="181" y="124"/>
                    <a:pt x="179" y="116"/>
                    <a:pt x="175" y="109"/>
                  </a:cubicBezTo>
                  <a:cubicBezTo>
                    <a:pt x="177" y="102"/>
                    <a:pt x="179" y="96"/>
                    <a:pt x="179" y="87"/>
                  </a:cubicBezTo>
                  <a:cubicBezTo>
                    <a:pt x="177" y="79"/>
                    <a:pt x="177" y="73"/>
                    <a:pt x="175" y="63"/>
                  </a:cubicBezTo>
                  <a:cubicBezTo>
                    <a:pt x="173" y="50"/>
                    <a:pt x="167" y="36"/>
                    <a:pt x="156" y="25"/>
                  </a:cubicBezTo>
                  <a:lnTo>
                    <a:pt x="143" y="12"/>
                  </a:lnTo>
                  <a:cubicBezTo>
                    <a:pt x="134" y="5"/>
                    <a:pt x="125" y="1"/>
                    <a:pt x="1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579918" y="4643340"/>
              <a:ext cx="25463" cy="23034"/>
            </a:xfrm>
            <a:custGeom>
              <a:avLst/>
              <a:gdLst/>
              <a:ahLst/>
              <a:cxnLst/>
              <a:rect l="l" t="t" r="r" b="b"/>
              <a:pathLst>
                <a:path w="608" h="550" extrusionOk="0">
                  <a:moveTo>
                    <a:pt x="368" y="0"/>
                  </a:moveTo>
                  <a:cubicBezTo>
                    <a:pt x="330" y="0"/>
                    <a:pt x="293" y="9"/>
                    <a:pt x="259" y="24"/>
                  </a:cubicBezTo>
                  <a:cubicBezTo>
                    <a:pt x="232" y="30"/>
                    <a:pt x="209" y="42"/>
                    <a:pt x="186" y="60"/>
                  </a:cubicBezTo>
                  <a:cubicBezTo>
                    <a:pt x="150" y="80"/>
                    <a:pt x="117" y="106"/>
                    <a:pt x="90" y="140"/>
                  </a:cubicBezTo>
                  <a:cubicBezTo>
                    <a:pt x="75" y="162"/>
                    <a:pt x="60" y="182"/>
                    <a:pt x="44" y="204"/>
                  </a:cubicBezTo>
                  <a:cubicBezTo>
                    <a:pt x="34" y="226"/>
                    <a:pt x="26" y="249"/>
                    <a:pt x="15" y="270"/>
                  </a:cubicBezTo>
                  <a:cubicBezTo>
                    <a:pt x="3" y="301"/>
                    <a:pt x="0" y="334"/>
                    <a:pt x="9" y="366"/>
                  </a:cubicBezTo>
                  <a:cubicBezTo>
                    <a:pt x="9" y="399"/>
                    <a:pt x="19" y="426"/>
                    <a:pt x="41" y="452"/>
                  </a:cubicBezTo>
                  <a:cubicBezTo>
                    <a:pt x="42" y="455"/>
                    <a:pt x="47" y="457"/>
                    <a:pt x="49" y="461"/>
                  </a:cubicBezTo>
                  <a:lnTo>
                    <a:pt x="57" y="470"/>
                  </a:lnTo>
                  <a:cubicBezTo>
                    <a:pt x="60" y="472"/>
                    <a:pt x="61" y="474"/>
                    <a:pt x="61" y="475"/>
                  </a:cubicBezTo>
                  <a:cubicBezTo>
                    <a:pt x="82" y="502"/>
                    <a:pt x="105" y="521"/>
                    <a:pt x="137" y="529"/>
                  </a:cubicBezTo>
                  <a:cubicBezTo>
                    <a:pt x="148" y="536"/>
                    <a:pt x="158" y="540"/>
                    <a:pt x="169" y="541"/>
                  </a:cubicBezTo>
                  <a:lnTo>
                    <a:pt x="171" y="541"/>
                  </a:lnTo>
                  <a:cubicBezTo>
                    <a:pt x="173" y="541"/>
                    <a:pt x="175" y="543"/>
                    <a:pt x="177" y="543"/>
                  </a:cubicBezTo>
                  <a:cubicBezTo>
                    <a:pt x="196" y="547"/>
                    <a:pt x="215" y="550"/>
                    <a:pt x="235" y="550"/>
                  </a:cubicBezTo>
                  <a:cubicBezTo>
                    <a:pt x="266" y="550"/>
                    <a:pt x="297" y="544"/>
                    <a:pt x="326" y="536"/>
                  </a:cubicBezTo>
                  <a:lnTo>
                    <a:pt x="326" y="536"/>
                  </a:lnTo>
                  <a:cubicBezTo>
                    <a:pt x="324" y="537"/>
                    <a:pt x="320" y="537"/>
                    <a:pt x="319" y="540"/>
                  </a:cubicBezTo>
                  <a:cubicBezTo>
                    <a:pt x="322" y="537"/>
                    <a:pt x="327" y="536"/>
                    <a:pt x="331" y="536"/>
                  </a:cubicBezTo>
                  <a:cubicBezTo>
                    <a:pt x="335" y="535"/>
                    <a:pt x="341" y="533"/>
                    <a:pt x="347" y="531"/>
                  </a:cubicBezTo>
                  <a:cubicBezTo>
                    <a:pt x="349" y="531"/>
                    <a:pt x="349" y="531"/>
                    <a:pt x="352" y="529"/>
                  </a:cubicBezTo>
                  <a:lnTo>
                    <a:pt x="353" y="529"/>
                  </a:lnTo>
                  <a:cubicBezTo>
                    <a:pt x="373" y="521"/>
                    <a:pt x="395" y="514"/>
                    <a:pt x="415" y="506"/>
                  </a:cubicBezTo>
                  <a:cubicBezTo>
                    <a:pt x="448" y="490"/>
                    <a:pt x="478" y="470"/>
                    <a:pt x="502" y="445"/>
                  </a:cubicBezTo>
                  <a:cubicBezTo>
                    <a:pt x="521" y="432"/>
                    <a:pt x="536" y="414"/>
                    <a:pt x="548" y="394"/>
                  </a:cubicBezTo>
                  <a:cubicBezTo>
                    <a:pt x="568" y="371"/>
                    <a:pt x="583" y="341"/>
                    <a:pt x="591" y="311"/>
                  </a:cubicBezTo>
                  <a:cubicBezTo>
                    <a:pt x="593" y="303"/>
                    <a:pt x="597" y="292"/>
                    <a:pt x="598" y="284"/>
                  </a:cubicBezTo>
                  <a:lnTo>
                    <a:pt x="598" y="284"/>
                  </a:lnTo>
                  <a:cubicBezTo>
                    <a:pt x="589" y="305"/>
                    <a:pt x="579" y="327"/>
                    <a:pt x="570" y="350"/>
                  </a:cubicBezTo>
                  <a:cubicBezTo>
                    <a:pt x="571" y="338"/>
                    <a:pt x="577" y="327"/>
                    <a:pt x="582" y="316"/>
                  </a:cubicBezTo>
                  <a:cubicBezTo>
                    <a:pt x="598" y="285"/>
                    <a:pt x="608" y="251"/>
                    <a:pt x="608" y="216"/>
                  </a:cubicBezTo>
                  <a:cubicBezTo>
                    <a:pt x="605" y="196"/>
                    <a:pt x="602" y="175"/>
                    <a:pt x="598" y="152"/>
                  </a:cubicBezTo>
                  <a:lnTo>
                    <a:pt x="598" y="151"/>
                  </a:lnTo>
                  <a:cubicBezTo>
                    <a:pt x="597" y="148"/>
                    <a:pt x="596" y="147"/>
                    <a:pt x="596" y="143"/>
                  </a:cubicBezTo>
                  <a:cubicBezTo>
                    <a:pt x="589" y="122"/>
                    <a:pt x="581" y="103"/>
                    <a:pt x="567" y="87"/>
                  </a:cubicBezTo>
                  <a:cubicBezTo>
                    <a:pt x="551" y="74"/>
                    <a:pt x="536" y="60"/>
                    <a:pt x="521" y="45"/>
                  </a:cubicBezTo>
                  <a:cubicBezTo>
                    <a:pt x="520" y="45"/>
                    <a:pt x="520" y="42"/>
                    <a:pt x="517" y="42"/>
                  </a:cubicBezTo>
                  <a:cubicBezTo>
                    <a:pt x="516" y="42"/>
                    <a:pt x="514" y="41"/>
                    <a:pt x="513" y="41"/>
                  </a:cubicBezTo>
                  <a:cubicBezTo>
                    <a:pt x="487" y="28"/>
                    <a:pt x="460" y="14"/>
                    <a:pt x="434" y="7"/>
                  </a:cubicBezTo>
                  <a:cubicBezTo>
                    <a:pt x="413" y="6"/>
                    <a:pt x="391" y="2"/>
                    <a:pt x="36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a:off x="567773" y="4571475"/>
              <a:ext cx="47283" cy="38697"/>
            </a:xfrm>
            <a:custGeom>
              <a:avLst/>
              <a:gdLst/>
              <a:ahLst/>
              <a:cxnLst/>
              <a:rect l="l" t="t" r="r" b="b"/>
              <a:pathLst>
                <a:path w="1129" h="924" extrusionOk="0">
                  <a:moveTo>
                    <a:pt x="713" y="1"/>
                  </a:moveTo>
                  <a:cubicBezTo>
                    <a:pt x="702" y="1"/>
                    <a:pt x="691" y="1"/>
                    <a:pt x="681" y="2"/>
                  </a:cubicBezTo>
                  <a:cubicBezTo>
                    <a:pt x="604" y="3"/>
                    <a:pt x="529" y="19"/>
                    <a:pt x="460" y="49"/>
                  </a:cubicBezTo>
                  <a:cubicBezTo>
                    <a:pt x="384" y="71"/>
                    <a:pt x="315" y="106"/>
                    <a:pt x="250" y="156"/>
                  </a:cubicBezTo>
                  <a:cubicBezTo>
                    <a:pt x="189" y="197"/>
                    <a:pt x="139" y="247"/>
                    <a:pt x="101" y="309"/>
                  </a:cubicBezTo>
                  <a:cubicBezTo>
                    <a:pt x="59" y="360"/>
                    <a:pt x="27" y="416"/>
                    <a:pt x="13" y="483"/>
                  </a:cubicBezTo>
                  <a:cubicBezTo>
                    <a:pt x="10" y="522"/>
                    <a:pt x="6" y="561"/>
                    <a:pt x="0" y="599"/>
                  </a:cubicBezTo>
                  <a:cubicBezTo>
                    <a:pt x="7" y="679"/>
                    <a:pt x="38" y="749"/>
                    <a:pt x="95" y="806"/>
                  </a:cubicBezTo>
                  <a:cubicBezTo>
                    <a:pt x="128" y="827"/>
                    <a:pt x="160" y="849"/>
                    <a:pt x="193" y="873"/>
                  </a:cubicBezTo>
                  <a:cubicBezTo>
                    <a:pt x="263" y="906"/>
                    <a:pt x="338" y="923"/>
                    <a:pt x="416" y="923"/>
                  </a:cubicBezTo>
                  <a:cubicBezTo>
                    <a:pt x="426" y="923"/>
                    <a:pt x="437" y="923"/>
                    <a:pt x="448" y="922"/>
                  </a:cubicBezTo>
                  <a:cubicBezTo>
                    <a:pt x="524" y="919"/>
                    <a:pt x="600" y="904"/>
                    <a:pt x="669" y="875"/>
                  </a:cubicBezTo>
                  <a:cubicBezTo>
                    <a:pt x="745" y="853"/>
                    <a:pt x="814" y="816"/>
                    <a:pt x="879" y="768"/>
                  </a:cubicBezTo>
                  <a:cubicBezTo>
                    <a:pt x="940" y="727"/>
                    <a:pt x="990" y="677"/>
                    <a:pt x="1028" y="613"/>
                  </a:cubicBezTo>
                  <a:cubicBezTo>
                    <a:pt x="1070" y="564"/>
                    <a:pt x="1100" y="507"/>
                    <a:pt x="1116" y="441"/>
                  </a:cubicBezTo>
                  <a:cubicBezTo>
                    <a:pt x="1119" y="402"/>
                    <a:pt x="1123" y="362"/>
                    <a:pt x="1128" y="324"/>
                  </a:cubicBezTo>
                  <a:cubicBezTo>
                    <a:pt x="1123" y="240"/>
                    <a:pt x="1090" y="172"/>
                    <a:pt x="1033" y="117"/>
                  </a:cubicBezTo>
                  <a:lnTo>
                    <a:pt x="936" y="50"/>
                  </a:lnTo>
                  <a:cubicBezTo>
                    <a:pt x="864" y="18"/>
                    <a:pt x="790" y="1"/>
                    <a:pt x="71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a:off x="662797" y="4589483"/>
              <a:ext cx="13318" cy="7873"/>
            </a:xfrm>
            <a:custGeom>
              <a:avLst/>
              <a:gdLst/>
              <a:ahLst/>
              <a:cxnLst/>
              <a:rect l="l" t="t" r="r" b="b"/>
              <a:pathLst>
                <a:path w="318" h="188" extrusionOk="0">
                  <a:moveTo>
                    <a:pt x="182" y="0"/>
                  </a:moveTo>
                  <a:cubicBezTo>
                    <a:pt x="81" y="0"/>
                    <a:pt x="1" y="187"/>
                    <a:pt x="136" y="187"/>
                  </a:cubicBezTo>
                  <a:cubicBezTo>
                    <a:pt x="239" y="187"/>
                    <a:pt x="318"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 name="Google Shape;182;p17"/>
          <p:cNvGrpSpPr/>
          <p:nvPr/>
        </p:nvGrpSpPr>
        <p:grpSpPr>
          <a:xfrm>
            <a:off x="7177258" y="358387"/>
            <a:ext cx="382052" cy="352028"/>
            <a:chOff x="1814860" y="5259012"/>
            <a:chExt cx="164126" cy="151228"/>
          </a:xfrm>
        </p:grpSpPr>
        <p:sp>
          <p:nvSpPr>
            <p:cNvPr id="183" name="Google Shape;183;p17"/>
            <p:cNvSpPr/>
            <p:nvPr/>
          </p:nvSpPr>
          <p:spPr>
            <a:xfrm>
              <a:off x="1814860" y="5278068"/>
              <a:ext cx="18092" cy="24374"/>
            </a:xfrm>
            <a:custGeom>
              <a:avLst/>
              <a:gdLst/>
              <a:ahLst/>
              <a:cxnLst/>
              <a:rect l="l" t="t" r="r" b="b"/>
              <a:pathLst>
                <a:path w="432" h="582" extrusionOk="0">
                  <a:moveTo>
                    <a:pt x="321" y="1"/>
                  </a:moveTo>
                  <a:cubicBezTo>
                    <a:pt x="275" y="1"/>
                    <a:pt x="231" y="22"/>
                    <a:pt x="197" y="53"/>
                  </a:cubicBezTo>
                  <a:cubicBezTo>
                    <a:pt x="166" y="80"/>
                    <a:pt x="140" y="109"/>
                    <a:pt x="113" y="140"/>
                  </a:cubicBezTo>
                  <a:cubicBezTo>
                    <a:pt x="86" y="170"/>
                    <a:pt x="70" y="207"/>
                    <a:pt x="52" y="243"/>
                  </a:cubicBezTo>
                  <a:cubicBezTo>
                    <a:pt x="41" y="266"/>
                    <a:pt x="31" y="290"/>
                    <a:pt x="22" y="316"/>
                  </a:cubicBezTo>
                  <a:cubicBezTo>
                    <a:pt x="16" y="336"/>
                    <a:pt x="8" y="358"/>
                    <a:pt x="3" y="378"/>
                  </a:cubicBezTo>
                  <a:cubicBezTo>
                    <a:pt x="1" y="399"/>
                    <a:pt x="2" y="419"/>
                    <a:pt x="5" y="439"/>
                  </a:cubicBezTo>
                  <a:cubicBezTo>
                    <a:pt x="8" y="451"/>
                    <a:pt x="9" y="465"/>
                    <a:pt x="12" y="476"/>
                  </a:cubicBezTo>
                  <a:cubicBezTo>
                    <a:pt x="21" y="519"/>
                    <a:pt x="52" y="556"/>
                    <a:pt x="93" y="569"/>
                  </a:cubicBezTo>
                  <a:lnTo>
                    <a:pt x="139" y="580"/>
                  </a:lnTo>
                  <a:cubicBezTo>
                    <a:pt x="146" y="581"/>
                    <a:pt x="152" y="581"/>
                    <a:pt x="159" y="581"/>
                  </a:cubicBezTo>
                  <a:cubicBezTo>
                    <a:pt x="179" y="581"/>
                    <a:pt x="198" y="578"/>
                    <a:pt x="218" y="571"/>
                  </a:cubicBezTo>
                  <a:cubicBezTo>
                    <a:pt x="262" y="560"/>
                    <a:pt x="310" y="537"/>
                    <a:pt x="344" y="503"/>
                  </a:cubicBezTo>
                  <a:cubicBezTo>
                    <a:pt x="356" y="489"/>
                    <a:pt x="368" y="476"/>
                    <a:pt x="382" y="462"/>
                  </a:cubicBezTo>
                  <a:cubicBezTo>
                    <a:pt x="402" y="435"/>
                    <a:pt x="414" y="407"/>
                    <a:pt x="418" y="373"/>
                  </a:cubicBezTo>
                  <a:cubicBezTo>
                    <a:pt x="420" y="367"/>
                    <a:pt x="422" y="361"/>
                    <a:pt x="424" y="357"/>
                  </a:cubicBezTo>
                  <a:cubicBezTo>
                    <a:pt x="425" y="340"/>
                    <a:pt x="429" y="327"/>
                    <a:pt x="430" y="319"/>
                  </a:cubicBezTo>
                  <a:cubicBezTo>
                    <a:pt x="432" y="304"/>
                    <a:pt x="432" y="283"/>
                    <a:pt x="430" y="268"/>
                  </a:cubicBezTo>
                  <a:cubicBezTo>
                    <a:pt x="429" y="259"/>
                    <a:pt x="429" y="251"/>
                    <a:pt x="428" y="243"/>
                  </a:cubicBezTo>
                  <a:cubicBezTo>
                    <a:pt x="425" y="235"/>
                    <a:pt x="425" y="225"/>
                    <a:pt x="425" y="217"/>
                  </a:cubicBezTo>
                  <a:cubicBezTo>
                    <a:pt x="428" y="189"/>
                    <a:pt x="429" y="160"/>
                    <a:pt x="424" y="130"/>
                  </a:cubicBezTo>
                  <a:cubicBezTo>
                    <a:pt x="421" y="110"/>
                    <a:pt x="418" y="90"/>
                    <a:pt x="417" y="69"/>
                  </a:cubicBezTo>
                  <a:cubicBezTo>
                    <a:pt x="414" y="52"/>
                    <a:pt x="403" y="34"/>
                    <a:pt x="388" y="22"/>
                  </a:cubicBezTo>
                  <a:cubicBezTo>
                    <a:pt x="371" y="11"/>
                    <a:pt x="353" y="4"/>
                    <a:pt x="333" y="1"/>
                  </a:cubicBezTo>
                  <a:cubicBezTo>
                    <a:pt x="329" y="1"/>
                    <a:pt x="325" y="1"/>
                    <a:pt x="32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p:nvPr/>
          </p:nvSpPr>
          <p:spPr>
            <a:xfrm>
              <a:off x="1863189" y="5262488"/>
              <a:ext cx="15956" cy="11349"/>
            </a:xfrm>
            <a:custGeom>
              <a:avLst/>
              <a:gdLst/>
              <a:ahLst/>
              <a:cxnLst/>
              <a:rect l="l" t="t" r="r" b="b"/>
              <a:pathLst>
                <a:path w="381" h="271" extrusionOk="0">
                  <a:moveTo>
                    <a:pt x="238" y="1"/>
                  </a:moveTo>
                  <a:cubicBezTo>
                    <a:pt x="105" y="1"/>
                    <a:pt x="0" y="270"/>
                    <a:pt x="144" y="270"/>
                  </a:cubicBezTo>
                  <a:cubicBezTo>
                    <a:pt x="144" y="270"/>
                    <a:pt x="145" y="270"/>
                    <a:pt x="145" y="270"/>
                  </a:cubicBezTo>
                  <a:cubicBezTo>
                    <a:pt x="277" y="270"/>
                    <a:pt x="381" y="1"/>
                    <a:pt x="23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7"/>
            <p:cNvSpPr/>
            <p:nvPr/>
          </p:nvSpPr>
          <p:spPr>
            <a:xfrm>
              <a:off x="1881909" y="5290590"/>
              <a:ext cx="31787" cy="26175"/>
            </a:xfrm>
            <a:custGeom>
              <a:avLst/>
              <a:gdLst/>
              <a:ahLst/>
              <a:cxnLst/>
              <a:rect l="l" t="t" r="r" b="b"/>
              <a:pathLst>
                <a:path w="759" h="625" extrusionOk="0">
                  <a:moveTo>
                    <a:pt x="478" y="1"/>
                  </a:moveTo>
                  <a:cubicBezTo>
                    <a:pt x="298" y="1"/>
                    <a:pt x="105" y="146"/>
                    <a:pt x="51" y="318"/>
                  </a:cubicBezTo>
                  <a:cubicBezTo>
                    <a:pt x="1" y="486"/>
                    <a:pt x="105" y="624"/>
                    <a:pt x="280" y="624"/>
                  </a:cubicBezTo>
                  <a:cubicBezTo>
                    <a:pt x="462" y="624"/>
                    <a:pt x="653" y="481"/>
                    <a:pt x="707" y="308"/>
                  </a:cubicBezTo>
                  <a:cubicBezTo>
                    <a:pt x="758" y="142"/>
                    <a:pt x="653" y="1"/>
                    <a:pt x="47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7"/>
            <p:cNvSpPr/>
            <p:nvPr/>
          </p:nvSpPr>
          <p:spPr>
            <a:xfrm>
              <a:off x="1970526" y="5259012"/>
              <a:ext cx="8460" cy="6491"/>
            </a:xfrm>
            <a:custGeom>
              <a:avLst/>
              <a:gdLst/>
              <a:ahLst/>
              <a:cxnLst/>
              <a:rect l="l" t="t" r="r" b="b"/>
              <a:pathLst>
                <a:path w="202" h="155" extrusionOk="0">
                  <a:moveTo>
                    <a:pt x="117" y="1"/>
                  </a:moveTo>
                  <a:cubicBezTo>
                    <a:pt x="46" y="1"/>
                    <a:pt x="1" y="154"/>
                    <a:pt x="82" y="154"/>
                  </a:cubicBezTo>
                  <a:cubicBezTo>
                    <a:pt x="82" y="154"/>
                    <a:pt x="83" y="154"/>
                    <a:pt x="83" y="154"/>
                  </a:cubicBezTo>
                  <a:cubicBezTo>
                    <a:pt x="157" y="154"/>
                    <a:pt x="201" y="1"/>
                    <a:pt x="117"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a:off x="1867670" y="5374139"/>
              <a:ext cx="27641" cy="36101"/>
            </a:xfrm>
            <a:custGeom>
              <a:avLst/>
              <a:gdLst/>
              <a:ahLst/>
              <a:cxnLst/>
              <a:rect l="l" t="t" r="r" b="b"/>
              <a:pathLst>
                <a:path w="660" h="862" extrusionOk="0">
                  <a:moveTo>
                    <a:pt x="379" y="1"/>
                  </a:moveTo>
                  <a:cubicBezTo>
                    <a:pt x="344" y="1"/>
                    <a:pt x="309" y="8"/>
                    <a:pt x="276" y="24"/>
                  </a:cubicBezTo>
                  <a:cubicBezTo>
                    <a:pt x="231" y="43"/>
                    <a:pt x="192" y="72"/>
                    <a:pt x="160" y="108"/>
                  </a:cubicBezTo>
                  <a:cubicBezTo>
                    <a:pt x="120" y="145"/>
                    <a:pt x="90" y="187"/>
                    <a:pt x="68" y="237"/>
                  </a:cubicBezTo>
                  <a:cubicBezTo>
                    <a:pt x="32" y="309"/>
                    <a:pt x="11" y="383"/>
                    <a:pt x="4" y="462"/>
                  </a:cubicBezTo>
                  <a:cubicBezTo>
                    <a:pt x="0" y="533"/>
                    <a:pt x="9" y="602"/>
                    <a:pt x="32" y="669"/>
                  </a:cubicBezTo>
                  <a:lnTo>
                    <a:pt x="32" y="672"/>
                  </a:lnTo>
                  <a:cubicBezTo>
                    <a:pt x="45" y="699"/>
                    <a:pt x="61" y="728"/>
                    <a:pt x="75" y="755"/>
                  </a:cubicBezTo>
                  <a:cubicBezTo>
                    <a:pt x="98" y="793"/>
                    <a:pt x="132" y="820"/>
                    <a:pt x="173" y="836"/>
                  </a:cubicBezTo>
                  <a:cubicBezTo>
                    <a:pt x="194" y="850"/>
                    <a:pt x="217" y="858"/>
                    <a:pt x="243" y="858"/>
                  </a:cubicBezTo>
                  <a:cubicBezTo>
                    <a:pt x="246" y="858"/>
                    <a:pt x="250" y="858"/>
                    <a:pt x="254" y="858"/>
                  </a:cubicBezTo>
                  <a:cubicBezTo>
                    <a:pt x="266" y="860"/>
                    <a:pt x="278" y="861"/>
                    <a:pt x="290" y="861"/>
                  </a:cubicBezTo>
                  <a:cubicBezTo>
                    <a:pt x="322" y="861"/>
                    <a:pt x="352" y="854"/>
                    <a:pt x="381" y="839"/>
                  </a:cubicBezTo>
                  <a:cubicBezTo>
                    <a:pt x="408" y="823"/>
                    <a:pt x="434" y="806"/>
                    <a:pt x="461" y="790"/>
                  </a:cubicBezTo>
                  <a:cubicBezTo>
                    <a:pt x="484" y="766"/>
                    <a:pt x="509" y="743"/>
                    <a:pt x="532" y="717"/>
                  </a:cubicBezTo>
                  <a:cubicBezTo>
                    <a:pt x="567" y="673"/>
                    <a:pt x="594" y="623"/>
                    <a:pt x="612" y="569"/>
                  </a:cubicBezTo>
                  <a:cubicBezTo>
                    <a:pt x="635" y="515"/>
                    <a:pt x="651" y="459"/>
                    <a:pt x="652" y="400"/>
                  </a:cubicBezTo>
                  <a:lnTo>
                    <a:pt x="652" y="398"/>
                  </a:lnTo>
                  <a:cubicBezTo>
                    <a:pt x="659" y="328"/>
                    <a:pt x="648" y="259"/>
                    <a:pt x="625" y="192"/>
                  </a:cubicBezTo>
                  <a:cubicBezTo>
                    <a:pt x="605" y="133"/>
                    <a:pt x="570" y="85"/>
                    <a:pt x="522" y="46"/>
                  </a:cubicBezTo>
                  <a:cubicBezTo>
                    <a:pt x="497" y="34"/>
                    <a:pt x="471" y="21"/>
                    <a:pt x="445" y="9"/>
                  </a:cubicBezTo>
                  <a:cubicBezTo>
                    <a:pt x="423" y="4"/>
                    <a:pt x="401" y="1"/>
                    <a:pt x="37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7"/>
          <p:cNvGrpSpPr/>
          <p:nvPr/>
        </p:nvGrpSpPr>
        <p:grpSpPr>
          <a:xfrm>
            <a:off x="5580140" y="4608490"/>
            <a:ext cx="597293" cy="288366"/>
            <a:chOff x="4271720" y="4639781"/>
            <a:chExt cx="283064" cy="136653"/>
          </a:xfrm>
        </p:grpSpPr>
        <p:sp>
          <p:nvSpPr>
            <p:cNvPr id="189" name="Google Shape;189;p17"/>
            <p:cNvSpPr/>
            <p:nvPr/>
          </p:nvSpPr>
          <p:spPr>
            <a:xfrm>
              <a:off x="4417963" y="4647361"/>
              <a:ext cx="44309" cy="60475"/>
            </a:xfrm>
            <a:custGeom>
              <a:avLst/>
              <a:gdLst/>
              <a:ahLst/>
              <a:cxnLst/>
              <a:rect l="l" t="t" r="r" b="b"/>
              <a:pathLst>
                <a:path w="1058" h="1444" extrusionOk="0">
                  <a:moveTo>
                    <a:pt x="637" y="1"/>
                  </a:moveTo>
                  <a:cubicBezTo>
                    <a:pt x="587" y="1"/>
                    <a:pt x="537" y="12"/>
                    <a:pt x="490" y="32"/>
                  </a:cubicBezTo>
                  <a:cubicBezTo>
                    <a:pt x="486" y="33"/>
                    <a:pt x="482" y="35"/>
                    <a:pt x="476" y="37"/>
                  </a:cubicBezTo>
                  <a:cubicBezTo>
                    <a:pt x="461" y="41"/>
                    <a:pt x="447" y="45"/>
                    <a:pt x="429" y="45"/>
                  </a:cubicBezTo>
                  <a:lnTo>
                    <a:pt x="318" y="87"/>
                  </a:lnTo>
                  <a:cubicBezTo>
                    <a:pt x="284" y="113"/>
                    <a:pt x="250" y="140"/>
                    <a:pt x="216" y="166"/>
                  </a:cubicBezTo>
                  <a:cubicBezTo>
                    <a:pt x="211" y="170"/>
                    <a:pt x="132" y="269"/>
                    <a:pt x="129" y="276"/>
                  </a:cubicBezTo>
                  <a:lnTo>
                    <a:pt x="63" y="407"/>
                  </a:lnTo>
                  <a:lnTo>
                    <a:pt x="22" y="561"/>
                  </a:lnTo>
                  <a:cubicBezTo>
                    <a:pt x="1" y="669"/>
                    <a:pt x="9" y="703"/>
                    <a:pt x="21" y="794"/>
                  </a:cubicBezTo>
                  <a:cubicBezTo>
                    <a:pt x="22" y="843"/>
                    <a:pt x="33" y="889"/>
                    <a:pt x="53" y="933"/>
                  </a:cubicBezTo>
                  <a:cubicBezTo>
                    <a:pt x="63" y="977"/>
                    <a:pt x="82" y="1016"/>
                    <a:pt x="112" y="1051"/>
                  </a:cubicBezTo>
                  <a:cubicBezTo>
                    <a:pt x="123" y="1069"/>
                    <a:pt x="135" y="1092"/>
                    <a:pt x="151" y="1110"/>
                  </a:cubicBezTo>
                  <a:cubicBezTo>
                    <a:pt x="155" y="1112"/>
                    <a:pt x="158" y="1114"/>
                    <a:pt x="162" y="1118"/>
                  </a:cubicBezTo>
                  <a:cubicBezTo>
                    <a:pt x="171" y="1148"/>
                    <a:pt x="184" y="1180"/>
                    <a:pt x="196" y="1209"/>
                  </a:cubicBezTo>
                  <a:cubicBezTo>
                    <a:pt x="232" y="1290"/>
                    <a:pt x="291" y="1354"/>
                    <a:pt x="365" y="1401"/>
                  </a:cubicBezTo>
                  <a:cubicBezTo>
                    <a:pt x="409" y="1430"/>
                    <a:pt x="456" y="1444"/>
                    <a:pt x="506" y="1444"/>
                  </a:cubicBezTo>
                  <a:cubicBezTo>
                    <a:pt x="518" y="1444"/>
                    <a:pt x="529" y="1443"/>
                    <a:pt x="541" y="1442"/>
                  </a:cubicBezTo>
                  <a:cubicBezTo>
                    <a:pt x="548" y="1442"/>
                    <a:pt x="555" y="1442"/>
                    <a:pt x="561" y="1442"/>
                  </a:cubicBezTo>
                  <a:cubicBezTo>
                    <a:pt x="616" y="1442"/>
                    <a:pt x="669" y="1427"/>
                    <a:pt x="719" y="1396"/>
                  </a:cubicBezTo>
                  <a:cubicBezTo>
                    <a:pt x="800" y="1347"/>
                    <a:pt x="867" y="1282"/>
                    <a:pt x="916" y="1200"/>
                  </a:cubicBezTo>
                  <a:cubicBezTo>
                    <a:pt x="978" y="1092"/>
                    <a:pt x="1031" y="975"/>
                    <a:pt x="1043" y="848"/>
                  </a:cubicBezTo>
                  <a:cubicBezTo>
                    <a:pt x="1050" y="777"/>
                    <a:pt x="1058" y="706"/>
                    <a:pt x="1057" y="635"/>
                  </a:cubicBezTo>
                  <a:cubicBezTo>
                    <a:pt x="1058" y="603"/>
                    <a:pt x="1051" y="569"/>
                    <a:pt x="1048" y="535"/>
                  </a:cubicBezTo>
                  <a:cubicBezTo>
                    <a:pt x="1046" y="432"/>
                    <a:pt x="1023" y="333"/>
                    <a:pt x="978" y="241"/>
                  </a:cubicBezTo>
                  <a:cubicBezTo>
                    <a:pt x="951" y="176"/>
                    <a:pt x="910" y="125"/>
                    <a:pt x="855" y="87"/>
                  </a:cubicBezTo>
                  <a:cubicBezTo>
                    <a:pt x="810" y="41"/>
                    <a:pt x="757" y="14"/>
                    <a:pt x="691" y="5"/>
                  </a:cubicBezTo>
                  <a:cubicBezTo>
                    <a:pt x="673" y="2"/>
                    <a:pt x="655" y="1"/>
                    <a:pt x="637"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p:nvPr/>
          </p:nvSpPr>
          <p:spPr>
            <a:xfrm>
              <a:off x="4381611" y="4655444"/>
              <a:ext cx="15035" cy="18595"/>
            </a:xfrm>
            <a:custGeom>
              <a:avLst/>
              <a:gdLst/>
              <a:ahLst/>
              <a:cxnLst/>
              <a:rect l="l" t="t" r="r" b="b"/>
              <a:pathLst>
                <a:path w="359" h="444" extrusionOk="0">
                  <a:moveTo>
                    <a:pt x="218" y="0"/>
                  </a:moveTo>
                  <a:cubicBezTo>
                    <a:pt x="212" y="0"/>
                    <a:pt x="205" y="1"/>
                    <a:pt x="199" y="2"/>
                  </a:cubicBezTo>
                  <a:cubicBezTo>
                    <a:pt x="169" y="6"/>
                    <a:pt x="143" y="22"/>
                    <a:pt x="122" y="42"/>
                  </a:cubicBezTo>
                  <a:cubicBezTo>
                    <a:pt x="96" y="65"/>
                    <a:pt x="75" y="95"/>
                    <a:pt x="63" y="126"/>
                  </a:cubicBezTo>
                  <a:cubicBezTo>
                    <a:pt x="52" y="157"/>
                    <a:pt x="39" y="187"/>
                    <a:pt x="27" y="218"/>
                  </a:cubicBezTo>
                  <a:cubicBezTo>
                    <a:pt x="6" y="269"/>
                    <a:pt x="1" y="330"/>
                    <a:pt x="25" y="378"/>
                  </a:cubicBezTo>
                  <a:cubicBezTo>
                    <a:pt x="33" y="401"/>
                    <a:pt x="48" y="418"/>
                    <a:pt x="67" y="430"/>
                  </a:cubicBezTo>
                  <a:cubicBezTo>
                    <a:pt x="82" y="439"/>
                    <a:pt x="97" y="443"/>
                    <a:pt x="114" y="443"/>
                  </a:cubicBezTo>
                  <a:cubicBezTo>
                    <a:pt x="118" y="443"/>
                    <a:pt x="123" y="443"/>
                    <a:pt x="128" y="442"/>
                  </a:cubicBezTo>
                  <a:cubicBezTo>
                    <a:pt x="151" y="435"/>
                    <a:pt x="176" y="430"/>
                    <a:pt x="199" y="423"/>
                  </a:cubicBezTo>
                  <a:cubicBezTo>
                    <a:pt x="230" y="418"/>
                    <a:pt x="256" y="403"/>
                    <a:pt x="277" y="382"/>
                  </a:cubicBezTo>
                  <a:cubicBezTo>
                    <a:pt x="303" y="359"/>
                    <a:pt x="324" y="330"/>
                    <a:pt x="334" y="298"/>
                  </a:cubicBezTo>
                  <a:cubicBezTo>
                    <a:pt x="351" y="262"/>
                    <a:pt x="357" y="225"/>
                    <a:pt x="359" y="186"/>
                  </a:cubicBezTo>
                  <a:cubicBezTo>
                    <a:pt x="357" y="152"/>
                    <a:pt x="351" y="118"/>
                    <a:pt x="337" y="86"/>
                  </a:cubicBezTo>
                  <a:cubicBezTo>
                    <a:pt x="325" y="57"/>
                    <a:pt x="306" y="35"/>
                    <a:pt x="280" y="18"/>
                  </a:cubicBezTo>
                  <a:cubicBezTo>
                    <a:pt x="261" y="6"/>
                    <a:pt x="240" y="0"/>
                    <a:pt x="21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7"/>
            <p:cNvSpPr/>
            <p:nvPr/>
          </p:nvSpPr>
          <p:spPr>
            <a:xfrm>
              <a:off x="4384334" y="4724587"/>
              <a:ext cx="22950" cy="21778"/>
            </a:xfrm>
            <a:custGeom>
              <a:avLst/>
              <a:gdLst/>
              <a:ahLst/>
              <a:cxnLst/>
              <a:rect l="l" t="t" r="r" b="b"/>
              <a:pathLst>
                <a:path w="548" h="520" extrusionOk="0">
                  <a:moveTo>
                    <a:pt x="301" y="0"/>
                  </a:moveTo>
                  <a:cubicBezTo>
                    <a:pt x="48" y="0"/>
                    <a:pt x="1" y="520"/>
                    <a:pt x="248" y="520"/>
                  </a:cubicBezTo>
                  <a:cubicBezTo>
                    <a:pt x="500" y="520"/>
                    <a:pt x="547" y="0"/>
                    <a:pt x="3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a:off x="4428475" y="4747788"/>
              <a:ext cx="28646" cy="28646"/>
            </a:xfrm>
            <a:custGeom>
              <a:avLst/>
              <a:gdLst/>
              <a:ahLst/>
              <a:cxnLst/>
              <a:rect l="l" t="t" r="r" b="b"/>
              <a:pathLst>
                <a:path w="684" h="684" extrusionOk="0">
                  <a:moveTo>
                    <a:pt x="459" y="1"/>
                  </a:moveTo>
                  <a:cubicBezTo>
                    <a:pt x="403" y="1"/>
                    <a:pt x="350" y="14"/>
                    <a:pt x="300" y="39"/>
                  </a:cubicBezTo>
                  <a:cubicBezTo>
                    <a:pt x="296" y="41"/>
                    <a:pt x="290" y="43"/>
                    <a:pt x="284" y="47"/>
                  </a:cubicBezTo>
                  <a:cubicBezTo>
                    <a:pt x="277" y="48"/>
                    <a:pt x="271" y="52"/>
                    <a:pt x="265" y="54"/>
                  </a:cubicBezTo>
                  <a:cubicBezTo>
                    <a:pt x="239" y="69"/>
                    <a:pt x="214" y="86"/>
                    <a:pt x="186" y="101"/>
                  </a:cubicBezTo>
                  <a:lnTo>
                    <a:pt x="116" y="166"/>
                  </a:lnTo>
                  <a:cubicBezTo>
                    <a:pt x="82" y="203"/>
                    <a:pt x="56" y="241"/>
                    <a:pt x="40" y="287"/>
                  </a:cubicBezTo>
                  <a:cubicBezTo>
                    <a:pt x="25" y="313"/>
                    <a:pt x="15" y="340"/>
                    <a:pt x="12" y="369"/>
                  </a:cubicBezTo>
                  <a:cubicBezTo>
                    <a:pt x="3" y="395"/>
                    <a:pt x="0" y="422"/>
                    <a:pt x="3" y="449"/>
                  </a:cubicBezTo>
                  <a:cubicBezTo>
                    <a:pt x="0" y="475"/>
                    <a:pt x="6" y="501"/>
                    <a:pt x="15" y="523"/>
                  </a:cubicBezTo>
                  <a:cubicBezTo>
                    <a:pt x="22" y="558"/>
                    <a:pt x="41" y="589"/>
                    <a:pt x="69" y="612"/>
                  </a:cubicBezTo>
                  <a:lnTo>
                    <a:pt x="80" y="623"/>
                  </a:lnTo>
                  <a:cubicBezTo>
                    <a:pt x="91" y="631"/>
                    <a:pt x="107" y="639"/>
                    <a:pt x="117" y="645"/>
                  </a:cubicBezTo>
                  <a:cubicBezTo>
                    <a:pt x="129" y="651"/>
                    <a:pt x="143" y="661"/>
                    <a:pt x="156" y="668"/>
                  </a:cubicBezTo>
                  <a:cubicBezTo>
                    <a:pt x="185" y="678"/>
                    <a:pt x="215" y="683"/>
                    <a:pt x="245" y="683"/>
                  </a:cubicBezTo>
                  <a:cubicBezTo>
                    <a:pt x="268" y="683"/>
                    <a:pt x="290" y="680"/>
                    <a:pt x="313" y="675"/>
                  </a:cubicBezTo>
                  <a:cubicBezTo>
                    <a:pt x="374" y="660"/>
                    <a:pt x="430" y="632"/>
                    <a:pt x="480" y="596"/>
                  </a:cubicBezTo>
                  <a:cubicBezTo>
                    <a:pt x="536" y="553"/>
                    <a:pt x="579" y="502"/>
                    <a:pt x="616" y="441"/>
                  </a:cubicBezTo>
                  <a:cubicBezTo>
                    <a:pt x="641" y="401"/>
                    <a:pt x="658" y="356"/>
                    <a:pt x="665" y="311"/>
                  </a:cubicBezTo>
                  <a:cubicBezTo>
                    <a:pt x="679" y="271"/>
                    <a:pt x="684" y="229"/>
                    <a:pt x="675" y="185"/>
                  </a:cubicBezTo>
                  <a:cubicBezTo>
                    <a:pt x="666" y="132"/>
                    <a:pt x="643" y="89"/>
                    <a:pt x="605" y="54"/>
                  </a:cubicBezTo>
                  <a:cubicBezTo>
                    <a:pt x="564" y="20"/>
                    <a:pt x="519" y="1"/>
                    <a:pt x="467" y="1"/>
                  </a:cubicBezTo>
                  <a:cubicBezTo>
                    <a:pt x="464" y="1"/>
                    <a:pt x="461" y="1"/>
                    <a:pt x="4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4326205" y="4713908"/>
              <a:ext cx="14072" cy="17255"/>
            </a:xfrm>
            <a:custGeom>
              <a:avLst/>
              <a:gdLst/>
              <a:ahLst/>
              <a:cxnLst/>
              <a:rect l="l" t="t" r="r" b="b"/>
              <a:pathLst>
                <a:path w="336" h="412" extrusionOk="0">
                  <a:moveTo>
                    <a:pt x="210" y="0"/>
                  </a:moveTo>
                  <a:cubicBezTo>
                    <a:pt x="196" y="2"/>
                    <a:pt x="180" y="5"/>
                    <a:pt x="166" y="7"/>
                  </a:cubicBezTo>
                  <a:cubicBezTo>
                    <a:pt x="143" y="14"/>
                    <a:pt x="123" y="25"/>
                    <a:pt x="105" y="43"/>
                  </a:cubicBezTo>
                  <a:cubicBezTo>
                    <a:pt x="84" y="57"/>
                    <a:pt x="67" y="76"/>
                    <a:pt x="52" y="99"/>
                  </a:cubicBezTo>
                  <a:cubicBezTo>
                    <a:pt x="33" y="132"/>
                    <a:pt x="18" y="166"/>
                    <a:pt x="13" y="204"/>
                  </a:cubicBezTo>
                  <a:cubicBezTo>
                    <a:pt x="9" y="212"/>
                    <a:pt x="4" y="220"/>
                    <a:pt x="4" y="228"/>
                  </a:cubicBezTo>
                  <a:cubicBezTo>
                    <a:pt x="2" y="240"/>
                    <a:pt x="2" y="253"/>
                    <a:pt x="1" y="262"/>
                  </a:cubicBezTo>
                  <a:cubicBezTo>
                    <a:pt x="1" y="282"/>
                    <a:pt x="6" y="303"/>
                    <a:pt x="16" y="322"/>
                  </a:cubicBezTo>
                  <a:cubicBezTo>
                    <a:pt x="17" y="327"/>
                    <a:pt x="21" y="333"/>
                    <a:pt x="24" y="335"/>
                  </a:cubicBezTo>
                  <a:cubicBezTo>
                    <a:pt x="28" y="339"/>
                    <a:pt x="29" y="343"/>
                    <a:pt x="31" y="348"/>
                  </a:cubicBezTo>
                  <a:cubicBezTo>
                    <a:pt x="44" y="373"/>
                    <a:pt x="65" y="391"/>
                    <a:pt x="92" y="403"/>
                  </a:cubicBezTo>
                  <a:cubicBezTo>
                    <a:pt x="105" y="407"/>
                    <a:pt x="119" y="409"/>
                    <a:pt x="132" y="411"/>
                  </a:cubicBezTo>
                  <a:cubicBezTo>
                    <a:pt x="154" y="411"/>
                    <a:pt x="177" y="407"/>
                    <a:pt x="195" y="395"/>
                  </a:cubicBezTo>
                  <a:cubicBezTo>
                    <a:pt x="218" y="387"/>
                    <a:pt x="238" y="373"/>
                    <a:pt x="254" y="354"/>
                  </a:cubicBezTo>
                  <a:cubicBezTo>
                    <a:pt x="275" y="334"/>
                    <a:pt x="290" y="312"/>
                    <a:pt x="300" y="287"/>
                  </a:cubicBezTo>
                  <a:cubicBezTo>
                    <a:pt x="315" y="261"/>
                    <a:pt x="324" y="235"/>
                    <a:pt x="329" y="205"/>
                  </a:cubicBezTo>
                  <a:cubicBezTo>
                    <a:pt x="334" y="179"/>
                    <a:pt x="336" y="152"/>
                    <a:pt x="330" y="127"/>
                  </a:cubicBezTo>
                  <a:cubicBezTo>
                    <a:pt x="332" y="109"/>
                    <a:pt x="325" y="86"/>
                    <a:pt x="313" y="64"/>
                  </a:cubicBezTo>
                  <a:cubicBezTo>
                    <a:pt x="305" y="52"/>
                    <a:pt x="295" y="43"/>
                    <a:pt x="286" y="30"/>
                  </a:cubicBezTo>
                  <a:cubicBezTo>
                    <a:pt x="264" y="10"/>
                    <a:pt x="238" y="2"/>
                    <a:pt x="2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4271720" y="4723037"/>
              <a:ext cx="11349" cy="7161"/>
            </a:xfrm>
            <a:custGeom>
              <a:avLst/>
              <a:gdLst/>
              <a:ahLst/>
              <a:cxnLst/>
              <a:rect l="l" t="t" r="r" b="b"/>
              <a:pathLst>
                <a:path w="271" h="171" extrusionOk="0">
                  <a:moveTo>
                    <a:pt x="163" y="1"/>
                  </a:moveTo>
                  <a:cubicBezTo>
                    <a:pt x="78" y="1"/>
                    <a:pt x="0" y="170"/>
                    <a:pt x="108" y="170"/>
                  </a:cubicBezTo>
                  <a:cubicBezTo>
                    <a:pt x="193" y="169"/>
                    <a:pt x="270" y="1"/>
                    <a:pt x="16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4300240" y="4639781"/>
              <a:ext cx="31242" cy="31536"/>
            </a:xfrm>
            <a:custGeom>
              <a:avLst/>
              <a:gdLst/>
              <a:ahLst/>
              <a:cxnLst/>
              <a:rect l="l" t="t" r="r" b="b"/>
              <a:pathLst>
                <a:path w="746" h="753" extrusionOk="0">
                  <a:moveTo>
                    <a:pt x="362" y="0"/>
                  </a:moveTo>
                  <a:cubicBezTo>
                    <a:pt x="0" y="0"/>
                    <a:pt x="20" y="752"/>
                    <a:pt x="385" y="752"/>
                  </a:cubicBezTo>
                  <a:cubicBezTo>
                    <a:pt x="385" y="752"/>
                    <a:pt x="386" y="752"/>
                    <a:pt x="386" y="752"/>
                  </a:cubicBezTo>
                  <a:cubicBezTo>
                    <a:pt x="746" y="752"/>
                    <a:pt x="725" y="0"/>
                    <a:pt x="36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4507041" y="4662647"/>
              <a:ext cx="47743" cy="49377"/>
            </a:xfrm>
            <a:custGeom>
              <a:avLst/>
              <a:gdLst/>
              <a:ahLst/>
              <a:cxnLst/>
              <a:rect l="l" t="t" r="r" b="b"/>
              <a:pathLst>
                <a:path w="1140" h="1179" extrusionOk="0">
                  <a:moveTo>
                    <a:pt x="689" y="0"/>
                  </a:moveTo>
                  <a:cubicBezTo>
                    <a:pt x="685" y="0"/>
                    <a:pt x="681" y="0"/>
                    <a:pt x="677" y="0"/>
                  </a:cubicBezTo>
                  <a:cubicBezTo>
                    <a:pt x="648" y="2"/>
                    <a:pt x="620" y="4"/>
                    <a:pt x="593" y="6"/>
                  </a:cubicBezTo>
                  <a:cubicBezTo>
                    <a:pt x="532" y="10"/>
                    <a:pt x="469" y="25"/>
                    <a:pt x="408" y="34"/>
                  </a:cubicBezTo>
                  <a:cubicBezTo>
                    <a:pt x="376" y="45"/>
                    <a:pt x="342" y="53"/>
                    <a:pt x="311" y="63"/>
                  </a:cubicBezTo>
                  <a:cubicBezTo>
                    <a:pt x="258" y="87"/>
                    <a:pt x="212" y="121"/>
                    <a:pt x="177" y="167"/>
                  </a:cubicBezTo>
                  <a:cubicBezTo>
                    <a:pt x="144" y="194"/>
                    <a:pt x="121" y="225"/>
                    <a:pt x="102" y="265"/>
                  </a:cubicBezTo>
                  <a:cubicBezTo>
                    <a:pt x="63" y="320"/>
                    <a:pt x="36" y="381"/>
                    <a:pt x="22" y="449"/>
                  </a:cubicBezTo>
                  <a:cubicBezTo>
                    <a:pt x="15" y="495"/>
                    <a:pt x="9" y="539"/>
                    <a:pt x="0" y="585"/>
                  </a:cubicBezTo>
                  <a:cubicBezTo>
                    <a:pt x="2" y="628"/>
                    <a:pt x="3" y="671"/>
                    <a:pt x="6" y="713"/>
                  </a:cubicBezTo>
                  <a:cubicBezTo>
                    <a:pt x="10" y="773"/>
                    <a:pt x="30" y="829"/>
                    <a:pt x="61" y="879"/>
                  </a:cubicBezTo>
                  <a:cubicBezTo>
                    <a:pt x="82" y="928"/>
                    <a:pt x="116" y="968"/>
                    <a:pt x="162" y="998"/>
                  </a:cubicBezTo>
                  <a:cubicBezTo>
                    <a:pt x="227" y="1036"/>
                    <a:pt x="293" y="1075"/>
                    <a:pt x="362" y="1107"/>
                  </a:cubicBezTo>
                  <a:cubicBezTo>
                    <a:pt x="403" y="1126"/>
                    <a:pt x="444" y="1145"/>
                    <a:pt x="484" y="1161"/>
                  </a:cubicBezTo>
                  <a:cubicBezTo>
                    <a:pt x="490" y="1163"/>
                    <a:pt x="495" y="1166"/>
                    <a:pt x="501" y="1168"/>
                  </a:cubicBezTo>
                  <a:cubicBezTo>
                    <a:pt x="516" y="1173"/>
                    <a:pt x="532" y="1175"/>
                    <a:pt x="548" y="1175"/>
                  </a:cubicBezTo>
                  <a:cubicBezTo>
                    <a:pt x="553" y="1175"/>
                    <a:pt x="559" y="1175"/>
                    <a:pt x="564" y="1174"/>
                  </a:cubicBezTo>
                  <a:cubicBezTo>
                    <a:pt x="586" y="1177"/>
                    <a:pt x="606" y="1178"/>
                    <a:pt x="629" y="1178"/>
                  </a:cubicBezTo>
                  <a:cubicBezTo>
                    <a:pt x="680" y="1178"/>
                    <a:pt x="726" y="1170"/>
                    <a:pt x="773" y="1143"/>
                  </a:cubicBezTo>
                  <a:cubicBezTo>
                    <a:pt x="853" y="1104"/>
                    <a:pt x="921" y="1048"/>
                    <a:pt x="972" y="976"/>
                  </a:cubicBezTo>
                  <a:cubicBezTo>
                    <a:pt x="1033" y="894"/>
                    <a:pt x="1078" y="804"/>
                    <a:pt x="1104" y="704"/>
                  </a:cubicBezTo>
                  <a:cubicBezTo>
                    <a:pt x="1134" y="597"/>
                    <a:pt x="1139" y="497"/>
                    <a:pt x="1126" y="395"/>
                  </a:cubicBezTo>
                  <a:cubicBezTo>
                    <a:pt x="1113" y="307"/>
                    <a:pt x="1081" y="225"/>
                    <a:pt x="1031" y="154"/>
                  </a:cubicBezTo>
                  <a:cubicBezTo>
                    <a:pt x="1017" y="136"/>
                    <a:pt x="1002" y="121"/>
                    <a:pt x="985" y="107"/>
                  </a:cubicBezTo>
                  <a:cubicBezTo>
                    <a:pt x="948" y="60"/>
                    <a:pt x="898" y="30"/>
                    <a:pt x="837" y="18"/>
                  </a:cubicBezTo>
                  <a:cubicBezTo>
                    <a:pt x="833" y="15"/>
                    <a:pt x="826" y="14"/>
                    <a:pt x="818" y="13"/>
                  </a:cubicBezTo>
                  <a:cubicBezTo>
                    <a:pt x="793" y="4"/>
                    <a:pt x="784" y="7"/>
                    <a:pt x="747" y="4"/>
                  </a:cubicBezTo>
                  <a:cubicBezTo>
                    <a:pt x="726" y="2"/>
                    <a:pt x="708" y="0"/>
                    <a:pt x="68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17"/>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a:endParaRPr/>
          </a:p>
        </p:txBody>
      </p:sp>
      <p:sp>
        <p:nvSpPr>
          <p:cNvPr id="198" name="Google Shape;198;p17"/>
          <p:cNvSpPr txBox="1">
            <a:spLocks noGrp="1"/>
          </p:cNvSpPr>
          <p:nvPr>
            <p:ph type="title" idx="2"/>
          </p:nvPr>
        </p:nvSpPr>
        <p:spPr>
          <a:xfrm>
            <a:off x="1584650" y="13457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199" name="Google Shape;199;p17"/>
          <p:cNvSpPr txBox="1">
            <a:spLocks noGrp="1"/>
          </p:cNvSpPr>
          <p:nvPr>
            <p:ph type="subTitle" idx="1"/>
          </p:nvPr>
        </p:nvSpPr>
        <p:spPr>
          <a:xfrm>
            <a:off x="715100" y="230713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0" name="Google Shape;200;p17"/>
          <p:cNvSpPr txBox="1">
            <a:spLocks noGrp="1"/>
          </p:cNvSpPr>
          <p:nvPr>
            <p:ph type="title" idx="3"/>
          </p:nvPr>
        </p:nvSpPr>
        <p:spPr>
          <a:xfrm>
            <a:off x="4273350" y="13457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201" name="Google Shape;201;p17"/>
          <p:cNvSpPr txBox="1">
            <a:spLocks noGrp="1"/>
          </p:cNvSpPr>
          <p:nvPr>
            <p:ph type="subTitle" idx="4"/>
          </p:nvPr>
        </p:nvSpPr>
        <p:spPr>
          <a:xfrm>
            <a:off x="3403800" y="230713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2" name="Google Shape;202;p17"/>
          <p:cNvSpPr txBox="1">
            <a:spLocks noGrp="1"/>
          </p:cNvSpPr>
          <p:nvPr>
            <p:ph type="title" idx="5"/>
          </p:nvPr>
        </p:nvSpPr>
        <p:spPr>
          <a:xfrm>
            <a:off x="1584650" y="31095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203" name="Google Shape;203;p17"/>
          <p:cNvSpPr txBox="1">
            <a:spLocks noGrp="1"/>
          </p:cNvSpPr>
          <p:nvPr>
            <p:ph type="subTitle" idx="6"/>
          </p:nvPr>
        </p:nvSpPr>
        <p:spPr>
          <a:xfrm>
            <a:off x="715100" y="4047812"/>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4" name="Google Shape;204;p17"/>
          <p:cNvSpPr txBox="1">
            <a:spLocks noGrp="1"/>
          </p:cNvSpPr>
          <p:nvPr>
            <p:ph type="title" idx="7"/>
          </p:nvPr>
        </p:nvSpPr>
        <p:spPr>
          <a:xfrm>
            <a:off x="4273350" y="31095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205" name="Google Shape;205;p17"/>
          <p:cNvSpPr txBox="1">
            <a:spLocks noGrp="1"/>
          </p:cNvSpPr>
          <p:nvPr>
            <p:ph type="subTitle" idx="8"/>
          </p:nvPr>
        </p:nvSpPr>
        <p:spPr>
          <a:xfrm>
            <a:off x="3403800" y="4047812"/>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17"/>
          <p:cNvSpPr txBox="1">
            <a:spLocks noGrp="1"/>
          </p:cNvSpPr>
          <p:nvPr>
            <p:ph type="subTitle" idx="9"/>
          </p:nvPr>
        </p:nvSpPr>
        <p:spPr>
          <a:xfrm>
            <a:off x="715150" y="18822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7" name="Google Shape;207;p17"/>
          <p:cNvSpPr txBox="1">
            <a:spLocks noGrp="1"/>
          </p:cNvSpPr>
          <p:nvPr>
            <p:ph type="subTitle" idx="13"/>
          </p:nvPr>
        </p:nvSpPr>
        <p:spPr>
          <a:xfrm>
            <a:off x="3403800" y="18822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17"/>
          <p:cNvSpPr txBox="1">
            <a:spLocks noGrp="1"/>
          </p:cNvSpPr>
          <p:nvPr>
            <p:ph type="subTitle" idx="14"/>
          </p:nvPr>
        </p:nvSpPr>
        <p:spPr>
          <a:xfrm>
            <a:off x="715150" y="36267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9" name="Google Shape;209;p17"/>
          <p:cNvSpPr txBox="1">
            <a:spLocks noGrp="1"/>
          </p:cNvSpPr>
          <p:nvPr>
            <p:ph type="subTitle" idx="15"/>
          </p:nvPr>
        </p:nvSpPr>
        <p:spPr>
          <a:xfrm>
            <a:off x="3403800" y="36267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0" name="Google Shape;210;p17"/>
          <p:cNvSpPr txBox="1">
            <a:spLocks noGrp="1"/>
          </p:cNvSpPr>
          <p:nvPr>
            <p:ph type="title" idx="16"/>
          </p:nvPr>
        </p:nvSpPr>
        <p:spPr>
          <a:xfrm>
            <a:off x="6962000" y="13457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211" name="Google Shape;211;p17"/>
          <p:cNvSpPr txBox="1">
            <a:spLocks noGrp="1"/>
          </p:cNvSpPr>
          <p:nvPr>
            <p:ph type="subTitle" idx="17"/>
          </p:nvPr>
        </p:nvSpPr>
        <p:spPr>
          <a:xfrm>
            <a:off x="6092450" y="230713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2" name="Google Shape;212;p17"/>
          <p:cNvSpPr txBox="1">
            <a:spLocks noGrp="1"/>
          </p:cNvSpPr>
          <p:nvPr>
            <p:ph type="title" idx="18"/>
          </p:nvPr>
        </p:nvSpPr>
        <p:spPr>
          <a:xfrm>
            <a:off x="6962000" y="3109525"/>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sz="2700">
                <a:solidFill>
                  <a:schemeClr val="accent6"/>
                </a:solidFill>
              </a:defRPr>
            </a:lvl1pPr>
            <a:lvl2pPr lvl="1" algn="ctr">
              <a:lnSpc>
                <a:spcPct val="90000"/>
              </a:lnSpc>
              <a:spcBef>
                <a:spcPts val="0"/>
              </a:spcBef>
              <a:spcAft>
                <a:spcPts val="0"/>
              </a:spcAft>
              <a:buSzPts val="3000"/>
              <a:buNone/>
              <a:defRPr sz="3000"/>
            </a:lvl2pPr>
            <a:lvl3pPr lvl="2" algn="ctr">
              <a:lnSpc>
                <a:spcPct val="90000"/>
              </a:lnSpc>
              <a:spcBef>
                <a:spcPts val="0"/>
              </a:spcBef>
              <a:spcAft>
                <a:spcPts val="0"/>
              </a:spcAft>
              <a:buSzPts val="3000"/>
              <a:buNone/>
              <a:defRPr sz="3000"/>
            </a:lvl3pPr>
            <a:lvl4pPr lvl="3" algn="ctr">
              <a:lnSpc>
                <a:spcPct val="90000"/>
              </a:lnSpc>
              <a:spcBef>
                <a:spcPts val="0"/>
              </a:spcBef>
              <a:spcAft>
                <a:spcPts val="0"/>
              </a:spcAft>
              <a:buSzPts val="3000"/>
              <a:buNone/>
              <a:defRPr sz="3000"/>
            </a:lvl4pPr>
            <a:lvl5pPr lvl="4" algn="ctr">
              <a:lnSpc>
                <a:spcPct val="90000"/>
              </a:lnSpc>
              <a:spcBef>
                <a:spcPts val="0"/>
              </a:spcBef>
              <a:spcAft>
                <a:spcPts val="0"/>
              </a:spcAft>
              <a:buSzPts val="3000"/>
              <a:buNone/>
              <a:defRPr sz="3000"/>
            </a:lvl5pPr>
            <a:lvl6pPr lvl="5" algn="ctr">
              <a:lnSpc>
                <a:spcPct val="90000"/>
              </a:lnSpc>
              <a:spcBef>
                <a:spcPts val="0"/>
              </a:spcBef>
              <a:spcAft>
                <a:spcPts val="0"/>
              </a:spcAft>
              <a:buSzPts val="3000"/>
              <a:buNone/>
              <a:defRPr sz="3000"/>
            </a:lvl6pPr>
            <a:lvl7pPr lvl="6" algn="ctr">
              <a:lnSpc>
                <a:spcPct val="90000"/>
              </a:lnSpc>
              <a:spcBef>
                <a:spcPts val="0"/>
              </a:spcBef>
              <a:spcAft>
                <a:spcPts val="0"/>
              </a:spcAft>
              <a:buSzPts val="3000"/>
              <a:buNone/>
              <a:defRPr sz="3000"/>
            </a:lvl7pPr>
            <a:lvl8pPr lvl="7" algn="ctr">
              <a:lnSpc>
                <a:spcPct val="90000"/>
              </a:lnSpc>
              <a:spcBef>
                <a:spcPts val="0"/>
              </a:spcBef>
              <a:spcAft>
                <a:spcPts val="0"/>
              </a:spcAft>
              <a:buSzPts val="3000"/>
              <a:buNone/>
              <a:defRPr sz="3000"/>
            </a:lvl8pPr>
            <a:lvl9pPr lvl="8" algn="ctr">
              <a:lnSpc>
                <a:spcPct val="90000"/>
              </a:lnSpc>
              <a:spcBef>
                <a:spcPts val="0"/>
              </a:spcBef>
              <a:spcAft>
                <a:spcPts val="0"/>
              </a:spcAft>
              <a:buSzPts val="3000"/>
              <a:buNone/>
              <a:defRPr sz="3000"/>
            </a:lvl9pPr>
          </a:lstStyle>
          <a:p>
            <a:endParaRPr/>
          </a:p>
        </p:txBody>
      </p:sp>
      <p:sp>
        <p:nvSpPr>
          <p:cNvPr id="213" name="Google Shape;213;p17"/>
          <p:cNvSpPr txBox="1">
            <a:spLocks noGrp="1"/>
          </p:cNvSpPr>
          <p:nvPr>
            <p:ph type="subTitle" idx="19"/>
          </p:nvPr>
        </p:nvSpPr>
        <p:spPr>
          <a:xfrm>
            <a:off x="6092450" y="4047812"/>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4" name="Google Shape;214;p17"/>
          <p:cNvSpPr txBox="1">
            <a:spLocks noGrp="1"/>
          </p:cNvSpPr>
          <p:nvPr>
            <p:ph type="subTitle" idx="20"/>
          </p:nvPr>
        </p:nvSpPr>
        <p:spPr>
          <a:xfrm>
            <a:off x="6092450" y="18822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5" name="Google Shape;215;p17"/>
          <p:cNvSpPr txBox="1">
            <a:spLocks noGrp="1"/>
          </p:cNvSpPr>
          <p:nvPr>
            <p:ph type="subTitle" idx="21"/>
          </p:nvPr>
        </p:nvSpPr>
        <p:spPr>
          <a:xfrm>
            <a:off x="6092450" y="3626725"/>
            <a:ext cx="2336400" cy="57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6"/>
        <p:cNvGrpSpPr/>
        <p:nvPr/>
      </p:nvGrpSpPr>
      <p:grpSpPr>
        <a:xfrm>
          <a:off x="0" y="0"/>
          <a:ext cx="0" cy="0"/>
          <a:chOff x="0" y="0"/>
          <a:chExt cx="0" cy="0"/>
        </a:xfrm>
      </p:grpSpPr>
      <p:sp>
        <p:nvSpPr>
          <p:cNvPr id="217" name="Google Shape;217;p18"/>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8"/>
          <p:cNvSpPr/>
          <p:nvPr/>
        </p:nvSpPr>
        <p:spPr>
          <a:xfrm rot="10800000" flipH="1">
            <a:off x="6999102" y="963386"/>
            <a:ext cx="2144888" cy="4180112"/>
          </a:xfrm>
          <a:custGeom>
            <a:avLst/>
            <a:gdLst/>
            <a:ahLst/>
            <a:cxnLst/>
            <a:rect l="l" t="t" r="r" b="b"/>
            <a:pathLst>
              <a:path w="26287" h="51230" extrusionOk="0">
                <a:moveTo>
                  <a:pt x="1" y="0"/>
                </a:moveTo>
                <a:cubicBezTo>
                  <a:pt x="299" y="667"/>
                  <a:pt x="653" y="1308"/>
                  <a:pt x="1086" y="1901"/>
                </a:cubicBezTo>
                <a:cubicBezTo>
                  <a:pt x="2045" y="3209"/>
                  <a:pt x="3314" y="4076"/>
                  <a:pt x="4825" y="4636"/>
                </a:cubicBezTo>
                <a:cubicBezTo>
                  <a:pt x="6349" y="5199"/>
                  <a:pt x="7965" y="5497"/>
                  <a:pt x="9454" y="6152"/>
                </a:cubicBezTo>
                <a:cubicBezTo>
                  <a:pt x="10962" y="6815"/>
                  <a:pt x="12479" y="7535"/>
                  <a:pt x="13895" y="8375"/>
                </a:cubicBezTo>
                <a:cubicBezTo>
                  <a:pt x="15313" y="9217"/>
                  <a:pt x="16719" y="10263"/>
                  <a:pt x="17580" y="11703"/>
                </a:cubicBezTo>
                <a:cubicBezTo>
                  <a:pt x="19106" y="14261"/>
                  <a:pt x="18903" y="17485"/>
                  <a:pt x="18132" y="20249"/>
                </a:cubicBezTo>
                <a:cubicBezTo>
                  <a:pt x="17743" y="21649"/>
                  <a:pt x="17187" y="23007"/>
                  <a:pt x="16456" y="24267"/>
                </a:cubicBezTo>
                <a:cubicBezTo>
                  <a:pt x="15651" y="25655"/>
                  <a:pt x="14707" y="26963"/>
                  <a:pt x="13859" y="28325"/>
                </a:cubicBezTo>
                <a:cubicBezTo>
                  <a:pt x="13073" y="29581"/>
                  <a:pt x="12334" y="30887"/>
                  <a:pt x="11840" y="32288"/>
                </a:cubicBezTo>
                <a:cubicBezTo>
                  <a:pt x="11346" y="33691"/>
                  <a:pt x="11144" y="35171"/>
                  <a:pt x="11229" y="36657"/>
                </a:cubicBezTo>
                <a:cubicBezTo>
                  <a:pt x="11401" y="39680"/>
                  <a:pt x="12582" y="42471"/>
                  <a:pt x="14737" y="44606"/>
                </a:cubicBezTo>
                <a:cubicBezTo>
                  <a:pt x="16739" y="46589"/>
                  <a:pt x="19276" y="47942"/>
                  <a:pt x="21792" y="49150"/>
                </a:cubicBezTo>
                <a:cubicBezTo>
                  <a:pt x="23273" y="49862"/>
                  <a:pt x="24762" y="50595"/>
                  <a:pt x="26287" y="51230"/>
                </a:cubicBezTo>
                <a:lnTo>
                  <a:pt x="2628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p:nvPr/>
        </p:nvSpPr>
        <p:spPr>
          <a:xfrm>
            <a:off x="0" y="0"/>
            <a:ext cx="2382266" cy="534993"/>
          </a:xfrm>
          <a:custGeom>
            <a:avLst/>
            <a:gdLst/>
            <a:ahLst/>
            <a:cxnLst/>
            <a:rect l="l" t="t" r="r" b="b"/>
            <a:pathLst>
              <a:path w="39466" h="8863" extrusionOk="0">
                <a:moveTo>
                  <a:pt x="1" y="0"/>
                </a:moveTo>
                <a:cubicBezTo>
                  <a:pt x="429" y="476"/>
                  <a:pt x="864" y="945"/>
                  <a:pt x="1297" y="1420"/>
                </a:cubicBezTo>
                <a:cubicBezTo>
                  <a:pt x="2661" y="2911"/>
                  <a:pt x="4035" y="4414"/>
                  <a:pt x="5642" y="5656"/>
                </a:cubicBezTo>
                <a:cubicBezTo>
                  <a:pt x="7180" y="6846"/>
                  <a:pt x="8971" y="7707"/>
                  <a:pt x="10831" y="8271"/>
                </a:cubicBezTo>
                <a:cubicBezTo>
                  <a:pt x="12002" y="8626"/>
                  <a:pt x="13242" y="8862"/>
                  <a:pt x="14475" y="8862"/>
                </a:cubicBezTo>
                <a:cubicBezTo>
                  <a:pt x="15199" y="8862"/>
                  <a:pt x="15920" y="8781"/>
                  <a:pt x="16623" y="8595"/>
                </a:cubicBezTo>
                <a:cubicBezTo>
                  <a:pt x="18764" y="8028"/>
                  <a:pt x="20649" y="6784"/>
                  <a:pt x="22782" y="6194"/>
                </a:cubicBezTo>
                <a:cubicBezTo>
                  <a:pt x="23885" y="5889"/>
                  <a:pt x="25018" y="5730"/>
                  <a:pt x="26152" y="5584"/>
                </a:cubicBezTo>
                <a:cubicBezTo>
                  <a:pt x="27105" y="5459"/>
                  <a:pt x="28055" y="5326"/>
                  <a:pt x="29004" y="5173"/>
                </a:cubicBezTo>
                <a:cubicBezTo>
                  <a:pt x="30708" y="4901"/>
                  <a:pt x="32413" y="4571"/>
                  <a:pt x="34047" y="4005"/>
                </a:cubicBezTo>
                <a:cubicBezTo>
                  <a:pt x="35619" y="3460"/>
                  <a:pt x="37158" y="2671"/>
                  <a:pt x="38330" y="1467"/>
                </a:cubicBezTo>
                <a:cubicBezTo>
                  <a:pt x="38763" y="1024"/>
                  <a:pt x="39140" y="529"/>
                  <a:pt x="39465"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0" name="Google Shape;220;p18"/>
          <p:cNvGrpSpPr/>
          <p:nvPr/>
        </p:nvGrpSpPr>
        <p:grpSpPr>
          <a:xfrm>
            <a:off x="7617880" y="3455185"/>
            <a:ext cx="629937" cy="662424"/>
            <a:chOff x="2926048" y="4542746"/>
            <a:chExt cx="319960" cy="336461"/>
          </a:xfrm>
        </p:grpSpPr>
        <p:sp>
          <p:nvSpPr>
            <p:cNvPr id="221" name="Google Shape;221;p18"/>
            <p:cNvSpPr/>
            <p:nvPr/>
          </p:nvSpPr>
          <p:spPr>
            <a:xfrm>
              <a:off x="3022455" y="4817183"/>
              <a:ext cx="168" cy="168"/>
            </a:xfrm>
            <a:custGeom>
              <a:avLst/>
              <a:gdLst/>
              <a:ahLst/>
              <a:cxnLst/>
              <a:rect l="l" t="t" r="r" b="b"/>
              <a:pathLst>
                <a:path w="4" h="4" extrusionOk="0">
                  <a:moveTo>
                    <a:pt x="1" y="0"/>
                  </a:moveTo>
                  <a:cubicBezTo>
                    <a:pt x="1" y="3"/>
                    <a:pt x="2" y="3"/>
                    <a:pt x="3" y="3"/>
                  </a:cubicBezTo>
                  <a:cubicBezTo>
                    <a:pt x="2" y="3"/>
                    <a:pt x="1" y="0"/>
                    <a:pt x="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3014791" y="4816429"/>
              <a:ext cx="14281" cy="18804"/>
            </a:xfrm>
            <a:custGeom>
              <a:avLst/>
              <a:gdLst/>
              <a:ahLst/>
              <a:cxnLst/>
              <a:rect l="l" t="t" r="r" b="b"/>
              <a:pathLst>
                <a:path w="341" h="449" extrusionOk="0">
                  <a:moveTo>
                    <a:pt x="132" y="1"/>
                  </a:moveTo>
                  <a:cubicBezTo>
                    <a:pt x="127" y="1"/>
                    <a:pt x="121" y="2"/>
                    <a:pt x="116" y="3"/>
                  </a:cubicBezTo>
                  <a:cubicBezTo>
                    <a:pt x="89" y="13"/>
                    <a:pt x="66" y="31"/>
                    <a:pt x="49" y="52"/>
                  </a:cubicBezTo>
                  <a:cubicBezTo>
                    <a:pt x="30" y="77"/>
                    <a:pt x="17" y="104"/>
                    <a:pt x="11" y="132"/>
                  </a:cubicBezTo>
                  <a:cubicBezTo>
                    <a:pt x="7" y="153"/>
                    <a:pt x="6" y="172"/>
                    <a:pt x="3" y="192"/>
                  </a:cubicBezTo>
                  <a:cubicBezTo>
                    <a:pt x="2" y="203"/>
                    <a:pt x="6" y="214"/>
                    <a:pt x="6" y="224"/>
                  </a:cubicBezTo>
                  <a:cubicBezTo>
                    <a:pt x="3" y="234"/>
                    <a:pt x="3" y="243"/>
                    <a:pt x="2" y="253"/>
                  </a:cubicBezTo>
                  <a:cubicBezTo>
                    <a:pt x="1" y="279"/>
                    <a:pt x="3" y="294"/>
                    <a:pt x="13" y="315"/>
                  </a:cubicBezTo>
                  <a:cubicBezTo>
                    <a:pt x="17" y="329"/>
                    <a:pt x="21" y="340"/>
                    <a:pt x="28" y="352"/>
                  </a:cubicBezTo>
                  <a:cubicBezTo>
                    <a:pt x="30" y="356"/>
                    <a:pt x="34" y="363"/>
                    <a:pt x="37" y="368"/>
                  </a:cubicBezTo>
                  <a:cubicBezTo>
                    <a:pt x="48" y="386"/>
                    <a:pt x="60" y="401"/>
                    <a:pt x="71" y="416"/>
                  </a:cubicBezTo>
                  <a:cubicBezTo>
                    <a:pt x="90" y="434"/>
                    <a:pt x="114" y="444"/>
                    <a:pt x="142" y="448"/>
                  </a:cubicBezTo>
                  <a:cubicBezTo>
                    <a:pt x="155" y="447"/>
                    <a:pt x="166" y="444"/>
                    <a:pt x="180" y="444"/>
                  </a:cubicBezTo>
                  <a:cubicBezTo>
                    <a:pt x="209" y="436"/>
                    <a:pt x="234" y="422"/>
                    <a:pt x="257" y="401"/>
                  </a:cubicBezTo>
                  <a:cubicBezTo>
                    <a:pt x="274" y="383"/>
                    <a:pt x="292" y="363"/>
                    <a:pt x="302" y="341"/>
                  </a:cubicBezTo>
                  <a:cubicBezTo>
                    <a:pt x="318" y="319"/>
                    <a:pt x="327" y="294"/>
                    <a:pt x="333" y="268"/>
                  </a:cubicBezTo>
                  <a:cubicBezTo>
                    <a:pt x="340" y="245"/>
                    <a:pt x="341" y="220"/>
                    <a:pt x="338" y="197"/>
                  </a:cubicBezTo>
                  <a:cubicBezTo>
                    <a:pt x="335" y="172"/>
                    <a:pt x="331" y="151"/>
                    <a:pt x="321" y="131"/>
                  </a:cubicBezTo>
                  <a:cubicBezTo>
                    <a:pt x="308" y="108"/>
                    <a:pt x="291" y="89"/>
                    <a:pt x="266" y="77"/>
                  </a:cubicBezTo>
                  <a:cubicBezTo>
                    <a:pt x="257" y="73"/>
                    <a:pt x="247" y="68"/>
                    <a:pt x="239" y="63"/>
                  </a:cubicBezTo>
                  <a:cubicBezTo>
                    <a:pt x="231" y="56"/>
                    <a:pt x="220" y="51"/>
                    <a:pt x="209" y="48"/>
                  </a:cubicBezTo>
                  <a:lnTo>
                    <a:pt x="205" y="44"/>
                  </a:lnTo>
                  <a:cubicBezTo>
                    <a:pt x="203" y="37"/>
                    <a:pt x="197" y="31"/>
                    <a:pt x="192" y="25"/>
                  </a:cubicBezTo>
                  <a:cubicBezTo>
                    <a:pt x="190" y="24"/>
                    <a:pt x="185" y="21"/>
                    <a:pt x="181" y="18"/>
                  </a:cubicBezTo>
                  <a:cubicBezTo>
                    <a:pt x="173" y="10"/>
                    <a:pt x="163" y="3"/>
                    <a:pt x="151" y="3"/>
                  </a:cubicBezTo>
                  <a:cubicBezTo>
                    <a:pt x="144" y="2"/>
                    <a:pt x="138" y="1"/>
                    <a:pt x="1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3022287" y="4817099"/>
              <a:ext cx="168" cy="168"/>
            </a:xfrm>
            <a:custGeom>
              <a:avLst/>
              <a:gdLst/>
              <a:ahLst/>
              <a:cxnLst/>
              <a:rect l="l" t="t" r="r" b="b"/>
              <a:pathLst>
                <a:path w="4" h="4" extrusionOk="0">
                  <a:moveTo>
                    <a:pt x="1" y="1"/>
                  </a:moveTo>
                  <a:lnTo>
                    <a:pt x="3" y="4"/>
                  </a:lnTo>
                  <a:lnTo>
                    <a:pt x="3" y="4"/>
                  </a:ln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3021659" y="4816722"/>
              <a:ext cx="670" cy="419"/>
            </a:xfrm>
            <a:custGeom>
              <a:avLst/>
              <a:gdLst/>
              <a:ahLst/>
              <a:cxnLst/>
              <a:rect l="l" t="t" r="r" b="b"/>
              <a:pathLst>
                <a:path w="16" h="10" extrusionOk="0">
                  <a:moveTo>
                    <a:pt x="1" y="0"/>
                  </a:moveTo>
                  <a:cubicBezTo>
                    <a:pt x="1" y="1"/>
                    <a:pt x="1" y="1"/>
                    <a:pt x="2" y="1"/>
                  </a:cubicBezTo>
                  <a:lnTo>
                    <a:pt x="2" y="1"/>
                  </a:lnTo>
                  <a:lnTo>
                    <a:pt x="1" y="0"/>
                  </a:lnTo>
                  <a:close/>
                  <a:moveTo>
                    <a:pt x="2" y="1"/>
                  </a:moveTo>
                  <a:lnTo>
                    <a:pt x="16" y="10"/>
                  </a:lnTo>
                  <a:cubicBezTo>
                    <a:pt x="13" y="7"/>
                    <a:pt x="9" y="6"/>
                    <a:pt x="6" y="3"/>
                  </a:cubicBezTo>
                  <a:cubicBezTo>
                    <a:pt x="5" y="2"/>
                    <a:pt x="3" y="2"/>
                    <a:pt x="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3060314" y="4769942"/>
              <a:ext cx="13108" cy="13946"/>
            </a:xfrm>
            <a:custGeom>
              <a:avLst/>
              <a:gdLst/>
              <a:ahLst/>
              <a:cxnLst/>
              <a:rect l="l" t="t" r="r" b="b"/>
              <a:pathLst>
                <a:path w="313" h="333" extrusionOk="0">
                  <a:moveTo>
                    <a:pt x="204" y="0"/>
                  </a:moveTo>
                  <a:cubicBezTo>
                    <a:pt x="184" y="0"/>
                    <a:pt x="163" y="5"/>
                    <a:pt x="146" y="14"/>
                  </a:cubicBezTo>
                  <a:cubicBezTo>
                    <a:pt x="123" y="21"/>
                    <a:pt x="105" y="33"/>
                    <a:pt x="88" y="48"/>
                  </a:cubicBezTo>
                  <a:cubicBezTo>
                    <a:pt x="67" y="63"/>
                    <a:pt x="52" y="82"/>
                    <a:pt x="40" y="103"/>
                  </a:cubicBezTo>
                  <a:cubicBezTo>
                    <a:pt x="25" y="122"/>
                    <a:pt x="14" y="143"/>
                    <a:pt x="10" y="167"/>
                  </a:cubicBezTo>
                  <a:cubicBezTo>
                    <a:pt x="8" y="179"/>
                    <a:pt x="5" y="194"/>
                    <a:pt x="4" y="209"/>
                  </a:cubicBezTo>
                  <a:cubicBezTo>
                    <a:pt x="1" y="235"/>
                    <a:pt x="6" y="259"/>
                    <a:pt x="18" y="281"/>
                  </a:cubicBezTo>
                  <a:cubicBezTo>
                    <a:pt x="27" y="291"/>
                    <a:pt x="33" y="300"/>
                    <a:pt x="41" y="310"/>
                  </a:cubicBezTo>
                  <a:cubicBezTo>
                    <a:pt x="62" y="324"/>
                    <a:pt x="85" y="333"/>
                    <a:pt x="109" y="333"/>
                  </a:cubicBezTo>
                  <a:cubicBezTo>
                    <a:pt x="130" y="333"/>
                    <a:pt x="150" y="329"/>
                    <a:pt x="169" y="319"/>
                  </a:cubicBezTo>
                  <a:cubicBezTo>
                    <a:pt x="191" y="312"/>
                    <a:pt x="210" y="300"/>
                    <a:pt x="227" y="285"/>
                  </a:cubicBezTo>
                  <a:cubicBezTo>
                    <a:pt x="246" y="270"/>
                    <a:pt x="262" y="251"/>
                    <a:pt x="275" y="230"/>
                  </a:cubicBezTo>
                  <a:cubicBezTo>
                    <a:pt x="290" y="211"/>
                    <a:pt x="299" y="190"/>
                    <a:pt x="304" y="167"/>
                  </a:cubicBezTo>
                  <a:cubicBezTo>
                    <a:pt x="306" y="154"/>
                    <a:pt x="310" y="140"/>
                    <a:pt x="311" y="124"/>
                  </a:cubicBezTo>
                  <a:cubicBezTo>
                    <a:pt x="313" y="99"/>
                    <a:pt x="309" y="75"/>
                    <a:pt x="296" y="52"/>
                  </a:cubicBezTo>
                  <a:cubicBezTo>
                    <a:pt x="288" y="42"/>
                    <a:pt x="281" y="33"/>
                    <a:pt x="272" y="25"/>
                  </a:cubicBezTo>
                  <a:cubicBezTo>
                    <a:pt x="252" y="9"/>
                    <a:pt x="230" y="0"/>
                    <a:pt x="20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3082175" y="4713531"/>
              <a:ext cx="40624" cy="40372"/>
            </a:xfrm>
            <a:custGeom>
              <a:avLst/>
              <a:gdLst/>
              <a:ahLst/>
              <a:cxnLst/>
              <a:rect l="l" t="t" r="r" b="b"/>
              <a:pathLst>
                <a:path w="970" h="964" extrusionOk="0">
                  <a:moveTo>
                    <a:pt x="693" y="0"/>
                  </a:moveTo>
                  <a:cubicBezTo>
                    <a:pt x="670" y="0"/>
                    <a:pt x="646" y="4"/>
                    <a:pt x="623" y="11"/>
                  </a:cubicBezTo>
                  <a:cubicBezTo>
                    <a:pt x="569" y="18"/>
                    <a:pt x="517" y="35"/>
                    <a:pt x="470" y="66"/>
                  </a:cubicBezTo>
                  <a:cubicBezTo>
                    <a:pt x="422" y="95"/>
                    <a:pt x="382" y="130"/>
                    <a:pt x="345" y="171"/>
                  </a:cubicBezTo>
                  <a:cubicBezTo>
                    <a:pt x="312" y="192"/>
                    <a:pt x="283" y="216"/>
                    <a:pt x="253" y="239"/>
                  </a:cubicBezTo>
                  <a:cubicBezTo>
                    <a:pt x="249" y="244"/>
                    <a:pt x="242" y="249"/>
                    <a:pt x="237" y="255"/>
                  </a:cubicBezTo>
                  <a:cubicBezTo>
                    <a:pt x="208" y="285"/>
                    <a:pt x="180" y="317"/>
                    <a:pt x="150" y="350"/>
                  </a:cubicBezTo>
                  <a:cubicBezTo>
                    <a:pt x="134" y="369"/>
                    <a:pt x="116" y="399"/>
                    <a:pt x="102" y="424"/>
                  </a:cubicBezTo>
                  <a:cubicBezTo>
                    <a:pt x="62" y="480"/>
                    <a:pt x="33" y="541"/>
                    <a:pt x="16" y="609"/>
                  </a:cubicBezTo>
                  <a:cubicBezTo>
                    <a:pt x="1" y="668"/>
                    <a:pt x="1" y="729"/>
                    <a:pt x="14" y="788"/>
                  </a:cubicBezTo>
                  <a:cubicBezTo>
                    <a:pt x="28" y="843"/>
                    <a:pt x="56" y="887"/>
                    <a:pt x="101" y="920"/>
                  </a:cubicBezTo>
                  <a:cubicBezTo>
                    <a:pt x="142" y="949"/>
                    <a:pt x="186" y="963"/>
                    <a:pt x="233" y="963"/>
                  </a:cubicBezTo>
                  <a:cubicBezTo>
                    <a:pt x="239" y="963"/>
                    <a:pt x="245" y="963"/>
                    <a:pt x="251" y="962"/>
                  </a:cubicBezTo>
                  <a:lnTo>
                    <a:pt x="260" y="962"/>
                  </a:lnTo>
                  <a:cubicBezTo>
                    <a:pt x="291" y="957"/>
                    <a:pt x="323" y="953"/>
                    <a:pt x="353" y="946"/>
                  </a:cubicBezTo>
                  <a:lnTo>
                    <a:pt x="355" y="946"/>
                  </a:lnTo>
                  <a:cubicBezTo>
                    <a:pt x="375" y="951"/>
                    <a:pt x="396" y="953"/>
                    <a:pt x="416" y="953"/>
                  </a:cubicBezTo>
                  <a:cubicBezTo>
                    <a:pt x="439" y="953"/>
                    <a:pt x="462" y="950"/>
                    <a:pt x="486" y="943"/>
                  </a:cubicBezTo>
                  <a:cubicBezTo>
                    <a:pt x="542" y="937"/>
                    <a:pt x="592" y="919"/>
                    <a:pt x="638" y="888"/>
                  </a:cubicBezTo>
                  <a:cubicBezTo>
                    <a:pt x="670" y="865"/>
                    <a:pt x="703" y="839"/>
                    <a:pt x="734" y="815"/>
                  </a:cubicBezTo>
                  <a:cubicBezTo>
                    <a:pt x="799" y="756"/>
                    <a:pt x="849" y="686"/>
                    <a:pt x="887" y="607"/>
                  </a:cubicBezTo>
                  <a:cubicBezTo>
                    <a:pt x="908" y="554"/>
                    <a:pt x="928" y="500"/>
                    <a:pt x="944" y="446"/>
                  </a:cubicBezTo>
                  <a:lnTo>
                    <a:pt x="950" y="431"/>
                  </a:lnTo>
                  <a:cubicBezTo>
                    <a:pt x="950" y="430"/>
                    <a:pt x="951" y="427"/>
                    <a:pt x="951" y="424"/>
                  </a:cubicBezTo>
                  <a:cubicBezTo>
                    <a:pt x="955" y="405"/>
                    <a:pt x="956" y="386"/>
                    <a:pt x="958" y="369"/>
                  </a:cubicBezTo>
                  <a:cubicBezTo>
                    <a:pt x="970" y="332"/>
                    <a:pt x="970" y="297"/>
                    <a:pt x="962" y="262"/>
                  </a:cubicBezTo>
                  <a:cubicBezTo>
                    <a:pt x="963" y="228"/>
                    <a:pt x="955" y="195"/>
                    <a:pt x="936" y="167"/>
                  </a:cubicBezTo>
                  <a:cubicBezTo>
                    <a:pt x="931" y="152"/>
                    <a:pt x="925" y="136"/>
                    <a:pt x="917" y="121"/>
                  </a:cubicBezTo>
                  <a:cubicBezTo>
                    <a:pt x="882" y="66"/>
                    <a:pt x="833" y="30"/>
                    <a:pt x="768" y="11"/>
                  </a:cubicBezTo>
                  <a:cubicBezTo>
                    <a:pt x="743" y="4"/>
                    <a:pt x="718" y="0"/>
                    <a:pt x="69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3101984" y="4807760"/>
              <a:ext cx="14700" cy="11224"/>
            </a:xfrm>
            <a:custGeom>
              <a:avLst/>
              <a:gdLst/>
              <a:ahLst/>
              <a:cxnLst/>
              <a:rect l="l" t="t" r="r" b="b"/>
              <a:pathLst>
                <a:path w="351" h="268" extrusionOk="0">
                  <a:moveTo>
                    <a:pt x="191" y="0"/>
                  </a:moveTo>
                  <a:cubicBezTo>
                    <a:pt x="169" y="0"/>
                    <a:pt x="147" y="4"/>
                    <a:pt x="127" y="12"/>
                  </a:cubicBezTo>
                  <a:cubicBezTo>
                    <a:pt x="113" y="19"/>
                    <a:pt x="98" y="25"/>
                    <a:pt x="86" y="31"/>
                  </a:cubicBezTo>
                  <a:cubicBezTo>
                    <a:pt x="67" y="41"/>
                    <a:pt x="52" y="55"/>
                    <a:pt x="39" y="71"/>
                  </a:cubicBezTo>
                  <a:cubicBezTo>
                    <a:pt x="28" y="79"/>
                    <a:pt x="21" y="88"/>
                    <a:pt x="16" y="101"/>
                  </a:cubicBezTo>
                  <a:cubicBezTo>
                    <a:pt x="6" y="116"/>
                    <a:pt x="1" y="130"/>
                    <a:pt x="1" y="149"/>
                  </a:cubicBezTo>
                  <a:cubicBezTo>
                    <a:pt x="2" y="160"/>
                    <a:pt x="5" y="171"/>
                    <a:pt x="6" y="182"/>
                  </a:cubicBezTo>
                  <a:cubicBezTo>
                    <a:pt x="13" y="198"/>
                    <a:pt x="22" y="212"/>
                    <a:pt x="36" y="223"/>
                  </a:cubicBezTo>
                  <a:cubicBezTo>
                    <a:pt x="39" y="224"/>
                    <a:pt x="39" y="225"/>
                    <a:pt x="40" y="228"/>
                  </a:cubicBezTo>
                  <a:cubicBezTo>
                    <a:pt x="41" y="229"/>
                    <a:pt x="43" y="232"/>
                    <a:pt x="46" y="235"/>
                  </a:cubicBezTo>
                  <a:cubicBezTo>
                    <a:pt x="48" y="238"/>
                    <a:pt x="52" y="242"/>
                    <a:pt x="55" y="243"/>
                  </a:cubicBezTo>
                  <a:cubicBezTo>
                    <a:pt x="66" y="252"/>
                    <a:pt x="75" y="259"/>
                    <a:pt x="89" y="262"/>
                  </a:cubicBezTo>
                  <a:lnTo>
                    <a:pt x="94" y="262"/>
                  </a:lnTo>
                  <a:cubicBezTo>
                    <a:pt x="100" y="263"/>
                    <a:pt x="104" y="263"/>
                    <a:pt x="109" y="265"/>
                  </a:cubicBezTo>
                  <a:cubicBezTo>
                    <a:pt x="117" y="267"/>
                    <a:pt x="124" y="268"/>
                    <a:pt x="132" y="268"/>
                  </a:cubicBezTo>
                  <a:cubicBezTo>
                    <a:pt x="138" y="268"/>
                    <a:pt x="145" y="267"/>
                    <a:pt x="151" y="266"/>
                  </a:cubicBezTo>
                  <a:cubicBezTo>
                    <a:pt x="162" y="265"/>
                    <a:pt x="172" y="262"/>
                    <a:pt x="182" y="259"/>
                  </a:cubicBezTo>
                  <a:cubicBezTo>
                    <a:pt x="197" y="255"/>
                    <a:pt x="203" y="251"/>
                    <a:pt x="212" y="247"/>
                  </a:cubicBezTo>
                  <a:cubicBezTo>
                    <a:pt x="215" y="247"/>
                    <a:pt x="215" y="244"/>
                    <a:pt x="216" y="244"/>
                  </a:cubicBezTo>
                  <a:cubicBezTo>
                    <a:pt x="224" y="238"/>
                    <a:pt x="233" y="232"/>
                    <a:pt x="242" y="225"/>
                  </a:cubicBezTo>
                  <a:cubicBezTo>
                    <a:pt x="243" y="224"/>
                    <a:pt x="245" y="224"/>
                    <a:pt x="246" y="223"/>
                  </a:cubicBezTo>
                  <a:cubicBezTo>
                    <a:pt x="265" y="212"/>
                    <a:pt x="280" y="198"/>
                    <a:pt x="294" y="183"/>
                  </a:cubicBezTo>
                  <a:cubicBezTo>
                    <a:pt x="299" y="179"/>
                    <a:pt x="300" y="174"/>
                    <a:pt x="306" y="168"/>
                  </a:cubicBezTo>
                  <a:cubicBezTo>
                    <a:pt x="323" y="155"/>
                    <a:pt x="337" y="140"/>
                    <a:pt x="344" y="120"/>
                  </a:cubicBezTo>
                  <a:cubicBezTo>
                    <a:pt x="351" y="105"/>
                    <a:pt x="351" y="87"/>
                    <a:pt x="345" y="72"/>
                  </a:cubicBezTo>
                  <a:cubicBezTo>
                    <a:pt x="333" y="55"/>
                    <a:pt x="323" y="41"/>
                    <a:pt x="310" y="33"/>
                  </a:cubicBezTo>
                  <a:cubicBezTo>
                    <a:pt x="306" y="31"/>
                    <a:pt x="304" y="27"/>
                    <a:pt x="300" y="26"/>
                  </a:cubicBezTo>
                  <a:cubicBezTo>
                    <a:pt x="299" y="26"/>
                    <a:pt x="298" y="25"/>
                    <a:pt x="298" y="25"/>
                  </a:cubicBezTo>
                  <a:cubicBezTo>
                    <a:pt x="287" y="19"/>
                    <a:pt x="277" y="14"/>
                    <a:pt x="266" y="11"/>
                  </a:cubicBezTo>
                  <a:cubicBezTo>
                    <a:pt x="265" y="11"/>
                    <a:pt x="264" y="10"/>
                    <a:pt x="264" y="10"/>
                  </a:cubicBezTo>
                  <a:lnTo>
                    <a:pt x="260" y="10"/>
                  </a:lnTo>
                  <a:cubicBezTo>
                    <a:pt x="250" y="7"/>
                    <a:pt x="237" y="4"/>
                    <a:pt x="226" y="3"/>
                  </a:cubicBezTo>
                  <a:lnTo>
                    <a:pt x="205" y="3"/>
                  </a:lnTo>
                  <a:cubicBezTo>
                    <a:pt x="200" y="3"/>
                    <a:pt x="196" y="0"/>
                    <a:pt x="1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a:off x="3051058" y="4846582"/>
              <a:ext cx="31619" cy="26343"/>
            </a:xfrm>
            <a:custGeom>
              <a:avLst/>
              <a:gdLst/>
              <a:ahLst/>
              <a:cxnLst/>
              <a:rect l="l" t="t" r="r" b="b"/>
              <a:pathLst>
                <a:path w="755" h="629" extrusionOk="0">
                  <a:moveTo>
                    <a:pt x="471" y="1"/>
                  </a:moveTo>
                  <a:cubicBezTo>
                    <a:pt x="290" y="1"/>
                    <a:pt x="100" y="154"/>
                    <a:pt x="50" y="325"/>
                  </a:cubicBezTo>
                  <a:cubicBezTo>
                    <a:pt x="1" y="495"/>
                    <a:pt x="111" y="628"/>
                    <a:pt x="283" y="628"/>
                  </a:cubicBezTo>
                  <a:cubicBezTo>
                    <a:pt x="464" y="628"/>
                    <a:pt x="654" y="475"/>
                    <a:pt x="706" y="304"/>
                  </a:cubicBezTo>
                  <a:cubicBezTo>
                    <a:pt x="755" y="135"/>
                    <a:pt x="645" y="1"/>
                    <a:pt x="47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a:off x="2926048" y="4846289"/>
              <a:ext cx="31410" cy="32918"/>
            </a:xfrm>
            <a:custGeom>
              <a:avLst/>
              <a:gdLst/>
              <a:ahLst/>
              <a:cxnLst/>
              <a:rect l="l" t="t" r="r" b="b"/>
              <a:pathLst>
                <a:path w="750" h="786" extrusionOk="0">
                  <a:moveTo>
                    <a:pt x="425" y="1"/>
                  </a:moveTo>
                  <a:cubicBezTo>
                    <a:pt x="398" y="2"/>
                    <a:pt x="371" y="6"/>
                    <a:pt x="344" y="8"/>
                  </a:cubicBezTo>
                  <a:cubicBezTo>
                    <a:pt x="298" y="17"/>
                    <a:pt x="257" y="37"/>
                    <a:pt x="223" y="67"/>
                  </a:cubicBezTo>
                  <a:cubicBezTo>
                    <a:pt x="181" y="94"/>
                    <a:pt x="143" y="128"/>
                    <a:pt x="115" y="170"/>
                  </a:cubicBezTo>
                  <a:cubicBezTo>
                    <a:pt x="96" y="203"/>
                    <a:pt x="78" y="233"/>
                    <a:pt x="59" y="265"/>
                  </a:cubicBezTo>
                  <a:cubicBezTo>
                    <a:pt x="33" y="314"/>
                    <a:pt x="18" y="365"/>
                    <a:pt x="13" y="420"/>
                  </a:cubicBezTo>
                  <a:cubicBezTo>
                    <a:pt x="2" y="467"/>
                    <a:pt x="1" y="516"/>
                    <a:pt x="12" y="565"/>
                  </a:cubicBezTo>
                  <a:cubicBezTo>
                    <a:pt x="20" y="594"/>
                    <a:pt x="28" y="622"/>
                    <a:pt x="39" y="650"/>
                  </a:cubicBezTo>
                  <a:cubicBezTo>
                    <a:pt x="54" y="691"/>
                    <a:pt x="81" y="721"/>
                    <a:pt x="116" y="741"/>
                  </a:cubicBezTo>
                  <a:cubicBezTo>
                    <a:pt x="147" y="771"/>
                    <a:pt x="182" y="784"/>
                    <a:pt x="227" y="786"/>
                  </a:cubicBezTo>
                  <a:cubicBezTo>
                    <a:pt x="254" y="784"/>
                    <a:pt x="281" y="780"/>
                    <a:pt x="309" y="779"/>
                  </a:cubicBezTo>
                  <a:cubicBezTo>
                    <a:pt x="353" y="768"/>
                    <a:pt x="394" y="748"/>
                    <a:pt x="428" y="719"/>
                  </a:cubicBezTo>
                  <a:cubicBezTo>
                    <a:pt x="471" y="692"/>
                    <a:pt x="508" y="658"/>
                    <a:pt x="536" y="616"/>
                  </a:cubicBezTo>
                  <a:cubicBezTo>
                    <a:pt x="555" y="584"/>
                    <a:pt x="574" y="554"/>
                    <a:pt x="593" y="521"/>
                  </a:cubicBezTo>
                  <a:cubicBezTo>
                    <a:pt x="609" y="487"/>
                    <a:pt x="622" y="454"/>
                    <a:pt x="630" y="418"/>
                  </a:cubicBezTo>
                  <a:cubicBezTo>
                    <a:pt x="643" y="406"/>
                    <a:pt x="656" y="394"/>
                    <a:pt x="669" y="382"/>
                  </a:cubicBezTo>
                  <a:cubicBezTo>
                    <a:pt x="717" y="332"/>
                    <a:pt x="749" y="266"/>
                    <a:pt x="744" y="197"/>
                  </a:cubicBezTo>
                  <a:cubicBezTo>
                    <a:pt x="741" y="170"/>
                    <a:pt x="736" y="149"/>
                    <a:pt x="722" y="125"/>
                  </a:cubicBezTo>
                  <a:cubicBezTo>
                    <a:pt x="717" y="115"/>
                    <a:pt x="707" y="108"/>
                    <a:pt x="698" y="101"/>
                  </a:cubicBezTo>
                  <a:cubicBezTo>
                    <a:pt x="684" y="89"/>
                    <a:pt x="669" y="82"/>
                    <a:pt x="650" y="82"/>
                  </a:cubicBezTo>
                  <a:cubicBezTo>
                    <a:pt x="624" y="82"/>
                    <a:pt x="597" y="77"/>
                    <a:pt x="572" y="75"/>
                  </a:cubicBezTo>
                  <a:cubicBezTo>
                    <a:pt x="562" y="63"/>
                    <a:pt x="548" y="54"/>
                    <a:pt x="535" y="45"/>
                  </a:cubicBezTo>
                  <a:cubicBezTo>
                    <a:pt x="504" y="16"/>
                    <a:pt x="468" y="2"/>
                    <a:pt x="42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8"/>
            <p:cNvSpPr/>
            <p:nvPr/>
          </p:nvSpPr>
          <p:spPr>
            <a:xfrm>
              <a:off x="3143319" y="4629311"/>
              <a:ext cx="42466" cy="28813"/>
            </a:xfrm>
            <a:custGeom>
              <a:avLst/>
              <a:gdLst/>
              <a:ahLst/>
              <a:cxnLst/>
              <a:rect l="l" t="t" r="r" b="b"/>
              <a:pathLst>
                <a:path w="1014" h="688" extrusionOk="0">
                  <a:moveTo>
                    <a:pt x="585" y="1"/>
                  </a:moveTo>
                  <a:cubicBezTo>
                    <a:pt x="246" y="1"/>
                    <a:pt x="1" y="688"/>
                    <a:pt x="429" y="688"/>
                  </a:cubicBezTo>
                  <a:cubicBezTo>
                    <a:pt x="768" y="688"/>
                    <a:pt x="1013" y="1"/>
                    <a:pt x="58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a:off x="3187209" y="4604225"/>
              <a:ext cx="7915" cy="7999"/>
            </a:xfrm>
            <a:custGeom>
              <a:avLst/>
              <a:gdLst/>
              <a:ahLst/>
              <a:cxnLst/>
              <a:rect l="l" t="t" r="r" b="b"/>
              <a:pathLst>
                <a:path w="189" h="191" extrusionOk="0">
                  <a:moveTo>
                    <a:pt x="91" y="0"/>
                  </a:moveTo>
                  <a:cubicBezTo>
                    <a:pt x="1" y="0"/>
                    <a:pt x="7" y="190"/>
                    <a:pt x="100" y="190"/>
                  </a:cubicBezTo>
                  <a:cubicBezTo>
                    <a:pt x="189" y="189"/>
                    <a:pt x="182" y="0"/>
                    <a:pt x="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a:off x="3207353" y="4542746"/>
              <a:ext cx="38655" cy="30363"/>
            </a:xfrm>
            <a:custGeom>
              <a:avLst/>
              <a:gdLst/>
              <a:ahLst/>
              <a:cxnLst/>
              <a:rect l="l" t="t" r="r" b="b"/>
              <a:pathLst>
                <a:path w="923" h="725" extrusionOk="0">
                  <a:moveTo>
                    <a:pt x="536" y="0"/>
                  </a:moveTo>
                  <a:cubicBezTo>
                    <a:pt x="191" y="0"/>
                    <a:pt x="1" y="724"/>
                    <a:pt x="387" y="724"/>
                  </a:cubicBezTo>
                  <a:cubicBezTo>
                    <a:pt x="733" y="723"/>
                    <a:pt x="923" y="0"/>
                    <a:pt x="5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8"/>
            <p:cNvSpPr/>
            <p:nvPr/>
          </p:nvSpPr>
          <p:spPr>
            <a:xfrm>
              <a:off x="3034097" y="4666249"/>
              <a:ext cx="20772" cy="14197"/>
            </a:xfrm>
            <a:custGeom>
              <a:avLst/>
              <a:gdLst/>
              <a:ahLst/>
              <a:cxnLst/>
              <a:rect l="l" t="t" r="r" b="b"/>
              <a:pathLst>
                <a:path w="496" h="339" extrusionOk="0">
                  <a:moveTo>
                    <a:pt x="346" y="1"/>
                  </a:moveTo>
                  <a:cubicBezTo>
                    <a:pt x="342" y="1"/>
                    <a:pt x="338" y="1"/>
                    <a:pt x="334" y="1"/>
                  </a:cubicBezTo>
                  <a:cubicBezTo>
                    <a:pt x="315" y="2"/>
                    <a:pt x="299" y="5"/>
                    <a:pt x="280" y="8"/>
                  </a:cubicBezTo>
                  <a:cubicBezTo>
                    <a:pt x="261" y="15"/>
                    <a:pt x="243" y="19"/>
                    <a:pt x="224" y="26"/>
                  </a:cubicBezTo>
                  <a:cubicBezTo>
                    <a:pt x="219" y="28"/>
                    <a:pt x="213" y="31"/>
                    <a:pt x="209" y="35"/>
                  </a:cubicBezTo>
                  <a:cubicBezTo>
                    <a:pt x="205" y="36"/>
                    <a:pt x="202" y="36"/>
                    <a:pt x="198" y="38"/>
                  </a:cubicBezTo>
                  <a:lnTo>
                    <a:pt x="166" y="46"/>
                  </a:lnTo>
                  <a:cubicBezTo>
                    <a:pt x="158" y="49"/>
                    <a:pt x="151" y="51"/>
                    <a:pt x="143" y="55"/>
                  </a:cubicBezTo>
                  <a:cubicBezTo>
                    <a:pt x="135" y="58"/>
                    <a:pt x="128" y="59"/>
                    <a:pt x="118" y="63"/>
                  </a:cubicBezTo>
                  <a:cubicBezTo>
                    <a:pt x="105" y="70"/>
                    <a:pt x="94" y="77"/>
                    <a:pt x="80" y="85"/>
                  </a:cubicBezTo>
                  <a:cubicBezTo>
                    <a:pt x="78" y="85"/>
                    <a:pt x="78" y="87"/>
                    <a:pt x="76" y="87"/>
                  </a:cubicBezTo>
                  <a:cubicBezTo>
                    <a:pt x="74" y="89"/>
                    <a:pt x="70" y="92"/>
                    <a:pt x="67" y="93"/>
                  </a:cubicBezTo>
                  <a:cubicBezTo>
                    <a:pt x="51" y="104"/>
                    <a:pt x="37" y="116"/>
                    <a:pt x="28" y="131"/>
                  </a:cubicBezTo>
                  <a:cubicBezTo>
                    <a:pt x="15" y="143"/>
                    <a:pt x="9" y="158"/>
                    <a:pt x="3" y="173"/>
                  </a:cubicBezTo>
                  <a:cubicBezTo>
                    <a:pt x="2" y="184"/>
                    <a:pt x="2" y="194"/>
                    <a:pt x="1" y="203"/>
                  </a:cubicBezTo>
                  <a:cubicBezTo>
                    <a:pt x="2" y="223"/>
                    <a:pt x="9" y="240"/>
                    <a:pt x="22" y="255"/>
                  </a:cubicBezTo>
                  <a:cubicBezTo>
                    <a:pt x="24" y="257"/>
                    <a:pt x="26" y="260"/>
                    <a:pt x="29" y="261"/>
                  </a:cubicBezTo>
                  <a:cubicBezTo>
                    <a:pt x="48" y="283"/>
                    <a:pt x="70" y="289"/>
                    <a:pt x="95" y="298"/>
                  </a:cubicBezTo>
                  <a:cubicBezTo>
                    <a:pt x="104" y="301"/>
                    <a:pt x="112" y="305"/>
                    <a:pt x="123" y="306"/>
                  </a:cubicBezTo>
                  <a:lnTo>
                    <a:pt x="124" y="306"/>
                  </a:lnTo>
                  <a:cubicBezTo>
                    <a:pt x="136" y="316"/>
                    <a:pt x="148" y="322"/>
                    <a:pt x="163" y="326"/>
                  </a:cubicBezTo>
                  <a:cubicBezTo>
                    <a:pt x="183" y="335"/>
                    <a:pt x="205" y="339"/>
                    <a:pt x="227" y="339"/>
                  </a:cubicBezTo>
                  <a:cubicBezTo>
                    <a:pt x="230" y="339"/>
                    <a:pt x="233" y="339"/>
                    <a:pt x="236" y="339"/>
                  </a:cubicBezTo>
                  <a:lnTo>
                    <a:pt x="291" y="332"/>
                  </a:lnTo>
                  <a:cubicBezTo>
                    <a:pt x="308" y="325"/>
                    <a:pt x="327" y="320"/>
                    <a:pt x="346" y="313"/>
                  </a:cubicBezTo>
                  <a:cubicBezTo>
                    <a:pt x="373" y="302"/>
                    <a:pt x="396" y="287"/>
                    <a:pt x="417" y="267"/>
                  </a:cubicBezTo>
                  <a:cubicBezTo>
                    <a:pt x="433" y="257"/>
                    <a:pt x="444" y="245"/>
                    <a:pt x="453" y="230"/>
                  </a:cubicBezTo>
                  <a:cubicBezTo>
                    <a:pt x="470" y="211"/>
                    <a:pt x="480" y="191"/>
                    <a:pt x="487" y="167"/>
                  </a:cubicBezTo>
                  <a:cubicBezTo>
                    <a:pt x="489" y="152"/>
                    <a:pt x="490" y="138"/>
                    <a:pt x="491" y="123"/>
                  </a:cubicBezTo>
                  <a:cubicBezTo>
                    <a:pt x="495" y="108"/>
                    <a:pt x="491" y="95"/>
                    <a:pt x="489" y="80"/>
                  </a:cubicBezTo>
                  <a:cubicBezTo>
                    <a:pt x="480" y="58"/>
                    <a:pt x="465" y="43"/>
                    <a:pt x="446" y="34"/>
                  </a:cubicBezTo>
                  <a:cubicBezTo>
                    <a:pt x="434" y="23"/>
                    <a:pt x="422" y="16"/>
                    <a:pt x="407" y="12"/>
                  </a:cubicBezTo>
                  <a:cubicBezTo>
                    <a:pt x="387" y="4"/>
                    <a:pt x="367" y="1"/>
                    <a:pt x="34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8"/>
            <p:cNvSpPr/>
            <p:nvPr/>
          </p:nvSpPr>
          <p:spPr>
            <a:xfrm>
              <a:off x="3009681" y="4704862"/>
              <a:ext cx="7957" cy="7999"/>
            </a:xfrm>
            <a:custGeom>
              <a:avLst/>
              <a:gdLst/>
              <a:ahLst/>
              <a:cxnLst/>
              <a:rect l="l" t="t" r="r" b="b"/>
              <a:pathLst>
                <a:path w="190" h="191" extrusionOk="0">
                  <a:moveTo>
                    <a:pt x="90" y="1"/>
                  </a:moveTo>
                  <a:cubicBezTo>
                    <a:pt x="1" y="1"/>
                    <a:pt x="7" y="191"/>
                    <a:pt x="98" y="191"/>
                  </a:cubicBezTo>
                  <a:cubicBezTo>
                    <a:pt x="189" y="189"/>
                    <a:pt x="182" y="1"/>
                    <a:pt x="9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18"/>
          <p:cNvGrpSpPr/>
          <p:nvPr/>
        </p:nvGrpSpPr>
        <p:grpSpPr>
          <a:xfrm>
            <a:off x="586724" y="826888"/>
            <a:ext cx="256764" cy="269034"/>
            <a:chOff x="4484886" y="4025826"/>
            <a:chExt cx="256764" cy="269034"/>
          </a:xfrm>
        </p:grpSpPr>
        <p:sp>
          <p:nvSpPr>
            <p:cNvPr id="236" name="Google Shape;236;p18"/>
            <p:cNvSpPr/>
            <p:nvPr/>
          </p:nvSpPr>
          <p:spPr>
            <a:xfrm>
              <a:off x="4699477" y="4198537"/>
              <a:ext cx="20228" cy="20396"/>
            </a:xfrm>
            <a:custGeom>
              <a:avLst/>
              <a:gdLst/>
              <a:ahLst/>
              <a:cxnLst/>
              <a:rect l="l" t="t" r="r" b="b"/>
              <a:pathLst>
                <a:path w="483" h="487" extrusionOk="0">
                  <a:moveTo>
                    <a:pt x="316" y="1"/>
                  </a:moveTo>
                  <a:cubicBezTo>
                    <a:pt x="293" y="1"/>
                    <a:pt x="269" y="4"/>
                    <a:pt x="248" y="13"/>
                  </a:cubicBezTo>
                  <a:cubicBezTo>
                    <a:pt x="226" y="15"/>
                    <a:pt x="206" y="25"/>
                    <a:pt x="187" y="38"/>
                  </a:cubicBezTo>
                  <a:cubicBezTo>
                    <a:pt x="165" y="46"/>
                    <a:pt x="145" y="60"/>
                    <a:pt x="127" y="76"/>
                  </a:cubicBezTo>
                  <a:cubicBezTo>
                    <a:pt x="97" y="98"/>
                    <a:pt x="71" y="124"/>
                    <a:pt x="51" y="156"/>
                  </a:cubicBezTo>
                  <a:cubicBezTo>
                    <a:pt x="42" y="177"/>
                    <a:pt x="29" y="197"/>
                    <a:pt x="19" y="217"/>
                  </a:cubicBezTo>
                  <a:cubicBezTo>
                    <a:pt x="14" y="238"/>
                    <a:pt x="8" y="258"/>
                    <a:pt x="2" y="278"/>
                  </a:cubicBezTo>
                  <a:cubicBezTo>
                    <a:pt x="2" y="299"/>
                    <a:pt x="1" y="318"/>
                    <a:pt x="1" y="338"/>
                  </a:cubicBezTo>
                  <a:cubicBezTo>
                    <a:pt x="2" y="366"/>
                    <a:pt x="10" y="392"/>
                    <a:pt x="29" y="412"/>
                  </a:cubicBezTo>
                  <a:cubicBezTo>
                    <a:pt x="43" y="435"/>
                    <a:pt x="62" y="454"/>
                    <a:pt x="89" y="465"/>
                  </a:cubicBezTo>
                  <a:cubicBezTo>
                    <a:pt x="93" y="468"/>
                    <a:pt x="100" y="472"/>
                    <a:pt x="105" y="473"/>
                  </a:cubicBezTo>
                  <a:cubicBezTo>
                    <a:pt x="120" y="476"/>
                    <a:pt x="136" y="482"/>
                    <a:pt x="153" y="486"/>
                  </a:cubicBezTo>
                  <a:cubicBezTo>
                    <a:pt x="159" y="486"/>
                    <a:pt x="166" y="487"/>
                    <a:pt x="172" y="487"/>
                  </a:cubicBezTo>
                  <a:cubicBezTo>
                    <a:pt x="193" y="487"/>
                    <a:pt x="213" y="483"/>
                    <a:pt x="233" y="476"/>
                  </a:cubicBezTo>
                  <a:cubicBezTo>
                    <a:pt x="253" y="473"/>
                    <a:pt x="269" y="467"/>
                    <a:pt x="287" y="454"/>
                  </a:cubicBezTo>
                  <a:cubicBezTo>
                    <a:pt x="315" y="441"/>
                    <a:pt x="341" y="422"/>
                    <a:pt x="364" y="399"/>
                  </a:cubicBezTo>
                  <a:cubicBezTo>
                    <a:pt x="370" y="392"/>
                    <a:pt x="375" y="387"/>
                    <a:pt x="382" y="380"/>
                  </a:cubicBezTo>
                  <a:cubicBezTo>
                    <a:pt x="397" y="361"/>
                    <a:pt x="412" y="343"/>
                    <a:pt x="429" y="324"/>
                  </a:cubicBezTo>
                  <a:cubicBezTo>
                    <a:pt x="450" y="297"/>
                    <a:pt x="463" y="266"/>
                    <a:pt x="470" y="232"/>
                  </a:cubicBezTo>
                  <a:cubicBezTo>
                    <a:pt x="478" y="215"/>
                    <a:pt x="482" y="194"/>
                    <a:pt x="479" y="174"/>
                  </a:cubicBezTo>
                  <a:cubicBezTo>
                    <a:pt x="482" y="155"/>
                    <a:pt x="481" y="136"/>
                    <a:pt x="471" y="117"/>
                  </a:cubicBezTo>
                  <a:cubicBezTo>
                    <a:pt x="469" y="90"/>
                    <a:pt x="455" y="67"/>
                    <a:pt x="435" y="46"/>
                  </a:cubicBezTo>
                  <a:cubicBezTo>
                    <a:pt x="420" y="36"/>
                    <a:pt x="406" y="26"/>
                    <a:pt x="390" y="15"/>
                  </a:cubicBezTo>
                  <a:cubicBezTo>
                    <a:pt x="374" y="11"/>
                    <a:pt x="355" y="6"/>
                    <a:pt x="338" y="2"/>
                  </a:cubicBezTo>
                  <a:cubicBezTo>
                    <a:pt x="331" y="1"/>
                    <a:pt x="324" y="1"/>
                    <a:pt x="31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8"/>
            <p:cNvSpPr/>
            <p:nvPr/>
          </p:nvSpPr>
          <p:spPr>
            <a:xfrm>
              <a:off x="4698765" y="4140576"/>
              <a:ext cx="24835" cy="32164"/>
            </a:xfrm>
            <a:custGeom>
              <a:avLst/>
              <a:gdLst/>
              <a:ahLst/>
              <a:cxnLst/>
              <a:rect l="l" t="t" r="r" b="b"/>
              <a:pathLst>
                <a:path w="593" h="768" extrusionOk="0">
                  <a:moveTo>
                    <a:pt x="350" y="0"/>
                  </a:moveTo>
                  <a:cubicBezTo>
                    <a:pt x="160" y="0"/>
                    <a:pt x="45" y="167"/>
                    <a:pt x="19" y="346"/>
                  </a:cubicBezTo>
                  <a:cubicBezTo>
                    <a:pt x="0" y="482"/>
                    <a:pt x="52" y="768"/>
                    <a:pt x="242" y="768"/>
                  </a:cubicBezTo>
                  <a:cubicBezTo>
                    <a:pt x="431" y="768"/>
                    <a:pt x="547" y="599"/>
                    <a:pt x="572" y="422"/>
                  </a:cubicBezTo>
                  <a:cubicBezTo>
                    <a:pt x="593" y="288"/>
                    <a:pt x="540" y="0"/>
                    <a:pt x="35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8"/>
            <p:cNvSpPr/>
            <p:nvPr/>
          </p:nvSpPr>
          <p:spPr>
            <a:xfrm>
              <a:off x="4724772" y="4185178"/>
              <a:ext cx="16878" cy="11349"/>
            </a:xfrm>
            <a:custGeom>
              <a:avLst/>
              <a:gdLst/>
              <a:ahLst/>
              <a:cxnLst/>
              <a:rect l="l" t="t" r="r" b="b"/>
              <a:pathLst>
                <a:path w="403" h="271" extrusionOk="0">
                  <a:moveTo>
                    <a:pt x="236" y="1"/>
                  </a:moveTo>
                  <a:cubicBezTo>
                    <a:pt x="102" y="1"/>
                    <a:pt x="0" y="271"/>
                    <a:pt x="168" y="271"/>
                  </a:cubicBezTo>
                  <a:cubicBezTo>
                    <a:pt x="301" y="271"/>
                    <a:pt x="403" y="1"/>
                    <a:pt x="23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8"/>
            <p:cNvSpPr/>
            <p:nvPr/>
          </p:nvSpPr>
          <p:spPr>
            <a:xfrm>
              <a:off x="4619571" y="4148784"/>
              <a:ext cx="29190" cy="25631"/>
            </a:xfrm>
            <a:custGeom>
              <a:avLst/>
              <a:gdLst/>
              <a:ahLst/>
              <a:cxnLst/>
              <a:rect l="l" t="t" r="r" b="b"/>
              <a:pathLst>
                <a:path w="697" h="612" extrusionOk="0">
                  <a:moveTo>
                    <a:pt x="556" y="117"/>
                  </a:moveTo>
                  <a:cubicBezTo>
                    <a:pt x="557" y="118"/>
                    <a:pt x="558" y="118"/>
                    <a:pt x="559" y="119"/>
                  </a:cubicBezTo>
                  <a:lnTo>
                    <a:pt x="559" y="119"/>
                  </a:lnTo>
                  <a:cubicBezTo>
                    <a:pt x="559" y="118"/>
                    <a:pt x="558" y="117"/>
                    <a:pt x="556" y="117"/>
                  </a:cubicBezTo>
                  <a:close/>
                  <a:moveTo>
                    <a:pt x="290" y="0"/>
                  </a:moveTo>
                  <a:cubicBezTo>
                    <a:pt x="286" y="0"/>
                    <a:pt x="281" y="1"/>
                    <a:pt x="277" y="1"/>
                  </a:cubicBezTo>
                  <a:cubicBezTo>
                    <a:pt x="273" y="1"/>
                    <a:pt x="268" y="1"/>
                    <a:pt x="264" y="1"/>
                  </a:cubicBezTo>
                  <a:cubicBezTo>
                    <a:pt x="241" y="1"/>
                    <a:pt x="218" y="4"/>
                    <a:pt x="195" y="13"/>
                  </a:cubicBezTo>
                  <a:cubicBezTo>
                    <a:pt x="162" y="24"/>
                    <a:pt x="129" y="42"/>
                    <a:pt x="101" y="63"/>
                  </a:cubicBezTo>
                  <a:cubicBezTo>
                    <a:pt x="80" y="78"/>
                    <a:pt x="67" y="96"/>
                    <a:pt x="57" y="117"/>
                  </a:cubicBezTo>
                  <a:cubicBezTo>
                    <a:pt x="45" y="135"/>
                    <a:pt x="38" y="155"/>
                    <a:pt x="37" y="177"/>
                  </a:cubicBezTo>
                  <a:cubicBezTo>
                    <a:pt x="30" y="191"/>
                    <a:pt x="25" y="193"/>
                    <a:pt x="21" y="204"/>
                  </a:cubicBezTo>
                  <a:cubicBezTo>
                    <a:pt x="19" y="207"/>
                    <a:pt x="19" y="212"/>
                    <a:pt x="18" y="216"/>
                  </a:cubicBezTo>
                  <a:cubicBezTo>
                    <a:pt x="12" y="238"/>
                    <a:pt x="6" y="260"/>
                    <a:pt x="3" y="281"/>
                  </a:cubicBezTo>
                  <a:cubicBezTo>
                    <a:pt x="0" y="291"/>
                    <a:pt x="3" y="300"/>
                    <a:pt x="3" y="309"/>
                  </a:cubicBezTo>
                  <a:cubicBezTo>
                    <a:pt x="4" y="336"/>
                    <a:pt x="7" y="365"/>
                    <a:pt x="12" y="393"/>
                  </a:cubicBezTo>
                  <a:lnTo>
                    <a:pt x="18" y="417"/>
                  </a:lnTo>
                  <a:cubicBezTo>
                    <a:pt x="19" y="422"/>
                    <a:pt x="19" y="426"/>
                    <a:pt x="21" y="431"/>
                  </a:cubicBezTo>
                  <a:cubicBezTo>
                    <a:pt x="25" y="444"/>
                    <a:pt x="27" y="447"/>
                    <a:pt x="38" y="464"/>
                  </a:cubicBezTo>
                  <a:cubicBezTo>
                    <a:pt x="45" y="487"/>
                    <a:pt x="59" y="504"/>
                    <a:pt x="79" y="517"/>
                  </a:cubicBezTo>
                  <a:cubicBezTo>
                    <a:pt x="87" y="525"/>
                    <a:pt x="95" y="532"/>
                    <a:pt x="105" y="542"/>
                  </a:cubicBezTo>
                  <a:cubicBezTo>
                    <a:pt x="107" y="544"/>
                    <a:pt x="113" y="546"/>
                    <a:pt x="118" y="549"/>
                  </a:cubicBezTo>
                  <a:cubicBezTo>
                    <a:pt x="141" y="559"/>
                    <a:pt x="166" y="572"/>
                    <a:pt x="190" y="584"/>
                  </a:cubicBezTo>
                  <a:lnTo>
                    <a:pt x="216" y="593"/>
                  </a:lnTo>
                  <a:cubicBezTo>
                    <a:pt x="240" y="599"/>
                    <a:pt x="265" y="604"/>
                    <a:pt x="289" y="610"/>
                  </a:cubicBezTo>
                  <a:cubicBezTo>
                    <a:pt x="301" y="611"/>
                    <a:pt x="313" y="611"/>
                    <a:pt x="325" y="611"/>
                  </a:cubicBezTo>
                  <a:cubicBezTo>
                    <a:pt x="353" y="611"/>
                    <a:pt x="382" y="608"/>
                    <a:pt x="411" y="600"/>
                  </a:cubicBezTo>
                  <a:cubicBezTo>
                    <a:pt x="439" y="597"/>
                    <a:pt x="467" y="589"/>
                    <a:pt x="492" y="576"/>
                  </a:cubicBezTo>
                  <a:cubicBezTo>
                    <a:pt x="532" y="562"/>
                    <a:pt x="567" y="542"/>
                    <a:pt x="597" y="515"/>
                  </a:cubicBezTo>
                  <a:cubicBezTo>
                    <a:pt x="614" y="496"/>
                    <a:pt x="631" y="478"/>
                    <a:pt x="648" y="460"/>
                  </a:cubicBezTo>
                  <a:cubicBezTo>
                    <a:pt x="660" y="440"/>
                    <a:pt x="670" y="421"/>
                    <a:pt x="682" y="401"/>
                  </a:cubicBezTo>
                  <a:cubicBezTo>
                    <a:pt x="694" y="368"/>
                    <a:pt x="697" y="337"/>
                    <a:pt x="690" y="306"/>
                  </a:cubicBezTo>
                  <a:cubicBezTo>
                    <a:pt x="690" y="273"/>
                    <a:pt x="681" y="245"/>
                    <a:pt x="658" y="219"/>
                  </a:cubicBezTo>
                  <a:cubicBezTo>
                    <a:pt x="655" y="214"/>
                    <a:pt x="654" y="208"/>
                    <a:pt x="650" y="204"/>
                  </a:cubicBezTo>
                  <a:cubicBezTo>
                    <a:pt x="644" y="196"/>
                    <a:pt x="641" y="187"/>
                    <a:pt x="636" y="178"/>
                  </a:cubicBezTo>
                  <a:cubicBezTo>
                    <a:pt x="629" y="168"/>
                    <a:pt x="620" y="159"/>
                    <a:pt x="609" y="153"/>
                  </a:cubicBezTo>
                  <a:cubicBezTo>
                    <a:pt x="596" y="137"/>
                    <a:pt x="578" y="126"/>
                    <a:pt x="559" y="119"/>
                  </a:cubicBezTo>
                  <a:lnTo>
                    <a:pt x="559" y="119"/>
                  </a:lnTo>
                  <a:cubicBezTo>
                    <a:pt x="560" y="119"/>
                    <a:pt x="561" y="120"/>
                    <a:pt x="561" y="121"/>
                  </a:cubicBezTo>
                  <a:cubicBezTo>
                    <a:pt x="540" y="111"/>
                    <a:pt x="519" y="98"/>
                    <a:pt x="499" y="85"/>
                  </a:cubicBezTo>
                  <a:cubicBezTo>
                    <a:pt x="473" y="69"/>
                    <a:pt x="445" y="58"/>
                    <a:pt x="418" y="47"/>
                  </a:cubicBezTo>
                  <a:cubicBezTo>
                    <a:pt x="416" y="44"/>
                    <a:pt x="412" y="44"/>
                    <a:pt x="411" y="43"/>
                  </a:cubicBezTo>
                  <a:cubicBezTo>
                    <a:pt x="410" y="42"/>
                    <a:pt x="409" y="42"/>
                    <a:pt x="408" y="42"/>
                  </a:cubicBezTo>
                  <a:cubicBezTo>
                    <a:pt x="407" y="42"/>
                    <a:pt x="406" y="42"/>
                    <a:pt x="404" y="42"/>
                  </a:cubicBezTo>
                  <a:lnTo>
                    <a:pt x="399" y="36"/>
                  </a:lnTo>
                  <a:cubicBezTo>
                    <a:pt x="397" y="35"/>
                    <a:pt x="396" y="32"/>
                    <a:pt x="392" y="31"/>
                  </a:cubicBezTo>
                  <a:cubicBezTo>
                    <a:pt x="372" y="17"/>
                    <a:pt x="351" y="9"/>
                    <a:pt x="328" y="6"/>
                  </a:cubicBezTo>
                  <a:cubicBezTo>
                    <a:pt x="315" y="2"/>
                    <a:pt x="303" y="0"/>
                    <a:pt x="29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8"/>
            <p:cNvSpPr/>
            <p:nvPr/>
          </p:nvSpPr>
          <p:spPr>
            <a:xfrm>
              <a:off x="4607007" y="4094927"/>
              <a:ext cx="9632" cy="13820"/>
            </a:xfrm>
            <a:custGeom>
              <a:avLst/>
              <a:gdLst/>
              <a:ahLst/>
              <a:cxnLst/>
              <a:rect l="l" t="t" r="r" b="b"/>
              <a:pathLst>
                <a:path w="230" h="330" extrusionOk="0">
                  <a:moveTo>
                    <a:pt x="120" y="0"/>
                  </a:moveTo>
                  <a:cubicBezTo>
                    <a:pt x="106" y="0"/>
                    <a:pt x="94" y="4"/>
                    <a:pt x="83" y="13"/>
                  </a:cubicBezTo>
                  <a:cubicBezTo>
                    <a:pt x="77" y="19"/>
                    <a:pt x="70" y="25"/>
                    <a:pt x="63" y="32"/>
                  </a:cubicBezTo>
                  <a:cubicBezTo>
                    <a:pt x="48" y="41"/>
                    <a:pt x="39" y="55"/>
                    <a:pt x="29" y="70"/>
                  </a:cubicBezTo>
                  <a:cubicBezTo>
                    <a:pt x="21" y="80"/>
                    <a:pt x="16" y="93"/>
                    <a:pt x="13" y="103"/>
                  </a:cubicBezTo>
                  <a:cubicBezTo>
                    <a:pt x="5" y="122"/>
                    <a:pt x="1" y="143"/>
                    <a:pt x="1" y="164"/>
                  </a:cubicBezTo>
                  <a:cubicBezTo>
                    <a:pt x="1" y="178"/>
                    <a:pt x="2" y="194"/>
                    <a:pt x="2" y="208"/>
                  </a:cubicBezTo>
                  <a:lnTo>
                    <a:pt x="13" y="246"/>
                  </a:lnTo>
                  <a:cubicBezTo>
                    <a:pt x="18" y="263"/>
                    <a:pt x="28" y="278"/>
                    <a:pt x="40" y="292"/>
                  </a:cubicBezTo>
                  <a:cubicBezTo>
                    <a:pt x="47" y="303"/>
                    <a:pt x="54" y="309"/>
                    <a:pt x="63" y="314"/>
                  </a:cubicBezTo>
                  <a:cubicBezTo>
                    <a:pt x="75" y="324"/>
                    <a:pt x="90" y="330"/>
                    <a:pt x="108" y="330"/>
                  </a:cubicBezTo>
                  <a:lnTo>
                    <a:pt x="138" y="324"/>
                  </a:lnTo>
                  <a:cubicBezTo>
                    <a:pt x="148" y="319"/>
                    <a:pt x="157" y="314"/>
                    <a:pt x="167" y="309"/>
                  </a:cubicBezTo>
                  <a:cubicBezTo>
                    <a:pt x="182" y="299"/>
                    <a:pt x="192" y="285"/>
                    <a:pt x="201" y="270"/>
                  </a:cubicBezTo>
                  <a:cubicBezTo>
                    <a:pt x="209" y="259"/>
                    <a:pt x="215" y="248"/>
                    <a:pt x="218" y="236"/>
                  </a:cubicBezTo>
                  <a:cubicBezTo>
                    <a:pt x="226" y="217"/>
                    <a:pt x="230" y="197"/>
                    <a:pt x="230" y="175"/>
                  </a:cubicBezTo>
                  <a:cubicBezTo>
                    <a:pt x="230" y="163"/>
                    <a:pt x="228" y="149"/>
                    <a:pt x="228" y="135"/>
                  </a:cubicBezTo>
                  <a:cubicBezTo>
                    <a:pt x="224" y="121"/>
                    <a:pt x="222" y="109"/>
                    <a:pt x="218" y="95"/>
                  </a:cubicBezTo>
                  <a:cubicBezTo>
                    <a:pt x="209" y="74"/>
                    <a:pt x="197" y="53"/>
                    <a:pt x="178" y="36"/>
                  </a:cubicBezTo>
                  <a:cubicBezTo>
                    <a:pt x="170" y="29"/>
                    <a:pt x="162" y="22"/>
                    <a:pt x="155" y="15"/>
                  </a:cubicBezTo>
                  <a:cubicBezTo>
                    <a:pt x="144" y="7"/>
                    <a:pt x="133" y="2"/>
                    <a:pt x="12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8"/>
            <p:cNvSpPr/>
            <p:nvPr/>
          </p:nvSpPr>
          <p:spPr>
            <a:xfrm>
              <a:off x="4559097" y="4079097"/>
              <a:ext cx="10763" cy="10428"/>
            </a:xfrm>
            <a:custGeom>
              <a:avLst/>
              <a:gdLst/>
              <a:ahLst/>
              <a:cxnLst/>
              <a:rect l="l" t="t" r="r" b="b"/>
              <a:pathLst>
                <a:path w="257" h="249" extrusionOk="0">
                  <a:moveTo>
                    <a:pt x="139" y="0"/>
                  </a:moveTo>
                  <a:cubicBezTo>
                    <a:pt x="18" y="0"/>
                    <a:pt x="1" y="248"/>
                    <a:pt x="120" y="248"/>
                  </a:cubicBezTo>
                  <a:cubicBezTo>
                    <a:pt x="240" y="248"/>
                    <a:pt x="257" y="0"/>
                    <a:pt x="13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p:nvPr/>
          </p:nvSpPr>
          <p:spPr>
            <a:xfrm>
              <a:off x="4484886" y="4025826"/>
              <a:ext cx="29023" cy="28269"/>
            </a:xfrm>
            <a:custGeom>
              <a:avLst/>
              <a:gdLst/>
              <a:ahLst/>
              <a:cxnLst/>
              <a:rect l="l" t="t" r="r" b="b"/>
              <a:pathLst>
                <a:path w="693" h="675" extrusionOk="0">
                  <a:moveTo>
                    <a:pt x="448" y="1"/>
                  </a:moveTo>
                  <a:cubicBezTo>
                    <a:pt x="264" y="1"/>
                    <a:pt x="96" y="165"/>
                    <a:pt x="44" y="334"/>
                  </a:cubicBezTo>
                  <a:cubicBezTo>
                    <a:pt x="1" y="485"/>
                    <a:pt x="59" y="674"/>
                    <a:pt x="245" y="674"/>
                  </a:cubicBezTo>
                  <a:cubicBezTo>
                    <a:pt x="429" y="674"/>
                    <a:pt x="597" y="510"/>
                    <a:pt x="647" y="341"/>
                  </a:cubicBezTo>
                  <a:cubicBezTo>
                    <a:pt x="692" y="188"/>
                    <a:pt x="632" y="1"/>
                    <a:pt x="44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8"/>
            <p:cNvSpPr/>
            <p:nvPr/>
          </p:nvSpPr>
          <p:spPr>
            <a:xfrm>
              <a:off x="4503355" y="4122484"/>
              <a:ext cx="22406" cy="20396"/>
            </a:xfrm>
            <a:custGeom>
              <a:avLst/>
              <a:gdLst/>
              <a:ahLst/>
              <a:cxnLst/>
              <a:rect l="l" t="t" r="r" b="b"/>
              <a:pathLst>
                <a:path w="535" h="487" extrusionOk="0">
                  <a:moveTo>
                    <a:pt x="288" y="74"/>
                  </a:moveTo>
                  <a:lnTo>
                    <a:pt x="286" y="76"/>
                  </a:lnTo>
                  <a:lnTo>
                    <a:pt x="286" y="76"/>
                  </a:lnTo>
                  <a:cubicBezTo>
                    <a:pt x="286" y="75"/>
                    <a:pt x="287" y="75"/>
                    <a:pt x="288" y="74"/>
                  </a:cubicBezTo>
                  <a:close/>
                  <a:moveTo>
                    <a:pt x="114" y="1"/>
                  </a:moveTo>
                  <a:cubicBezTo>
                    <a:pt x="94" y="1"/>
                    <a:pt x="73" y="7"/>
                    <a:pt x="57" y="22"/>
                  </a:cubicBezTo>
                  <a:cubicBezTo>
                    <a:pt x="14" y="62"/>
                    <a:pt x="0" y="133"/>
                    <a:pt x="14" y="191"/>
                  </a:cubicBezTo>
                  <a:cubicBezTo>
                    <a:pt x="25" y="242"/>
                    <a:pt x="42" y="295"/>
                    <a:pt x="69" y="340"/>
                  </a:cubicBezTo>
                  <a:cubicBezTo>
                    <a:pt x="91" y="379"/>
                    <a:pt x="98" y="390"/>
                    <a:pt x="130" y="420"/>
                  </a:cubicBezTo>
                  <a:cubicBezTo>
                    <a:pt x="136" y="425"/>
                    <a:pt x="143" y="431"/>
                    <a:pt x="149" y="435"/>
                  </a:cubicBezTo>
                  <a:cubicBezTo>
                    <a:pt x="170" y="451"/>
                    <a:pt x="194" y="465"/>
                    <a:pt x="219" y="474"/>
                  </a:cubicBezTo>
                  <a:cubicBezTo>
                    <a:pt x="242" y="483"/>
                    <a:pt x="266" y="487"/>
                    <a:pt x="289" y="487"/>
                  </a:cubicBezTo>
                  <a:cubicBezTo>
                    <a:pt x="317" y="487"/>
                    <a:pt x="344" y="482"/>
                    <a:pt x="372" y="473"/>
                  </a:cubicBezTo>
                  <a:cubicBezTo>
                    <a:pt x="399" y="465"/>
                    <a:pt x="422" y="446"/>
                    <a:pt x="442" y="425"/>
                  </a:cubicBezTo>
                  <a:cubicBezTo>
                    <a:pt x="450" y="417"/>
                    <a:pt x="457" y="408"/>
                    <a:pt x="465" y="400"/>
                  </a:cubicBezTo>
                  <a:cubicBezTo>
                    <a:pt x="472" y="394"/>
                    <a:pt x="478" y="388"/>
                    <a:pt x="483" y="379"/>
                  </a:cubicBezTo>
                  <a:cubicBezTo>
                    <a:pt x="502" y="352"/>
                    <a:pt x="511" y="322"/>
                    <a:pt x="517" y="290"/>
                  </a:cubicBezTo>
                  <a:cubicBezTo>
                    <a:pt x="518" y="282"/>
                    <a:pt x="522" y="271"/>
                    <a:pt x="522" y="261"/>
                  </a:cubicBezTo>
                  <a:cubicBezTo>
                    <a:pt x="534" y="210"/>
                    <a:pt x="525" y="156"/>
                    <a:pt x="496" y="108"/>
                  </a:cubicBezTo>
                  <a:cubicBezTo>
                    <a:pt x="476" y="73"/>
                    <a:pt x="444" y="42"/>
                    <a:pt x="399" y="42"/>
                  </a:cubicBezTo>
                  <a:cubicBezTo>
                    <a:pt x="397" y="42"/>
                    <a:pt x="395" y="42"/>
                    <a:pt x="393" y="42"/>
                  </a:cubicBezTo>
                  <a:lnTo>
                    <a:pt x="374" y="42"/>
                  </a:lnTo>
                  <a:cubicBezTo>
                    <a:pt x="353" y="42"/>
                    <a:pt x="336" y="49"/>
                    <a:pt x="320" y="58"/>
                  </a:cubicBezTo>
                  <a:lnTo>
                    <a:pt x="320" y="58"/>
                  </a:lnTo>
                  <a:lnTo>
                    <a:pt x="324" y="55"/>
                  </a:lnTo>
                  <a:lnTo>
                    <a:pt x="324" y="55"/>
                  </a:lnTo>
                  <a:cubicBezTo>
                    <a:pt x="323" y="56"/>
                    <a:pt x="321" y="58"/>
                    <a:pt x="319" y="59"/>
                  </a:cubicBezTo>
                  <a:lnTo>
                    <a:pt x="319" y="59"/>
                  </a:lnTo>
                  <a:cubicBezTo>
                    <a:pt x="316" y="61"/>
                    <a:pt x="313" y="62"/>
                    <a:pt x="311" y="64"/>
                  </a:cubicBezTo>
                  <a:lnTo>
                    <a:pt x="311" y="64"/>
                  </a:lnTo>
                  <a:cubicBezTo>
                    <a:pt x="309" y="65"/>
                    <a:pt x="307" y="66"/>
                    <a:pt x="305" y="66"/>
                  </a:cubicBezTo>
                  <a:cubicBezTo>
                    <a:pt x="294" y="72"/>
                    <a:pt x="285" y="78"/>
                    <a:pt x="274" y="85"/>
                  </a:cubicBezTo>
                  <a:lnTo>
                    <a:pt x="273" y="85"/>
                  </a:lnTo>
                  <a:lnTo>
                    <a:pt x="286" y="76"/>
                  </a:lnTo>
                  <a:lnTo>
                    <a:pt x="286" y="76"/>
                  </a:lnTo>
                  <a:cubicBezTo>
                    <a:pt x="279" y="80"/>
                    <a:pt x="272" y="82"/>
                    <a:pt x="265" y="85"/>
                  </a:cubicBezTo>
                  <a:cubicBezTo>
                    <a:pt x="258" y="83"/>
                    <a:pt x="248" y="81"/>
                    <a:pt x="242" y="78"/>
                  </a:cubicBezTo>
                  <a:cubicBezTo>
                    <a:pt x="231" y="72"/>
                    <a:pt x="219" y="65"/>
                    <a:pt x="205" y="58"/>
                  </a:cubicBezTo>
                  <a:lnTo>
                    <a:pt x="205" y="58"/>
                  </a:lnTo>
                  <a:cubicBezTo>
                    <a:pt x="215" y="62"/>
                    <a:pt x="227" y="69"/>
                    <a:pt x="238" y="74"/>
                  </a:cubicBezTo>
                  <a:cubicBezTo>
                    <a:pt x="212" y="61"/>
                    <a:pt x="190" y="42"/>
                    <a:pt x="170" y="22"/>
                  </a:cubicBezTo>
                  <a:lnTo>
                    <a:pt x="170" y="22"/>
                  </a:lnTo>
                  <a:lnTo>
                    <a:pt x="187" y="41"/>
                  </a:lnTo>
                  <a:cubicBezTo>
                    <a:pt x="170" y="22"/>
                    <a:pt x="154" y="7"/>
                    <a:pt x="125" y="1"/>
                  </a:cubicBezTo>
                  <a:cubicBezTo>
                    <a:pt x="121" y="1"/>
                    <a:pt x="118" y="1"/>
                    <a:pt x="114"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8"/>
            <p:cNvSpPr/>
            <p:nvPr/>
          </p:nvSpPr>
          <p:spPr>
            <a:xfrm>
              <a:off x="4669198" y="4257964"/>
              <a:ext cx="42759" cy="36896"/>
            </a:xfrm>
            <a:custGeom>
              <a:avLst/>
              <a:gdLst/>
              <a:ahLst/>
              <a:cxnLst/>
              <a:rect l="l" t="t" r="r" b="b"/>
              <a:pathLst>
                <a:path w="1021" h="881" extrusionOk="0">
                  <a:moveTo>
                    <a:pt x="639" y="1"/>
                  </a:moveTo>
                  <a:cubicBezTo>
                    <a:pt x="624" y="1"/>
                    <a:pt x="610" y="1"/>
                    <a:pt x="596" y="2"/>
                  </a:cubicBezTo>
                  <a:lnTo>
                    <a:pt x="596" y="2"/>
                  </a:lnTo>
                  <a:cubicBezTo>
                    <a:pt x="600" y="1"/>
                    <a:pt x="604" y="1"/>
                    <a:pt x="609" y="1"/>
                  </a:cubicBezTo>
                  <a:lnTo>
                    <a:pt x="609" y="1"/>
                  </a:lnTo>
                  <a:cubicBezTo>
                    <a:pt x="604" y="1"/>
                    <a:pt x="599" y="1"/>
                    <a:pt x="595" y="2"/>
                  </a:cubicBezTo>
                  <a:lnTo>
                    <a:pt x="595" y="2"/>
                  </a:lnTo>
                  <a:cubicBezTo>
                    <a:pt x="591" y="2"/>
                    <a:pt x="587" y="3"/>
                    <a:pt x="583" y="3"/>
                  </a:cubicBezTo>
                  <a:lnTo>
                    <a:pt x="583" y="3"/>
                  </a:lnTo>
                  <a:cubicBezTo>
                    <a:pt x="583" y="3"/>
                    <a:pt x="582" y="3"/>
                    <a:pt x="582" y="3"/>
                  </a:cubicBezTo>
                  <a:cubicBezTo>
                    <a:pt x="559" y="5"/>
                    <a:pt x="537" y="6"/>
                    <a:pt x="514" y="7"/>
                  </a:cubicBezTo>
                  <a:cubicBezTo>
                    <a:pt x="483" y="10"/>
                    <a:pt x="453" y="14"/>
                    <a:pt x="423" y="26"/>
                  </a:cubicBezTo>
                  <a:cubicBezTo>
                    <a:pt x="382" y="35"/>
                    <a:pt x="346" y="51"/>
                    <a:pt x="312" y="73"/>
                  </a:cubicBezTo>
                  <a:cubicBezTo>
                    <a:pt x="256" y="102"/>
                    <a:pt x="260" y="97"/>
                    <a:pt x="237" y="117"/>
                  </a:cubicBezTo>
                  <a:cubicBezTo>
                    <a:pt x="236" y="119"/>
                    <a:pt x="233" y="119"/>
                    <a:pt x="232" y="120"/>
                  </a:cubicBezTo>
                  <a:cubicBezTo>
                    <a:pt x="202" y="144"/>
                    <a:pt x="172" y="167"/>
                    <a:pt x="142" y="193"/>
                  </a:cubicBezTo>
                  <a:cubicBezTo>
                    <a:pt x="102" y="228"/>
                    <a:pt x="71" y="270"/>
                    <a:pt x="50" y="321"/>
                  </a:cubicBezTo>
                  <a:cubicBezTo>
                    <a:pt x="33" y="348"/>
                    <a:pt x="20" y="376"/>
                    <a:pt x="16" y="409"/>
                  </a:cubicBezTo>
                  <a:cubicBezTo>
                    <a:pt x="1" y="451"/>
                    <a:pt x="0" y="494"/>
                    <a:pt x="10" y="539"/>
                  </a:cubicBezTo>
                  <a:cubicBezTo>
                    <a:pt x="10" y="544"/>
                    <a:pt x="12" y="548"/>
                    <a:pt x="12" y="554"/>
                  </a:cubicBezTo>
                  <a:cubicBezTo>
                    <a:pt x="22" y="627"/>
                    <a:pt x="73" y="687"/>
                    <a:pt x="134" y="723"/>
                  </a:cubicBezTo>
                  <a:lnTo>
                    <a:pt x="136" y="725"/>
                  </a:lnTo>
                  <a:cubicBezTo>
                    <a:pt x="136" y="727"/>
                    <a:pt x="137" y="727"/>
                    <a:pt x="137" y="729"/>
                  </a:cubicBezTo>
                  <a:cubicBezTo>
                    <a:pt x="148" y="741"/>
                    <a:pt x="191" y="786"/>
                    <a:pt x="203" y="796"/>
                  </a:cubicBezTo>
                  <a:cubicBezTo>
                    <a:pt x="210" y="803"/>
                    <a:pt x="220" y="806"/>
                    <a:pt x="229" y="811"/>
                  </a:cubicBezTo>
                  <a:cubicBezTo>
                    <a:pt x="233" y="815"/>
                    <a:pt x="239" y="817"/>
                    <a:pt x="245" y="819"/>
                  </a:cubicBezTo>
                  <a:cubicBezTo>
                    <a:pt x="316" y="863"/>
                    <a:pt x="319" y="860"/>
                    <a:pt x="384" y="871"/>
                  </a:cubicBezTo>
                  <a:cubicBezTo>
                    <a:pt x="417" y="877"/>
                    <a:pt x="435" y="880"/>
                    <a:pt x="455" y="880"/>
                  </a:cubicBezTo>
                  <a:cubicBezTo>
                    <a:pt x="474" y="880"/>
                    <a:pt x="494" y="878"/>
                    <a:pt x="530" y="872"/>
                  </a:cubicBezTo>
                  <a:cubicBezTo>
                    <a:pt x="582" y="867"/>
                    <a:pt x="632" y="859"/>
                    <a:pt x="681" y="838"/>
                  </a:cubicBezTo>
                  <a:cubicBezTo>
                    <a:pt x="737" y="817"/>
                    <a:pt x="788" y="786"/>
                    <a:pt x="832" y="745"/>
                  </a:cubicBezTo>
                  <a:cubicBezTo>
                    <a:pt x="880" y="714"/>
                    <a:pt x="918" y="670"/>
                    <a:pt x="949" y="623"/>
                  </a:cubicBezTo>
                  <a:cubicBezTo>
                    <a:pt x="988" y="567"/>
                    <a:pt x="1010" y="506"/>
                    <a:pt x="1018" y="440"/>
                  </a:cubicBezTo>
                  <a:cubicBezTo>
                    <a:pt x="1019" y="432"/>
                    <a:pt x="1019" y="424"/>
                    <a:pt x="1019" y="415"/>
                  </a:cubicBezTo>
                  <a:cubicBezTo>
                    <a:pt x="1021" y="386"/>
                    <a:pt x="1015" y="318"/>
                    <a:pt x="1015" y="316"/>
                  </a:cubicBezTo>
                  <a:lnTo>
                    <a:pt x="1015" y="316"/>
                  </a:lnTo>
                  <a:cubicBezTo>
                    <a:pt x="1015" y="316"/>
                    <a:pt x="1015" y="316"/>
                    <a:pt x="1015" y="317"/>
                  </a:cubicBezTo>
                  <a:cubicBezTo>
                    <a:pt x="1015" y="316"/>
                    <a:pt x="1015" y="316"/>
                    <a:pt x="1015" y="316"/>
                  </a:cubicBezTo>
                  <a:lnTo>
                    <a:pt x="1015" y="316"/>
                  </a:lnTo>
                  <a:cubicBezTo>
                    <a:pt x="1015" y="316"/>
                    <a:pt x="1015" y="316"/>
                    <a:pt x="1015" y="316"/>
                  </a:cubicBezTo>
                  <a:lnTo>
                    <a:pt x="1015" y="316"/>
                  </a:lnTo>
                  <a:cubicBezTo>
                    <a:pt x="1003" y="288"/>
                    <a:pt x="991" y="259"/>
                    <a:pt x="979" y="232"/>
                  </a:cubicBezTo>
                  <a:cubicBezTo>
                    <a:pt x="973" y="220"/>
                    <a:pt x="963" y="208"/>
                    <a:pt x="954" y="199"/>
                  </a:cubicBezTo>
                  <a:cubicBezTo>
                    <a:pt x="950" y="188"/>
                    <a:pt x="949" y="177"/>
                    <a:pt x="944" y="169"/>
                  </a:cubicBezTo>
                  <a:cubicBezTo>
                    <a:pt x="930" y="123"/>
                    <a:pt x="903" y="86"/>
                    <a:pt x="861" y="59"/>
                  </a:cubicBezTo>
                  <a:cubicBezTo>
                    <a:pt x="832" y="45"/>
                    <a:pt x="804" y="30"/>
                    <a:pt x="775" y="17"/>
                  </a:cubicBezTo>
                  <a:cubicBezTo>
                    <a:pt x="736" y="5"/>
                    <a:pt x="697" y="1"/>
                    <a:pt x="65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18"/>
          <p:cNvGrpSpPr/>
          <p:nvPr/>
        </p:nvGrpSpPr>
        <p:grpSpPr>
          <a:xfrm>
            <a:off x="8535612" y="404961"/>
            <a:ext cx="319960" cy="260087"/>
            <a:chOff x="4279384" y="2349428"/>
            <a:chExt cx="198844" cy="161655"/>
          </a:xfrm>
        </p:grpSpPr>
        <p:sp>
          <p:nvSpPr>
            <p:cNvPr id="246" name="Google Shape;246;p18"/>
            <p:cNvSpPr/>
            <p:nvPr/>
          </p:nvSpPr>
          <p:spPr>
            <a:xfrm>
              <a:off x="4312427" y="2380084"/>
              <a:ext cx="32583" cy="33378"/>
            </a:xfrm>
            <a:custGeom>
              <a:avLst/>
              <a:gdLst/>
              <a:ahLst/>
              <a:cxnLst/>
              <a:rect l="l" t="t" r="r" b="b"/>
              <a:pathLst>
                <a:path w="778" h="797" extrusionOk="0">
                  <a:moveTo>
                    <a:pt x="560" y="0"/>
                  </a:moveTo>
                  <a:cubicBezTo>
                    <a:pt x="547" y="0"/>
                    <a:pt x="533" y="3"/>
                    <a:pt x="520" y="6"/>
                  </a:cubicBezTo>
                  <a:cubicBezTo>
                    <a:pt x="509" y="4"/>
                    <a:pt x="499" y="3"/>
                    <a:pt x="488" y="3"/>
                  </a:cubicBezTo>
                  <a:cubicBezTo>
                    <a:pt x="469" y="3"/>
                    <a:pt x="450" y="6"/>
                    <a:pt x="432" y="14"/>
                  </a:cubicBezTo>
                  <a:cubicBezTo>
                    <a:pt x="406" y="23"/>
                    <a:pt x="380" y="35"/>
                    <a:pt x="356" y="46"/>
                  </a:cubicBezTo>
                  <a:cubicBezTo>
                    <a:pt x="343" y="50"/>
                    <a:pt x="331" y="54"/>
                    <a:pt x="319" y="57"/>
                  </a:cubicBezTo>
                  <a:lnTo>
                    <a:pt x="299" y="62"/>
                  </a:lnTo>
                  <a:cubicBezTo>
                    <a:pt x="285" y="64"/>
                    <a:pt x="272" y="71"/>
                    <a:pt x="262" y="81"/>
                  </a:cubicBezTo>
                  <a:cubicBezTo>
                    <a:pt x="235" y="91"/>
                    <a:pt x="213" y="104"/>
                    <a:pt x="194" y="128"/>
                  </a:cubicBezTo>
                  <a:cubicBezTo>
                    <a:pt x="169" y="144"/>
                    <a:pt x="148" y="166"/>
                    <a:pt x="133" y="191"/>
                  </a:cubicBezTo>
                  <a:cubicBezTo>
                    <a:pt x="122" y="205"/>
                    <a:pt x="113" y="217"/>
                    <a:pt x="102" y="231"/>
                  </a:cubicBezTo>
                  <a:lnTo>
                    <a:pt x="59" y="319"/>
                  </a:lnTo>
                  <a:cubicBezTo>
                    <a:pt x="48" y="342"/>
                    <a:pt x="41" y="366"/>
                    <a:pt x="36" y="389"/>
                  </a:cubicBezTo>
                  <a:cubicBezTo>
                    <a:pt x="33" y="396"/>
                    <a:pt x="29" y="401"/>
                    <a:pt x="28" y="408"/>
                  </a:cubicBezTo>
                  <a:cubicBezTo>
                    <a:pt x="13" y="443"/>
                    <a:pt x="5" y="481"/>
                    <a:pt x="5" y="521"/>
                  </a:cubicBezTo>
                  <a:cubicBezTo>
                    <a:pt x="0" y="544"/>
                    <a:pt x="0" y="568"/>
                    <a:pt x="6" y="590"/>
                  </a:cubicBezTo>
                  <a:cubicBezTo>
                    <a:pt x="7" y="622"/>
                    <a:pt x="18" y="652"/>
                    <a:pt x="34" y="681"/>
                  </a:cubicBezTo>
                  <a:cubicBezTo>
                    <a:pt x="47" y="697"/>
                    <a:pt x="59" y="712"/>
                    <a:pt x="72" y="727"/>
                  </a:cubicBezTo>
                  <a:cubicBezTo>
                    <a:pt x="102" y="754"/>
                    <a:pt x="136" y="766"/>
                    <a:pt x="177" y="767"/>
                  </a:cubicBezTo>
                  <a:cubicBezTo>
                    <a:pt x="189" y="767"/>
                    <a:pt x="198" y="769"/>
                    <a:pt x="211" y="771"/>
                  </a:cubicBezTo>
                  <a:cubicBezTo>
                    <a:pt x="224" y="774"/>
                    <a:pt x="238" y="778"/>
                    <a:pt x="250" y="780"/>
                  </a:cubicBezTo>
                  <a:cubicBezTo>
                    <a:pt x="280" y="786"/>
                    <a:pt x="311" y="793"/>
                    <a:pt x="341" y="796"/>
                  </a:cubicBezTo>
                  <a:cubicBezTo>
                    <a:pt x="344" y="796"/>
                    <a:pt x="347" y="796"/>
                    <a:pt x="351" y="796"/>
                  </a:cubicBezTo>
                  <a:cubicBezTo>
                    <a:pt x="380" y="796"/>
                    <a:pt x="417" y="787"/>
                    <a:pt x="434" y="782"/>
                  </a:cubicBezTo>
                  <a:cubicBezTo>
                    <a:pt x="497" y="769"/>
                    <a:pt x="564" y="719"/>
                    <a:pt x="608" y="672"/>
                  </a:cubicBezTo>
                  <a:cubicBezTo>
                    <a:pt x="669" y="606"/>
                    <a:pt x="714" y="527"/>
                    <a:pt x="743" y="442"/>
                  </a:cubicBezTo>
                  <a:cubicBezTo>
                    <a:pt x="765" y="382"/>
                    <a:pt x="777" y="324"/>
                    <a:pt x="775" y="259"/>
                  </a:cubicBezTo>
                  <a:cubicBezTo>
                    <a:pt x="776" y="217"/>
                    <a:pt x="766" y="176"/>
                    <a:pt x="749" y="141"/>
                  </a:cubicBezTo>
                  <a:cubicBezTo>
                    <a:pt x="738" y="104"/>
                    <a:pt x="718" y="75"/>
                    <a:pt x="689" y="49"/>
                  </a:cubicBezTo>
                  <a:cubicBezTo>
                    <a:pt x="651" y="16"/>
                    <a:pt x="609" y="0"/>
                    <a:pt x="56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8"/>
            <p:cNvSpPr/>
            <p:nvPr/>
          </p:nvSpPr>
          <p:spPr>
            <a:xfrm>
              <a:off x="4380271" y="2363416"/>
              <a:ext cx="13276" cy="10721"/>
            </a:xfrm>
            <a:custGeom>
              <a:avLst/>
              <a:gdLst/>
              <a:ahLst/>
              <a:cxnLst/>
              <a:rect l="l" t="t" r="r" b="b"/>
              <a:pathLst>
                <a:path w="317" h="256" extrusionOk="0">
                  <a:moveTo>
                    <a:pt x="193" y="1"/>
                  </a:moveTo>
                  <a:cubicBezTo>
                    <a:pt x="170" y="1"/>
                    <a:pt x="150" y="5"/>
                    <a:pt x="132" y="13"/>
                  </a:cubicBezTo>
                  <a:cubicBezTo>
                    <a:pt x="109" y="19"/>
                    <a:pt x="91" y="28"/>
                    <a:pt x="72" y="42"/>
                  </a:cubicBezTo>
                  <a:cubicBezTo>
                    <a:pt x="55" y="54"/>
                    <a:pt x="40" y="67"/>
                    <a:pt x="30" y="85"/>
                  </a:cubicBezTo>
                  <a:cubicBezTo>
                    <a:pt x="18" y="99"/>
                    <a:pt x="10" y="113"/>
                    <a:pt x="4" y="132"/>
                  </a:cubicBezTo>
                  <a:cubicBezTo>
                    <a:pt x="2" y="142"/>
                    <a:pt x="2" y="154"/>
                    <a:pt x="0" y="164"/>
                  </a:cubicBezTo>
                  <a:cubicBezTo>
                    <a:pt x="3" y="187"/>
                    <a:pt x="11" y="207"/>
                    <a:pt x="26" y="222"/>
                  </a:cubicBezTo>
                  <a:cubicBezTo>
                    <a:pt x="34" y="229"/>
                    <a:pt x="45" y="235"/>
                    <a:pt x="53" y="241"/>
                  </a:cubicBezTo>
                  <a:cubicBezTo>
                    <a:pt x="75" y="250"/>
                    <a:pt x="99" y="256"/>
                    <a:pt x="125" y="256"/>
                  </a:cubicBezTo>
                  <a:cubicBezTo>
                    <a:pt x="147" y="256"/>
                    <a:pt x="167" y="252"/>
                    <a:pt x="186" y="244"/>
                  </a:cubicBezTo>
                  <a:cubicBezTo>
                    <a:pt x="208" y="238"/>
                    <a:pt x="227" y="229"/>
                    <a:pt x="244" y="215"/>
                  </a:cubicBezTo>
                  <a:cubicBezTo>
                    <a:pt x="262" y="203"/>
                    <a:pt x="277" y="189"/>
                    <a:pt x="288" y="173"/>
                  </a:cubicBezTo>
                  <a:cubicBezTo>
                    <a:pt x="299" y="160"/>
                    <a:pt x="308" y="143"/>
                    <a:pt x="312" y="126"/>
                  </a:cubicBezTo>
                  <a:cubicBezTo>
                    <a:pt x="315" y="115"/>
                    <a:pt x="315" y="103"/>
                    <a:pt x="316" y="93"/>
                  </a:cubicBezTo>
                  <a:cubicBezTo>
                    <a:pt x="316" y="71"/>
                    <a:pt x="308" y="52"/>
                    <a:pt x="290" y="35"/>
                  </a:cubicBezTo>
                  <a:cubicBezTo>
                    <a:pt x="282" y="28"/>
                    <a:pt x="272" y="21"/>
                    <a:pt x="263" y="17"/>
                  </a:cubicBezTo>
                  <a:cubicBezTo>
                    <a:pt x="242" y="6"/>
                    <a:pt x="217" y="1"/>
                    <a:pt x="19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8"/>
            <p:cNvSpPr/>
            <p:nvPr/>
          </p:nvSpPr>
          <p:spPr>
            <a:xfrm>
              <a:off x="4364357" y="2388083"/>
              <a:ext cx="39116" cy="30279"/>
            </a:xfrm>
            <a:custGeom>
              <a:avLst/>
              <a:gdLst/>
              <a:ahLst/>
              <a:cxnLst/>
              <a:rect l="l" t="t" r="r" b="b"/>
              <a:pathLst>
                <a:path w="934" h="723" extrusionOk="0">
                  <a:moveTo>
                    <a:pt x="548" y="0"/>
                  </a:moveTo>
                  <a:cubicBezTo>
                    <a:pt x="203" y="0"/>
                    <a:pt x="1" y="723"/>
                    <a:pt x="387" y="723"/>
                  </a:cubicBezTo>
                  <a:cubicBezTo>
                    <a:pt x="733" y="723"/>
                    <a:pt x="933" y="0"/>
                    <a:pt x="54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8"/>
            <p:cNvSpPr/>
            <p:nvPr/>
          </p:nvSpPr>
          <p:spPr>
            <a:xfrm>
              <a:off x="4279384" y="2349428"/>
              <a:ext cx="37524" cy="30614"/>
            </a:xfrm>
            <a:custGeom>
              <a:avLst/>
              <a:gdLst/>
              <a:ahLst/>
              <a:cxnLst/>
              <a:rect l="l" t="t" r="r" b="b"/>
              <a:pathLst>
                <a:path w="896" h="731" extrusionOk="0">
                  <a:moveTo>
                    <a:pt x="505" y="0"/>
                  </a:moveTo>
                  <a:cubicBezTo>
                    <a:pt x="159" y="0"/>
                    <a:pt x="1" y="731"/>
                    <a:pt x="392" y="731"/>
                  </a:cubicBezTo>
                  <a:cubicBezTo>
                    <a:pt x="735" y="731"/>
                    <a:pt x="895" y="0"/>
                    <a:pt x="505"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8"/>
            <p:cNvSpPr/>
            <p:nvPr/>
          </p:nvSpPr>
          <p:spPr>
            <a:xfrm>
              <a:off x="4457832" y="2493954"/>
              <a:ext cx="20396" cy="17129"/>
            </a:xfrm>
            <a:custGeom>
              <a:avLst/>
              <a:gdLst/>
              <a:ahLst/>
              <a:cxnLst/>
              <a:rect l="l" t="t" r="r" b="b"/>
              <a:pathLst>
                <a:path w="487" h="409" extrusionOk="0">
                  <a:moveTo>
                    <a:pt x="328" y="1"/>
                  </a:moveTo>
                  <a:cubicBezTo>
                    <a:pt x="309" y="1"/>
                    <a:pt x="289" y="4"/>
                    <a:pt x="270" y="11"/>
                  </a:cubicBezTo>
                  <a:cubicBezTo>
                    <a:pt x="254" y="17"/>
                    <a:pt x="235" y="25"/>
                    <a:pt x="217" y="30"/>
                  </a:cubicBezTo>
                  <a:cubicBezTo>
                    <a:pt x="186" y="48"/>
                    <a:pt x="156" y="70"/>
                    <a:pt x="132" y="97"/>
                  </a:cubicBezTo>
                  <a:lnTo>
                    <a:pt x="121" y="112"/>
                  </a:lnTo>
                  <a:cubicBezTo>
                    <a:pt x="105" y="122"/>
                    <a:pt x="87" y="132"/>
                    <a:pt x="73" y="146"/>
                  </a:cubicBezTo>
                  <a:cubicBezTo>
                    <a:pt x="53" y="163"/>
                    <a:pt x="37" y="183"/>
                    <a:pt x="25" y="207"/>
                  </a:cubicBezTo>
                  <a:cubicBezTo>
                    <a:pt x="19" y="223"/>
                    <a:pt x="14" y="236"/>
                    <a:pt x="7" y="251"/>
                  </a:cubicBezTo>
                  <a:cubicBezTo>
                    <a:pt x="0" y="280"/>
                    <a:pt x="4" y="308"/>
                    <a:pt x="16" y="335"/>
                  </a:cubicBezTo>
                  <a:cubicBezTo>
                    <a:pt x="25" y="347"/>
                    <a:pt x="33" y="358"/>
                    <a:pt x="41" y="369"/>
                  </a:cubicBezTo>
                  <a:cubicBezTo>
                    <a:pt x="65" y="390"/>
                    <a:pt x="92" y="402"/>
                    <a:pt x="122" y="407"/>
                  </a:cubicBezTo>
                  <a:cubicBezTo>
                    <a:pt x="141" y="408"/>
                    <a:pt x="161" y="408"/>
                    <a:pt x="180" y="408"/>
                  </a:cubicBezTo>
                  <a:lnTo>
                    <a:pt x="189" y="408"/>
                  </a:lnTo>
                  <a:cubicBezTo>
                    <a:pt x="210" y="407"/>
                    <a:pt x="235" y="402"/>
                    <a:pt x="255" y="399"/>
                  </a:cubicBezTo>
                  <a:cubicBezTo>
                    <a:pt x="258" y="399"/>
                    <a:pt x="263" y="396"/>
                    <a:pt x="267" y="395"/>
                  </a:cubicBezTo>
                  <a:cubicBezTo>
                    <a:pt x="282" y="390"/>
                    <a:pt x="305" y="380"/>
                    <a:pt x="321" y="375"/>
                  </a:cubicBezTo>
                  <a:lnTo>
                    <a:pt x="323" y="375"/>
                  </a:lnTo>
                  <a:cubicBezTo>
                    <a:pt x="323" y="375"/>
                    <a:pt x="324" y="375"/>
                    <a:pt x="324" y="373"/>
                  </a:cubicBezTo>
                  <a:cubicBezTo>
                    <a:pt x="324" y="373"/>
                    <a:pt x="325" y="373"/>
                    <a:pt x="325" y="372"/>
                  </a:cubicBezTo>
                  <a:lnTo>
                    <a:pt x="330" y="372"/>
                  </a:lnTo>
                  <a:cubicBezTo>
                    <a:pt x="347" y="361"/>
                    <a:pt x="362" y="352"/>
                    <a:pt x="378" y="341"/>
                  </a:cubicBezTo>
                  <a:cubicBezTo>
                    <a:pt x="396" y="329"/>
                    <a:pt x="411" y="312"/>
                    <a:pt x="424" y="299"/>
                  </a:cubicBezTo>
                  <a:lnTo>
                    <a:pt x="427" y="295"/>
                  </a:lnTo>
                  <a:cubicBezTo>
                    <a:pt x="439" y="281"/>
                    <a:pt x="450" y="266"/>
                    <a:pt x="458" y="251"/>
                  </a:cubicBezTo>
                  <a:cubicBezTo>
                    <a:pt x="460" y="250"/>
                    <a:pt x="460" y="247"/>
                    <a:pt x="460" y="246"/>
                  </a:cubicBezTo>
                  <a:cubicBezTo>
                    <a:pt x="460" y="246"/>
                    <a:pt x="460" y="244"/>
                    <a:pt x="462" y="244"/>
                  </a:cubicBezTo>
                  <a:cubicBezTo>
                    <a:pt x="466" y="232"/>
                    <a:pt x="473" y="212"/>
                    <a:pt x="479" y="200"/>
                  </a:cubicBezTo>
                  <a:lnTo>
                    <a:pt x="479" y="198"/>
                  </a:lnTo>
                  <a:cubicBezTo>
                    <a:pt x="480" y="196"/>
                    <a:pt x="480" y="192"/>
                    <a:pt x="480" y="189"/>
                  </a:cubicBezTo>
                  <a:lnTo>
                    <a:pt x="480" y="185"/>
                  </a:lnTo>
                  <a:cubicBezTo>
                    <a:pt x="483" y="170"/>
                    <a:pt x="483" y="155"/>
                    <a:pt x="484" y="139"/>
                  </a:cubicBezTo>
                  <a:cubicBezTo>
                    <a:pt x="487" y="133"/>
                    <a:pt x="487" y="129"/>
                    <a:pt x="487" y="128"/>
                  </a:cubicBezTo>
                  <a:cubicBezTo>
                    <a:pt x="487" y="122"/>
                    <a:pt x="485" y="116"/>
                    <a:pt x="485" y="110"/>
                  </a:cubicBezTo>
                  <a:cubicBezTo>
                    <a:pt x="484" y="89"/>
                    <a:pt x="477" y="70"/>
                    <a:pt x="462" y="55"/>
                  </a:cubicBezTo>
                  <a:cubicBezTo>
                    <a:pt x="452" y="36"/>
                    <a:pt x="434" y="25"/>
                    <a:pt x="415" y="15"/>
                  </a:cubicBezTo>
                  <a:cubicBezTo>
                    <a:pt x="394" y="7"/>
                    <a:pt x="375" y="2"/>
                    <a:pt x="354" y="2"/>
                  </a:cubicBezTo>
                  <a:cubicBezTo>
                    <a:pt x="352" y="2"/>
                    <a:pt x="350" y="2"/>
                    <a:pt x="347" y="2"/>
                  </a:cubicBezTo>
                  <a:cubicBezTo>
                    <a:pt x="341" y="1"/>
                    <a:pt x="335" y="1"/>
                    <a:pt x="32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18"/>
          <p:cNvGrpSpPr/>
          <p:nvPr/>
        </p:nvGrpSpPr>
        <p:grpSpPr>
          <a:xfrm>
            <a:off x="2942309" y="4457398"/>
            <a:ext cx="440028" cy="302204"/>
            <a:chOff x="176534" y="2350223"/>
            <a:chExt cx="440028" cy="302204"/>
          </a:xfrm>
        </p:grpSpPr>
        <p:sp>
          <p:nvSpPr>
            <p:cNvPr id="252" name="Google Shape;252;p18"/>
            <p:cNvSpPr/>
            <p:nvPr/>
          </p:nvSpPr>
          <p:spPr>
            <a:xfrm>
              <a:off x="302592" y="2407515"/>
              <a:ext cx="35766" cy="40875"/>
            </a:xfrm>
            <a:custGeom>
              <a:avLst/>
              <a:gdLst/>
              <a:ahLst/>
              <a:cxnLst/>
              <a:rect l="l" t="t" r="r" b="b"/>
              <a:pathLst>
                <a:path w="854" h="976" extrusionOk="0">
                  <a:moveTo>
                    <a:pt x="432" y="1"/>
                  </a:moveTo>
                  <a:cubicBezTo>
                    <a:pt x="422" y="1"/>
                    <a:pt x="412" y="2"/>
                    <a:pt x="402" y="4"/>
                  </a:cubicBezTo>
                  <a:cubicBezTo>
                    <a:pt x="381" y="4"/>
                    <a:pt x="361" y="9"/>
                    <a:pt x="343" y="17"/>
                  </a:cubicBezTo>
                  <a:cubicBezTo>
                    <a:pt x="311" y="28"/>
                    <a:pt x="280" y="43"/>
                    <a:pt x="253" y="65"/>
                  </a:cubicBezTo>
                  <a:cubicBezTo>
                    <a:pt x="215" y="97"/>
                    <a:pt x="182" y="134"/>
                    <a:pt x="156" y="177"/>
                  </a:cubicBezTo>
                  <a:cubicBezTo>
                    <a:pt x="148" y="191"/>
                    <a:pt x="141" y="205"/>
                    <a:pt x="136" y="219"/>
                  </a:cubicBezTo>
                  <a:cubicBezTo>
                    <a:pt x="113" y="247"/>
                    <a:pt x="90" y="275"/>
                    <a:pt x="74" y="308"/>
                  </a:cubicBezTo>
                  <a:lnTo>
                    <a:pt x="27" y="409"/>
                  </a:lnTo>
                  <a:cubicBezTo>
                    <a:pt x="27" y="411"/>
                    <a:pt x="26" y="412"/>
                    <a:pt x="26" y="415"/>
                  </a:cubicBezTo>
                  <a:cubicBezTo>
                    <a:pt x="0" y="485"/>
                    <a:pt x="2" y="507"/>
                    <a:pt x="6" y="571"/>
                  </a:cubicBezTo>
                  <a:cubicBezTo>
                    <a:pt x="7" y="629"/>
                    <a:pt x="8" y="646"/>
                    <a:pt x="37" y="709"/>
                  </a:cubicBezTo>
                  <a:cubicBezTo>
                    <a:pt x="40" y="713"/>
                    <a:pt x="41" y="714"/>
                    <a:pt x="41" y="717"/>
                  </a:cubicBezTo>
                  <a:cubicBezTo>
                    <a:pt x="45" y="724"/>
                    <a:pt x="48" y="731"/>
                    <a:pt x="49" y="737"/>
                  </a:cubicBezTo>
                  <a:cubicBezTo>
                    <a:pt x="59" y="767"/>
                    <a:pt x="56" y="760"/>
                    <a:pt x="88" y="801"/>
                  </a:cubicBezTo>
                  <a:cubicBezTo>
                    <a:pt x="117" y="838"/>
                    <a:pt x="107" y="828"/>
                    <a:pt x="122" y="839"/>
                  </a:cubicBezTo>
                  <a:cubicBezTo>
                    <a:pt x="130" y="846"/>
                    <a:pt x="137" y="853"/>
                    <a:pt x="144" y="859"/>
                  </a:cubicBezTo>
                  <a:cubicBezTo>
                    <a:pt x="162" y="877"/>
                    <a:pt x="178" y="893"/>
                    <a:pt x="193" y="912"/>
                  </a:cubicBezTo>
                  <a:cubicBezTo>
                    <a:pt x="196" y="914"/>
                    <a:pt x="196" y="916"/>
                    <a:pt x="197" y="916"/>
                  </a:cubicBezTo>
                  <a:cubicBezTo>
                    <a:pt x="231" y="946"/>
                    <a:pt x="267" y="964"/>
                    <a:pt x="312" y="966"/>
                  </a:cubicBezTo>
                  <a:cubicBezTo>
                    <a:pt x="328" y="972"/>
                    <a:pt x="344" y="975"/>
                    <a:pt x="360" y="975"/>
                  </a:cubicBezTo>
                  <a:cubicBezTo>
                    <a:pt x="373" y="975"/>
                    <a:pt x="386" y="973"/>
                    <a:pt x="400" y="970"/>
                  </a:cubicBezTo>
                  <a:cubicBezTo>
                    <a:pt x="449" y="968"/>
                    <a:pt x="495" y="954"/>
                    <a:pt x="539" y="931"/>
                  </a:cubicBezTo>
                  <a:cubicBezTo>
                    <a:pt x="570" y="912"/>
                    <a:pt x="601" y="892"/>
                    <a:pt x="631" y="873"/>
                  </a:cubicBezTo>
                  <a:cubicBezTo>
                    <a:pt x="658" y="846"/>
                    <a:pt x="686" y="821"/>
                    <a:pt x="713" y="794"/>
                  </a:cubicBezTo>
                  <a:cubicBezTo>
                    <a:pt x="753" y="751"/>
                    <a:pt x="781" y="703"/>
                    <a:pt x="802" y="652"/>
                  </a:cubicBezTo>
                  <a:cubicBezTo>
                    <a:pt x="826" y="606"/>
                    <a:pt x="841" y="557"/>
                    <a:pt x="844" y="504"/>
                  </a:cubicBezTo>
                  <a:cubicBezTo>
                    <a:pt x="853" y="442"/>
                    <a:pt x="853" y="374"/>
                    <a:pt x="845" y="306"/>
                  </a:cubicBezTo>
                  <a:cubicBezTo>
                    <a:pt x="839" y="263"/>
                    <a:pt x="825" y="214"/>
                    <a:pt x="806" y="182"/>
                  </a:cubicBezTo>
                  <a:cubicBezTo>
                    <a:pt x="765" y="110"/>
                    <a:pt x="716" y="85"/>
                    <a:pt x="644" y="49"/>
                  </a:cubicBezTo>
                  <a:cubicBezTo>
                    <a:pt x="621" y="36"/>
                    <a:pt x="602" y="35"/>
                    <a:pt x="574" y="28"/>
                  </a:cubicBezTo>
                  <a:cubicBezTo>
                    <a:pt x="553" y="22"/>
                    <a:pt x="530" y="19"/>
                    <a:pt x="510" y="19"/>
                  </a:cubicBezTo>
                  <a:cubicBezTo>
                    <a:pt x="507" y="19"/>
                    <a:pt x="504" y="19"/>
                    <a:pt x="501" y="19"/>
                  </a:cubicBezTo>
                  <a:lnTo>
                    <a:pt x="487" y="11"/>
                  </a:lnTo>
                  <a:cubicBezTo>
                    <a:pt x="469" y="4"/>
                    <a:pt x="451" y="1"/>
                    <a:pt x="4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p:nvPr/>
          </p:nvSpPr>
          <p:spPr>
            <a:xfrm>
              <a:off x="243709" y="2398217"/>
              <a:ext cx="16584" cy="12690"/>
            </a:xfrm>
            <a:custGeom>
              <a:avLst/>
              <a:gdLst/>
              <a:ahLst/>
              <a:cxnLst/>
              <a:rect l="l" t="t" r="r" b="b"/>
              <a:pathLst>
                <a:path w="396" h="303" extrusionOk="0">
                  <a:moveTo>
                    <a:pt x="236" y="0"/>
                  </a:moveTo>
                  <a:cubicBezTo>
                    <a:pt x="207" y="0"/>
                    <a:pt x="179" y="5"/>
                    <a:pt x="151" y="14"/>
                  </a:cubicBezTo>
                  <a:cubicBezTo>
                    <a:pt x="140" y="17"/>
                    <a:pt x="131" y="23"/>
                    <a:pt x="120" y="28"/>
                  </a:cubicBezTo>
                  <a:cubicBezTo>
                    <a:pt x="116" y="29"/>
                    <a:pt x="108" y="31"/>
                    <a:pt x="104" y="31"/>
                  </a:cubicBezTo>
                  <a:cubicBezTo>
                    <a:pt x="89" y="36"/>
                    <a:pt x="72" y="43"/>
                    <a:pt x="62" y="54"/>
                  </a:cubicBezTo>
                  <a:cubicBezTo>
                    <a:pt x="52" y="58"/>
                    <a:pt x="44" y="65"/>
                    <a:pt x="39" y="74"/>
                  </a:cubicBezTo>
                  <a:cubicBezTo>
                    <a:pt x="29" y="84"/>
                    <a:pt x="22" y="94"/>
                    <a:pt x="17" y="108"/>
                  </a:cubicBezTo>
                  <a:cubicBezTo>
                    <a:pt x="11" y="128"/>
                    <a:pt x="7" y="146"/>
                    <a:pt x="3" y="166"/>
                  </a:cubicBezTo>
                  <a:cubicBezTo>
                    <a:pt x="3" y="170"/>
                    <a:pt x="2" y="172"/>
                    <a:pt x="2" y="176"/>
                  </a:cubicBezTo>
                  <a:cubicBezTo>
                    <a:pt x="1" y="203"/>
                    <a:pt x="9" y="227"/>
                    <a:pt x="28" y="249"/>
                  </a:cubicBezTo>
                  <a:cubicBezTo>
                    <a:pt x="45" y="272"/>
                    <a:pt x="70" y="286"/>
                    <a:pt x="97" y="294"/>
                  </a:cubicBezTo>
                  <a:cubicBezTo>
                    <a:pt x="114" y="299"/>
                    <a:pt x="131" y="302"/>
                    <a:pt x="148" y="302"/>
                  </a:cubicBezTo>
                  <a:cubicBezTo>
                    <a:pt x="155" y="302"/>
                    <a:pt x="161" y="302"/>
                    <a:pt x="167" y="300"/>
                  </a:cubicBezTo>
                  <a:cubicBezTo>
                    <a:pt x="194" y="300"/>
                    <a:pt x="220" y="298"/>
                    <a:pt x="246" y="287"/>
                  </a:cubicBezTo>
                  <a:cubicBezTo>
                    <a:pt x="280" y="275"/>
                    <a:pt x="308" y="258"/>
                    <a:pt x="335" y="235"/>
                  </a:cubicBezTo>
                  <a:cubicBezTo>
                    <a:pt x="354" y="221"/>
                    <a:pt x="368" y="204"/>
                    <a:pt x="376" y="181"/>
                  </a:cubicBezTo>
                  <a:cubicBezTo>
                    <a:pt x="388" y="165"/>
                    <a:pt x="394" y="145"/>
                    <a:pt x="395" y="124"/>
                  </a:cubicBezTo>
                  <a:cubicBezTo>
                    <a:pt x="395" y="99"/>
                    <a:pt x="387" y="75"/>
                    <a:pt x="369" y="54"/>
                  </a:cubicBezTo>
                  <a:cubicBezTo>
                    <a:pt x="350" y="31"/>
                    <a:pt x="327" y="17"/>
                    <a:pt x="300" y="9"/>
                  </a:cubicBezTo>
                  <a:cubicBezTo>
                    <a:pt x="285" y="6"/>
                    <a:pt x="269" y="4"/>
                    <a:pt x="254" y="1"/>
                  </a:cubicBezTo>
                  <a:cubicBezTo>
                    <a:pt x="248" y="0"/>
                    <a:pt x="242" y="0"/>
                    <a:pt x="2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8"/>
            <p:cNvSpPr/>
            <p:nvPr/>
          </p:nvSpPr>
          <p:spPr>
            <a:xfrm>
              <a:off x="257864" y="2365551"/>
              <a:ext cx="6366" cy="4356"/>
            </a:xfrm>
            <a:custGeom>
              <a:avLst/>
              <a:gdLst/>
              <a:ahLst/>
              <a:cxnLst/>
              <a:rect l="l" t="t" r="r" b="b"/>
              <a:pathLst>
                <a:path w="152" h="104" extrusionOk="0">
                  <a:moveTo>
                    <a:pt x="87" y="0"/>
                  </a:moveTo>
                  <a:cubicBezTo>
                    <a:pt x="37" y="0"/>
                    <a:pt x="0" y="103"/>
                    <a:pt x="65" y="103"/>
                  </a:cubicBezTo>
                  <a:cubicBezTo>
                    <a:pt x="117" y="103"/>
                    <a:pt x="152" y="0"/>
                    <a:pt x="8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8"/>
            <p:cNvSpPr/>
            <p:nvPr/>
          </p:nvSpPr>
          <p:spPr>
            <a:xfrm>
              <a:off x="272145" y="2350223"/>
              <a:ext cx="7371" cy="5319"/>
            </a:xfrm>
            <a:custGeom>
              <a:avLst/>
              <a:gdLst/>
              <a:ahLst/>
              <a:cxnLst/>
              <a:rect l="l" t="t" r="r" b="b"/>
              <a:pathLst>
                <a:path w="176" h="127" extrusionOk="0">
                  <a:moveTo>
                    <a:pt x="97" y="0"/>
                  </a:moveTo>
                  <a:cubicBezTo>
                    <a:pt x="36" y="0"/>
                    <a:pt x="1" y="126"/>
                    <a:pt x="78" y="126"/>
                  </a:cubicBezTo>
                  <a:cubicBezTo>
                    <a:pt x="142" y="126"/>
                    <a:pt x="176" y="0"/>
                    <a:pt x="9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8"/>
            <p:cNvSpPr/>
            <p:nvPr/>
          </p:nvSpPr>
          <p:spPr>
            <a:xfrm>
              <a:off x="176534" y="2372001"/>
              <a:ext cx="26803" cy="36771"/>
            </a:xfrm>
            <a:custGeom>
              <a:avLst/>
              <a:gdLst/>
              <a:ahLst/>
              <a:cxnLst/>
              <a:rect l="l" t="t" r="r" b="b"/>
              <a:pathLst>
                <a:path w="640" h="878" extrusionOk="0">
                  <a:moveTo>
                    <a:pt x="401" y="1"/>
                  </a:moveTo>
                  <a:cubicBezTo>
                    <a:pt x="383" y="1"/>
                    <a:pt x="364" y="3"/>
                    <a:pt x="345" y="9"/>
                  </a:cubicBezTo>
                  <a:lnTo>
                    <a:pt x="264" y="39"/>
                  </a:lnTo>
                  <a:cubicBezTo>
                    <a:pt x="238" y="58"/>
                    <a:pt x="211" y="74"/>
                    <a:pt x="185" y="93"/>
                  </a:cubicBezTo>
                  <a:cubicBezTo>
                    <a:pt x="162" y="119"/>
                    <a:pt x="138" y="142"/>
                    <a:pt x="116" y="167"/>
                  </a:cubicBezTo>
                  <a:cubicBezTo>
                    <a:pt x="81" y="209"/>
                    <a:pt x="55" y="258"/>
                    <a:pt x="39" y="311"/>
                  </a:cubicBezTo>
                  <a:cubicBezTo>
                    <a:pt x="16" y="359"/>
                    <a:pt x="5" y="410"/>
                    <a:pt x="1" y="462"/>
                  </a:cubicBezTo>
                  <a:lnTo>
                    <a:pt x="1" y="479"/>
                  </a:lnTo>
                  <a:cubicBezTo>
                    <a:pt x="1" y="512"/>
                    <a:pt x="1" y="547"/>
                    <a:pt x="6" y="579"/>
                  </a:cubicBezTo>
                  <a:cubicBezTo>
                    <a:pt x="8" y="589"/>
                    <a:pt x="10" y="600"/>
                    <a:pt x="13" y="609"/>
                  </a:cubicBezTo>
                  <a:cubicBezTo>
                    <a:pt x="14" y="620"/>
                    <a:pt x="14" y="630"/>
                    <a:pt x="16" y="640"/>
                  </a:cubicBezTo>
                  <a:cubicBezTo>
                    <a:pt x="21" y="665"/>
                    <a:pt x="29" y="692"/>
                    <a:pt x="38" y="716"/>
                  </a:cubicBezTo>
                  <a:cubicBezTo>
                    <a:pt x="40" y="722"/>
                    <a:pt x="42" y="729"/>
                    <a:pt x="44" y="733"/>
                  </a:cubicBezTo>
                  <a:cubicBezTo>
                    <a:pt x="63" y="772"/>
                    <a:pt x="89" y="810"/>
                    <a:pt x="119" y="841"/>
                  </a:cubicBezTo>
                  <a:cubicBezTo>
                    <a:pt x="144" y="866"/>
                    <a:pt x="175" y="878"/>
                    <a:pt x="207" y="878"/>
                  </a:cubicBezTo>
                  <a:cubicBezTo>
                    <a:pt x="232" y="878"/>
                    <a:pt x="257" y="871"/>
                    <a:pt x="280" y="859"/>
                  </a:cubicBezTo>
                  <a:cubicBezTo>
                    <a:pt x="311" y="841"/>
                    <a:pt x="338" y="819"/>
                    <a:pt x="359" y="791"/>
                  </a:cubicBezTo>
                  <a:cubicBezTo>
                    <a:pt x="374" y="772"/>
                    <a:pt x="383" y="750"/>
                    <a:pt x="394" y="729"/>
                  </a:cubicBezTo>
                  <a:cubicBezTo>
                    <a:pt x="401" y="723"/>
                    <a:pt x="409" y="719"/>
                    <a:pt x="416" y="712"/>
                  </a:cubicBezTo>
                  <a:cubicBezTo>
                    <a:pt x="444" y="697"/>
                    <a:pt x="470" y="676"/>
                    <a:pt x="490" y="649"/>
                  </a:cubicBezTo>
                  <a:cubicBezTo>
                    <a:pt x="517" y="624"/>
                    <a:pt x="538" y="597"/>
                    <a:pt x="555" y="566"/>
                  </a:cubicBezTo>
                  <a:cubicBezTo>
                    <a:pt x="587" y="521"/>
                    <a:pt x="610" y="471"/>
                    <a:pt x="623" y="418"/>
                  </a:cubicBezTo>
                  <a:cubicBezTo>
                    <a:pt x="627" y="384"/>
                    <a:pt x="634" y="350"/>
                    <a:pt x="639" y="318"/>
                  </a:cubicBezTo>
                  <a:cubicBezTo>
                    <a:pt x="639" y="288"/>
                    <a:pt x="638" y="257"/>
                    <a:pt x="637" y="226"/>
                  </a:cubicBezTo>
                  <a:cubicBezTo>
                    <a:pt x="631" y="181"/>
                    <a:pt x="616" y="142"/>
                    <a:pt x="589" y="106"/>
                  </a:cubicBezTo>
                  <a:cubicBezTo>
                    <a:pt x="577" y="81"/>
                    <a:pt x="561" y="60"/>
                    <a:pt x="535" y="49"/>
                  </a:cubicBezTo>
                  <a:cubicBezTo>
                    <a:pt x="516" y="29"/>
                    <a:pt x="493" y="17"/>
                    <a:pt x="466" y="13"/>
                  </a:cubicBezTo>
                  <a:cubicBezTo>
                    <a:pt x="444" y="5"/>
                    <a:pt x="423" y="1"/>
                    <a:pt x="40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8"/>
            <p:cNvSpPr/>
            <p:nvPr/>
          </p:nvSpPr>
          <p:spPr>
            <a:xfrm>
              <a:off x="215147" y="2498393"/>
              <a:ext cx="13318" cy="16626"/>
            </a:xfrm>
            <a:custGeom>
              <a:avLst/>
              <a:gdLst/>
              <a:ahLst/>
              <a:cxnLst/>
              <a:rect l="l" t="t" r="r" b="b"/>
              <a:pathLst>
                <a:path w="318" h="397" extrusionOk="0">
                  <a:moveTo>
                    <a:pt x="182" y="0"/>
                  </a:moveTo>
                  <a:cubicBezTo>
                    <a:pt x="174" y="0"/>
                    <a:pt x="165" y="1"/>
                    <a:pt x="157" y="3"/>
                  </a:cubicBezTo>
                  <a:cubicBezTo>
                    <a:pt x="136" y="8"/>
                    <a:pt x="117" y="18"/>
                    <a:pt x="104" y="31"/>
                  </a:cubicBezTo>
                  <a:cubicBezTo>
                    <a:pt x="90" y="42"/>
                    <a:pt x="81" y="56"/>
                    <a:pt x="71" y="71"/>
                  </a:cubicBezTo>
                  <a:lnTo>
                    <a:pt x="70" y="71"/>
                  </a:lnTo>
                  <a:cubicBezTo>
                    <a:pt x="62" y="77"/>
                    <a:pt x="55" y="84"/>
                    <a:pt x="47" y="90"/>
                  </a:cubicBezTo>
                  <a:cubicBezTo>
                    <a:pt x="40" y="98"/>
                    <a:pt x="33" y="106"/>
                    <a:pt x="26" y="117"/>
                  </a:cubicBezTo>
                  <a:cubicBezTo>
                    <a:pt x="21" y="126"/>
                    <a:pt x="16" y="138"/>
                    <a:pt x="10" y="149"/>
                  </a:cubicBezTo>
                  <a:cubicBezTo>
                    <a:pt x="3" y="167"/>
                    <a:pt x="1" y="186"/>
                    <a:pt x="2" y="205"/>
                  </a:cubicBezTo>
                  <a:cubicBezTo>
                    <a:pt x="1" y="217"/>
                    <a:pt x="2" y="228"/>
                    <a:pt x="3" y="241"/>
                  </a:cubicBezTo>
                  <a:cubicBezTo>
                    <a:pt x="3" y="254"/>
                    <a:pt x="8" y="265"/>
                    <a:pt x="13" y="274"/>
                  </a:cubicBezTo>
                  <a:cubicBezTo>
                    <a:pt x="16" y="285"/>
                    <a:pt x="21" y="294"/>
                    <a:pt x="28" y="301"/>
                  </a:cubicBezTo>
                  <a:cubicBezTo>
                    <a:pt x="35" y="312"/>
                    <a:pt x="43" y="319"/>
                    <a:pt x="54" y="326"/>
                  </a:cubicBezTo>
                  <a:cubicBezTo>
                    <a:pt x="60" y="336"/>
                    <a:pt x="66" y="350"/>
                    <a:pt x="75" y="361"/>
                  </a:cubicBezTo>
                  <a:cubicBezTo>
                    <a:pt x="85" y="369"/>
                    <a:pt x="96" y="377"/>
                    <a:pt x="108" y="384"/>
                  </a:cubicBezTo>
                  <a:cubicBezTo>
                    <a:pt x="124" y="393"/>
                    <a:pt x="141" y="397"/>
                    <a:pt x="159" y="397"/>
                  </a:cubicBezTo>
                  <a:cubicBezTo>
                    <a:pt x="167" y="397"/>
                    <a:pt x="175" y="396"/>
                    <a:pt x="184" y="395"/>
                  </a:cubicBezTo>
                  <a:lnTo>
                    <a:pt x="185" y="395"/>
                  </a:lnTo>
                  <a:cubicBezTo>
                    <a:pt x="197" y="389"/>
                    <a:pt x="210" y="384"/>
                    <a:pt x="223" y="380"/>
                  </a:cubicBezTo>
                  <a:cubicBezTo>
                    <a:pt x="241" y="368"/>
                    <a:pt x="258" y="353"/>
                    <a:pt x="271" y="334"/>
                  </a:cubicBezTo>
                  <a:cubicBezTo>
                    <a:pt x="280" y="321"/>
                    <a:pt x="288" y="308"/>
                    <a:pt x="294" y="293"/>
                  </a:cubicBezTo>
                  <a:cubicBezTo>
                    <a:pt x="306" y="269"/>
                    <a:pt x="314" y="244"/>
                    <a:pt x="315" y="218"/>
                  </a:cubicBezTo>
                  <a:cubicBezTo>
                    <a:pt x="315" y="199"/>
                    <a:pt x="318" y="183"/>
                    <a:pt x="318" y="164"/>
                  </a:cubicBezTo>
                  <a:cubicBezTo>
                    <a:pt x="314" y="149"/>
                    <a:pt x="313" y="132"/>
                    <a:pt x="308" y="117"/>
                  </a:cubicBezTo>
                  <a:cubicBezTo>
                    <a:pt x="304" y="95"/>
                    <a:pt x="294" y="75"/>
                    <a:pt x="279" y="56"/>
                  </a:cubicBezTo>
                  <a:cubicBezTo>
                    <a:pt x="269" y="37"/>
                    <a:pt x="253" y="23"/>
                    <a:pt x="235" y="14"/>
                  </a:cubicBezTo>
                  <a:lnTo>
                    <a:pt x="233" y="14"/>
                  </a:lnTo>
                  <a:cubicBezTo>
                    <a:pt x="217" y="4"/>
                    <a:pt x="200"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8"/>
            <p:cNvSpPr/>
            <p:nvPr/>
          </p:nvSpPr>
          <p:spPr>
            <a:xfrm>
              <a:off x="396988" y="2463089"/>
              <a:ext cx="19642" cy="15035"/>
            </a:xfrm>
            <a:custGeom>
              <a:avLst/>
              <a:gdLst/>
              <a:ahLst/>
              <a:cxnLst/>
              <a:rect l="l" t="t" r="r" b="b"/>
              <a:pathLst>
                <a:path w="469" h="359" extrusionOk="0">
                  <a:moveTo>
                    <a:pt x="186" y="1"/>
                  </a:moveTo>
                  <a:cubicBezTo>
                    <a:pt x="119" y="1"/>
                    <a:pt x="52" y="42"/>
                    <a:pt x="21" y="100"/>
                  </a:cubicBezTo>
                  <a:cubicBezTo>
                    <a:pt x="10" y="114"/>
                    <a:pt x="5" y="131"/>
                    <a:pt x="3" y="148"/>
                  </a:cubicBezTo>
                  <a:cubicBezTo>
                    <a:pt x="1" y="163"/>
                    <a:pt x="2" y="179"/>
                    <a:pt x="10" y="193"/>
                  </a:cubicBezTo>
                  <a:cubicBezTo>
                    <a:pt x="14" y="207"/>
                    <a:pt x="22" y="220"/>
                    <a:pt x="36" y="228"/>
                  </a:cubicBezTo>
                  <a:cubicBezTo>
                    <a:pt x="55" y="240"/>
                    <a:pt x="73" y="248"/>
                    <a:pt x="96" y="248"/>
                  </a:cubicBezTo>
                  <a:cubicBezTo>
                    <a:pt x="105" y="248"/>
                    <a:pt x="116" y="249"/>
                    <a:pt x="127" y="251"/>
                  </a:cubicBezTo>
                  <a:cubicBezTo>
                    <a:pt x="147" y="256"/>
                    <a:pt x="170" y="263"/>
                    <a:pt x="188" y="274"/>
                  </a:cubicBezTo>
                  <a:cubicBezTo>
                    <a:pt x="219" y="290"/>
                    <a:pt x="246" y="310"/>
                    <a:pt x="269" y="336"/>
                  </a:cubicBezTo>
                  <a:lnTo>
                    <a:pt x="261" y="328"/>
                  </a:lnTo>
                  <a:lnTo>
                    <a:pt x="261" y="328"/>
                  </a:lnTo>
                  <a:cubicBezTo>
                    <a:pt x="268" y="338"/>
                    <a:pt x="275" y="344"/>
                    <a:pt x="285" y="348"/>
                  </a:cubicBezTo>
                  <a:cubicBezTo>
                    <a:pt x="295" y="355"/>
                    <a:pt x="307" y="358"/>
                    <a:pt x="319" y="358"/>
                  </a:cubicBezTo>
                  <a:cubicBezTo>
                    <a:pt x="321" y="358"/>
                    <a:pt x="323" y="358"/>
                    <a:pt x="325" y="358"/>
                  </a:cubicBezTo>
                  <a:cubicBezTo>
                    <a:pt x="351" y="358"/>
                    <a:pt x="379" y="350"/>
                    <a:pt x="402" y="336"/>
                  </a:cubicBezTo>
                  <a:cubicBezTo>
                    <a:pt x="425" y="321"/>
                    <a:pt x="449" y="298"/>
                    <a:pt x="458" y="271"/>
                  </a:cubicBezTo>
                  <a:cubicBezTo>
                    <a:pt x="459" y="263"/>
                    <a:pt x="463" y="256"/>
                    <a:pt x="464" y="248"/>
                  </a:cubicBezTo>
                  <a:cubicBezTo>
                    <a:pt x="468" y="233"/>
                    <a:pt x="464" y="220"/>
                    <a:pt x="456" y="206"/>
                  </a:cubicBezTo>
                  <a:cubicBezTo>
                    <a:pt x="414" y="111"/>
                    <a:pt x="329" y="37"/>
                    <a:pt x="228" y="7"/>
                  </a:cubicBezTo>
                  <a:cubicBezTo>
                    <a:pt x="215" y="3"/>
                    <a:pt x="200" y="1"/>
                    <a:pt x="18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8"/>
            <p:cNvSpPr/>
            <p:nvPr/>
          </p:nvSpPr>
          <p:spPr>
            <a:xfrm>
              <a:off x="444814" y="2516067"/>
              <a:ext cx="21317" cy="17380"/>
            </a:xfrm>
            <a:custGeom>
              <a:avLst/>
              <a:gdLst/>
              <a:ahLst/>
              <a:cxnLst/>
              <a:rect l="l" t="t" r="r" b="b"/>
              <a:pathLst>
                <a:path w="509" h="415" extrusionOk="0">
                  <a:moveTo>
                    <a:pt x="315" y="1"/>
                  </a:moveTo>
                  <a:cubicBezTo>
                    <a:pt x="312" y="1"/>
                    <a:pt x="309" y="1"/>
                    <a:pt x="305" y="1"/>
                  </a:cubicBezTo>
                  <a:cubicBezTo>
                    <a:pt x="271" y="1"/>
                    <a:pt x="237" y="9"/>
                    <a:pt x="208" y="23"/>
                  </a:cubicBezTo>
                  <a:cubicBezTo>
                    <a:pt x="174" y="34"/>
                    <a:pt x="141" y="49"/>
                    <a:pt x="113" y="70"/>
                  </a:cubicBezTo>
                  <a:cubicBezTo>
                    <a:pt x="86" y="89"/>
                    <a:pt x="62" y="114"/>
                    <a:pt x="45" y="141"/>
                  </a:cubicBezTo>
                  <a:cubicBezTo>
                    <a:pt x="26" y="162"/>
                    <a:pt x="12" y="190"/>
                    <a:pt x="6" y="218"/>
                  </a:cubicBezTo>
                  <a:lnTo>
                    <a:pt x="0" y="271"/>
                  </a:lnTo>
                  <a:cubicBezTo>
                    <a:pt x="4" y="306"/>
                    <a:pt x="18" y="337"/>
                    <a:pt x="45" y="362"/>
                  </a:cubicBezTo>
                  <a:cubicBezTo>
                    <a:pt x="60" y="373"/>
                    <a:pt x="73" y="382"/>
                    <a:pt x="88" y="393"/>
                  </a:cubicBezTo>
                  <a:cubicBezTo>
                    <a:pt x="123" y="408"/>
                    <a:pt x="157" y="415"/>
                    <a:pt x="193" y="415"/>
                  </a:cubicBezTo>
                  <a:cubicBezTo>
                    <a:pt x="197" y="415"/>
                    <a:pt x="200" y="415"/>
                    <a:pt x="203" y="415"/>
                  </a:cubicBezTo>
                  <a:cubicBezTo>
                    <a:pt x="237" y="415"/>
                    <a:pt x="271" y="406"/>
                    <a:pt x="302" y="393"/>
                  </a:cubicBezTo>
                  <a:cubicBezTo>
                    <a:pt x="336" y="382"/>
                    <a:pt x="367" y="367"/>
                    <a:pt x="397" y="345"/>
                  </a:cubicBezTo>
                  <a:cubicBezTo>
                    <a:pt x="424" y="326"/>
                    <a:pt x="446" y="303"/>
                    <a:pt x="465" y="276"/>
                  </a:cubicBezTo>
                  <a:cubicBezTo>
                    <a:pt x="483" y="253"/>
                    <a:pt x="496" y="226"/>
                    <a:pt x="503" y="198"/>
                  </a:cubicBezTo>
                  <a:lnTo>
                    <a:pt x="508" y="145"/>
                  </a:lnTo>
                  <a:cubicBezTo>
                    <a:pt x="506" y="110"/>
                    <a:pt x="489" y="80"/>
                    <a:pt x="465" y="54"/>
                  </a:cubicBezTo>
                  <a:cubicBezTo>
                    <a:pt x="449" y="43"/>
                    <a:pt x="435" y="34"/>
                    <a:pt x="420" y="23"/>
                  </a:cubicBezTo>
                  <a:cubicBezTo>
                    <a:pt x="387" y="8"/>
                    <a:pt x="352" y="1"/>
                    <a:pt x="3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8"/>
            <p:cNvSpPr/>
            <p:nvPr/>
          </p:nvSpPr>
          <p:spPr>
            <a:xfrm>
              <a:off x="494065" y="2567160"/>
              <a:ext cx="20228" cy="15454"/>
            </a:xfrm>
            <a:custGeom>
              <a:avLst/>
              <a:gdLst/>
              <a:ahLst/>
              <a:cxnLst/>
              <a:rect l="l" t="t" r="r" b="b"/>
              <a:pathLst>
                <a:path w="483" h="369" extrusionOk="0">
                  <a:moveTo>
                    <a:pt x="288" y="0"/>
                  </a:moveTo>
                  <a:cubicBezTo>
                    <a:pt x="275" y="0"/>
                    <a:pt x="262" y="1"/>
                    <a:pt x="249" y="3"/>
                  </a:cubicBezTo>
                  <a:cubicBezTo>
                    <a:pt x="229" y="8"/>
                    <a:pt x="207" y="13"/>
                    <a:pt x="187" y="19"/>
                  </a:cubicBezTo>
                  <a:cubicBezTo>
                    <a:pt x="146" y="32"/>
                    <a:pt x="111" y="53"/>
                    <a:pt x="78" y="80"/>
                  </a:cubicBezTo>
                  <a:cubicBezTo>
                    <a:pt x="64" y="93"/>
                    <a:pt x="52" y="107"/>
                    <a:pt x="39" y="122"/>
                  </a:cubicBezTo>
                  <a:cubicBezTo>
                    <a:pt x="29" y="135"/>
                    <a:pt x="21" y="150"/>
                    <a:pt x="14" y="168"/>
                  </a:cubicBezTo>
                  <a:cubicBezTo>
                    <a:pt x="2" y="198"/>
                    <a:pt x="1" y="230"/>
                    <a:pt x="10" y="260"/>
                  </a:cubicBezTo>
                  <a:cubicBezTo>
                    <a:pt x="14" y="276"/>
                    <a:pt x="22" y="291"/>
                    <a:pt x="35" y="303"/>
                  </a:cubicBezTo>
                  <a:cubicBezTo>
                    <a:pt x="51" y="324"/>
                    <a:pt x="70" y="337"/>
                    <a:pt x="96" y="345"/>
                  </a:cubicBezTo>
                  <a:cubicBezTo>
                    <a:pt x="119" y="359"/>
                    <a:pt x="146" y="366"/>
                    <a:pt x="174" y="367"/>
                  </a:cubicBezTo>
                  <a:cubicBezTo>
                    <a:pt x="183" y="368"/>
                    <a:pt x="192" y="369"/>
                    <a:pt x="200" y="369"/>
                  </a:cubicBezTo>
                  <a:cubicBezTo>
                    <a:pt x="223" y="369"/>
                    <a:pt x="246" y="365"/>
                    <a:pt x="268" y="359"/>
                  </a:cubicBezTo>
                  <a:cubicBezTo>
                    <a:pt x="300" y="354"/>
                    <a:pt x="330" y="341"/>
                    <a:pt x="360" y="325"/>
                  </a:cubicBezTo>
                  <a:cubicBezTo>
                    <a:pt x="395" y="306"/>
                    <a:pt x="424" y="279"/>
                    <a:pt x="448" y="249"/>
                  </a:cubicBezTo>
                  <a:lnTo>
                    <a:pt x="473" y="203"/>
                  </a:lnTo>
                  <a:cubicBezTo>
                    <a:pt x="482" y="171"/>
                    <a:pt x="482" y="138"/>
                    <a:pt x="473" y="107"/>
                  </a:cubicBezTo>
                  <a:cubicBezTo>
                    <a:pt x="466" y="83"/>
                    <a:pt x="452" y="62"/>
                    <a:pt x="432" y="49"/>
                  </a:cubicBezTo>
                  <a:cubicBezTo>
                    <a:pt x="414" y="30"/>
                    <a:pt x="394" y="19"/>
                    <a:pt x="367" y="12"/>
                  </a:cubicBezTo>
                  <a:cubicBezTo>
                    <a:pt x="341" y="4"/>
                    <a:pt x="315" y="0"/>
                    <a:pt x="28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8"/>
            <p:cNvSpPr/>
            <p:nvPr/>
          </p:nvSpPr>
          <p:spPr>
            <a:xfrm>
              <a:off x="546582" y="2565275"/>
              <a:ext cx="32750" cy="25128"/>
            </a:xfrm>
            <a:custGeom>
              <a:avLst/>
              <a:gdLst/>
              <a:ahLst/>
              <a:cxnLst/>
              <a:rect l="l" t="t" r="r" b="b"/>
              <a:pathLst>
                <a:path w="782" h="600" extrusionOk="0">
                  <a:moveTo>
                    <a:pt x="524" y="0"/>
                  </a:moveTo>
                  <a:cubicBezTo>
                    <a:pt x="338" y="0"/>
                    <a:pt x="143" y="88"/>
                    <a:pt x="64" y="268"/>
                  </a:cubicBezTo>
                  <a:cubicBezTo>
                    <a:pt x="1" y="414"/>
                    <a:pt x="78" y="599"/>
                    <a:pt x="258" y="599"/>
                  </a:cubicBezTo>
                  <a:cubicBezTo>
                    <a:pt x="443" y="599"/>
                    <a:pt x="639" y="511"/>
                    <a:pt x="716" y="331"/>
                  </a:cubicBezTo>
                  <a:cubicBezTo>
                    <a:pt x="782" y="186"/>
                    <a:pt x="703" y="0"/>
                    <a:pt x="52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8"/>
            <p:cNvSpPr/>
            <p:nvPr/>
          </p:nvSpPr>
          <p:spPr>
            <a:xfrm>
              <a:off x="394433" y="2551790"/>
              <a:ext cx="33965" cy="46194"/>
            </a:xfrm>
            <a:custGeom>
              <a:avLst/>
              <a:gdLst/>
              <a:ahLst/>
              <a:cxnLst/>
              <a:rect l="l" t="t" r="r" b="b"/>
              <a:pathLst>
                <a:path w="811" h="1103" extrusionOk="0">
                  <a:moveTo>
                    <a:pt x="451" y="0"/>
                  </a:moveTo>
                  <a:cubicBezTo>
                    <a:pt x="414" y="0"/>
                    <a:pt x="378" y="9"/>
                    <a:pt x="344" y="27"/>
                  </a:cubicBezTo>
                  <a:cubicBezTo>
                    <a:pt x="287" y="41"/>
                    <a:pt x="239" y="71"/>
                    <a:pt x="197" y="116"/>
                  </a:cubicBezTo>
                  <a:cubicBezTo>
                    <a:pt x="147" y="162"/>
                    <a:pt x="111" y="216"/>
                    <a:pt x="83" y="277"/>
                  </a:cubicBezTo>
                  <a:cubicBezTo>
                    <a:pt x="45" y="340"/>
                    <a:pt x="22" y="407"/>
                    <a:pt x="12" y="481"/>
                  </a:cubicBezTo>
                  <a:cubicBezTo>
                    <a:pt x="9" y="529"/>
                    <a:pt x="3" y="578"/>
                    <a:pt x="1" y="627"/>
                  </a:cubicBezTo>
                  <a:cubicBezTo>
                    <a:pt x="1" y="718"/>
                    <a:pt x="21" y="803"/>
                    <a:pt x="58" y="887"/>
                  </a:cubicBezTo>
                  <a:cubicBezTo>
                    <a:pt x="79" y="921"/>
                    <a:pt x="100" y="952"/>
                    <a:pt x="121" y="986"/>
                  </a:cubicBezTo>
                  <a:cubicBezTo>
                    <a:pt x="172" y="1045"/>
                    <a:pt x="233" y="1081"/>
                    <a:pt x="307" y="1097"/>
                  </a:cubicBezTo>
                  <a:cubicBezTo>
                    <a:pt x="324" y="1101"/>
                    <a:pt x="342" y="1103"/>
                    <a:pt x="358" y="1103"/>
                  </a:cubicBezTo>
                  <a:cubicBezTo>
                    <a:pt x="396" y="1103"/>
                    <a:pt x="432" y="1094"/>
                    <a:pt x="466" y="1079"/>
                  </a:cubicBezTo>
                  <a:cubicBezTo>
                    <a:pt x="524" y="1064"/>
                    <a:pt x="571" y="1032"/>
                    <a:pt x="613" y="988"/>
                  </a:cubicBezTo>
                  <a:cubicBezTo>
                    <a:pt x="662" y="943"/>
                    <a:pt x="700" y="889"/>
                    <a:pt x="727" y="828"/>
                  </a:cubicBezTo>
                  <a:cubicBezTo>
                    <a:pt x="764" y="765"/>
                    <a:pt x="788" y="698"/>
                    <a:pt x="798" y="624"/>
                  </a:cubicBezTo>
                  <a:cubicBezTo>
                    <a:pt x="802" y="576"/>
                    <a:pt x="807" y="525"/>
                    <a:pt x="810" y="477"/>
                  </a:cubicBezTo>
                  <a:cubicBezTo>
                    <a:pt x="810" y="383"/>
                    <a:pt x="790" y="299"/>
                    <a:pt x="753" y="216"/>
                  </a:cubicBezTo>
                  <a:cubicBezTo>
                    <a:pt x="730" y="182"/>
                    <a:pt x="710" y="150"/>
                    <a:pt x="688" y="116"/>
                  </a:cubicBezTo>
                  <a:cubicBezTo>
                    <a:pt x="639" y="58"/>
                    <a:pt x="578" y="21"/>
                    <a:pt x="504" y="6"/>
                  </a:cubicBezTo>
                  <a:cubicBezTo>
                    <a:pt x="486" y="2"/>
                    <a:pt x="468" y="0"/>
                    <a:pt x="45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8"/>
            <p:cNvSpPr/>
            <p:nvPr/>
          </p:nvSpPr>
          <p:spPr>
            <a:xfrm>
              <a:off x="580378" y="2621645"/>
              <a:ext cx="36184" cy="30782"/>
            </a:xfrm>
            <a:custGeom>
              <a:avLst/>
              <a:gdLst/>
              <a:ahLst/>
              <a:cxnLst/>
              <a:rect l="l" t="t" r="r" b="b"/>
              <a:pathLst>
                <a:path w="864" h="735" extrusionOk="0">
                  <a:moveTo>
                    <a:pt x="471" y="0"/>
                  </a:moveTo>
                  <a:cubicBezTo>
                    <a:pt x="126" y="0"/>
                    <a:pt x="0" y="735"/>
                    <a:pt x="391" y="735"/>
                  </a:cubicBezTo>
                  <a:cubicBezTo>
                    <a:pt x="736" y="734"/>
                    <a:pt x="864" y="0"/>
                    <a:pt x="47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4" name="Google Shape;264;p18"/>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000"/>
              <a:buNone/>
              <a:defRPr/>
            </a:lvl1pPr>
            <a:lvl2pPr lvl="1" algn="ctr">
              <a:lnSpc>
                <a:spcPct val="90000"/>
              </a:lnSpc>
              <a:spcBef>
                <a:spcPts val="0"/>
              </a:spcBef>
              <a:spcAft>
                <a:spcPts val="0"/>
              </a:spcAft>
              <a:buSzPts val="3000"/>
              <a:buNone/>
              <a:defRPr/>
            </a:lvl2pPr>
            <a:lvl3pPr lvl="2" algn="ctr">
              <a:lnSpc>
                <a:spcPct val="90000"/>
              </a:lnSpc>
              <a:spcBef>
                <a:spcPts val="0"/>
              </a:spcBef>
              <a:spcAft>
                <a:spcPts val="0"/>
              </a:spcAft>
              <a:buSzPts val="3000"/>
              <a:buNone/>
              <a:defRPr/>
            </a:lvl3pPr>
            <a:lvl4pPr lvl="3" algn="ctr">
              <a:lnSpc>
                <a:spcPct val="90000"/>
              </a:lnSpc>
              <a:spcBef>
                <a:spcPts val="0"/>
              </a:spcBef>
              <a:spcAft>
                <a:spcPts val="0"/>
              </a:spcAft>
              <a:buSzPts val="3000"/>
              <a:buNone/>
              <a:defRPr/>
            </a:lvl4pPr>
            <a:lvl5pPr lvl="4" algn="ctr">
              <a:lnSpc>
                <a:spcPct val="90000"/>
              </a:lnSpc>
              <a:spcBef>
                <a:spcPts val="0"/>
              </a:spcBef>
              <a:spcAft>
                <a:spcPts val="0"/>
              </a:spcAft>
              <a:buSzPts val="3000"/>
              <a:buNone/>
              <a:defRPr/>
            </a:lvl5pPr>
            <a:lvl6pPr lvl="5" algn="ctr">
              <a:lnSpc>
                <a:spcPct val="90000"/>
              </a:lnSpc>
              <a:spcBef>
                <a:spcPts val="0"/>
              </a:spcBef>
              <a:spcAft>
                <a:spcPts val="0"/>
              </a:spcAft>
              <a:buSzPts val="3000"/>
              <a:buNone/>
              <a:defRPr/>
            </a:lvl6pPr>
            <a:lvl7pPr lvl="6" algn="ctr">
              <a:lnSpc>
                <a:spcPct val="90000"/>
              </a:lnSpc>
              <a:spcBef>
                <a:spcPts val="0"/>
              </a:spcBef>
              <a:spcAft>
                <a:spcPts val="0"/>
              </a:spcAft>
              <a:buSzPts val="3000"/>
              <a:buNone/>
              <a:defRPr/>
            </a:lvl7pPr>
            <a:lvl8pPr lvl="7" algn="ctr">
              <a:lnSpc>
                <a:spcPct val="90000"/>
              </a:lnSpc>
              <a:spcBef>
                <a:spcPts val="0"/>
              </a:spcBef>
              <a:spcAft>
                <a:spcPts val="0"/>
              </a:spcAft>
              <a:buSzPts val="3000"/>
              <a:buNone/>
              <a:defRPr/>
            </a:lvl8pPr>
            <a:lvl9pPr lvl="8" algn="ctr">
              <a:lnSpc>
                <a:spcPct val="90000"/>
              </a:lnSpc>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4"/>
            </a:gs>
            <a:gs pos="6000">
              <a:schemeClr val="accent3"/>
            </a:gs>
            <a:gs pos="38000">
              <a:schemeClr val="lt1"/>
            </a:gs>
            <a:gs pos="100000">
              <a:schemeClr val="lt1"/>
            </a:gs>
          </a:gsLst>
          <a:lin ang="16200038" scaled="0"/>
        </a:gradFill>
        <a:effectLst/>
      </p:bgPr>
    </p:bg>
    <p:spTree>
      <p:nvGrpSpPr>
        <p:cNvPr id="1" name="Shape 265"/>
        <p:cNvGrpSpPr/>
        <p:nvPr/>
      </p:nvGrpSpPr>
      <p:grpSpPr>
        <a:xfrm>
          <a:off x="0" y="0"/>
          <a:ext cx="0" cy="0"/>
          <a:chOff x="0" y="0"/>
          <a:chExt cx="0" cy="0"/>
        </a:xfrm>
      </p:grpSpPr>
      <p:sp>
        <p:nvSpPr>
          <p:cNvPr id="266" name="Google Shape;266;p19"/>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9"/>
          <p:cNvSpPr/>
          <p:nvPr/>
        </p:nvSpPr>
        <p:spPr>
          <a:xfrm>
            <a:off x="6065050" y="0"/>
            <a:ext cx="3078940" cy="691447"/>
          </a:xfrm>
          <a:custGeom>
            <a:avLst/>
            <a:gdLst/>
            <a:ahLst/>
            <a:cxnLst/>
            <a:rect l="l" t="t" r="r" b="b"/>
            <a:pathLst>
              <a:path w="39466" h="8863" extrusionOk="0">
                <a:moveTo>
                  <a:pt x="1" y="0"/>
                </a:moveTo>
                <a:cubicBezTo>
                  <a:pt x="429" y="476"/>
                  <a:pt x="864" y="945"/>
                  <a:pt x="1297" y="1420"/>
                </a:cubicBezTo>
                <a:cubicBezTo>
                  <a:pt x="2661" y="2911"/>
                  <a:pt x="4035" y="4414"/>
                  <a:pt x="5642" y="5656"/>
                </a:cubicBezTo>
                <a:cubicBezTo>
                  <a:pt x="7180" y="6846"/>
                  <a:pt x="8971" y="7707"/>
                  <a:pt x="10831" y="8271"/>
                </a:cubicBezTo>
                <a:cubicBezTo>
                  <a:pt x="12002" y="8626"/>
                  <a:pt x="13242" y="8862"/>
                  <a:pt x="14475" y="8862"/>
                </a:cubicBezTo>
                <a:cubicBezTo>
                  <a:pt x="15199" y="8862"/>
                  <a:pt x="15920" y="8781"/>
                  <a:pt x="16623" y="8595"/>
                </a:cubicBezTo>
                <a:cubicBezTo>
                  <a:pt x="18764" y="8028"/>
                  <a:pt x="20649" y="6784"/>
                  <a:pt x="22782" y="6194"/>
                </a:cubicBezTo>
                <a:cubicBezTo>
                  <a:pt x="23885" y="5889"/>
                  <a:pt x="25018" y="5730"/>
                  <a:pt x="26152" y="5584"/>
                </a:cubicBezTo>
                <a:cubicBezTo>
                  <a:pt x="27105" y="5459"/>
                  <a:pt x="28055" y="5326"/>
                  <a:pt x="29004" y="5173"/>
                </a:cubicBezTo>
                <a:cubicBezTo>
                  <a:pt x="30708" y="4901"/>
                  <a:pt x="32413" y="4571"/>
                  <a:pt x="34047" y="4005"/>
                </a:cubicBezTo>
                <a:cubicBezTo>
                  <a:pt x="35619" y="3460"/>
                  <a:pt x="37158" y="2671"/>
                  <a:pt x="38330" y="1467"/>
                </a:cubicBezTo>
                <a:cubicBezTo>
                  <a:pt x="38763" y="1024"/>
                  <a:pt x="39140" y="529"/>
                  <a:pt x="39465"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9"/>
          <p:cNvSpPr/>
          <p:nvPr/>
        </p:nvSpPr>
        <p:spPr>
          <a:xfrm flipH="1">
            <a:off x="99" y="3938423"/>
            <a:ext cx="4707876" cy="1205052"/>
          </a:xfrm>
          <a:custGeom>
            <a:avLst/>
            <a:gdLst/>
            <a:ahLst/>
            <a:cxnLst/>
            <a:rect l="l" t="t" r="r" b="b"/>
            <a:pathLst>
              <a:path w="80175" h="20522" extrusionOk="0">
                <a:moveTo>
                  <a:pt x="38809" y="0"/>
                </a:moveTo>
                <a:cubicBezTo>
                  <a:pt x="37905" y="0"/>
                  <a:pt x="36997" y="63"/>
                  <a:pt x="36084" y="199"/>
                </a:cubicBezTo>
                <a:cubicBezTo>
                  <a:pt x="32561" y="727"/>
                  <a:pt x="29171" y="2043"/>
                  <a:pt x="26129" y="3881"/>
                </a:cubicBezTo>
                <a:cubicBezTo>
                  <a:pt x="24677" y="4760"/>
                  <a:pt x="23263" y="5715"/>
                  <a:pt x="21718" y="6428"/>
                </a:cubicBezTo>
                <a:cubicBezTo>
                  <a:pt x="19993" y="7227"/>
                  <a:pt x="18105" y="7673"/>
                  <a:pt x="16275" y="8163"/>
                </a:cubicBezTo>
                <a:cubicBezTo>
                  <a:pt x="14427" y="8660"/>
                  <a:pt x="12570" y="9152"/>
                  <a:pt x="10789" y="9866"/>
                </a:cubicBezTo>
                <a:cubicBezTo>
                  <a:pt x="9303" y="10463"/>
                  <a:pt x="7943" y="11322"/>
                  <a:pt x="6710" y="12337"/>
                </a:cubicBezTo>
                <a:cubicBezTo>
                  <a:pt x="5442" y="13377"/>
                  <a:pt x="4305" y="14567"/>
                  <a:pt x="3233" y="15806"/>
                </a:cubicBezTo>
                <a:cubicBezTo>
                  <a:pt x="2106" y="17105"/>
                  <a:pt x="988" y="18458"/>
                  <a:pt x="234" y="20015"/>
                </a:cubicBezTo>
                <a:cubicBezTo>
                  <a:pt x="157" y="20171"/>
                  <a:pt x="75" y="20342"/>
                  <a:pt x="1" y="20521"/>
                </a:cubicBezTo>
                <a:lnTo>
                  <a:pt x="80175" y="20521"/>
                </a:lnTo>
                <a:lnTo>
                  <a:pt x="80175" y="15091"/>
                </a:lnTo>
                <a:cubicBezTo>
                  <a:pt x="80123" y="15089"/>
                  <a:pt x="80073" y="15089"/>
                  <a:pt x="80022" y="15085"/>
                </a:cubicBezTo>
                <a:cubicBezTo>
                  <a:pt x="77157" y="14940"/>
                  <a:pt x="74393" y="14033"/>
                  <a:pt x="71791" y="12876"/>
                </a:cubicBezTo>
                <a:cubicBezTo>
                  <a:pt x="66482" y="10514"/>
                  <a:pt x="61737" y="7023"/>
                  <a:pt x="56296" y="4943"/>
                </a:cubicBezTo>
                <a:cubicBezTo>
                  <a:pt x="50736" y="2814"/>
                  <a:pt x="44874" y="0"/>
                  <a:pt x="38809"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9" name="Google Shape;269;p19"/>
          <p:cNvGrpSpPr/>
          <p:nvPr/>
        </p:nvGrpSpPr>
        <p:grpSpPr>
          <a:xfrm>
            <a:off x="5629296" y="4296984"/>
            <a:ext cx="444516" cy="623036"/>
            <a:chOff x="105800" y="3802189"/>
            <a:chExt cx="245372" cy="343915"/>
          </a:xfrm>
        </p:grpSpPr>
        <p:sp>
          <p:nvSpPr>
            <p:cNvPr id="270" name="Google Shape;270;p19"/>
            <p:cNvSpPr/>
            <p:nvPr/>
          </p:nvSpPr>
          <p:spPr>
            <a:xfrm>
              <a:off x="105800" y="4099073"/>
              <a:ext cx="39786" cy="47031"/>
            </a:xfrm>
            <a:custGeom>
              <a:avLst/>
              <a:gdLst/>
              <a:ahLst/>
              <a:cxnLst/>
              <a:rect l="l" t="t" r="r" b="b"/>
              <a:pathLst>
                <a:path w="950" h="1123" extrusionOk="0">
                  <a:moveTo>
                    <a:pt x="592" y="0"/>
                  </a:moveTo>
                  <a:cubicBezTo>
                    <a:pt x="574" y="0"/>
                    <a:pt x="557" y="2"/>
                    <a:pt x="539" y="4"/>
                  </a:cubicBezTo>
                  <a:cubicBezTo>
                    <a:pt x="460" y="18"/>
                    <a:pt x="387" y="50"/>
                    <a:pt x="322" y="99"/>
                  </a:cubicBezTo>
                  <a:cubicBezTo>
                    <a:pt x="248" y="156"/>
                    <a:pt x="187" y="225"/>
                    <a:pt x="139" y="305"/>
                  </a:cubicBezTo>
                  <a:cubicBezTo>
                    <a:pt x="103" y="368"/>
                    <a:pt x="78" y="435"/>
                    <a:pt x="62" y="505"/>
                  </a:cubicBezTo>
                  <a:cubicBezTo>
                    <a:pt x="46" y="543"/>
                    <a:pt x="32" y="579"/>
                    <a:pt x="25" y="618"/>
                  </a:cubicBezTo>
                  <a:cubicBezTo>
                    <a:pt x="5" y="679"/>
                    <a:pt x="1" y="742"/>
                    <a:pt x="8" y="808"/>
                  </a:cubicBezTo>
                  <a:cubicBezTo>
                    <a:pt x="9" y="868"/>
                    <a:pt x="25" y="919"/>
                    <a:pt x="58" y="967"/>
                  </a:cubicBezTo>
                  <a:cubicBezTo>
                    <a:pt x="78" y="1017"/>
                    <a:pt x="113" y="1055"/>
                    <a:pt x="164" y="1082"/>
                  </a:cubicBezTo>
                  <a:cubicBezTo>
                    <a:pt x="195" y="1094"/>
                    <a:pt x="229" y="1107"/>
                    <a:pt x="261" y="1119"/>
                  </a:cubicBezTo>
                  <a:cubicBezTo>
                    <a:pt x="279" y="1121"/>
                    <a:pt x="297" y="1122"/>
                    <a:pt x="315" y="1122"/>
                  </a:cubicBezTo>
                  <a:cubicBezTo>
                    <a:pt x="371" y="1122"/>
                    <a:pt x="426" y="1111"/>
                    <a:pt x="478" y="1086"/>
                  </a:cubicBezTo>
                  <a:cubicBezTo>
                    <a:pt x="513" y="1066"/>
                    <a:pt x="550" y="1044"/>
                    <a:pt x="585" y="1024"/>
                  </a:cubicBezTo>
                  <a:cubicBezTo>
                    <a:pt x="622" y="994"/>
                    <a:pt x="656" y="964"/>
                    <a:pt x="687" y="929"/>
                  </a:cubicBezTo>
                  <a:cubicBezTo>
                    <a:pt x="713" y="909"/>
                    <a:pt x="737" y="886"/>
                    <a:pt x="757" y="858"/>
                  </a:cubicBezTo>
                  <a:lnTo>
                    <a:pt x="760" y="857"/>
                  </a:lnTo>
                  <a:cubicBezTo>
                    <a:pt x="764" y="850"/>
                    <a:pt x="839" y="749"/>
                    <a:pt x="843" y="742"/>
                  </a:cubicBezTo>
                  <a:cubicBezTo>
                    <a:pt x="868" y="701"/>
                    <a:pt x="897" y="632"/>
                    <a:pt x="904" y="612"/>
                  </a:cubicBezTo>
                  <a:cubicBezTo>
                    <a:pt x="938" y="517"/>
                    <a:pt x="936" y="499"/>
                    <a:pt x="938" y="418"/>
                  </a:cubicBezTo>
                  <a:cubicBezTo>
                    <a:pt x="943" y="353"/>
                    <a:pt x="950" y="313"/>
                    <a:pt x="917" y="244"/>
                  </a:cubicBezTo>
                  <a:cubicBezTo>
                    <a:pt x="909" y="227"/>
                    <a:pt x="901" y="212"/>
                    <a:pt x="890" y="197"/>
                  </a:cubicBezTo>
                  <a:cubicBezTo>
                    <a:pt x="882" y="179"/>
                    <a:pt x="874" y="164"/>
                    <a:pt x="863" y="149"/>
                  </a:cubicBezTo>
                  <a:cubicBezTo>
                    <a:pt x="858" y="143"/>
                    <a:pt x="852" y="136"/>
                    <a:pt x="847" y="129"/>
                  </a:cubicBezTo>
                  <a:cubicBezTo>
                    <a:pt x="818" y="103"/>
                    <a:pt x="788" y="76"/>
                    <a:pt x="760" y="52"/>
                  </a:cubicBezTo>
                  <a:cubicBezTo>
                    <a:pt x="755" y="49"/>
                    <a:pt x="749" y="44"/>
                    <a:pt x="745" y="41"/>
                  </a:cubicBezTo>
                  <a:cubicBezTo>
                    <a:pt x="696" y="13"/>
                    <a:pt x="645" y="0"/>
                    <a:pt x="59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9"/>
            <p:cNvSpPr/>
            <p:nvPr/>
          </p:nvSpPr>
          <p:spPr>
            <a:xfrm>
              <a:off x="167991" y="4056775"/>
              <a:ext cx="32206" cy="31452"/>
            </a:xfrm>
            <a:custGeom>
              <a:avLst/>
              <a:gdLst/>
              <a:ahLst/>
              <a:cxnLst/>
              <a:rect l="l" t="t" r="r" b="b"/>
              <a:pathLst>
                <a:path w="769" h="751" extrusionOk="0">
                  <a:moveTo>
                    <a:pt x="410" y="0"/>
                  </a:moveTo>
                  <a:cubicBezTo>
                    <a:pt x="45" y="0"/>
                    <a:pt x="0" y="750"/>
                    <a:pt x="359" y="750"/>
                  </a:cubicBezTo>
                  <a:cubicBezTo>
                    <a:pt x="723" y="750"/>
                    <a:pt x="769" y="0"/>
                    <a:pt x="4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9"/>
            <p:cNvSpPr/>
            <p:nvPr/>
          </p:nvSpPr>
          <p:spPr>
            <a:xfrm>
              <a:off x="152370" y="4004258"/>
              <a:ext cx="33881" cy="23955"/>
            </a:xfrm>
            <a:custGeom>
              <a:avLst/>
              <a:gdLst/>
              <a:ahLst/>
              <a:cxnLst/>
              <a:rect l="l" t="t" r="r" b="b"/>
              <a:pathLst>
                <a:path w="809" h="572" extrusionOk="0">
                  <a:moveTo>
                    <a:pt x="501" y="0"/>
                  </a:moveTo>
                  <a:cubicBezTo>
                    <a:pt x="326" y="0"/>
                    <a:pt x="109" y="90"/>
                    <a:pt x="53" y="272"/>
                  </a:cubicBezTo>
                  <a:cubicBezTo>
                    <a:pt x="0" y="441"/>
                    <a:pt x="146" y="571"/>
                    <a:pt x="308" y="571"/>
                  </a:cubicBezTo>
                  <a:cubicBezTo>
                    <a:pt x="483" y="571"/>
                    <a:pt x="700" y="482"/>
                    <a:pt x="756" y="300"/>
                  </a:cubicBezTo>
                  <a:cubicBezTo>
                    <a:pt x="808" y="132"/>
                    <a:pt x="665" y="0"/>
                    <a:pt x="5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9"/>
            <p:cNvSpPr/>
            <p:nvPr/>
          </p:nvSpPr>
          <p:spPr>
            <a:xfrm>
              <a:off x="254682" y="3897716"/>
              <a:ext cx="6826" cy="6156"/>
            </a:xfrm>
            <a:custGeom>
              <a:avLst/>
              <a:gdLst/>
              <a:ahLst/>
              <a:cxnLst/>
              <a:rect l="l" t="t" r="r" b="b"/>
              <a:pathLst>
                <a:path w="163" h="147" extrusionOk="0">
                  <a:moveTo>
                    <a:pt x="94" y="0"/>
                  </a:moveTo>
                  <a:cubicBezTo>
                    <a:pt x="22" y="0"/>
                    <a:pt x="0" y="146"/>
                    <a:pt x="68" y="146"/>
                  </a:cubicBezTo>
                  <a:cubicBezTo>
                    <a:pt x="68" y="146"/>
                    <a:pt x="69" y="146"/>
                    <a:pt x="69" y="146"/>
                  </a:cubicBezTo>
                  <a:cubicBezTo>
                    <a:pt x="141" y="146"/>
                    <a:pt x="163" y="0"/>
                    <a:pt x="9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9"/>
            <p:cNvSpPr/>
            <p:nvPr/>
          </p:nvSpPr>
          <p:spPr>
            <a:xfrm>
              <a:off x="324913" y="3888796"/>
              <a:ext cx="26259" cy="29944"/>
            </a:xfrm>
            <a:custGeom>
              <a:avLst/>
              <a:gdLst/>
              <a:ahLst/>
              <a:cxnLst/>
              <a:rect l="l" t="t" r="r" b="b"/>
              <a:pathLst>
                <a:path w="627" h="715" extrusionOk="0">
                  <a:moveTo>
                    <a:pt x="407" y="0"/>
                  </a:moveTo>
                  <a:cubicBezTo>
                    <a:pt x="220" y="0"/>
                    <a:pt x="79" y="163"/>
                    <a:pt x="34" y="334"/>
                  </a:cubicBezTo>
                  <a:cubicBezTo>
                    <a:pt x="0" y="468"/>
                    <a:pt x="31" y="715"/>
                    <a:pt x="218" y="715"/>
                  </a:cubicBezTo>
                  <a:cubicBezTo>
                    <a:pt x="404" y="715"/>
                    <a:pt x="545" y="552"/>
                    <a:pt x="591" y="381"/>
                  </a:cubicBezTo>
                  <a:cubicBezTo>
                    <a:pt x="626" y="250"/>
                    <a:pt x="594" y="0"/>
                    <a:pt x="40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9"/>
            <p:cNvSpPr/>
            <p:nvPr/>
          </p:nvSpPr>
          <p:spPr>
            <a:xfrm>
              <a:off x="275203" y="3977874"/>
              <a:ext cx="13192" cy="11726"/>
            </a:xfrm>
            <a:custGeom>
              <a:avLst/>
              <a:gdLst/>
              <a:ahLst/>
              <a:cxnLst/>
              <a:rect l="l" t="t" r="r" b="b"/>
              <a:pathLst>
                <a:path w="315" h="280" extrusionOk="0">
                  <a:moveTo>
                    <a:pt x="184" y="0"/>
                  </a:moveTo>
                  <a:cubicBezTo>
                    <a:pt x="46" y="0"/>
                    <a:pt x="1" y="279"/>
                    <a:pt x="132" y="279"/>
                  </a:cubicBezTo>
                  <a:cubicBezTo>
                    <a:pt x="269" y="279"/>
                    <a:pt x="314" y="0"/>
                    <a:pt x="18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9"/>
            <p:cNvSpPr/>
            <p:nvPr/>
          </p:nvSpPr>
          <p:spPr>
            <a:xfrm>
              <a:off x="303932" y="3802189"/>
              <a:ext cx="32666" cy="31452"/>
            </a:xfrm>
            <a:custGeom>
              <a:avLst/>
              <a:gdLst/>
              <a:ahLst/>
              <a:cxnLst/>
              <a:rect l="l" t="t" r="r" b="b"/>
              <a:pathLst>
                <a:path w="780" h="751" extrusionOk="0">
                  <a:moveTo>
                    <a:pt x="420" y="1"/>
                  </a:moveTo>
                  <a:cubicBezTo>
                    <a:pt x="55" y="1"/>
                    <a:pt x="1" y="751"/>
                    <a:pt x="360" y="751"/>
                  </a:cubicBezTo>
                  <a:cubicBezTo>
                    <a:pt x="725" y="751"/>
                    <a:pt x="779" y="1"/>
                    <a:pt x="42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19"/>
          <p:cNvGrpSpPr/>
          <p:nvPr/>
        </p:nvGrpSpPr>
        <p:grpSpPr>
          <a:xfrm>
            <a:off x="492839" y="3579141"/>
            <a:ext cx="444520" cy="467445"/>
            <a:chOff x="2926048" y="4542746"/>
            <a:chExt cx="319960" cy="336461"/>
          </a:xfrm>
        </p:grpSpPr>
        <p:sp>
          <p:nvSpPr>
            <p:cNvPr id="278" name="Google Shape;278;p19"/>
            <p:cNvSpPr/>
            <p:nvPr/>
          </p:nvSpPr>
          <p:spPr>
            <a:xfrm>
              <a:off x="3022455" y="4817183"/>
              <a:ext cx="168" cy="168"/>
            </a:xfrm>
            <a:custGeom>
              <a:avLst/>
              <a:gdLst/>
              <a:ahLst/>
              <a:cxnLst/>
              <a:rect l="l" t="t" r="r" b="b"/>
              <a:pathLst>
                <a:path w="4" h="4" extrusionOk="0">
                  <a:moveTo>
                    <a:pt x="1" y="0"/>
                  </a:moveTo>
                  <a:cubicBezTo>
                    <a:pt x="1" y="3"/>
                    <a:pt x="2" y="3"/>
                    <a:pt x="3" y="3"/>
                  </a:cubicBezTo>
                  <a:cubicBezTo>
                    <a:pt x="2" y="3"/>
                    <a:pt x="1" y="0"/>
                    <a:pt x="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9"/>
            <p:cNvSpPr/>
            <p:nvPr/>
          </p:nvSpPr>
          <p:spPr>
            <a:xfrm>
              <a:off x="3014791" y="4816429"/>
              <a:ext cx="14281" cy="18804"/>
            </a:xfrm>
            <a:custGeom>
              <a:avLst/>
              <a:gdLst/>
              <a:ahLst/>
              <a:cxnLst/>
              <a:rect l="l" t="t" r="r" b="b"/>
              <a:pathLst>
                <a:path w="341" h="449" extrusionOk="0">
                  <a:moveTo>
                    <a:pt x="132" y="1"/>
                  </a:moveTo>
                  <a:cubicBezTo>
                    <a:pt x="127" y="1"/>
                    <a:pt x="121" y="2"/>
                    <a:pt x="116" y="3"/>
                  </a:cubicBezTo>
                  <a:cubicBezTo>
                    <a:pt x="89" y="13"/>
                    <a:pt x="66" y="31"/>
                    <a:pt x="49" y="52"/>
                  </a:cubicBezTo>
                  <a:cubicBezTo>
                    <a:pt x="30" y="77"/>
                    <a:pt x="17" y="104"/>
                    <a:pt x="11" y="132"/>
                  </a:cubicBezTo>
                  <a:cubicBezTo>
                    <a:pt x="7" y="153"/>
                    <a:pt x="6" y="172"/>
                    <a:pt x="3" y="192"/>
                  </a:cubicBezTo>
                  <a:cubicBezTo>
                    <a:pt x="2" y="203"/>
                    <a:pt x="6" y="214"/>
                    <a:pt x="6" y="224"/>
                  </a:cubicBezTo>
                  <a:cubicBezTo>
                    <a:pt x="3" y="234"/>
                    <a:pt x="3" y="243"/>
                    <a:pt x="2" y="253"/>
                  </a:cubicBezTo>
                  <a:cubicBezTo>
                    <a:pt x="1" y="279"/>
                    <a:pt x="3" y="294"/>
                    <a:pt x="13" y="315"/>
                  </a:cubicBezTo>
                  <a:cubicBezTo>
                    <a:pt x="17" y="329"/>
                    <a:pt x="21" y="340"/>
                    <a:pt x="28" y="352"/>
                  </a:cubicBezTo>
                  <a:cubicBezTo>
                    <a:pt x="30" y="356"/>
                    <a:pt x="34" y="363"/>
                    <a:pt x="37" y="368"/>
                  </a:cubicBezTo>
                  <a:cubicBezTo>
                    <a:pt x="48" y="386"/>
                    <a:pt x="60" y="401"/>
                    <a:pt x="71" y="416"/>
                  </a:cubicBezTo>
                  <a:cubicBezTo>
                    <a:pt x="90" y="434"/>
                    <a:pt x="114" y="444"/>
                    <a:pt x="142" y="448"/>
                  </a:cubicBezTo>
                  <a:cubicBezTo>
                    <a:pt x="155" y="447"/>
                    <a:pt x="166" y="444"/>
                    <a:pt x="180" y="444"/>
                  </a:cubicBezTo>
                  <a:cubicBezTo>
                    <a:pt x="209" y="436"/>
                    <a:pt x="234" y="422"/>
                    <a:pt x="257" y="401"/>
                  </a:cubicBezTo>
                  <a:cubicBezTo>
                    <a:pt x="274" y="383"/>
                    <a:pt x="292" y="363"/>
                    <a:pt x="302" y="341"/>
                  </a:cubicBezTo>
                  <a:cubicBezTo>
                    <a:pt x="318" y="319"/>
                    <a:pt x="327" y="294"/>
                    <a:pt x="333" y="268"/>
                  </a:cubicBezTo>
                  <a:cubicBezTo>
                    <a:pt x="340" y="245"/>
                    <a:pt x="341" y="220"/>
                    <a:pt x="338" y="197"/>
                  </a:cubicBezTo>
                  <a:cubicBezTo>
                    <a:pt x="335" y="172"/>
                    <a:pt x="331" y="151"/>
                    <a:pt x="321" y="131"/>
                  </a:cubicBezTo>
                  <a:cubicBezTo>
                    <a:pt x="308" y="108"/>
                    <a:pt x="291" y="89"/>
                    <a:pt x="266" y="77"/>
                  </a:cubicBezTo>
                  <a:cubicBezTo>
                    <a:pt x="257" y="73"/>
                    <a:pt x="247" y="68"/>
                    <a:pt x="239" y="63"/>
                  </a:cubicBezTo>
                  <a:cubicBezTo>
                    <a:pt x="231" y="56"/>
                    <a:pt x="220" y="51"/>
                    <a:pt x="209" y="48"/>
                  </a:cubicBezTo>
                  <a:lnTo>
                    <a:pt x="205" y="44"/>
                  </a:lnTo>
                  <a:cubicBezTo>
                    <a:pt x="203" y="37"/>
                    <a:pt x="197" y="31"/>
                    <a:pt x="192" y="25"/>
                  </a:cubicBezTo>
                  <a:cubicBezTo>
                    <a:pt x="190" y="24"/>
                    <a:pt x="185" y="21"/>
                    <a:pt x="181" y="18"/>
                  </a:cubicBezTo>
                  <a:cubicBezTo>
                    <a:pt x="173" y="10"/>
                    <a:pt x="163" y="3"/>
                    <a:pt x="151" y="3"/>
                  </a:cubicBezTo>
                  <a:cubicBezTo>
                    <a:pt x="144" y="2"/>
                    <a:pt x="138" y="1"/>
                    <a:pt x="1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9"/>
            <p:cNvSpPr/>
            <p:nvPr/>
          </p:nvSpPr>
          <p:spPr>
            <a:xfrm>
              <a:off x="3022287" y="4817099"/>
              <a:ext cx="168" cy="168"/>
            </a:xfrm>
            <a:custGeom>
              <a:avLst/>
              <a:gdLst/>
              <a:ahLst/>
              <a:cxnLst/>
              <a:rect l="l" t="t" r="r" b="b"/>
              <a:pathLst>
                <a:path w="4" h="4" extrusionOk="0">
                  <a:moveTo>
                    <a:pt x="1" y="1"/>
                  </a:moveTo>
                  <a:lnTo>
                    <a:pt x="3" y="4"/>
                  </a:lnTo>
                  <a:lnTo>
                    <a:pt x="3" y="4"/>
                  </a:ln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9"/>
            <p:cNvSpPr/>
            <p:nvPr/>
          </p:nvSpPr>
          <p:spPr>
            <a:xfrm>
              <a:off x="3021659" y="4816722"/>
              <a:ext cx="670" cy="419"/>
            </a:xfrm>
            <a:custGeom>
              <a:avLst/>
              <a:gdLst/>
              <a:ahLst/>
              <a:cxnLst/>
              <a:rect l="l" t="t" r="r" b="b"/>
              <a:pathLst>
                <a:path w="16" h="10" extrusionOk="0">
                  <a:moveTo>
                    <a:pt x="1" y="0"/>
                  </a:moveTo>
                  <a:cubicBezTo>
                    <a:pt x="1" y="1"/>
                    <a:pt x="1" y="1"/>
                    <a:pt x="2" y="1"/>
                  </a:cubicBezTo>
                  <a:lnTo>
                    <a:pt x="2" y="1"/>
                  </a:lnTo>
                  <a:lnTo>
                    <a:pt x="1" y="0"/>
                  </a:lnTo>
                  <a:close/>
                  <a:moveTo>
                    <a:pt x="2" y="1"/>
                  </a:moveTo>
                  <a:lnTo>
                    <a:pt x="16" y="10"/>
                  </a:lnTo>
                  <a:cubicBezTo>
                    <a:pt x="13" y="7"/>
                    <a:pt x="9" y="6"/>
                    <a:pt x="6" y="3"/>
                  </a:cubicBezTo>
                  <a:cubicBezTo>
                    <a:pt x="5" y="2"/>
                    <a:pt x="3" y="2"/>
                    <a:pt x="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9"/>
            <p:cNvSpPr/>
            <p:nvPr/>
          </p:nvSpPr>
          <p:spPr>
            <a:xfrm>
              <a:off x="3060314" y="4769942"/>
              <a:ext cx="13108" cy="13946"/>
            </a:xfrm>
            <a:custGeom>
              <a:avLst/>
              <a:gdLst/>
              <a:ahLst/>
              <a:cxnLst/>
              <a:rect l="l" t="t" r="r" b="b"/>
              <a:pathLst>
                <a:path w="313" h="333" extrusionOk="0">
                  <a:moveTo>
                    <a:pt x="204" y="0"/>
                  </a:moveTo>
                  <a:cubicBezTo>
                    <a:pt x="184" y="0"/>
                    <a:pt x="163" y="5"/>
                    <a:pt x="146" y="14"/>
                  </a:cubicBezTo>
                  <a:cubicBezTo>
                    <a:pt x="123" y="21"/>
                    <a:pt x="105" y="33"/>
                    <a:pt x="88" y="48"/>
                  </a:cubicBezTo>
                  <a:cubicBezTo>
                    <a:pt x="67" y="63"/>
                    <a:pt x="52" y="82"/>
                    <a:pt x="40" y="103"/>
                  </a:cubicBezTo>
                  <a:cubicBezTo>
                    <a:pt x="25" y="122"/>
                    <a:pt x="14" y="143"/>
                    <a:pt x="10" y="167"/>
                  </a:cubicBezTo>
                  <a:cubicBezTo>
                    <a:pt x="8" y="179"/>
                    <a:pt x="5" y="194"/>
                    <a:pt x="4" y="209"/>
                  </a:cubicBezTo>
                  <a:cubicBezTo>
                    <a:pt x="1" y="235"/>
                    <a:pt x="6" y="259"/>
                    <a:pt x="18" y="281"/>
                  </a:cubicBezTo>
                  <a:cubicBezTo>
                    <a:pt x="27" y="291"/>
                    <a:pt x="33" y="300"/>
                    <a:pt x="41" y="310"/>
                  </a:cubicBezTo>
                  <a:cubicBezTo>
                    <a:pt x="62" y="324"/>
                    <a:pt x="85" y="333"/>
                    <a:pt x="109" y="333"/>
                  </a:cubicBezTo>
                  <a:cubicBezTo>
                    <a:pt x="130" y="333"/>
                    <a:pt x="150" y="329"/>
                    <a:pt x="169" y="319"/>
                  </a:cubicBezTo>
                  <a:cubicBezTo>
                    <a:pt x="191" y="312"/>
                    <a:pt x="210" y="300"/>
                    <a:pt x="227" y="285"/>
                  </a:cubicBezTo>
                  <a:cubicBezTo>
                    <a:pt x="246" y="270"/>
                    <a:pt x="262" y="251"/>
                    <a:pt x="275" y="230"/>
                  </a:cubicBezTo>
                  <a:cubicBezTo>
                    <a:pt x="290" y="211"/>
                    <a:pt x="299" y="190"/>
                    <a:pt x="304" y="167"/>
                  </a:cubicBezTo>
                  <a:cubicBezTo>
                    <a:pt x="306" y="154"/>
                    <a:pt x="310" y="140"/>
                    <a:pt x="311" y="124"/>
                  </a:cubicBezTo>
                  <a:cubicBezTo>
                    <a:pt x="313" y="99"/>
                    <a:pt x="309" y="75"/>
                    <a:pt x="296" y="52"/>
                  </a:cubicBezTo>
                  <a:cubicBezTo>
                    <a:pt x="288" y="42"/>
                    <a:pt x="281" y="33"/>
                    <a:pt x="272" y="25"/>
                  </a:cubicBezTo>
                  <a:cubicBezTo>
                    <a:pt x="252" y="9"/>
                    <a:pt x="230" y="0"/>
                    <a:pt x="20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9"/>
            <p:cNvSpPr/>
            <p:nvPr/>
          </p:nvSpPr>
          <p:spPr>
            <a:xfrm>
              <a:off x="3082175" y="4713531"/>
              <a:ext cx="40624" cy="40372"/>
            </a:xfrm>
            <a:custGeom>
              <a:avLst/>
              <a:gdLst/>
              <a:ahLst/>
              <a:cxnLst/>
              <a:rect l="l" t="t" r="r" b="b"/>
              <a:pathLst>
                <a:path w="970" h="964" extrusionOk="0">
                  <a:moveTo>
                    <a:pt x="693" y="0"/>
                  </a:moveTo>
                  <a:cubicBezTo>
                    <a:pt x="670" y="0"/>
                    <a:pt x="646" y="4"/>
                    <a:pt x="623" y="11"/>
                  </a:cubicBezTo>
                  <a:cubicBezTo>
                    <a:pt x="569" y="18"/>
                    <a:pt x="517" y="35"/>
                    <a:pt x="470" y="66"/>
                  </a:cubicBezTo>
                  <a:cubicBezTo>
                    <a:pt x="422" y="95"/>
                    <a:pt x="382" y="130"/>
                    <a:pt x="345" y="171"/>
                  </a:cubicBezTo>
                  <a:cubicBezTo>
                    <a:pt x="312" y="192"/>
                    <a:pt x="283" y="216"/>
                    <a:pt x="253" y="239"/>
                  </a:cubicBezTo>
                  <a:cubicBezTo>
                    <a:pt x="249" y="244"/>
                    <a:pt x="242" y="249"/>
                    <a:pt x="237" y="255"/>
                  </a:cubicBezTo>
                  <a:cubicBezTo>
                    <a:pt x="208" y="285"/>
                    <a:pt x="180" y="317"/>
                    <a:pt x="150" y="350"/>
                  </a:cubicBezTo>
                  <a:cubicBezTo>
                    <a:pt x="134" y="369"/>
                    <a:pt x="116" y="399"/>
                    <a:pt x="102" y="424"/>
                  </a:cubicBezTo>
                  <a:cubicBezTo>
                    <a:pt x="62" y="480"/>
                    <a:pt x="33" y="541"/>
                    <a:pt x="16" y="609"/>
                  </a:cubicBezTo>
                  <a:cubicBezTo>
                    <a:pt x="1" y="668"/>
                    <a:pt x="1" y="729"/>
                    <a:pt x="14" y="788"/>
                  </a:cubicBezTo>
                  <a:cubicBezTo>
                    <a:pt x="28" y="843"/>
                    <a:pt x="56" y="887"/>
                    <a:pt x="101" y="920"/>
                  </a:cubicBezTo>
                  <a:cubicBezTo>
                    <a:pt x="142" y="949"/>
                    <a:pt x="186" y="963"/>
                    <a:pt x="233" y="963"/>
                  </a:cubicBezTo>
                  <a:cubicBezTo>
                    <a:pt x="239" y="963"/>
                    <a:pt x="245" y="963"/>
                    <a:pt x="251" y="962"/>
                  </a:cubicBezTo>
                  <a:lnTo>
                    <a:pt x="260" y="962"/>
                  </a:lnTo>
                  <a:cubicBezTo>
                    <a:pt x="291" y="957"/>
                    <a:pt x="323" y="953"/>
                    <a:pt x="353" y="946"/>
                  </a:cubicBezTo>
                  <a:lnTo>
                    <a:pt x="355" y="946"/>
                  </a:lnTo>
                  <a:cubicBezTo>
                    <a:pt x="375" y="951"/>
                    <a:pt x="396" y="953"/>
                    <a:pt x="416" y="953"/>
                  </a:cubicBezTo>
                  <a:cubicBezTo>
                    <a:pt x="439" y="953"/>
                    <a:pt x="462" y="950"/>
                    <a:pt x="486" y="943"/>
                  </a:cubicBezTo>
                  <a:cubicBezTo>
                    <a:pt x="542" y="937"/>
                    <a:pt x="592" y="919"/>
                    <a:pt x="638" y="888"/>
                  </a:cubicBezTo>
                  <a:cubicBezTo>
                    <a:pt x="670" y="865"/>
                    <a:pt x="703" y="839"/>
                    <a:pt x="734" y="815"/>
                  </a:cubicBezTo>
                  <a:cubicBezTo>
                    <a:pt x="799" y="756"/>
                    <a:pt x="849" y="686"/>
                    <a:pt x="887" y="607"/>
                  </a:cubicBezTo>
                  <a:cubicBezTo>
                    <a:pt x="908" y="554"/>
                    <a:pt x="928" y="500"/>
                    <a:pt x="944" y="446"/>
                  </a:cubicBezTo>
                  <a:lnTo>
                    <a:pt x="950" y="431"/>
                  </a:lnTo>
                  <a:cubicBezTo>
                    <a:pt x="950" y="430"/>
                    <a:pt x="951" y="427"/>
                    <a:pt x="951" y="424"/>
                  </a:cubicBezTo>
                  <a:cubicBezTo>
                    <a:pt x="955" y="405"/>
                    <a:pt x="956" y="386"/>
                    <a:pt x="958" y="369"/>
                  </a:cubicBezTo>
                  <a:cubicBezTo>
                    <a:pt x="970" y="332"/>
                    <a:pt x="970" y="297"/>
                    <a:pt x="962" y="262"/>
                  </a:cubicBezTo>
                  <a:cubicBezTo>
                    <a:pt x="963" y="228"/>
                    <a:pt x="955" y="195"/>
                    <a:pt x="936" y="167"/>
                  </a:cubicBezTo>
                  <a:cubicBezTo>
                    <a:pt x="931" y="152"/>
                    <a:pt x="925" y="136"/>
                    <a:pt x="917" y="121"/>
                  </a:cubicBezTo>
                  <a:cubicBezTo>
                    <a:pt x="882" y="66"/>
                    <a:pt x="833" y="30"/>
                    <a:pt x="768" y="11"/>
                  </a:cubicBezTo>
                  <a:cubicBezTo>
                    <a:pt x="743" y="4"/>
                    <a:pt x="718" y="0"/>
                    <a:pt x="69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9"/>
            <p:cNvSpPr/>
            <p:nvPr/>
          </p:nvSpPr>
          <p:spPr>
            <a:xfrm>
              <a:off x="3101984" y="4807760"/>
              <a:ext cx="14700" cy="11224"/>
            </a:xfrm>
            <a:custGeom>
              <a:avLst/>
              <a:gdLst/>
              <a:ahLst/>
              <a:cxnLst/>
              <a:rect l="l" t="t" r="r" b="b"/>
              <a:pathLst>
                <a:path w="351" h="268" extrusionOk="0">
                  <a:moveTo>
                    <a:pt x="191" y="0"/>
                  </a:moveTo>
                  <a:cubicBezTo>
                    <a:pt x="169" y="0"/>
                    <a:pt x="147" y="4"/>
                    <a:pt x="127" y="12"/>
                  </a:cubicBezTo>
                  <a:cubicBezTo>
                    <a:pt x="113" y="19"/>
                    <a:pt x="98" y="25"/>
                    <a:pt x="86" y="31"/>
                  </a:cubicBezTo>
                  <a:cubicBezTo>
                    <a:pt x="67" y="41"/>
                    <a:pt x="52" y="55"/>
                    <a:pt x="39" y="71"/>
                  </a:cubicBezTo>
                  <a:cubicBezTo>
                    <a:pt x="28" y="79"/>
                    <a:pt x="21" y="88"/>
                    <a:pt x="16" y="101"/>
                  </a:cubicBezTo>
                  <a:cubicBezTo>
                    <a:pt x="6" y="116"/>
                    <a:pt x="1" y="130"/>
                    <a:pt x="1" y="149"/>
                  </a:cubicBezTo>
                  <a:cubicBezTo>
                    <a:pt x="2" y="160"/>
                    <a:pt x="5" y="171"/>
                    <a:pt x="6" y="182"/>
                  </a:cubicBezTo>
                  <a:cubicBezTo>
                    <a:pt x="13" y="198"/>
                    <a:pt x="22" y="212"/>
                    <a:pt x="36" y="223"/>
                  </a:cubicBezTo>
                  <a:cubicBezTo>
                    <a:pt x="39" y="224"/>
                    <a:pt x="39" y="225"/>
                    <a:pt x="40" y="228"/>
                  </a:cubicBezTo>
                  <a:cubicBezTo>
                    <a:pt x="41" y="229"/>
                    <a:pt x="43" y="232"/>
                    <a:pt x="46" y="235"/>
                  </a:cubicBezTo>
                  <a:cubicBezTo>
                    <a:pt x="48" y="238"/>
                    <a:pt x="52" y="242"/>
                    <a:pt x="55" y="243"/>
                  </a:cubicBezTo>
                  <a:cubicBezTo>
                    <a:pt x="66" y="252"/>
                    <a:pt x="75" y="259"/>
                    <a:pt x="89" y="262"/>
                  </a:cubicBezTo>
                  <a:lnTo>
                    <a:pt x="94" y="262"/>
                  </a:lnTo>
                  <a:cubicBezTo>
                    <a:pt x="100" y="263"/>
                    <a:pt x="104" y="263"/>
                    <a:pt x="109" y="265"/>
                  </a:cubicBezTo>
                  <a:cubicBezTo>
                    <a:pt x="117" y="267"/>
                    <a:pt x="124" y="268"/>
                    <a:pt x="132" y="268"/>
                  </a:cubicBezTo>
                  <a:cubicBezTo>
                    <a:pt x="138" y="268"/>
                    <a:pt x="145" y="267"/>
                    <a:pt x="151" y="266"/>
                  </a:cubicBezTo>
                  <a:cubicBezTo>
                    <a:pt x="162" y="265"/>
                    <a:pt x="172" y="262"/>
                    <a:pt x="182" y="259"/>
                  </a:cubicBezTo>
                  <a:cubicBezTo>
                    <a:pt x="197" y="255"/>
                    <a:pt x="203" y="251"/>
                    <a:pt x="212" y="247"/>
                  </a:cubicBezTo>
                  <a:cubicBezTo>
                    <a:pt x="215" y="247"/>
                    <a:pt x="215" y="244"/>
                    <a:pt x="216" y="244"/>
                  </a:cubicBezTo>
                  <a:cubicBezTo>
                    <a:pt x="224" y="238"/>
                    <a:pt x="233" y="232"/>
                    <a:pt x="242" y="225"/>
                  </a:cubicBezTo>
                  <a:cubicBezTo>
                    <a:pt x="243" y="224"/>
                    <a:pt x="245" y="224"/>
                    <a:pt x="246" y="223"/>
                  </a:cubicBezTo>
                  <a:cubicBezTo>
                    <a:pt x="265" y="212"/>
                    <a:pt x="280" y="198"/>
                    <a:pt x="294" y="183"/>
                  </a:cubicBezTo>
                  <a:cubicBezTo>
                    <a:pt x="299" y="179"/>
                    <a:pt x="300" y="174"/>
                    <a:pt x="306" y="168"/>
                  </a:cubicBezTo>
                  <a:cubicBezTo>
                    <a:pt x="323" y="155"/>
                    <a:pt x="337" y="140"/>
                    <a:pt x="344" y="120"/>
                  </a:cubicBezTo>
                  <a:cubicBezTo>
                    <a:pt x="351" y="105"/>
                    <a:pt x="351" y="87"/>
                    <a:pt x="345" y="72"/>
                  </a:cubicBezTo>
                  <a:cubicBezTo>
                    <a:pt x="333" y="55"/>
                    <a:pt x="323" y="41"/>
                    <a:pt x="310" y="33"/>
                  </a:cubicBezTo>
                  <a:cubicBezTo>
                    <a:pt x="306" y="31"/>
                    <a:pt x="304" y="27"/>
                    <a:pt x="300" y="26"/>
                  </a:cubicBezTo>
                  <a:cubicBezTo>
                    <a:pt x="299" y="26"/>
                    <a:pt x="298" y="25"/>
                    <a:pt x="298" y="25"/>
                  </a:cubicBezTo>
                  <a:cubicBezTo>
                    <a:pt x="287" y="19"/>
                    <a:pt x="277" y="14"/>
                    <a:pt x="266" y="11"/>
                  </a:cubicBezTo>
                  <a:cubicBezTo>
                    <a:pt x="265" y="11"/>
                    <a:pt x="264" y="10"/>
                    <a:pt x="264" y="10"/>
                  </a:cubicBezTo>
                  <a:lnTo>
                    <a:pt x="260" y="10"/>
                  </a:lnTo>
                  <a:cubicBezTo>
                    <a:pt x="250" y="7"/>
                    <a:pt x="237" y="4"/>
                    <a:pt x="226" y="3"/>
                  </a:cubicBezTo>
                  <a:lnTo>
                    <a:pt x="205" y="3"/>
                  </a:lnTo>
                  <a:cubicBezTo>
                    <a:pt x="200" y="3"/>
                    <a:pt x="196" y="0"/>
                    <a:pt x="1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9"/>
            <p:cNvSpPr/>
            <p:nvPr/>
          </p:nvSpPr>
          <p:spPr>
            <a:xfrm>
              <a:off x="3051058" y="4846582"/>
              <a:ext cx="31619" cy="26343"/>
            </a:xfrm>
            <a:custGeom>
              <a:avLst/>
              <a:gdLst/>
              <a:ahLst/>
              <a:cxnLst/>
              <a:rect l="l" t="t" r="r" b="b"/>
              <a:pathLst>
                <a:path w="755" h="629" extrusionOk="0">
                  <a:moveTo>
                    <a:pt x="471" y="1"/>
                  </a:moveTo>
                  <a:cubicBezTo>
                    <a:pt x="290" y="1"/>
                    <a:pt x="100" y="154"/>
                    <a:pt x="50" y="325"/>
                  </a:cubicBezTo>
                  <a:cubicBezTo>
                    <a:pt x="1" y="495"/>
                    <a:pt x="111" y="628"/>
                    <a:pt x="283" y="628"/>
                  </a:cubicBezTo>
                  <a:cubicBezTo>
                    <a:pt x="464" y="628"/>
                    <a:pt x="654" y="475"/>
                    <a:pt x="706" y="304"/>
                  </a:cubicBezTo>
                  <a:cubicBezTo>
                    <a:pt x="755" y="135"/>
                    <a:pt x="645" y="1"/>
                    <a:pt x="47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a:off x="2926048" y="4846289"/>
              <a:ext cx="31410" cy="32918"/>
            </a:xfrm>
            <a:custGeom>
              <a:avLst/>
              <a:gdLst/>
              <a:ahLst/>
              <a:cxnLst/>
              <a:rect l="l" t="t" r="r" b="b"/>
              <a:pathLst>
                <a:path w="750" h="786" extrusionOk="0">
                  <a:moveTo>
                    <a:pt x="425" y="1"/>
                  </a:moveTo>
                  <a:cubicBezTo>
                    <a:pt x="398" y="2"/>
                    <a:pt x="371" y="6"/>
                    <a:pt x="344" y="8"/>
                  </a:cubicBezTo>
                  <a:cubicBezTo>
                    <a:pt x="298" y="17"/>
                    <a:pt x="257" y="37"/>
                    <a:pt x="223" y="67"/>
                  </a:cubicBezTo>
                  <a:cubicBezTo>
                    <a:pt x="181" y="94"/>
                    <a:pt x="143" y="128"/>
                    <a:pt x="115" y="170"/>
                  </a:cubicBezTo>
                  <a:cubicBezTo>
                    <a:pt x="96" y="203"/>
                    <a:pt x="78" y="233"/>
                    <a:pt x="59" y="265"/>
                  </a:cubicBezTo>
                  <a:cubicBezTo>
                    <a:pt x="33" y="314"/>
                    <a:pt x="18" y="365"/>
                    <a:pt x="13" y="420"/>
                  </a:cubicBezTo>
                  <a:cubicBezTo>
                    <a:pt x="2" y="467"/>
                    <a:pt x="1" y="516"/>
                    <a:pt x="12" y="565"/>
                  </a:cubicBezTo>
                  <a:cubicBezTo>
                    <a:pt x="20" y="594"/>
                    <a:pt x="28" y="622"/>
                    <a:pt x="39" y="650"/>
                  </a:cubicBezTo>
                  <a:cubicBezTo>
                    <a:pt x="54" y="691"/>
                    <a:pt x="81" y="721"/>
                    <a:pt x="116" y="741"/>
                  </a:cubicBezTo>
                  <a:cubicBezTo>
                    <a:pt x="147" y="771"/>
                    <a:pt x="182" y="784"/>
                    <a:pt x="227" y="786"/>
                  </a:cubicBezTo>
                  <a:cubicBezTo>
                    <a:pt x="254" y="784"/>
                    <a:pt x="281" y="780"/>
                    <a:pt x="309" y="779"/>
                  </a:cubicBezTo>
                  <a:cubicBezTo>
                    <a:pt x="353" y="768"/>
                    <a:pt x="394" y="748"/>
                    <a:pt x="428" y="719"/>
                  </a:cubicBezTo>
                  <a:cubicBezTo>
                    <a:pt x="471" y="692"/>
                    <a:pt x="508" y="658"/>
                    <a:pt x="536" y="616"/>
                  </a:cubicBezTo>
                  <a:cubicBezTo>
                    <a:pt x="555" y="584"/>
                    <a:pt x="574" y="554"/>
                    <a:pt x="593" y="521"/>
                  </a:cubicBezTo>
                  <a:cubicBezTo>
                    <a:pt x="609" y="487"/>
                    <a:pt x="622" y="454"/>
                    <a:pt x="630" y="418"/>
                  </a:cubicBezTo>
                  <a:cubicBezTo>
                    <a:pt x="643" y="406"/>
                    <a:pt x="656" y="394"/>
                    <a:pt x="669" y="382"/>
                  </a:cubicBezTo>
                  <a:cubicBezTo>
                    <a:pt x="717" y="332"/>
                    <a:pt x="749" y="266"/>
                    <a:pt x="744" y="197"/>
                  </a:cubicBezTo>
                  <a:cubicBezTo>
                    <a:pt x="741" y="170"/>
                    <a:pt x="736" y="149"/>
                    <a:pt x="722" y="125"/>
                  </a:cubicBezTo>
                  <a:cubicBezTo>
                    <a:pt x="717" y="115"/>
                    <a:pt x="707" y="108"/>
                    <a:pt x="698" y="101"/>
                  </a:cubicBezTo>
                  <a:cubicBezTo>
                    <a:pt x="684" y="89"/>
                    <a:pt x="669" y="82"/>
                    <a:pt x="650" y="82"/>
                  </a:cubicBezTo>
                  <a:cubicBezTo>
                    <a:pt x="624" y="82"/>
                    <a:pt x="597" y="77"/>
                    <a:pt x="572" y="75"/>
                  </a:cubicBezTo>
                  <a:cubicBezTo>
                    <a:pt x="562" y="63"/>
                    <a:pt x="548" y="54"/>
                    <a:pt x="535" y="45"/>
                  </a:cubicBezTo>
                  <a:cubicBezTo>
                    <a:pt x="504" y="16"/>
                    <a:pt x="468" y="2"/>
                    <a:pt x="42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3143319" y="4629311"/>
              <a:ext cx="42466" cy="28813"/>
            </a:xfrm>
            <a:custGeom>
              <a:avLst/>
              <a:gdLst/>
              <a:ahLst/>
              <a:cxnLst/>
              <a:rect l="l" t="t" r="r" b="b"/>
              <a:pathLst>
                <a:path w="1014" h="688" extrusionOk="0">
                  <a:moveTo>
                    <a:pt x="585" y="1"/>
                  </a:moveTo>
                  <a:cubicBezTo>
                    <a:pt x="246" y="1"/>
                    <a:pt x="1" y="688"/>
                    <a:pt x="429" y="688"/>
                  </a:cubicBezTo>
                  <a:cubicBezTo>
                    <a:pt x="768" y="688"/>
                    <a:pt x="1013" y="1"/>
                    <a:pt x="58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9"/>
            <p:cNvSpPr/>
            <p:nvPr/>
          </p:nvSpPr>
          <p:spPr>
            <a:xfrm>
              <a:off x="3187209" y="4604225"/>
              <a:ext cx="7915" cy="7999"/>
            </a:xfrm>
            <a:custGeom>
              <a:avLst/>
              <a:gdLst/>
              <a:ahLst/>
              <a:cxnLst/>
              <a:rect l="l" t="t" r="r" b="b"/>
              <a:pathLst>
                <a:path w="189" h="191" extrusionOk="0">
                  <a:moveTo>
                    <a:pt x="91" y="0"/>
                  </a:moveTo>
                  <a:cubicBezTo>
                    <a:pt x="1" y="0"/>
                    <a:pt x="7" y="190"/>
                    <a:pt x="100" y="190"/>
                  </a:cubicBezTo>
                  <a:cubicBezTo>
                    <a:pt x="189" y="189"/>
                    <a:pt x="182" y="0"/>
                    <a:pt x="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9"/>
            <p:cNvSpPr/>
            <p:nvPr/>
          </p:nvSpPr>
          <p:spPr>
            <a:xfrm>
              <a:off x="3207353" y="4542746"/>
              <a:ext cx="38655" cy="30363"/>
            </a:xfrm>
            <a:custGeom>
              <a:avLst/>
              <a:gdLst/>
              <a:ahLst/>
              <a:cxnLst/>
              <a:rect l="l" t="t" r="r" b="b"/>
              <a:pathLst>
                <a:path w="923" h="725" extrusionOk="0">
                  <a:moveTo>
                    <a:pt x="536" y="0"/>
                  </a:moveTo>
                  <a:cubicBezTo>
                    <a:pt x="191" y="0"/>
                    <a:pt x="1" y="724"/>
                    <a:pt x="387" y="724"/>
                  </a:cubicBezTo>
                  <a:cubicBezTo>
                    <a:pt x="733" y="723"/>
                    <a:pt x="923" y="0"/>
                    <a:pt x="5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a:off x="3034097" y="4666249"/>
              <a:ext cx="20772" cy="14197"/>
            </a:xfrm>
            <a:custGeom>
              <a:avLst/>
              <a:gdLst/>
              <a:ahLst/>
              <a:cxnLst/>
              <a:rect l="l" t="t" r="r" b="b"/>
              <a:pathLst>
                <a:path w="496" h="339" extrusionOk="0">
                  <a:moveTo>
                    <a:pt x="346" y="1"/>
                  </a:moveTo>
                  <a:cubicBezTo>
                    <a:pt x="342" y="1"/>
                    <a:pt x="338" y="1"/>
                    <a:pt x="334" y="1"/>
                  </a:cubicBezTo>
                  <a:cubicBezTo>
                    <a:pt x="315" y="2"/>
                    <a:pt x="299" y="5"/>
                    <a:pt x="280" y="8"/>
                  </a:cubicBezTo>
                  <a:cubicBezTo>
                    <a:pt x="261" y="15"/>
                    <a:pt x="243" y="19"/>
                    <a:pt x="224" y="26"/>
                  </a:cubicBezTo>
                  <a:cubicBezTo>
                    <a:pt x="219" y="28"/>
                    <a:pt x="213" y="31"/>
                    <a:pt x="209" y="35"/>
                  </a:cubicBezTo>
                  <a:cubicBezTo>
                    <a:pt x="205" y="36"/>
                    <a:pt x="202" y="36"/>
                    <a:pt x="198" y="38"/>
                  </a:cubicBezTo>
                  <a:lnTo>
                    <a:pt x="166" y="46"/>
                  </a:lnTo>
                  <a:cubicBezTo>
                    <a:pt x="158" y="49"/>
                    <a:pt x="151" y="51"/>
                    <a:pt x="143" y="55"/>
                  </a:cubicBezTo>
                  <a:cubicBezTo>
                    <a:pt x="135" y="58"/>
                    <a:pt x="128" y="59"/>
                    <a:pt x="118" y="63"/>
                  </a:cubicBezTo>
                  <a:cubicBezTo>
                    <a:pt x="105" y="70"/>
                    <a:pt x="94" y="77"/>
                    <a:pt x="80" y="85"/>
                  </a:cubicBezTo>
                  <a:cubicBezTo>
                    <a:pt x="78" y="85"/>
                    <a:pt x="78" y="87"/>
                    <a:pt x="76" y="87"/>
                  </a:cubicBezTo>
                  <a:cubicBezTo>
                    <a:pt x="74" y="89"/>
                    <a:pt x="70" y="92"/>
                    <a:pt x="67" y="93"/>
                  </a:cubicBezTo>
                  <a:cubicBezTo>
                    <a:pt x="51" y="104"/>
                    <a:pt x="37" y="116"/>
                    <a:pt x="28" y="131"/>
                  </a:cubicBezTo>
                  <a:cubicBezTo>
                    <a:pt x="15" y="143"/>
                    <a:pt x="9" y="158"/>
                    <a:pt x="3" y="173"/>
                  </a:cubicBezTo>
                  <a:cubicBezTo>
                    <a:pt x="2" y="184"/>
                    <a:pt x="2" y="194"/>
                    <a:pt x="1" y="203"/>
                  </a:cubicBezTo>
                  <a:cubicBezTo>
                    <a:pt x="2" y="223"/>
                    <a:pt x="9" y="240"/>
                    <a:pt x="22" y="255"/>
                  </a:cubicBezTo>
                  <a:cubicBezTo>
                    <a:pt x="24" y="257"/>
                    <a:pt x="26" y="260"/>
                    <a:pt x="29" y="261"/>
                  </a:cubicBezTo>
                  <a:cubicBezTo>
                    <a:pt x="48" y="283"/>
                    <a:pt x="70" y="289"/>
                    <a:pt x="95" y="298"/>
                  </a:cubicBezTo>
                  <a:cubicBezTo>
                    <a:pt x="104" y="301"/>
                    <a:pt x="112" y="305"/>
                    <a:pt x="123" y="306"/>
                  </a:cubicBezTo>
                  <a:lnTo>
                    <a:pt x="124" y="306"/>
                  </a:lnTo>
                  <a:cubicBezTo>
                    <a:pt x="136" y="316"/>
                    <a:pt x="148" y="322"/>
                    <a:pt x="163" y="326"/>
                  </a:cubicBezTo>
                  <a:cubicBezTo>
                    <a:pt x="183" y="335"/>
                    <a:pt x="205" y="339"/>
                    <a:pt x="227" y="339"/>
                  </a:cubicBezTo>
                  <a:cubicBezTo>
                    <a:pt x="230" y="339"/>
                    <a:pt x="233" y="339"/>
                    <a:pt x="236" y="339"/>
                  </a:cubicBezTo>
                  <a:lnTo>
                    <a:pt x="291" y="332"/>
                  </a:lnTo>
                  <a:cubicBezTo>
                    <a:pt x="308" y="325"/>
                    <a:pt x="327" y="320"/>
                    <a:pt x="346" y="313"/>
                  </a:cubicBezTo>
                  <a:cubicBezTo>
                    <a:pt x="373" y="302"/>
                    <a:pt x="396" y="287"/>
                    <a:pt x="417" y="267"/>
                  </a:cubicBezTo>
                  <a:cubicBezTo>
                    <a:pt x="433" y="257"/>
                    <a:pt x="444" y="245"/>
                    <a:pt x="453" y="230"/>
                  </a:cubicBezTo>
                  <a:cubicBezTo>
                    <a:pt x="470" y="211"/>
                    <a:pt x="480" y="191"/>
                    <a:pt x="487" y="167"/>
                  </a:cubicBezTo>
                  <a:cubicBezTo>
                    <a:pt x="489" y="152"/>
                    <a:pt x="490" y="138"/>
                    <a:pt x="491" y="123"/>
                  </a:cubicBezTo>
                  <a:cubicBezTo>
                    <a:pt x="495" y="108"/>
                    <a:pt x="491" y="95"/>
                    <a:pt x="489" y="80"/>
                  </a:cubicBezTo>
                  <a:cubicBezTo>
                    <a:pt x="480" y="58"/>
                    <a:pt x="465" y="43"/>
                    <a:pt x="446" y="34"/>
                  </a:cubicBezTo>
                  <a:cubicBezTo>
                    <a:pt x="434" y="23"/>
                    <a:pt x="422" y="16"/>
                    <a:pt x="407" y="12"/>
                  </a:cubicBezTo>
                  <a:cubicBezTo>
                    <a:pt x="387" y="4"/>
                    <a:pt x="367" y="1"/>
                    <a:pt x="34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9"/>
            <p:cNvSpPr/>
            <p:nvPr/>
          </p:nvSpPr>
          <p:spPr>
            <a:xfrm>
              <a:off x="3009681" y="4704862"/>
              <a:ext cx="7957" cy="7999"/>
            </a:xfrm>
            <a:custGeom>
              <a:avLst/>
              <a:gdLst/>
              <a:ahLst/>
              <a:cxnLst/>
              <a:rect l="l" t="t" r="r" b="b"/>
              <a:pathLst>
                <a:path w="190" h="191" extrusionOk="0">
                  <a:moveTo>
                    <a:pt x="90" y="1"/>
                  </a:moveTo>
                  <a:cubicBezTo>
                    <a:pt x="1" y="1"/>
                    <a:pt x="7" y="191"/>
                    <a:pt x="98" y="191"/>
                  </a:cubicBezTo>
                  <a:cubicBezTo>
                    <a:pt x="189" y="189"/>
                    <a:pt x="182" y="1"/>
                    <a:pt x="9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19"/>
          <p:cNvGrpSpPr/>
          <p:nvPr/>
        </p:nvGrpSpPr>
        <p:grpSpPr>
          <a:xfrm>
            <a:off x="8187938" y="845075"/>
            <a:ext cx="481916" cy="232652"/>
            <a:chOff x="4271720" y="4639781"/>
            <a:chExt cx="283064" cy="136653"/>
          </a:xfrm>
        </p:grpSpPr>
        <p:sp>
          <p:nvSpPr>
            <p:cNvPr id="293" name="Google Shape;293;p19"/>
            <p:cNvSpPr/>
            <p:nvPr/>
          </p:nvSpPr>
          <p:spPr>
            <a:xfrm>
              <a:off x="4417963" y="4647361"/>
              <a:ext cx="44309" cy="60475"/>
            </a:xfrm>
            <a:custGeom>
              <a:avLst/>
              <a:gdLst/>
              <a:ahLst/>
              <a:cxnLst/>
              <a:rect l="l" t="t" r="r" b="b"/>
              <a:pathLst>
                <a:path w="1058" h="1444" extrusionOk="0">
                  <a:moveTo>
                    <a:pt x="637" y="1"/>
                  </a:moveTo>
                  <a:cubicBezTo>
                    <a:pt x="587" y="1"/>
                    <a:pt x="537" y="12"/>
                    <a:pt x="490" y="32"/>
                  </a:cubicBezTo>
                  <a:cubicBezTo>
                    <a:pt x="486" y="33"/>
                    <a:pt x="482" y="35"/>
                    <a:pt x="476" y="37"/>
                  </a:cubicBezTo>
                  <a:cubicBezTo>
                    <a:pt x="461" y="41"/>
                    <a:pt x="447" y="45"/>
                    <a:pt x="429" y="45"/>
                  </a:cubicBezTo>
                  <a:lnTo>
                    <a:pt x="318" y="87"/>
                  </a:lnTo>
                  <a:cubicBezTo>
                    <a:pt x="284" y="113"/>
                    <a:pt x="250" y="140"/>
                    <a:pt x="216" y="166"/>
                  </a:cubicBezTo>
                  <a:cubicBezTo>
                    <a:pt x="211" y="170"/>
                    <a:pt x="132" y="269"/>
                    <a:pt x="129" y="276"/>
                  </a:cubicBezTo>
                  <a:lnTo>
                    <a:pt x="63" y="407"/>
                  </a:lnTo>
                  <a:lnTo>
                    <a:pt x="22" y="561"/>
                  </a:lnTo>
                  <a:cubicBezTo>
                    <a:pt x="1" y="669"/>
                    <a:pt x="9" y="703"/>
                    <a:pt x="21" y="794"/>
                  </a:cubicBezTo>
                  <a:cubicBezTo>
                    <a:pt x="22" y="843"/>
                    <a:pt x="33" y="889"/>
                    <a:pt x="53" y="933"/>
                  </a:cubicBezTo>
                  <a:cubicBezTo>
                    <a:pt x="63" y="977"/>
                    <a:pt x="82" y="1016"/>
                    <a:pt x="112" y="1051"/>
                  </a:cubicBezTo>
                  <a:cubicBezTo>
                    <a:pt x="123" y="1069"/>
                    <a:pt x="135" y="1092"/>
                    <a:pt x="151" y="1110"/>
                  </a:cubicBezTo>
                  <a:cubicBezTo>
                    <a:pt x="155" y="1112"/>
                    <a:pt x="158" y="1114"/>
                    <a:pt x="162" y="1118"/>
                  </a:cubicBezTo>
                  <a:cubicBezTo>
                    <a:pt x="171" y="1148"/>
                    <a:pt x="184" y="1180"/>
                    <a:pt x="196" y="1209"/>
                  </a:cubicBezTo>
                  <a:cubicBezTo>
                    <a:pt x="232" y="1290"/>
                    <a:pt x="291" y="1354"/>
                    <a:pt x="365" y="1401"/>
                  </a:cubicBezTo>
                  <a:cubicBezTo>
                    <a:pt x="409" y="1430"/>
                    <a:pt x="456" y="1444"/>
                    <a:pt x="506" y="1444"/>
                  </a:cubicBezTo>
                  <a:cubicBezTo>
                    <a:pt x="518" y="1444"/>
                    <a:pt x="529" y="1443"/>
                    <a:pt x="541" y="1442"/>
                  </a:cubicBezTo>
                  <a:cubicBezTo>
                    <a:pt x="548" y="1442"/>
                    <a:pt x="555" y="1442"/>
                    <a:pt x="561" y="1442"/>
                  </a:cubicBezTo>
                  <a:cubicBezTo>
                    <a:pt x="616" y="1442"/>
                    <a:pt x="669" y="1427"/>
                    <a:pt x="719" y="1396"/>
                  </a:cubicBezTo>
                  <a:cubicBezTo>
                    <a:pt x="800" y="1347"/>
                    <a:pt x="867" y="1282"/>
                    <a:pt x="916" y="1200"/>
                  </a:cubicBezTo>
                  <a:cubicBezTo>
                    <a:pt x="978" y="1092"/>
                    <a:pt x="1031" y="975"/>
                    <a:pt x="1043" y="848"/>
                  </a:cubicBezTo>
                  <a:cubicBezTo>
                    <a:pt x="1050" y="777"/>
                    <a:pt x="1058" y="706"/>
                    <a:pt x="1057" y="635"/>
                  </a:cubicBezTo>
                  <a:cubicBezTo>
                    <a:pt x="1058" y="603"/>
                    <a:pt x="1051" y="569"/>
                    <a:pt x="1048" y="535"/>
                  </a:cubicBezTo>
                  <a:cubicBezTo>
                    <a:pt x="1046" y="432"/>
                    <a:pt x="1023" y="333"/>
                    <a:pt x="978" y="241"/>
                  </a:cubicBezTo>
                  <a:cubicBezTo>
                    <a:pt x="951" y="176"/>
                    <a:pt x="910" y="125"/>
                    <a:pt x="855" y="87"/>
                  </a:cubicBezTo>
                  <a:cubicBezTo>
                    <a:pt x="810" y="41"/>
                    <a:pt x="757" y="14"/>
                    <a:pt x="691" y="5"/>
                  </a:cubicBezTo>
                  <a:cubicBezTo>
                    <a:pt x="673" y="2"/>
                    <a:pt x="655" y="1"/>
                    <a:pt x="637"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9"/>
            <p:cNvSpPr/>
            <p:nvPr/>
          </p:nvSpPr>
          <p:spPr>
            <a:xfrm>
              <a:off x="4381611" y="4655444"/>
              <a:ext cx="15035" cy="18595"/>
            </a:xfrm>
            <a:custGeom>
              <a:avLst/>
              <a:gdLst/>
              <a:ahLst/>
              <a:cxnLst/>
              <a:rect l="l" t="t" r="r" b="b"/>
              <a:pathLst>
                <a:path w="359" h="444" extrusionOk="0">
                  <a:moveTo>
                    <a:pt x="218" y="0"/>
                  </a:moveTo>
                  <a:cubicBezTo>
                    <a:pt x="212" y="0"/>
                    <a:pt x="205" y="1"/>
                    <a:pt x="199" y="2"/>
                  </a:cubicBezTo>
                  <a:cubicBezTo>
                    <a:pt x="169" y="6"/>
                    <a:pt x="143" y="22"/>
                    <a:pt x="122" y="42"/>
                  </a:cubicBezTo>
                  <a:cubicBezTo>
                    <a:pt x="96" y="65"/>
                    <a:pt x="75" y="95"/>
                    <a:pt x="63" y="126"/>
                  </a:cubicBezTo>
                  <a:cubicBezTo>
                    <a:pt x="52" y="157"/>
                    <a:pt x="39" y="187"/>
                    <a:pt x="27" y="218"/>
                  </a:cubicBezTo>
                  <a:cubicBezTo>
                    <a:pt x="6" y="269"/>
                    <a:pt x="1" y="330"/>
                    <a:pt x="25" y="378"/>
                  </a:cubicBezTo>
                  <a:cubicBezTo>
                    <a:pt x="33" y="401"/>
                    <a:pt x="48" y="418"/>
                    <a:pt x="67" y="430"/>
                  </a:cubicBezTo>
                  <a:cubicBezTo>
                    <a:pt x="82" y="439"/>
                    <a:pt x="97" y="443"/>
                    <a:pt x="114" y="443"/>
                  </a:cubicBezTo>
                  <a:cubicBezTo>
                    <a:pt x="118" y="443"/>
                    <a:pt x="123" y="443"/>
                    <a:pt x="128" y="442"/>
                  </a:cubicBezTo>
                  <a:cubicBezTo>
                    <a:pt x="151" y="435"/>
                    <a:pt x="176" y="430"/>
                    <a:pt x="199" y="423"/>
                  </a:cubicBezTo>
                  <a:cubicBezTo>
                    <a:pt x="230" y="418"/>
                    <a:pt x="256" y="403"/>
                    <a:pt x="277" y="382"/>
                  </a:cubicBezTo>
                  <a:cubicBezTo>
                    <a:pt x="303" y="359"/>
                    <a:pt x="324" y="330"/>
                    <a:pt x="334" y="298"/>
                  </a:cubicBezTo>
                  <a:cubicBezTo>
                    <a:pt x="351" y="262"/>
                    <a:pt x="357" y="225"/>
                    <a:pt x="359" y="186"/>
                  </a:cubicBezTo>
                  <a:cubicBezTo>
                    <a:pt x="357" y="152"/>
                    <a:pt x="351" y="118"/>
                    <a:pt x="337" y="86"/>
                  </a:cubicBezTo>
                  <a:cubicBezTo>
                    <a:pt x="325" y="57"/>
                    <a:pt x="306" y="35"/>
                    <a:pt x="280" y="18"/>
                  </a:cubicBezTo>
                  <a:cubicBezTo>
                    <a:pt x="261" y="6"/>
                    <a:pt x="240" y="0"/>
                    <a:pt x="21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a:off x="4384334" y="4724587"/>
              <a:ext cx="22950" cy="21778"/>
            </a:xfrm>
            <a:custGeom>
              <a:avLst/>
              <a:gdLst/>
              <a:ahLst/>
              <a:cxnLst/>
              <a:rect l="l" t="t" r="r" b="b"/>
              <a:pathLst>
                <a:path w="548" h="520" extrusionOk="0">
                  <a:moveTo>
                    <a:pt x="301" y="0"/>
                  </a:moveTo>
                  <a:cubicBezTo>
                    <a:pt x="48" y="0"/>
                    <a:pt x="1" y="520"/>
                    <a:pt x="248" y="520"/>
                  </a:cubicBezTo>
                  <a:cubicBezTo>
                    <a:pt x="500" y="520"/>
                    <a:pt x="547" y="0"/>
                    <a:pt x="3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a:off x="4428475" y="4747788"/>
              <a:ext cx="28646" cy="28646"/>
            </a:xfrm>
            <a:custGeom>
              <a:avLst/>
              <a:gdLst/>
              <a:ahLst/>
              <a:cxnLst/>
              <a:rect l="l" t="t" r="r" b="b"/>
              <a:pathLst>
                <a:path w="684" h="684" extrusionOk="0">
                  <a:moveTo>
                    <a:pt x="459" y="1"/>
                  </a:moveTo>
                  <a:cubicBezTo>
                    <a:pt x="403" y="1"/>
                    <a:pt x="350" y="14"/>
                    <a:pt x="300" y="39"/>
                  </a:cubicBezTo>
                  <a:cubicBezTo>
                    <a:pt x="296" y="41"/>
                    <a:pt x="290" y="43"/>
                    <a:pt x="284" y="47"/>
                  </a:cubicBezTo>
                  <a:cubicBezTo>
                    <a:pt x="277" y="48"/>
                    <a:pt x="271" y="52"/>
                    <a:pt x="265" y="54"/>
                  </a:cubicBezTo>
                  <a:cubicBezTo>
                    <a:pt x="239" y="69"/>
                    <a:pt x="214" y="86"/>
                    <a:pt x="186" y="101"/>
                  </a:cubicBezTo>
                  <a:lnTo>
                    <a:pt x="116" y="166"/>
                  </a:lnTo>
                  <a:cubicBezTo>
                    <a:pt x="82" y="203"/>
                    <a:pt x="56" y="241"/>
                    <a:pt x="40" y="287"/>
                  </a:cubicBezTo>
                  <a:cubicBezTo>
                    <a:pt x="25" y="313"/>
                    <a:pt x="15" y="340"/>
                    <a:pt x="12" y="369"/>
                  </a:cubicBezTo>
                  <a:cubicBezTo>
                    <a:pt x="3" y="395"/>
                    <a:pt x="0" y="422"/>
                    <a:pt x="3" y="449"/>
                  </a:cubicBezTo>
                  <a:cubicBezTo>
                    <a:pt x="0" y="475"/>
                    <a:pt x="6" y="501"/>
                    <a:pt x="15" y="523"/>
                  </a:cubicBezTo>
                  <a:cubicBezTo>
                    <a:pt x="22" y="558"/>
                    <a:pt x="41" y="589"/>
                    <a:pt x="69" y="612"/>
                  </a:cubicBezTo>
                  <a:lnTo>
                    <a:pt x="80" y="623"/>
                  </a:lnTo>
                  <a:cubicBezTo>
                    <a:pt x="91" y="631"/>
                    <a:pt x="107" y="639"/>
                    <a:pt x="117" y="645"/>
                  </a:cubicBezTo>
                  <a:cubicBezTo>
                    <a:pt x="129" y="651"/>
                    <a:pt x="143" y="661"/>
                    <a:pt x="156" y="668"/>
                  </a:cubicBezTo>
                  <a:cubicBezTo>
                    <a:pt x="185" y="678"/>
                    <a:pt x="215" y="683"/>
                    <a:pt x="245" y="683"/>
                  </a:cubicBezTo>
                  <a:cubicBezTo>
                    <a:pt x="268" y="683"/>
                    <a:pt x="290" y="680"/>
                    <a:pt x="313" y="675"/>
                  </a:cubicBezTo>
                  <a:cubicBezTo>
                    <a:pt x="374" y="660"/>
                    <a:pt x="430" y="632"/>
                    <a:pt x="480" y="596"/>
                  </a:cubicBezTo>
                  <a:cubicBezTo>
                    <a:pt x="536" y="553"/>
                    <a:pt x="579" y="502"/>
                    <a:pt x="616" y="441"/>
                  </a:cubicBezTo>
                  <a:cubicBezTo>
                    <a:pt x="641" y="401"/>
                    <a:pt x="658" y="356"/>
                    <a:pt x="665" y="311"/>
                  </a:cubicBezTo>
                  <a:cubicBezTo>
                    <a:pt x="679" y="271"/>
                    <a:pt x="684" y="229"/>
                    <a:pt x="675" y="185"/>
                  </a:cubicBezTo>
                  <a:cubicBezTo>
                    <a:pt x="666" y="132"/>
                    <a:pt x="643" y="89"/>
                    <a:pt x="605" y="54"/>
                  </a:cubicBezTo>
                  <a:cubicBezTo>
                    <a:pt x="564" y="20"/>
                    <a:pt x="519" y="1"/>
                    <a:pt x="467" y="1"/>
                  </a:cubicBezTo>
                  <a:cubicBezTo>
                    <a:pt x="464" y="1"/>
                    <a:pt x="461" y="1"/>
                    <a:pt x="4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9"/>
            <p:cNvSpPr/>
            <p:nvPr/>
          </p:nvSpPr>
          <p:spPr>
            <a:xfrm>
              <a:off x="4326205" y="4713908"/>
              <a:ext cx="14072" cy="17255"/>
            </a:xfrm>
            <a:custGeom>
              <a:avLst/>
              <a:gdLst/>
              <a:ahLst/>
              <a:cxnLst/>
              <a:rect l="l" t="t" r="r" b="b"/>
              <a:pathLst>
                <a:path w="336" h="412" extrusionOk="0">
                  <a:moveTo>
                    <a:pt x="210" y="0"/>
                  </a:moveTo>
                  <a:cubicBezTo>
                    <a:pt x="196" y="2"/>
                    <a:pt x="180" y="5"/>
                    <a:pt x="166" y="7"/>
                  </a:cubicBezTo>
                  <a:cubicBezTo>
                    <a:pt x="143" y="14"/>
                    <a:pt x="123" y="25"/>
                    <a:pt x="105" y="43"/>
                  </a:cubicBezTo>
                  <a:cubicBezTo>
                    <a:pt x="84" y="57"/>
                    <a:pt x="67" y="76"/>
                    <a:pt x="52" y="99"/>
                  </a:cubicBezTo>
                  <a:cubicBezTo>
                    <a:pt x="33" y="132"/>
                    <a:pt x="18" y="166"/>
                    <a:pt x="13" y="204"/>
                  </a:cubicBezTo>
                  <a:cubicBezTo>
                    <a:pt x="9" y="212"/>
                    <a:pt x="4" y="220"/>
                    <a:pt x="4" y="228"/>
                  </a:cubicBezTo>
                  <a:cubicBezTo>
                    <a:pt x="2" y="240"/>
                    <a:pt x="2" y="253"/>
                    <a:pt x="1" y="262"/>
                  </a:cubicBezTo>
                  <a:cubicBezTo>
                    <a:pt x="1" y="282"/>
                    <a:pt x="6" y="303"/>
                    <a:pt x="16" y="322"/>
                  </a:cubicBezTo>
                  <a:cubicBezTo>
                    <a:pt x="17" y="327"/>
                    <a:pt x="21" y="333"/>
                    <a:pt x="24" y="335"/>
                  </a:cubicBezTo>
                  <a:cubicBezTo>
                    <a:pt x="28" y="339"/>
                    <a:pt x="29" y="343"/>
                    <a:pt x="31" y="348"/>
                  </a:cubicBezTo>
                  <a:cubicBezTo>
                    <a:pt x="44" y="373"/>
                    <a:pt x="65" y="391"/>
                    <a:pt x="92" y="403"/>
                  </a:cubicBezTo>
                  <a:cubicBezTo>
                    <a:pt x="105" y="407"/>
                    <a:pt x="119" y="409"/>
                    <a:pt x="132" y="411"/>
                  </a:cubicBezTo>
                  <a:cubicBezTo>
                    <a:pt x="154" y="411"/>
                    <a:pt x="177" y="407"/>
                    <a:pt x="195" y="395"/>
                  </a:cubicBezTo>
                  <a:cubicBezTo>
                    <a:pt x="218" y="387"/>
                    <a:pt x="238" y="373"/>
                    <a:pt x="254" y="354"/>
                  </a:cubicBezTo>
                  <a:cubicBezTo>
                    <a:pt x="275" y="334"/>
                    <a:pt x="290" y="312"/>
                    <a:pt x="300" y="287"/>
                  </a:cubicBezTo>
                  <a:cubicBezTo>
                    <a:pt x="315" y="261"/>
                    <a:pt x="324" y="235"/>
                    <a:pt x="329" y="205"/>
                  </a:cubicBezTo>
                  <a:cubicBezTo>
                    <a:pt x="334" y="179"/>
                    <a:pt x="336" y="152"/>
                    <a:pt x="330" y="127"/>
                  </a:cubicBezTo>
                  <a:cubicBezTo>
                    <a:pt x="332" y="109"/>
                    <a:pt x="325" y="86"/>
                    <a:pt x="313" y="64"/>
                  </a:cubicBezTo>
                  <a:cubicBezTo>
                    <a:pt x="305" y="52"/>
                    <a:pt x="295" y="43"/>
                    <a:pt x="286" y="30"/>
                  </a:cubicBezTo>
                  <a:cubicBezTo>
                    <a:pt x="264" y="10"/>
                    <a:pt x="238" y="2"/>
                    <a:pt x="2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a:off x="4271720" y="4723037"/>
              <a:ext cx="11349" cy="7161"/>
            </a:xfrm>
            <a:custGeom>
              <a:avLst/>
              <a:gdLst/>
              <a:ahLst/>
              <a:cxnLst/>
              <a:rect l="l" t="t" r="r" b="b"/>
              <a:pathLst>
                <a:path w="271" h="171" extrusionOk="0">
                  <a:moveTo>
                    <a:pt x="163" y="1"/>
                  </a:moveTo>
                  <a:cubicBezTo>
                    <a:pt x="78" y="1"/>
                    <a:pt x="0" y="170"/>
                    <a:pt x="108" y="170"/>
                  </a:cubicBezTo>
                  <a:cubicBezTo>
                    <a:pt x="193" y="169"/>
                    <a:pt x="270" y="1"/>
                    <a:pt x="16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a:off x="4300240" y="4639781"/>
              <a:ext cx="31242" cy="31536"/>
            </a:xfrm>
            <a:custGeom>
              <a:avLst/>
              <a:gdLst/>
              <a:ahLst/>
              <a:cxnLst/>
              <a:rect l="l" t="t" r="r" b="b"/>
              <a:pathLst>
                <a:path w="746" h="753" extrusionOk="0">
                  <a:moveTo>
                    <a:pt x="362" y="0"/>
                  </a:moveTo>
                  <a:cubicBezTo>
                    <a:pt x="0" y="0"/>
                    <a:pt x="20" y="752"/>
                    <a:pt x="385" y="752"/>
                  </a:cubicBezTo>
                  <a:cubicBezTo>
                    <a:pt x="385" y="752"/>
                    <a:pt x="386" y="752"/>
                    <a:pt x="386" y="752"/>
                  </a:cubicBezTo>
                  <a:cubicBezTo>
                    <a:pt x="746" y="752"/>
                    <a:pt x="725" y="0"/>
                    <a:pt x="36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a:off x="4507041" y="4662647"/>
              <a:ext cx="47743" cy="49377"/>
            </a:xfrm>
            <a:custGeom>
              <a:avLst/>
              <a:gdLst/>
              <a:ahLst/>
              <a:cxnLst/>
              <a:rect l="l" t="t" r="r" b="b"/>
              <a:pathLst>
                <a:path w="1140" h="1179" extrusionOk="0">
                  <a:moveTo>
                    <a:pt x="689" y="0"/>
                  </a:moveTo>
                  <a:cubicBezTo>
                    <a:pt x="685" y="0"/>
                    <a:pt x="681" y="0"/>
                    <a:pt x="677" y="0"/>
                  </a:cubicBezTo>
                  <a:cubicBezTo>
                    <a:pt x="648" y="2"/>
                    <a:pt x="620" y="4"/>
                    <a:pt x="593" y="6"/>
                  </a:cubicBezTo>
                  <a:cubicBezTo>
                    <a:pt x="532" y="10"/>
                    <a:pt x="469" y="25"/>
                    <a:pt x="408" y="34"/>
                  </a:cubicBezTo>
                  <a:cubicBezTo>
                    <a:pt x="376" y="45"/>
                    <a:pt x="342" y="53"/>
                    <a:pt x="311" y="63"/>
                  </a:cubicBezTo>
                  <a:cubicBezTo>
                    <a:pt x="258" y="87"/>
                    <a:pt x="212" y="121"/>
                    <a:pt x="177" y="167"/>
                  </a:cubicBezTo>
                  <a:cubicBezTo>
                    <a:pt x="144" y="194"/>
                    <a:pt x="121" y="225"/>
                    <a:pt x="102" y="265"/>
                  </a:cubicBezTo>
                  <a:cubicBezTo>
                    <a:pt x="63" y="320"/>
                    <a:pt x="36" y="381"/>
                    <a:pt x="22" y="449"/>
                  </a:cubicBezTo>
                  <a:cubicBezTo>
                    <a:pt x="15" y="495"/>
                    <a:pt x="9" y="539"/>
                    <a:pt x="0" y="585"/>
                  </a:cubicBezTo>
                  <a:cubicBezTo>
                    <a:pt x="2" y="628"/>
                    <a:pt x="3" y="671"/>
                    <a:pt x="6" y="713"/>
                  </a:cubicBezTo>
                  <a:cubicBezTo>
                    <a:pt x="10" y="773"/>
                    <a:pt x="30" y="829"/>
                    <a:pt x="61" y="879"/>
                  </a:cubicBezTo>
                  <a:cubicBezTo>
                    <a:pt x="82" y="928"/>
                    <a:pt x="116" y="968"/>
                    <a:pt x="162" y="998"/>
                  </a:cubicBezTo>
                  <a:cubicBezTo>
                    <a:pt x="227" y="1036"/>
                    <a:pt x="293" y="1075"/>
                    <a:pt x="362" y="1107"/>
                  </a:cubicBezTo>
                  <a:cubicBezTo>
                    <a:pt x="403" y="1126"/>
                    <a:pt x="444" y="1145"/>
                    <a:pt x="484" y="1161"/>
                  </a:cubicBezTo>
                  <a:cubicBezTo>
                    <a:pt x="490" y="1163"/>
                    <a:pt x="495" y="1166"/>
                    <a:pt x="501" y="1168"/>
                  </a:cubicBezTo>
                  <a:cubicBezTo>
                    <a:pt x="516" y="1173"/>
                    <a:pt x="532" y="1175"/>
                    <a:pt x="548" y="1175"/>
                  </a:cubicBezTo>
                  <a:cubicBezTo>
                    <a:pt x="553" y="1175"/>
                    <a:pt x="559" y="1175"/>
                    <a:pt x="564" y="1174"/>
                  </a:cubicBezTo>
                  <a:cubicBezTo>
                    <a:pt x="586" y="1177"/>
                    <a:pt x="606" y="1178"/>
                    <a:pt x="629" y="1178"/>
                  </a:cubicBezTo>
                  <a:cubicBezTo>
                    <a:pt x="680" y="1178"/>
                    <a:pt x="726" y="1170"/>
                    <a:pt x="773" y="1143"/>
                  </a:cubicBezTo>
                  <a:cubicBezTo>
                    <a:pt x="853" y="1104"/>
                    <a:pt x="921" y="1048"/>
                    <a:pt x="972" y="976"/>
                  </a:cubicBezTo>
                  <a:cubicBezTo>
                    <a:pt x="1033" y="894"/>
                    <a:pt x="1078" y="804"/>
                    <a:pt x="1104" y="704"/>
                  </a:cubicBezTo>
                  <a:cubicBezTo>
                    <a:pt x="1134" y="597"/>
                    <a:pt x="1139" y="497"/>
                    <a:pt x="1126" y="395"/>
                  </a:cubicBezTo>
                  <a:cubicBezTo>
                    <a:pt x="1113" y="307"/>
                    <a:pt x="1081" y="225"/>
                    <a:pt x="1031" y="154"/>
                  </a:cubicBezTo>
                  <a:cubicBezTo>
                    <a:pt x="1017" y="136"/>
                    <a:pt x="1002" y="121"/>
                    <a:pt x="985" y="107"/>
                  </a:cubicBezTo>
                  <a:cubicBezTo>
                    <a:pt x="948" y="60"/>
                    <a:pt x="898" y="30"/>
                    <a:pt x="837" y="18"/>
                  </a:cubicBezTo>
                  <a:cubicBezTo>
                    <a:pt x="833" y="15"/>
                    <a:pt x="826" y="14"/>
                    <a:pt x="818" y="13"/>
                  </a:cubicBezTo>
                  <a:cubicBezTo>
                    <a:pt x="793" y="4"/>
                    <a:pt x="784" y="7"/>
                    <a:pt x="747" y="4"/>
                  </a:cubicBezTo>
                  <a:cubicBezTo>
                    <a:pt x="726" y="2"/>
                    <a:pt x="708" y="0"/>
                    <a:pt x="68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1" name="Google Shape;301;p19"/>
          <p:cNvSpPr txBox="1">
            <a:spLocks noGrp="1"/>
          </p:cNvSpPr>
          <p:nvPr>
            <p:ph type="title"/>
          </p:nvPr>
        </p:nvSpPr>
        <p:spPr>
          <a:xfrm>
            <a:off x="717375" y="961400"/>
            <a:ext cx="3990600" cy="14667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5000"/>
              <a:buNone/>
              <a:defRPr sz="5000"/>
            </a:lvl1pPr>
            <a:lvl2pPr lvl="1" algn="ctr">
              <a:lnSpc>
                <a:spcPct val="90000"/>
              </a:lnSpc>
              <a:spcBef>
                <a:spcPts val="0"/>
              </a:spcBef>
              <a:spcAft>
                <a:spcPts val="0"/>
              </a:spcAft>
              <a:buSzPts val="5000"/>
              <a:buNone/>
              <a:defRPr sz="5000"/>
            </a:lvl2pPr>
            <a:lvl3pPr lvl="2" algn="ctr">
              <a:lnSpc>
                <a:spcPct val="90000"/>
              </a:lnSpc>
              <a:spcBef>
                <a:spcPts val="0"/>
              </a:spcBef>
              <a:spcAft>
                <a:spcPts val="0"/>
              </a:spcAft>
              <a:buSzPts val="5000"/>
              <a:buNone/>
              <a:defRPr sz="5000"/>
            </a:lvl3pPr>
            <a:lvl4pPr lvl="3" algn="ctr">
              <a:lnSpc>
                <a:spcPct val="90000"/>
              </a:lnSpc>
              <a:spcBef>
                <a:spcPts val="0"/>
              </a:spcBef>
              <a:spcAft>
                <a:spcPts val="0"/>
              </a:spcAft>
              <a:buSzPts val="5000"/>
              <a:buNone/>
              <a:defRPr sz="5000"/>
            </a:lvl4pPr>
            <a:lvl5pPr lvl="4" algn="ctr">
              <a:lnSpc>
                <a:spcPct val="90000"/>
              </a:lnSpc>
              <a:spcBef>
                <a:spcPts val="0"/>
              </a:spcBef>
              <a:spcAft>
                <a:spcPts val="0"/>
              </a:spcAft>
              <a:buSzPts val="5000"/>
              <a:buNone/>
              <a:defRPr sz="5000"/>
            </a:lvl5pPr>
            <a:lvl6pPr lvl="5" algn="ctr">
              <a:lnSpc>
                <a:spcPct val="90000"/>
              </a:lnSpc>
              <a:spcBef>
                <a:spcPts val="0"/>
              </a:spcBef>
              <a:spcAft>
                <a:spcPts val="0"/>
              </a:spcAft>
              <a:buSzPts val="5000"/>
              <a:buNone/>
              <a:defRPr sz="5000"/>
            </a:lvl6pPr>
            <a:lvl7pPr lvl="6" algn="ctr">
              <a:lnSpc>
                <a:spcPct val="90000"/>
              </a:lnSpc>
              <a:spcBef>
                <a:spcPts val="0"/>
              </a:spcBef>
              <a:spcAft>
                <a:spcPts val="0"/>
              </a:spcAft>
              <a:buSzPts val="5000"/>
              <a:buNone/>
              <a:defRPr sz="5000"/>
            </a:lvl7pPr>
            <a:lvl8pPr lvl="7" algn="ctr">
              <a:lnSpc>
                <a:spcPct val="90000"/>
              </a:lnSpc>
              <a:spcBef>
                <a:spcPts val="0"/>
              </a:spcBef>
              <a:spcAft>
                <a:spcPts val="0"/>
              </a:spcAft>
              <a:buSzPts val="5000"/>
              <a:buNone/>
              <a:defRPr sz="5000"/>
            </a:lvl8pPr>
            <a:lvl9pPr lvl="8" algn="ctr">
              <a:lnSpc>
                <a:spcPct val="90000"/>
              </a:lnSpc>
              <a:spcBef>
                <a:spcPts val="0"/>
              </a:spcBef>
              <a:spcAft>
                <a:spcPts val="0"/>
              </a:spcAft>
              <a:buSzPts val="5000"/>
              <a:buNone/>
              <a:defRPr sz="5000"/>
            </a:lvl9pPr>
          </a:lstStyle>
          <a:p>
            <a:endParaRPr/>
          </a:p>
        </p:txBody>
      </p:sp>
      <p:sp>
        <p:nvSpPr>
          <p:cNvPr id="302" name="Google Shape;302;p19"/>
          <p:cNvSpPr txBox="1">
            <a:spLocks noGrp="1"/>
          </p:cNvSpPr>
          <p:nvPr>
            <p:ph type="title" idx="2"/>
          </p:nvPr>
        </p:nvSpPr>
        <p:spPr>
          <a:xfrm>
            <a:off x="4528600" y="2141550"/>
            <a:ext cx="1100700" cy="9519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6000">
                <a:solidFill>
                  <a:schemeClr val="accent6"/>
                </a:solidFill>
              </a:defRPr>
            </a:lvl1pPr>
            <a:lvl2pPr lvl="1" algn="ctr">
              <a:lnSpc>
                <a:spcPct val="90000"/>
              </a:lnSpc>
              <a:spcBef>
                <a:spcPts val="0"/>
              </a:spcBef>
              <a:spcAft>
                <a:spcPts val="0"/>
              </a:spcAft>
              <a:buSzPts val="6000"/>
              <a:buNone/>
              <a:defRPr sz="6000"/>
            </a:lvl2pPr>
            <a:lvl3pPr lvl="2" algn="ctr">
              <a:lnSpc>
                <a:spcPct val="90000"/>
              </a:lnSpc>
              <a:spcBef>
                <a:spcPts val="0"/>
              </a:spcBef>
              <a:spcAft>
                <a:spcPts val="0"/>
              </a:spcAft>
              <a:buSzPts val="6000"/>
              <a:buNone/>
              <a:defRPr sz="6000"/>
            </a:lvl3pPr>
            <a:lvl4pPr lvl="3" algn="ctr">
              <a:lnSpc>
                <a:spcPct val="90000"/>
              </a:lnSpc>
              <a:spcBef>
                <a:spcPts val="0"/>
              </a:spcBef>
              <a:spcAft>
                <a:spcPts val="0"/>
              </a:spcAft>
              <a:buSzPts val="6000"/>
              <a:buNone/>
              <a:defRPr sz="6000"/>
            </a:lvl4pPr>
            <a:lvl5pPr lvl="4" algn="ctr">
              <a:lnSpc>
                <a:spcPct val="90000"/>
              </a:lnSpc>
              <a:spcBef>
                <a:spcPts val="0"/>
              </a:spcBef>
              <a:spcAft>
                <a:spcPts val="0"/>
              </a:spcAft>
              <a:buSzPts val="6000"/>
              <a:buNone/>
              <a:defRPr sz="6000"/>
            </a:lvl5pPr>
            <a:lvl6pPr lvl="5" algn="ctr">
              <a:lnSpc>
                <a:spcPct val="90000"/>
              </a:lnSpc>
              <a:spcBef>
                <a:spcPts val="0"/>
              </a:spcBef>
              <a:spcAft>
                <a:spcPts val="0"/>
              </a:spcAft>
              <a:buSzPts val="6000"/>
              <a:buNone/>
              <a:defRPr sz="6000"/>
            </a:lvl6pPr>
            <a:lvl7pPr lvl="6" algn="ctr">
              <a:lnSpc>
                <a:spcPct val="90000"/>
              </a:lnSpc>
              <a:spcBef>
                <a:spcPts val="0"/>
              </a:spcBef>
              <a:spcAft>
                <a:spcPts val="0"/>
              </a:spcAft>
              <a:buSzPts val="6000"/>
              <a:buNone/>
              <a:defRPr sz="6000"/>
            </a:lvl7pPr>
            <a:lvl8pPr lvl="7" algn="ctr">
              <a:lnSpc>
                <a:spcPct val="90000"/>
              </a:lnSpc>
              <a:spcBef>
                <a:spcPts val="0"/>
              </a:spcBef>
              <a:spcAft>
                <a:spcPts val="0"/>
              </a:spcAft>
              <a:buSzPts val="6000"/>
              <a:buNone/>
              <a:defRPr sz="6000"/>
            </a:lvl8pPr>
            <a:lvl9pPr lvl="8" algn="ctr">
              <a:lnSpc>
                <a:spcPct val="90000"/>
              </a:lnSpc>
              <a:spcBef>
                <a:spcPts val="0"/>
              </a:spcBef>
              <a:spcAft>
                <a:spcPts val="0"/>
              </a:spcAft>
              <a:buSzPts val="6000"/>
              <a:buNone/>
              <a:defRPr sz="6000"/>
            </a:lvl9pPr>
          </a:lstStyle>
          <a:p>
            <a:endParaRPr/>
          </a:p>
        </p:txBody>
      </p:sp>
      <p:sp>
        <p:nvSpPr>
          <p:cNvPr id="303" name="Google Shape;303;p19"/>
          <p:cNvSpPr txBox="1">
            <a:spLocks noGrp="1"/>
          </p:cNvSpPr>
          <p:nvPr>
            <p:ph type="subTitle" idx="1"/>
          </p:nvPr>
        </p:nvSpPr>
        <p:spPr>
          <a:xfrm>
            <a:off x="717375" y="2681850"/>
            <a:ext cx="3661200" cy="4116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4" name="Google Shape;304;p19"/>
          <p:cNvSpPr>
            <a:spLocks noGrp="1"/>
          </p:cNvSpPr>
          <p:nvPr>
            <p:ph type="pic" idx="3"/>
          </p:nvPr>
        </p:nvSpPr>
        <p:spPr>
          <a:xfrm>
            <a:off x="5871425" y="1338750"/>
            <a:ext cx="2557500" cy="2557500"/>
          </a:xfrm>
          <a:prstGeom prst="ellipse">
            <a:avLst/>
          </a:prstGeom>
          <a:noFill/>
          <a:ln w="9525" cap="flat" cmpd="sng">
            <a:solidFill>
              <a:schemeClr val="accent6"/>
            </a:solidFill>
            <a:prstDash val="solid"/>
            <a:round/>
            <a:headEnd type="none" w="sm" len="sm"/>
            <a:tailEnd type="none" w="sm" len="sm"/>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4"/>
            </a:gs>
            <a:gs pos="15000">
              <a:schemeClr val="accent3"/>
            </a:gs>
            <a:gs pos="52000">
              <a:schemeClr val="lt1"/>
            </a:gs>
            <a:gs pos="100000">
              <a:schemeClr val="lt1"/>
            </a:gs>
          </a:gsLst>
          <a:lin ang="13500032" scaled="0"/>
        </a:gradFill>
        <a:effectLst/>
      </p:bgPr>
    </p:bg>
    <p:spTree>
      <p:nvGrpSpPr>
        <p:cNvPr id="1" name="Shape 305"/>
        <p:cNvGrpSpPr/>
        <p:nvPr/>
      </p:nvGrpSpPr>
      <p:grpSpPr>
        <a:xfrm>
          <a:off x="0" y="0"/>
          <a:ext cx="0" cy="0"/>
          <a:chOff x="0" y="0"/>
          <a:chExt cx="0" cy="0"/>
        </a:xfrm>
      </p:grpSpPr>
      <p:sp>
        <p:nvSpPr>
          <p:cNvPr id="306" name="Google Shape;306;p20"/>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0"/>
          <p:cNvSpPr/>
          <p:nvPr/>
        </p:nvSpPr>
        <p:spPr>
          <a:xfrm>
            <a:off x="4767050" y="4023150"/>
            <a:ext cx="4376954" cy="1120347"/>
          </a:xfrm>
          <a:custGeom>
            <a:avLst/>
            <a:gdLst/>
            <a:ahLst/>
            <a:cxnLst/>
            <a:rect l="l" t="t" r="r" b="b"/>
            <a:pathLst>
              <a:path w="80175" h="20522" extrusionOk="0">
                <a:moveTo>
                  <a:pt x="38809" y="0"/>
                </a:moveTo>
                <a:cubicBezTo>
                  <a:pt x="37905" y="0"/>
                  <a:pt x="36997" y="63"/>
                  <a:pt x="36084" y="199"/>
                </a:cubicBezTo>
                <a:cubicBezTo>
                  <a:pt x="32561" y="727"/>
                  <a:pt x="29171" y="2043"/>
                  <a:pt x="26129" y="3881"/>
                </a:cubicBezTo>
                <a:cubicBezTo>
                  <a:pt x="24677" y="4760"/>
                  <a:pt x="23263" y="5715"/>
                  <a:pt x="21718" y="6428"/>
                </a:cubicBezTo>
                <a:cubicBezTo>
                  <a:pt x="19993" y="7227"/>
                  <a:pt x="18105" y="7673"/>
                  <a:pt x="16275" y="8163"/>
                </a:cubicBezTo>
                <a:cubicBezTo>
                  <a:pt x="14427" y="8660"/>
                  <a:pt x="12570" y="9152"/>
                  <a:pt x="10789" y="9866"/>
                </a:cubicBezTo>
                <a:cubicBezTo>
                  <a:pt x="9303" y="10463"/>
                  <a:pt x="7943" y="11322"/>
                  <a:pt x="6710" y="12337"/>
                </a:cubicBezTo>
                <a:cubicBezTo>
                  <a:pt x="5442" y="13377"/>
                  <a:pt x="4305" y="14567"/>
                  <a:pt x="3233" y="15806"/>
                </a:cubicBezTo>
                <a:cubicBezTo>
                  <a:pt x="2106" y="17105"/>
                  <a:pt x="988" y="18458"/>
                  <a:pt x="234" y="20015"/>
                </a:cubicBezTo>
                <a:cubicBezTo>
                  <a:pt x="157" y="20171"/>
                  <a:pt x="75" y="20342"/>
                  <a:pt x="1" y="20521"/>
                </a:cubicBezTo>
                <a:lnTo>
                  <a:pt x="80175" y="20521"/>
                </a:lnTo>
                <a:lnTo>
                  <a:pt x="80175" y="15091"/>
                </a:lnTo>
                <a:cubicBezTo>
                  <a:pt x="80123" y="15089"/>
                  <a:pt x="80073" y="15089"/>
                  <a:pt x="80022" y="15085"/>
                </a:cubicBezTo>
                <a:cubicBezTo>
                  <a:pt x="77157" y="14940"/>
                  <a:pt x="74393" y="14033"/>
                  <a:pt x="71791" y="12876"/>
                </a:cubicBezTo>
                <a:cubicBezTo>
                  <a:pt x="66482" y="10514"/>
                  <a:pt x="61737" y="7023"/>
                  <a:pt x="56296" y="4943"/>
                </a:cubicBezTo>
                <a:cubicBezTo>
                  <a:pt x="50736" y="2814"/>
                  <a:pt x="44874" y="0"/>
                  <a:pt x="38809"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0"/>
          <p:cNvSpPr/>
          <p:nvPr/>
        </p:nvSpPr>
        <p:spPr>
          <a:xfrm rot="-5400000">
            <a:off x="-1202515" y="1205757"/>
            <a:ext cx="3491609" cy="1086578"/>
          </a:xfrm>
          <a:custGeom>
            <a:avLst/>
            <a:gdLst/>
            <a:ahLst/>
            <a:cxnLst/>
            <a:rect l="l" t="t" r="r" b="b"/>
            <a:pathLst>
              <a:path w="76646" h="23852" extrusionOk="0">
                <a:moveTo>
                  <a:pt x="0" y="1"/>
                </a:moveTo>
                <a:cubicBezTo>
                  <a:pt x="1586" y="1933"/>
                  <a:pt x="3511" y="3626"/>
                  <a:pt x="5631" y="4938"/>
                </a:cubicBezTo>
                <a:cubicBezTo>
                  <a:pt x="8252" y="6557"/>
                  <a:pt x="11261" y="7219"/>
                  <a:pt x="14322" y="7358"/>
                </a:cubicBezTo>
                <a:cubicBezTo>
                  <a:pt x="14626" y="7371"/>
                  <a:pt x="14929" y="7378"/>
                  <a:pt x="15231" y="7378"/>
                </a:cubicBezTo>
                <a:cubicBezTo>
                  <a:pt x="16534" y="7378"/>
                  <a:pt x="17822" y="7254"/>
                  <a:pt x="19113" y="7023"/>
                </a:cubicBezTo>
                <a:cubicBezTo>
                  <a:pt x="20607" y="6756"/>
                  <a:pt x="22115" y="6429"/>
                  <a:pt x="23640" y="6424"/>
                </a:cubicBezTo>
                <a:cubicBezTo>
                  <a:pt x="23668" y="6423"/>
                  <a:pt x="23696" y="6423"/>
                  <a:pt x="23724" y="6423"/>
                </a:cubicBezTo>
                <a:cubicBezTo>
                  <a:pt x="24359" y="6423"/>
                  <a:pt x="25046" y="6472"/>
                  <a:pt x="25614" y="6771"/>
                </a:cubicBezTo>
                <a:cubicBezTo>
                  <a:pt x="26281" y="7119"/>
                  <a:pt x="26765" y="7749"/>
                  <a:pt x="27273" y="8288"/>
                </a:cubicBezTo>
                <a:cubicBezTo>
                  <a:pt x="28477" y="9558"/>
                  <a:pt x="30196" y="9981"/>
                  <a:pt x="31641" y="10901"/>
                </a:cubicBezTo>
                <a:cubicBezTo>
                  <a:pt x="32449" y="11419"/>
                  <a:pt x="33177" y="12077"/>
                  <a:pt x="33917" y="12680"/>
                </a:cubicBezTo>
                <a:cubicBezTo>
                  <a:pt x="34629" y="13260"/>
                  <a:pt x="35337" y="13842"/>
                  <a:pt x="36033" y="14438"/>
                </a:cubicBezTo>
                <a:cubicBezTo>
                  <a:pt x="37458" y="15657"/>
                  <a:pt x="38799" y="16946"/>
                  <a:pt x="40127" y="18269"/>
                </a:cubicBezTo>
                <a:cubicBezTo>
                  <a:pt x="42533" y="20667"/>
                  <a:pt x="45703" y="22016"/>
                  <a:pt x="48913" y="22961"/>
                </a:cubicBezTo>
                <a:cubicBezTo>
                  <a:pt x="49660" y="23180"/>
                  <a:pt x="50431" y="23384"/>
                  <a:pt x="51215" y="23384"/>
                </a:cubicBezTo>
                <a:cubicBezTo>
                  <a:pt x="51218" y="23384"/>
                  <a:pt x="51220" y="23384"/>
                  <a:pt x="51223" y="23384"/>
                </a:cubicBezTo>
                <a:cubicBezTo>
                  <a:pt x="52014" y="23381"/>
                  <a:pt x="52782" y="23160"/>
                  <a:pt x="53514" y="22873"/>
                </a:cubicBezTo>
                <a:cubicBezTo>
                  <a:pt x="54368" y="22538"/>
                  <a:pt x="55210" y="22104"/>
                  <a:pt x="56129" y="21972"/>
                </a:cubicBezTo>
                <a:cubicBezTo>
                  <a:pt x="56294" y="21948"/>
                  <a:pt x="56458" y="21937"/>
                  <a:pt x="56619" y="21937"/>
                </a:cubicBezTo>
                <a:cubicBezTo>
                  <a:pt x="57344" y="21937"/>
                  <a:pt x="58027" y="22165"/>
                  <a:pt x="58692" y="22483"/>
                </a:cubicBezTo>
                <a:cubicBezTo>
                  <a:pt x="59465" y="22851"/>
                  <a:pt x="60202" y="23297"/>
                  <a:pt x="61039" y="23503"/>
                </a:cubicBezTo>
                <a:cubicBezTo>
                  <a:pt x="61925" y="23721"/>
                  <a:pt x="62858" y="23785"/>
                  <a:pt x="63766" y="23823"/>
                </a:cubicBezTo>
                <a:cubicBezTo>
                  <a:pt x="64220" y="23841"/>
                  <a:pt x="64674" y="23852"/>
                  <a:pt x="65127" y="23852"/>
                </a:cubicBezTo>
                <a:cubicBezTo>
                  <a:pt x="66497" y="23852"/>
                  <a:pt x="67864" y="23755"/>
                  <a:pt x="69216" y="23480"/>
                </a:cubicBezTo>
                <a:cubicBezTo>
                  <a:pt x="70987" y="23118"/>
                  <a:pt x="72615" y="22433"/>
                  <a:pt x="74281" y="21747"/>
                </a:cubicBezTo>
                <a:cubicBezTo>
                  <a:pt x="75068" y="21423"/>
                  <a:pt x="75873" y="21140"/>
                  <a:pt x="76646" y="20784"/>
                </a:cubicBezTo>
                <a:lnTo>
                  <a:pt x="7664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p20"/>
          <p:cNvGrpSpPr/>
          <p:nvPr/>
        </p:nvGrpSpPr>
        <p:grpSpPr>
          <a:xfrm>
            <a:off x="720004" y="4473989"/>
            <a:ext cx="461283" cy="269031"/>
            <a:chOff x="513664" y="5282004"/>
            <a:chExt cx="265014" cy="154536"/>
          </a:xfrm>
        </p:grpSpPr>
        <p:sp>
          <p:nvSpPr>
            <p:cNvPr id="310" name="Google Shape;310;p20"/>
            <p:cNvSpPr/>
            <p:nvPr/>
          </p:nvSpPr>
          <p:spPr>
            <a:xfrm>
              <a:off x="671257" y="5365973"/>
              <a:ext cx="14072" cy="12103"/>
            </a:xfrm>
            <a:custGeom>
              <a:avLst/>
              <a:gdLst/>
              <a:ahLst/>
              <a:cxnLst/>
              <a:rect l="l" t="t" r="r" b="b"/>
              <a:pathLst>
                <a:path w="336" h="289" extrusionOk="0">
                  <a:moveTo>
                    <a:pt x="266" y="0"/>
                  </a:moveTo>
                  <a:cubicBezTo>
                    <a:pt x="261" y="0"/>
                    <a:pt x="257" y="0"/>
                    <a:pt x="253" y="1"/>
                  </a:cubicBezTo>
                  <a:cubicBezTo>
                    <a:pt x="231" y="4"/>
                    <a:pt x="208" y="13"/>
                    <a:pt x="192" y="27"/>
                  </a:cubicBezTo>
                  <a:cubicBezTo>
                    <a:pt x="186" y="31"/>
                    <a:pt x="180" y="36"/>
                    <a:pt x="174" y="40"/>
                  </a:cubicBezTo>
                  <a:cubicBezTo>
                    <a:pt x="162" y="51"/>
                    <a:pt x="151" y="65"/>
                    <a:pt x="143" y="78"/>
                  </a:cubicBezTo>
                  <a:cubicBezTo>
                    <a:pt x="138" y="85"/>
                    <a:pt x="132" y="92"/>
                    <a:pt x="127" y="97"/>
                  </a:cubicBezTo>
                  <a:lnTo>
                    <a:pt x="124" y="101"/>
                  </a:lnTo>
                  <a:lnTo>
                    <a:pt x="109" y="116"/>
                  </a:lnTo>
                  <a:cubicBezTo>
                    <a:pt x="105" y="119"/>
                    <a:pt x="100" y="123"/>
                    <a:pt x="97" y="126"/>
                  </a:cubicBezTo>
                  <a:cubicBezTo>
                    <a:pt x="90" y="130"/>
                    <a:pt x="85" y="132"/>
                    <a:pt x="78" y="136"/>
                  </a:cubicBezTo>
                  <a:cubicBezTo>
                    <a:pt x="58" y="145"/>
                    <a:pt x="36" y="158"/>
                    <a:pt x="22" y="176"/>
                  </a:cubicBezTo>
                  <a:cubicBezTo>
                    <a:pt x="17" y="183"/>
                    <a:pt x="14" y="189"/>
                    <a:pt x="9" y="196"/>
                  </a:cubicBezTo>
                  <a:cubicBezTo>
                    <a:pt x="3" y="206"/>
                    <a:pt x="1" y="216"/>
                    <a:pt x="2" y="226"/>
                  </a:cubicBezTo>
                  <a:cubicBezTo>
                    <a:pt x="1" y="233"/>
                    <a:pt x="2" y="239"/>
                    <a:pt x="5" y="246"/>
                  </a:cubicBezTo>
                  <a:cubicBezTo>
                    <a:pt x="7" y="257"/>
                    <a:pt x="11" y="265"/>
                    <a:pt x="21" y="272"/>
                  </a:cubicBezTo>
                  <a:cubicBezTo>
                    <a:pt x="36" y="283"/>
                    <a:pt x="54" y="289"/>
                    <a:pt x="72" y="289"/>
                  </a:cubicBezTo>
                  <a:cubicBezTo>
                    <a:pt x="76" y="289"/>
                    <a:pt x="80" y="289"/>
                    <a:pt x="83" y="288"/>
                  </a:cubicBezTo>
                  <a:cubicBezTo>
                    <a:pt x="102" y="287"/>
                    <a:pt x="119" y="284"/>
                    <a:pt x="138" y="279"/>
                  </a:cubicBezTo>
                  <a:cubicBezTo>
                    <a:pt x="146" y="277"/>
                    <a:pt x="154" y="273"/>
                    <a:pt x="165" y="271"/>
                  </a:cubicBezTo>
                  <a:cubicBezTo>
                    <a:pt x="207" y="253"/>
                    <a:pt x="253" y="231"/>
                    <a:pt x="281" y="193"/>
                  </a:cubicBezTo>
                  <a:cubicBezTo>
                    <a:pt x="297" y="173"/>
                    <a:pt x="310" y="151"/>
                    <a:pt x="319" y="126"/>
                  </a:cubicBezTo>
                  <a:cubicBezTo>
                    <a:pt x="323" y="111"/>
                    <a:pt x="329" y="96"/>
                    <a:pt x="333" y="78"/>
                  </a:cubicBezTo>
                  <a:cubicBezTo>
                    <a:pt x="335" y="67"/>
                    <a:pt x="334" y="50"/>
                    <a:pt x="322" y="36"/>
                  </a:cubicBezTo>
                  <a:cubicBezTo>
                    <a:pt x="318" y="29"/>
                    <a:pt x="310" y="23"/>
                    <a:pt x="306" y="14"/>
                  </a:cubicBezTo>
                  <a:cubicBezTo>
                    <a:pt x="299" y="8"/>
                    <a:pt x="289" y="4"/>
                    <a:pt x="281" y="2"/>
                  </a:cubicBezTo>
                  <a:cubicBezTo>
                    <a:pt x="276" y="1"/>
                    <a:pt x="271" y="0"/>
                    <a:pt x="26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a:off x="661248" y="5309770"/>
              <a:ext cx="17171" cy="15496"/>
            </a:xfrm>
            <a:custGeom>
              <a:avLst/>
              <a:gdLst/>
              <a:ahLst/>
              <a:cxnLst/>
              <a:rect l="l" t="t" r="r" b="b"/>
              <a:pathLst>
                <a:path w="410" h="370" extrusionOk="0">
                  <a:moveTo>
                    <a:pt x="273" y="1"/>
                  </a:moveTo>
                  <a:cubicBezTo>
                    <a:pt x="179" y="1"/>
                    <a:pt x="48" y="115"/>
                    <a:pt x="31" y="187"/>
                  </a:cubicBezTo>
                  <a:cubicBezTo>
                    <a:pt x="28" y="200"/>
                    <a:pt x="25" y="214"/>
                    <a:pt x="23" y="226"/>
                  </a:cubicBezTo>
                  <a:cubicBezTo>
                    <a:pt x="1" y="326"/>
                    <a:pt x="61" y="370"/>
                    <a:pt x="138" y="370"/>
                  </a:cubicBezTo>
                  <a:cubicBezTo>
                    <a:pt x="255" y="370"/>
                    <a:pt x="409" y="269"/>
                    <a:pt x="368" y="111"/>
                  </a:cubicBezTo>
                  <a:lnTo>
                    <a:pt x="360" y="77"/>
                  </a:lnTo>
                  <a:cubicBezTo>
                    <a:pt x="346" y="22"/>
                    <a:pt x="313" y="1"/>
                    <a:pt x="27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0"/>
            <p:cNvSpPr/>
            <p:nvPr/>
          </p:nvSpPr>
          <p:spPr>
            <a:xfrm>
              <a:off x="723816" y="5338165"/>
              <a:ext cx="29735" cy="36854"/>
            </a:xfrm>
            <a:custGeom>
              <a:avLst/>
              <a:gdLst/>
              <a:ahLst/>
              <a:cxnLst/>
              <a:rect l="l" t="t" r="r" b="b"/>
              <a:pathLst>
                <a:path w="710" h="880" extrusionOk="0">
                  <a:moveTo>
                    <a:pt x="455" y="1"/>
                  </a:moveTo>
                  <a:cubicBezTo>
                    <a:pt x="428" y="2"/>
                    <a:pt x="399" y="6"/>
                    <a:pt x="372" y="7"/>
                  </a:cubicBezTo>
                  <a:lnTo>
                    <a:pt x="367" y="7"/>
                  </a:lnTo>
                  <a:cubicBezTo>
                    <a:pt x="366" y="7"/>
                    <a:pt x="366" y="7"/>
                    <a:pt x="364" y="9"/>
                  </a:cubicBezTo>
                  <a:cubicBezTo>
                    <a:pt x="357" y="10"/>
                    <a:pt x="286" y="37"/>
                    <a:pt x="279" y="41"/>
                  </a:cubicBezTo>
                  <a:lnTo>
                    <a:pt x="277" y="43"/>
                  </a:lnTo>
                  <a:cubicBezTo>
                    <a:pt x="272" y="47"/>
                    <a:pt x="202" y="96"/>
                    <a:pt x="196" y="101"/>
                  </a:cubicBezTo>
                  <a:cubicBezTo>
                    <a:pt x="183" y="112"/>
                    <a:pt x="157" y="142"/>
                    <a:pt x="158" y="142"/>
                  </a:cubicBezTo>
                  <a:cubicBezTo>
                    <a:pt x="145" y="157"/>
                    <a:pt x="134" y="166"/>
                    <a:pt x="122" y="181"/>
                  </a:cubicBezTo>
                  <a:cubicBezTo>
                    <a:pt x="97" y="212"/>
                    <a:pt x="75" y="246"/>
                    <a:pt x="61" y="281"/>
                  </a:cubicBezTo>
                  <a:cubicBezTo>
                    <a:pt x="56" y="289"/>
                    <a:pt x="23" y="379"/>
                    <a:pt x="21" y="388"/>
                  </a:cubicBezTo>
                  <a:cubicBezTo>
                    <a:pt x="21" y="390"/>
                    <a:pt x="21" y="390"/>
                    <a:pt x="20" y="391"/>
                  </a:cubicBezTo>
                  <a:cubicBezTo>
                    <a:pt x="9" y="428"/>
                    <a:pt x="6" y="464"/>
                    <a:pt x="2" y="502"/>
                  </a:cubicBezTo>
                  <a:lnTo>
                    <a:pt x="2" y="516"/>
                  </a:lnTo>
                  <a:lnTo>
                    <a:pt x="2" y="532"/>
                  </a:lnTo>
                  <a:cubicBezTo>
                    <a:pt x="2" y="567"/>
                    <a:pt x="1" y="604"/>
                    <a:pt x="8" y="641"/>
                  </a:cubicBezTo>
                  <a:cubicBezTo>
                    <a:pt x="14" y="672"/>
                    <a:pt x="23" y="702"/>
                    <a:pt x="35" y="730"/>
                  </a:cubicBezTo>
                  <a:cubicBezTo>
                    <a:pt x="50" y="754"/>
                    <a:pt x="67" y="777"/>
                    <a:pt x="82" y="803"/>
                  </a:cubicBezTo>
                  <a:cubicBezTo>
                    <a:pt x="84" y="803"/>
                    <a:pt x="84" y="805"/>
                    <a:pt x="86" y="805"/>
                  </a:cubicBezTo>
                  <a:cubicBezTo>
                    <a:pt x="88" y="805"/>
                    <a:pt x="88" y="807"/>
                    <a:pt x="89" y="807"/>
                  </a:cubicBezTo>
                  <a:cubicBezTo>
                    <a:pt x="130" y="849"/>
                    <a:pt x="178" y="872"/>
                    <a:pt x="237" y="878"/>
                  </a:cubicBezTo>
                  <a:cubicBezTo>
                    <a:pt x="246" y="879"/>
                    <a:pt x="255" y="879"/>
                    <a:pt x="264" y="879"/>
                  </a:cubicBezTo>
                  <a:cubicBezTo>
                    <a:pt x="300" y="879"/>
                    <a:pt x="333" y="871"/>
                    <a:pt x="364" y="855"/>
                  </a:cubicBezTo>
                  <a:cubicBezTo>
                    <a:pt x="412" y="841"/>
                    <a:pt x="452" y="815"/>
                    <a:pt x="488" y="781"/>
                  </a:cubicBezTo>
                  <a:cubicBezTo>
                    <a:pt x="543" y="733"/>
                    <a:pt x="588" y="673"/>
                    <a:pt x="619" y="605"/>
                  </a:cubicBezTo>
                  <a:cubicBezTo>
                    <a:pt x="622" y="604"/>
                    <a:pt x="622" y="601"/>
                    <a:pt x="623" y="598"/>
                  </a:cubicBezTo>
                  <a:cubicBezTo>
                    <a:pt x="631" y="580"/>
                    <a:pt x="642" y="551"/>
                    <a:pt x="643" y="543"/>
                  </a:cubicBezTo>
                  <a:cubicBezTo>
                    <a:pt x="646" y="536"/>
                    <a:pt x="649" y="529"/>
                    <a:pt x="650" y="523"/>
                  </a:cubicBezTo>
                  <a:cubicBezTo>
                    <a:pt x="650" y="520"/>
                    <a:pt x="652" y="520"/>
                    <a:pt x="652" y="518"/>
                  </a:cubicBezTo>
                  <a:cubicBezTo>
                    <a:pt x="683" y="455"/>
                    <a:pt x="700" y="387"/>
                    <a:pt x="704" y="315"/>
                  </a:cubicBezTo>
                  <a:cubicBezTo>
                    <a:pt x="710" y="268"/>
                    <a:pt x="703" y="224"/>
                    <a:pt x="685" y="180"/>
                  </a:cubicBezTo>
                  <a:cubicBezTo>
                    <a:pt x="677" y="139"/>
                    <a:pt x="658" y="102"/>
                    <a:pt x="629" y="71"/>
                  </a:cubicBezTo>
                  <a:cubicBezTo>
                    <a:pt x="589" y="30"/>
                    <a:pt x="543" y="9"/>
                    <a:pt x="489" y="3"/>
                  </a:cubicBezTo>
                  <a:cubicBezTo>
                    <a:pt x="481" y="2"/>
                    <a:pt x="473" y="1"/>
                    <a:pt x="46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0"/>
            <p:cNvSpPr/>
            <p:nvPr/>
          </p:nvSpPr>
          <p:spPr>
            <a:xfrm>
              <a:off x="761298" y="5405423"/>
              <a:ext cx="17380" cy="21484"/>
            </a:xfrm>
            <a:custGeom>
              <a:avLst/>
              <a:gdLst/>
              <a:ahLst/>
              <a:cxnLst/>
              <a:rect l="l" t="t" r="r" b="b"/>
              <a:pathLst>
                <a:path w="415" h="513" extrusionOk="0">
                  <a:moveTo>
                    <a:pt x="188" y="1"/>
                  </a:moveTo>
                  <a:cubicBezTo>
                    <a:pt x="154" y="1"/>
                    <a:pt x="175" y="4"/>
                    <a:pt x="162" y="9"/>
                  </a:cubicBezTo>
                  <a:cubicBezTo>
                    <a:pt x="156" y="11"/>
                    <a:pt x="123" y="30"/>
                    <a:pt x="117" y="31"/>
                  </a:cubicBezTo>
                  <a:lnTo>
                    <a:pt x="116" y="34"/>
                  </a:lnTo>
                  <a:lnTo>
                    <a:pt x="108" y="38"/>
                  </a:lnTo>
                  <a:cubicBezTo>
                    <a:pt x="104" y="40"/>
                    <a:pt x="102" y="42"/>
                    <a:pt x="100" y="43"/>
                  </a:cubicBezTo>
                  <a:cubicBezTo>
                    <a:pt x="94" y="48"/>
                    <a:pt x="89" y="51"/>
                    <a:pt x="83" y="57"/>
                  </a:cubicBezTo>
                  <a:cubicBezTo>
                    <a:pt x="67" y="70"/>
                    <a:pt x="53" y="85"/>
                    <a:pt x="43" y="104"/>
                  </a:cubicBezTo>
                  <a:lnTo>
                    <a:pt x="33" y="124"/>
                  </a:lnTo>
                  <a:cubicBezTo>
                    <a:pt x="25" y="138"/>
                    <a:pt x="20" y="152"/>
                    <a:pt x="18" y="166"/>
                  </a:cubicBezTo>
                  <a:cubicBezTo>
                    <a:pt x="15" y="175"/>
                    <a:pt x="13" y="184"/>
                    <a:pt x="11" y="192"/>
                  </a:cubicBezTo>
                  <a:cubicBezTo>
                    <a:pt x="11" y="196"/>
                    <a:pt x="9" y="198"/>
                    <a:pt x="9" y="200"/>
                  </a:cubicBezTo>
                  <a:lnTo>
                    <a:pt x="6" y="215"/>
                  </a:lnTo>
                  <a:lnTo>
                    <a:pt x="5" y="222"/>
                  </a:lnTo>
                  <a:cubicBezTo>
                    <a:pt x="1" y="241"/>
                    <a:pt x="1" y="276"/>
                    <a:pt x="1" y="282"/>
                  </a:cubicBezTo>
                  <a:lnTo>
                    <a:pt x="6" y="307"/>
                  </a:lnTo>
                  <a:cubicBezTo>
                    <a:pt x="7" y="316"/>
                    <a:pt x="9" y="326"/>
                    <a:pt x="11" y="335"/>
                  </a:cubicBezTo>
                  <a:lnTo>
                    <a:pt x="11" y="337"/>
                  </a:lnTo>
                  <a:cubicBezTo>
                    <a:pt x="14" y="355"/>
                    <a:pt x="18" y="370"/>
                    <a:pt x="21" y="387"/>
                  </a:cubicBezTo>
                  <a:cubicBezTo>
                    <a:pt x="30" y="423"/>
                    <a:pt x="49" y="455"/>
                    <a:pt x="76" y="478"/>
                  </a:cubicBezTo>
                  <a:cubicBezTo>
                    <a:pt x="104" y="503"/>
                    <a:pt x="136" y="512"/>
                    <a:pt x="171" y="512"/>
                  </a:cubicBezTo>
                  <a:cubicBezTo>
                    <a:pt x="209" y="511"/>
                    <a:pt x="243" y="499"/>
                    <a:pt x="273" y="477"/>
                  </a:cubicBezTo>
                  <a:cubicBezTo>
                    <a:pt x="308" y="451"/>
                    <a:pt x="335" y="421"/>
                    <a:pt x="358" y="383"/>
                  </a:cubicBezTo>
                  <a:cubicBezTo>
                    <a:pt x="381" y="343"/>
                    <a:pt x="399" y="299"/>
                    <a:pt x="406" y="252"/>
                  </a:cubicBezTo>
                  <a:cubicBezTo>
                    <a:pt x="414" y="211"/>
                    <a:pt x="411" y="169"/>
                    <a:pt x="400" y="128"/>
                  </a:cubicBezTo>
                  <a:cubicBezTo>
                    <a:pt x="391" y="92"/>
                    <a:pt x="372" y="61"/>
                    <a:pt x="345" y="36"/>
                  </a:cubicBezTo>
                  <a:cubicBezTo>
                    <a:pt x="318" y="13"/>
                    <a:pt x="285" y="2"/>
                    <a:pt x="250" y="2"/>
                  </a:cubicBezTo>
                  <a:cubicBezTo>
                    <a:pt x="239" y="2"/>
                    <a:pt x="228" y="2"/>
                    <a:pt x="216" y="1"/>
                  </a:cubicBezTo>
                  <a:lnTo>
                    <a:pt x="208" y="1"/>
                  </a:lnTo>
                  <a:cubicBezTo>
                    <a:pt x="200" y="1"/>
                    <a:pt x="194" y="1"/>
                    <a:pt x="18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0"/>
            <p:cNvSpPr/>
            <p:nvPr/>
          </p:nvSpPr>
          <p:spPr>
            <a:xfrm>
              <a:off x="687632" y="5425358"/>
              <a:ext cx="11014" cy="11182"/>
            </a:xfrm>
            <a:custGeom>
              <a:avLst/>
              <a:gdLst/>
              <a:ahLst/>
              <a:cxnLst/>
              <a:rect l="l" t="t" r="r" b="b"/>
              <a:pathLst>
                <a:path w="263" h="267" extrusionOk="0">
                  <a:moveTo>
                    <a:pt x="134" y="1"/>
                  </a:moveTo>
                  <a:cubicBezTo>
                    <a:pt x="5" y="1"/>
                    <a:pt x="0" y="267"/>
                    <a:pt x="130" y="267"/>
                  </a:cubicBezTo>
                  <a:cubicBezTo>
                    <a:pt x="131" y="267"/>
                    <a:pt x="131" y="267"/>
                    <a:pt x="132" y="267"/>
                  </a:cubicBezTo>
                  <a:cubicBezTo>
                    <a:pt x="258" y="267"/>
                    <a:pt x="262" y="1"/>
                    <a:pt x="134"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0"/>
            <p:cNvSpPr/>
            <p:nvPr/>
          </p:nvSpPr>
          <p:spPr>
            <a:xfrm>
              <a:off x="530709" y="5327150"/>
              <a:ext cx="28855" cy="29986"/>
            </a:xfrm>
            <a:custGeom>
              <a:avLst/>
              <a:gdLst/>
              <a:ahLst/>
              <a:cxnLst/>
              <a:rect l="l" t="t" r="r" b="b"/>
              <a:pathLst>
                <a:path w="689" h="716" extrusionOk="0">
                  <a:moveTo>
                    <a:pt x="461" y="1"/>
                  </a:moveTo>
                  <a:cubicBezTo>
                    <a:pt x="442" y="1"/>
                    <a:pt x="424" y="3"/>
                    <a:pt x="405" y="7"/>
                  </a:cubicBezTo>
                  <a:cubicBezTo>
                    <a:pt x="362" y="21"/>
                    <a:pt x="315" y="29"/>
                    <a:pt x="273" y="47"/>
                  </a:cubicBezTo>
                  <a:cubicBezTo>
                    <a:pt x="250" y="55"/>
                    <a:pt x="229" y="63"/>
                    <a:pt x="208" y="70"/>
                  </a:cubicBezTo>
                  <a:cubicBezTo>
                    <a:pt x="201" y="73"/>
                    <a:pt x="195" y="74"/>
                    <a:pt x="191" y="75"/>
                  </a:cubicBezTo>
                  <a:cubicBezTo>
                    <a:pt x="172" y="83"/>
                    <a:pt x="159" y="94"/>
                    <a:pt x="147" y="104"/>
                  </a:cubicBezTo>
                  <a:cubicBezTo>
                    <a:pt x="145" y="104"/>
                    <a:pt x="144" y="106"/>
                    <a:pt x="141" y="106"/>
                  </a:cubicBezTo>
                  <a:cubicBezTo>
                    <a:pt x="117" y="110"/>
                    <a:pt x="95" y="121"/>
                    <a:pt x="73" y="138"/>
                  </a:cubicBezTo>
                  <a:cubicBezTo>
                    <a:pt x="52" y="158"/>
                    <a:pt x="35" y="182"/>
                    <a:pt x="23" y="209"/>
                  </a:cubicBezTo>
                  <a:cubicBezTo>
                    <a:pt x="10" y="239"/>
                    <a:pt x="3" y="272"/>
                    <a:pt x="2" y="304"/>
                  </a:cubicBezTo>
                  <a:cubicBezTo>
                    <a:pt x="0" y="334"/>
                    <a:pt x="4" y="364"/>
                    <a:pt x="16" y="391"/>
                  </a:cubicBezTo>
                  <a:cubicBezTo>
                    <a:pt x="25" y="407"/>
                    <a:pt x="35" y="422"/>
                    <a:pt x="44" y="439"/>
                  </a:cubicBezTo>
                  <a:cubicBezTo>
                    <a:pt x="53" y="476"/>
                    <a:pt x="69" y="513"/>
                    <a:pt x="96" y="543"/>
                  </a:cubicBezTo>
                  <a:cubicBezTo>
                    <a:pt x="107" y="558"/>
                    <a:pt x="121" y="571"/>
                    <a:pt x="134" y="585"/>
                  </a:cubicBezTo>
                  <a:cubicBezTo>
                    <a:pt x="155" y="605"/>
                    <a:pt x="175" y="631"/>
                    <a:pt x="199" y="646"/>
                  </a:cubicBezTo>
                  <a:cubicBezTo>
                    <a:pt x="208" y="651"/>
                    <a:pt x="216" y="657"/>
                    <a:pt x="225" y="659"/>
                  </a:cubicBezTo>
                  <a:cubicBezTo>
                    <a:pt x="260" y="678"/>
                    <a:pt x="300" y="693"/>
                    <a:pt x="336" y="711"/>
                  </a:cubicBezTo>
                  <a:cubicBezTo>
                    <a:pt x="351" y="714"/>
                    <a:pt x="365" y="715"/>
                    <a:pt x="379" y="715"/>
                  </a:cubicBezTo>
                  <a:cubicBezTo>
                    <a:pt x="412" y="715"/>
                    <a:pt x="445" y="707"/>
                    <a:pt x="477" y="692"/>
                  </a:cubicBezTo>
                  <a:cubicBezTo>
                    <a:pt x="526" y="666"/>
                    <a:pt x="567" y="631"/>
                    <a:pt x="599" y="585"/>
                  </a:cubicBezTo>
                  <a:cubicBezTo>
                    <a:pt x="614" y="558"/>
                    <a:pt x="629" y="533"/>
                    <a:pt x="645" y="506"/>
                  </a:cubicBezTo>
                  <a:cubicBezTo>
                    <a:pt x="673" y="447"/>
                    <a:pt x="686" y="382"/>
                    <a:pt x="689" y="318"/>
                  </a:cubicBezTo>
                  <a:cubicBezTo>
                    <a:pt x="687" y="277"/>
                    <a:pt x="682" y="232"/>
                    <a:pt x="667" y="190"/>
                  </a:cubicBezTo>
                  <a:cubicBezTo>
                    <a:pt x="659" y="151"/>
                    <a:pt x="641" y="115"/>
                    <a:pt x="616" y="82"/>
                  </a:cubicBezTo>
                  <a:cubicBezTo>
                    <a:pt x="586" y="41"/>
                    <a:pt x="546" y="16"/>
                    <a:pt x="499" y="5"/>
                  </a:cubicBezTo>
                  <a:cubicBezTo>
                    <a:pt x="486" y="2"/>
                    <a:pt x="473" y="1"/>
                    <a:pt x="46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0"/>
            <p:cNvSpPr/>
            <p:nvPr/>
          </p:nvSpPr>
          <p:spPr>
            <a:xfrm>
              <a:off x="513664" y="5282004"/>
              <a:ext cx="15705" cy="7957"/>
            </a:xfrm>
            <a:custGeom>
              <a:avLst/>
              <a:gdLst/>
              <a:ahLst/>
              <a:cxnLst/>
              <a:rect l="l" t="t" r="r" b="b"/>
              <a:pathLst>
                <a:path w="375" h="190" extrusionOk="0">
                  <a:moveTo>
                    <a:pt x="228" y="1"/>
                  </a:moveTo>
                  <a:cubicBezTo>
                    <a:pt x="122" y="1"/>
                    <a:pt x="0" y="189"/>
                    <a:pt x="146" y="189"/>
                  </a:cubicBezTo>
                  <a:cubicBezTo>
                    <a:pt x="253" y="189"/>
                    <a:pt x="375" y="1"/>
                    <a:pt x="22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20"/>
          <p:cNvGrpSpPr/>
          <p:nvPr/>
        </p:nvGrpSpPr>
        <p:grpSpPr>
          <a:xfrm>
            <a:off x="312654" y="719785"/>
            <a:ext cx="461277" cy="483238"/>
            <a:chOff x="4484886" y="4025826"/>
            <a:chExt cx="256764" cy="269034"/>
          </a:xfrm>
        </p:grpSpPr>
        <p:sp>
          <p:nvSpPr>
            <p:cNvPr id="318" name="Google Shape;318;p20"/>
            <p:cNvSpPr/>
            <p:nvPr/>
          </p:nvSpPr>
          <p:spPr>
            <a:xfrm>
              <a:off x="4699477" y="4198537"/>
              <a:ext cx="20228" cy="20396"/>
            </a:xfrm>
            <a:custGeom>
              <a:avLst/>
              <a:gdLst/>
              <a:ahLst/>
              <a:cxnLst/>
              <a:rect l="l" t="t" r="r" b="b"/>
              <a:pathLst>
                <a:path w="483" h="487" extrusionOk="0">
                  <a:moveTo>
                    <a:pt x="316" y="1"/>
                  </a:moveTo>
                  <a:cubicBezTo>
                    <a:pt x="293" y="1"/>
                    <a:pt x="269" y="4"/>
                    <a:pt x="248" y="13"/>
                  </a:cubicBezTo>
                  <a:cubicBezTo>
                    <a:pt x="226" y="15"/>
                    <a:pt x="206" y="25"/>
                    <a:pt x="187" y="38"/>
                  </a:cubicBezTo>
                  <a:cubicBezTo>
                    <a:pt x="165" y="46"/>
                    <a:pt x="145" y="60"/>
                    <a:pt x="127" y="76"/>
                  </a:cubicBezTo>
                  <a:cubicBezTo>
                    <a:pt x="97" y="98"/>
                    <a:pt x="71" y="124"/>
                    <a:pt x="51" y="156"/>
                  </a:cubicBezTo>
                  <a:cubicBezTo>
                    <a:pt x="42" y="177"/>
                    <a:pt x="29" y="197"/>
                    <a:pt x="19" y="217"/>
                  </a:cubicBezTo>
                  <a:cubicBezTo>
                    <a:pt x="14" y="238"/>
                    <a:pt x="8" y="258"/>
                    <a:pt x="2" y="278"/>
                  </a:cubicBezTo>
                  <a:cubicBezTo>
                    <a:pt x="2" y="299"/>
                    <a:pt x="1" y="318"/>
                    <a:pt x="1" y="338"/>
                  </a:cubicBezTo>
                  <a:cubicBezTo>
                    <a:pt x="2" y="366"/>
                    <a:pt x="10" y="392"/>
                    <a:pt x="29" y="412"/>
                  </a:cubicBezTo>
                  <a:cubicBezTo>
                    <a:pt x="43" y="435"/>
                    <a:pt x="62" y="454"/>
                    <a:pt x="89" y="465"/>
                  </a:cubicBezTo>
                  <a:cubicBezTo>
                    <a:pt x="93" y="468"/>
                    <a:pt x="100" y="472"/>
                    <a:pt x="105" y="473"/>
                  </a:cubicBezTo>
                  <a:cubicBezTo>
                    <a:pt x="120" y="476"/>
                    <a:pt x="136" y="482"/>
                    <a:pt x="153" y="486"/>
                  </a:cubicBezTo>
                  <a:cubicBezTo>
                    <a:pt x="159" y="486"/>
                    <a:pt x="166" y="487"/>
                    <a:pt x="172" y="487"/>
                  </a:cubicBezTo>
                  <a:cubicBezTo>
                    <a:pt x="193" y="487"/>
                    <a:pt x="213" y="483"/>
                    <a:pt x="233" y="476"/>
                  </a:cubicBezTo>
                  <a:cubicBezTo>
                    <a:pt x="253" y="473"/>
                    <a:pt x="269" y="467"/>
                    <a:pt x="287" y="454"/>
                  </a:cubicBezTo>
                  <a:cubicBezTo>
                    <a:pt x="315" y="441"/>
                    <a:pt x="341" y="422"/>
                    <a:pt x="364" y="399"/>
                  </a:cubicBezTo>
                  <a:cubicBezTo>
                    <a:pt x="370" y="392"/>
                    <a:pt x="375" y="387"/>
                    <a:pt x="382" y="380"/>
                  </a:cubicBezTo>
                  <a:cubicBezTo>
                    <a:pt x="397" y="361"/>
                    <a:pt x="412" y="343"/>
                    <a:pt x="429" y="324"/>
                  </a:cubicBezTo>
                  <a:cubicBezTo>
                    <a:pt x="450" y="297"/>
                    <a:pt x="463" y="266"/>
                    <a:pt x="470" y="232"/>
                  </a:cubicBezTo>
                  <a:cubicBezTo>
                    <a:pt x="478" y="215"/>
                    <a:pt x="482" y="194"/>
                    <a:pt x="479" y="174"/>
                  </a:cubicBezTo>
                  <a:cubicBezTo>
                    <a:pt x="482" y="155"/>
                    <a:pt x="481" y="136"/>
                    <a:pt x="471" y="117"/>
                  </a:cubicBezTo>
                  <a:cubicBezTo>
                    <a:pt x="469" y="90"/>
                    <a:pt x="455" y="67"/>
                    <a:pt x="435" y="46"/>
                  </a:cubicBezTo>
                  <a:cubicBezTo>
                    <a:pt x="420" y="36"/>
                    <a:pt x="406" y="26"/>
                    <a:pt x="390" y="15"/>
                  </a:cubicBezTo>
                  <a:cubicBezTo>
                    <a:pt x="374" y="11"/>
                    <a:pt x="355" y="6"/>
                    <a:pt x="338" y="2"/>
                  </a:cubicBezTo>
                  <a:cubicBezTo>
                    <a:pt x="331" y="1"/>
                    <a:pt x="324" y="1"/>
                    <a:pt x="31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a:off x="4698765" y="4140576"/>
              <a:ext cx="24835" cy="32164"/>
            </a:xfrm>
            <a:custGeom>
              <a:avLst/>
              <a:gdLst/>
              <a:ahLst/>
              <a:cxnLst/>
              <a:rect l="l" t="t" r="r" b="b"/>
              <a:pathLst>
                <a:path w="593" h="768" extrusionOk="0">
                  <a:moveTo>
                    <a:pt x="350" y="0"/>
                  </a:moveTo>
                  <a:cubicBezTo>
                    <a:pt x="160" y="0"/>
                    <a:pt x="45" y="167"/>
                    <a:pt x="19" y="346"/>
                  </a:cubicBezTo>
                  <a:cubicBezTo>
                    <a:pt x="0" y="482"/>
                    <a:pt x="52" y="768"/>
                    <a:pt x="242" y="768"/>
                  </a:cubicBezTo>
                  <a:cubicBezTo>
                    <a:pt x="431" y="768"/>
                    <a:pt x="547" y="599"/>
                    <a:pt x="572" y="422"/>
                  </a:cubicBezTo>
                  <a:cubicBezTo>
                    <a:pt x="593" y="288"/>
                    <a:pt x="540" y="0"/>
                    <a:pt x="35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a:off x="4724772" y="4185178"/>
              <a:ext cx="16878" cy="11349"/>
            </a:xfrm>
            <a:custGeom>
              <a:avLst/>
              <a:gdLst/>
              <a:ahLst/>
              <a:cxnLst/>
              <a:rect l="l" t="t" r="r" b="b"/>
              <a:pathLst>
                <a:path w="403" h="271" extrusionOk="0">
                  <a:moveTo>
                    <a:pt x="236" y="1"/>
                  </a:moveTo>
                  <a:cubicBezTo>
                    <a:pt x="102" y="1"/>
                    <a:pt x="0" y="271"/>
                    <a:pt x="168" y="271"/>
                  </a:cubicBezTo>
                  <a:cubicBezTo>
                    <a:pt x="301" y="271"/>
                    <a:pt x="403" y="1"/>
                    <a:pt x="23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p:nvPr/>
          </p:nvSpPr>
          <p:spPr>
            <a:xfrm>
              <a:off x="4619571" y="4148784"/>
              <a:ext cx="29190" cy="25631"/>
            </a:xfrm>
            <a:custGeom>
              <a:avLst/>
              <a:gdLst/>
              <a:ahLst/>
              <a:cxnLst/>
              <a:rect l="l" t="t" r="r" b="b"/>
              <a:pathLst>
                <a:path w="697" h="612" extrusionOk="0">
                  <a:moveTo>
                    <a:pt x="556" y="117"/>
                  </a:moveTo>
                  <a:cubicBezTo>
                    <a:pt x="557" y="118"/>
                    <a:pt x="558" y="118"/>
                    <a:pt x="559" y="119"/>
                  </a:cubicBezTo>
                  <a:lnTo>
                    <a:pt x="559" y="119"/>
                  </a:lnTo>
                  <a:cubicBezTo>
                    <a:pt x="559" y="118"/>
                    <a:pt x="558" y="117"/>
                    <a:pt x="556" y="117"/>
                  </a:cubicBezTo>
                  <a:close/>
                  <a:moveTo>
                    <a:pt x="290" y="0"/>
                  </a:moveTo>
                  <a:cubicBezTo>
                    <a:pt x="286" y="0"/>
                    <a:pt x="281" y="1"/>
                    <a:pt x="277" y="1"/>
                  </a:cubicBezTo>
                  <a:cubicBezTo>
                    <a:pt x="273" y="1"/>
                    <a:pt x="268" y="1"/>
                    <a:pt x="264" y="1"/>
                  </a:cubicBezTo>
                  <a:cubicBezTo>
                    <a:pt x="241" y="1"/>
                    <a:pt x="218" y="4"/>
                    <a:pt x="195" y="13"/>
                  </a:cubicBezTo>
                  <a:cubicBezTo>
                    <a:pt x="162" y="24"/>
                    <a:pt x="129" y="42"/>
                    <a:pt x="101" y="63"/>
                  </a:cubicBezTo>
                  <a:cubicBezTo>
                    <a:pt x="80" y="78"/>
                    <a:pt x="67" y="96"/>
                    <a:pt x="57" y="117"/>
                  </a:cubicBezTo>
                  <a:cubicBezTo>
                    <a:pt x="45" y="135"/>
                    <a:pt x="38" y="155"/>
                    <a:pt x="37" y="177"/>
                  </a:cubicBezTo>
                  <a:cubicBezTo>
                    <a:pt x="30" y="191"/>
                    <a:pt x="25" y="193"/>
                    <a:pt x="21" y="204"/>
                  </a:cubicBezTo>
                  <a:cubicBezTo>
                    <a:pt x="19" y="207"/>
                    <a:pt x="19" y="212"/>
                    <a:pt x="18" y="216"/>
                  </a:cubicBezTo>
                  <a:cubicBezTo>
                    <a:pt x="12" y="238"/>
                    <a:pt x="6" y="260"/>
                    <a:pt x="3" y="281"/>
                  </a:cubicBezTo>
                  <a:cubicBezTo>
                    <a:pt x="0" y="291"/>
                    <a:pt x="3" y="300"/>
                    <a:pt x="3" y="309"/>
                  </a:cubicBezTo>
                  <a:cubicBezTo>
                    <a:pt x="4" y="336"/>
                    <a:pt x="7" y="365"/>
                    <a:pt x="12" y="393"/>
                  </a:cubicBezTo>
                  <a:lnTo>
                    <a:pt x="18" y="417"/>
                  </a:lnTo>
                  <a:cubicBezTo>
                    <a:pt x="19" y="422"/>
                    <a:pt x="19" y="426"/>
                    <a:pt x="21" y="431"/>
                  </a:cubicBezTo>
                  <a:cubicBezTo>
                    <a:pt x="25" y="444"/>
                    <a:pt x="27" y="447"/>
                    <a:pt x="38" y="464"/>
                  </a:cubicBezTo>
                  <a:cubicBezTo>
                    <a:pt x="45" y="487"/>
                    <a:pt x="59" y="504"/>
                    <a:pt x="79" y="517"/>
                  </a:cubicBezTo>
                  <a:cubicBezTo>
                    <a:pt x="87" y="525"/>
                    <a:pt x="95" y="532"/>
                    <a:pt x="105" y="542"/>
                  </a:cubicBezTo>
                  <a:cubicBezTo>
                    <a:pt x="107" y="544"/>
                    <a:pt x="113" y="546"/>
                    <a:pt x="118" y="549"/>
                  </a:cubicBezTo>
                  <a:cubicBezTo>
                    <a:pt x="141" y="559"/>
                    <a:pt x="166" y="572"/>
                    <a:pt x="190" y="584"/>
                  </a:cubicBezTo>
                  <a:lnTo>
                    <a:pt x="216" y="593"/>
                  </a:lnTo>
                  <a:cubicBezTo>
                    <a:pt x="240" y="599"/>
                    <a:pt x="265" y="604"/>
                    <a:pt x="289" y="610"/>
                  </a:cubicBezTo>
                  <a:cubicBezTo>
                    <a:pt x="301" y="611"/>
                    <a:pt x="313" y="611"/>
                    <a:pt x="325" y="611"/>
                  </a:cubicBezTo>
                  <a:cubicBezTo>
                    <a:pt x="353" y="611"/>
                    <a:pt x="382" y="608"/>
                    <a:pt x="411" y="600"/>
                  </a:cubicBezTo>
                  <a:cubicBezTo>
                    <a:pt x="439" y="597"/>
                    <a:pt x="467" y="589"/>
                    <a:pt x="492" y="576"/>
                  </a:cubicBezTo>
                  <a:cubicBezTo>
                    <a:pt x="532" y="562"/>
                    <a:pt x="567" y="542"/>
                    <a:pt x="597" y="515"/>
                  </a:cubicBezTo>
                  <a:cubicBezTo>
                    <a:pt x="614" y="496"/>
                    <a:pt x="631" y="478"/>
                    <a:pt x="648" y="460"/>
                  </a:cubicBezTo>
                  <a:cubicBezTo>
                    <a:pt x="660" y="440"/>
                    <a:pt x="670" y="421"/>
                    <a:pt x="682" y="401"/>
                  </a:cubicBezTo>
                  <a:cubicBezTo>
                    <a:pt x="694" y="368"/>
                    <a:pt x="697" y="337"/>
                    <a:pt x="690" y="306"/>
                  </a:cubicBezTo>
                  <a:cubicBezTo>
                    <a:pt x="690" y="273"/>
                    <a:pt x="681" y="245"/>
                    <a:pt x="658" y="219"/>
                  </a:cubicBezTo>
                  <a:cubicBezTo>
                    <a:pt x="655" y="214"/>
                    <a:pt x="654" y="208"/>
                    <a:pt x="650" y="204"/>
                  </a:cubicBezTo>
                  <a:cubicBezTo>
                    <a:pt x="644" y="196"/>
                    <a:pt x="641" y="187"/>
                    <a:pt x="636" y="178"/>
                  </a:cubicBezTo>
                  <a:cubicBezTo>
                    <a:pt x="629" y="168"/>
                    <a:pt x="620" y="159"/>
                    <a:pt x="609" y="153"/>
                  </a:cubicBezTo>
                  <a:cubicBezTo>
                    <a:pt x="596" y="137"/>
                    <a:pt x="578" y="126"/>
                    <a:pt x="559" y="119"/>
                  </a:cubicBezTo>
                  <a:lnTo>
                    <a:pt x="559" y="119"/>
                  </a:lnTo>
                  <a:cubicBezTo>
                    <a:pt x="560" y="119"/>
                    <a:pt x="561" y="120"/>
                    <a:pt x="561" y="121"/>
                  </a:cubicBezTo>
                  <a:cubicBezTo>
                    <a:pt x="540" y="111"/>
                    <a:pt x="519" y="98"/>
                    <a:pt x="499" y="85"/>
                  </a:cubicBezTo>
                  <a:cubicBezTo>
                    <a:pt x="473" y="69"/>
                    <a:pt x="445" y="58"/>
                    <a:pt x="418" y="47"/>
                  </a:cubicBezTo>
                  <a:cubicBezTo>
                    <a:pt x="416" y="44"/>
                    <a:pt x="412" y="44"/>
                    <a:pt x="411" y="43"/>
                  </a:cubicBezTo>
                  <a:cubicBezTo>
                    <a:pt x="410" y="42"/>
                    <a:pt x="409" y="42"/>
                    <a:pt x="408" y="42"/>
                  </a:cubicBezTo>
                  <a:cubicBezTo>
                    <a:pt x="407" y="42"/>
                    <a:pt x="406" y="42"/>
                    <a:pt x="404" y="42"/>
                  </a:cubicBezTo>
                  <a:lnTo>
                    <a:pt x="399" y="36"/>
                  </a:lnTo>
                  <a:cubicBezTo>
                    <a:pt x="397" y="35"/>
                    <a:pt x="396" y="32"/>
                    <a:pt x="392" y="31"/>
                  </a:cubicBezTo>
                  <a:cubicBezTo>
                    <a:pt x="372" y="17"/>
                    <a:pt x="351" y="9"/>
                    <a:pt x="328" y="6"/>
                  </a:cubicBezTo>
                  <a:cubicBezTo>
                    <a:pt x="315" y="2"/>
                    <a:pt x="303" y="0"/>
                    <a:pt x="29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a:off x="4607007" y="4094927"/>
              <a:ext cx="9632" cy="13820"/>
            </a:xfrm>
            <a:custGeom>
              <a:avLst/>
              <a:gdLst/>
              <a:ahLst/>
              <a:cxnLst/>
              <a:rect l="l" t="t" r="r" b="b"/>
              <a:pathLst>
                <a:path w="230" h="330" extrusionOk="0">
                  <a:moveTo>
                    <a:pt x="120" y="0"/>
                  </a:moveTo>
                  <a:cubicBezTo>
                    <a:pt x="106" y="0"/>
                    <a:pt x="94" y="4"/>
                    <a:pt x="83" y="13"/>
                  </a:cubicBezTo>
                  <a:cubicBezTo>
                    <a:pt x="77" y="19"/>
                    <a:pt x="70" y="25"/>
                    <a:pt x="63" y="32"/>
                  </a:cubicBezTo>
                  <a:cubicBezTo>
                    <a:pt x="48" y="41"/>
                    <a:pt x="39" y="55"/>
                    <a:pt x="29" y="70"/>
                  </a:cubicBezTo>
                  <a:cubicBezTo>
                    <a:pt x="21" y="80"/>
                    <a:pt x="16" y="93"/>
                    <a:pt x="13" y="103"/>
                  </a:cubicBezTo>
                  <a:cubicBezTo>
                    <a:pt x="5" y="122"/>
                    <a:pt x="1" y="143"/>
                    <a:pt x="1" y="164"/>
                  </a:cubicBezTo>
                  <a:cubicBezTo>
                    <a:pt x="1" y="178"/>
                    <a:pt x="2" y="194"/>
                    <a:pt x="2" y="208"/>
                  </a:cubicBezTo>
                  <a:lnTo>
                    <a:pt x="13" y="246"/>
                  </a:lnTo>
                  <a:cubicBezTo>
                    <a:pt x="18" y="263"/>
                    <a:pt x="28" y="278"/>
                    <a:pt x="40" y="292"/>
                  </a:cubicBezTo>
                  <a:cubicBezTo>
                    <a:pt x="47" y="303"/>
                    <a:pt x="54" y="309"/>
                    <a:pt x="63" y="314"/>
                  </a:cubicBezTo>
                  <a:cubicBezTo>
                    <a:pt x="75" y="324"/>
                    <a:pt x="90" y="330"/>
                    <a:pt x="108" y="330"/>
                  </a:cubicBezTo>
                  <a:lnTo>
                    <a:pt x="138" y="324"/>
                  </a:lnTo>
                  <a:cubicBezTo>
                    <a:pt x="148" y="319"/>
                    <a:pt x="157" y="314"/>
                    <a:pt x="167" y="309"/>
                  </a:cubicBezTo>
                  <a:cubicBezTo>
                    <a:pt x="182" y="299"/>
                    <a:pt x="192" y="285"/>
                    <a:pt x="201" y="270"/>
                  </a:cubicBezTo>
                  <a:cubicBezTo>
                    <a:pt x="209" y="259"/>
                    <a:pt x="215" y="248"/>
                    <a:pt x="218" y="236"/>
                  </a:cubicBezTo>
                  <a:cubicBezTo>
                    <a:pt x="226" y="217"/>
                    <a:pt x="230" y="197"/>
                    <a:pt x="230" y="175"/>
                  </a:cubicBezTo>
                  <a:cubicBezTo>
                    <a:pt x="230" y="163"/>
                    <a:pt x="228" y="149"/>
                    <a:pt x="228" y="135"/>
                  </a:cubicBezTo>
                  <a:cubicBezTo>
                    <a:pt x="224" y="121"/>
                    <a:pt x="222" y="109"/>
                    <a:pt x="218" y="95"/>
                  </a:cubicBezTo>
                  <a:cubicBezTo>
                    <a:pt x="209" y="74"/>
                    <a:pt x="197" y="53"/>
                    <a:pt x="178" y="36"/>
                  </a:cubicBezTo>
                  <a:cubicBezTo>
                    <a:pt x="170" y="29"/>
                    <a:pt x="162" y="22"/>
                    <a:pt x="155" y="15"/>
                  </a:cubicBezTo>
                  <a:cubicBezTo>
                    <a:pt x="144" y="7"/>
                    <a:pt x="133" y="2"/>
                    <a:pt x="12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a:off x="4559097" y="4079097"/>
              <a:ext cx="10763" cy="10428"/>
            </a:xfrm>
            <a:custGeom>
              <a:avLst/>
              <a:gdLst/>
              <a:ahLst/>
              <a:cxnLst/>
              <a:rect l="l" t="t" r="r" b="b"/>
              <a:pathLst>
                <a:path w="257" h="249" extrusionOk="0">
                  <a:moveTo>
                    <a:pt x="139" y="0"/>
                  </a:moveTo>
                  <a:cubicBezTo>
                    <a:pt x="18" y="0"/>
                    <a:pt x="1" y="248"/>
                    <a:pt x="120" y="248"/>
                  </a:cubicBezTo>
                  <a:cubicBezTo>
                    <a:pt x="240" y="248"/>
                    <a:pt x="257" y="0"/>
                    <a:pt x="13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a:off x="4484886" y="4025826"/>
              <a:ext cx="29023" cy="28269"/>
            </a:xfrm>
            <a:custGeom>
              <a:avLst/>
              <a:gdLst/>
              <a:ahLst/>
              <a:cxnLst/>
              <a:rect l="l" t="t" r="r" b="b"/>
              <a:pathLst>
                <a:path w="693" h="675" extrusionOk="0">
                  <a:moveTo>
                    <a:pt x="448" y="1"/>
                  </a:moveTo>
                  <a:cubicBezTo>
                    <a:pt x="264" y="1"/>
                    <a:pt x="96" y="165"/>
                    <a:pt x="44" y="334"/>
                  </a:cubicBezTo>
                  <a:cubicBezTo>
                    <a:pt x="1" y="485"/>
                    <a:pt x="59" y="674"/>
                    <a:pt x="245" y="674"/>
                  </a:cubicBezTo>
                  <a:cubicBezTo>
                    <a:pt x="429" y="674"/>
                    <a:pt x="597" y="510"/>
                    <a:pt x="647" y="341"/>
                  </a:cubicBezTo>
                  <a:cubicBezTo>
                    <a:pt x="692" y="188"/>
                    <a:pt x="632" y="1"/>
                    <a:pt x="44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a:off x="4503355" y="4122484"/>
              <a:ext cx="22406" cy="20396"/>
            </a:xfrm>
            <a:custGeom>
              <a:avLst/>
              <a:gdLst/>
              <a:ahLst/>
              <a:cxnLst/>
              <a:rect l="l" t="t" r="r" b="b"/>
              <a:pathLst>
                <a:path w="535" h="487" extrusionOk="0">
                  <a:moveTo>
                    <a:pt x="288" y="74"/>
                  </a:moveTo>
                  <a:lnTo>
                    <a:pt x="286" y="76"/>
                  </a:lnTo>
                  <a:lnTo>
                    <a:pt x="286" y="76"/>
                  </a:lnTo>
                  <a:cubicBezTo>
                    <a:pt x="286" y="75"/>
                    <a:pt x="287" y="75"/>
                    <a:pt x="288" y="74"/>
                  </a:cubicBezTo>
                  <a:close/>
                  <a:moveTo>
                    <a:pt x="114" y="1"/>
                  </a:moveTo>
                  <a:cubicBezTo>
                    <a:pt x="94" y="1"/>
                    <a:pt x="73" y="7"/>
                    <a:pt x="57" y="22"/>
                  </a:cubicBezTo>
                  <a:cubicBezTo>
                    <a:pt x="14" y="62"/>
                    <a:pt x="0" y="133"/>
                    <a:pt x="14" y="191"/>
                  </a:cubicBezTo>
                  <a:cubicBezTo>
                    <a:pt x="25" y="242"/>
                    <a:pt x="42" y="295"/>
                    <a:pt x="69" y="340"/>
                  </a:cubicBezTo>
                  <a:cubicBezTo>
                    <a:pt x="91" y="379"/>
                    <a:pt x="98" y="390"/>
                    <a:pt x="130" y="420"/>
                  </a:cubicBezTo>
                  <a:cubicBezTo>
                    <a:pt x="136" y="425"/>
                    <a:pt x="143" y="431"/>
                    <a:pt x="149" y="435"/>
                  </a:cubicBezTo>
                  <a:cubicBezTo>
                    <a:pt x="170" y="451"/>
                    <a:pt x="194" y="465"/>
                    <a:pt x="219" y="474"/>
                  </a:cubicBezTo>
                  <a:cubicBezTo>
                    <a:pt x="242" y="483"/>
                    <a:pt x="266" y="487"/>
                    <a:pt x="289" y="487"/>
                  </a:cubicBezTo>
                  <a:cubicBezTo>
                    <a:pt x="317" y="487"/>
                    <a:pt x="344" y="482"/>
                    <a:pt x="372" y="473"/>
                  </a:cubicBezTo>
                  <a:cubicBezTo>
                    <a:pt x="399" y="465"/>
                    <a:pt x="422" y="446"/>
                    <a:pt x="442" y="425"/>
                  </a:cubicBezTo>
                  <a:cubicBezTo>
                    <a:pt x="450" y="417"/>
                    <a:pt x="457" y="408"/>
                    <a:pt x="465" y="400"/>
                  </a:cubicBezTo>
                  <a:cubicBezTo>
                    <a:pt x="472" y="394"/>
                    <a:pt x="478" y="388"/>
                    <a:pt x="483" y="379"/>
                  </a:cubicBezTo>
                  <a:cubicBezTo>
                    <a:pt x="502" y="352"/>
                    <a:pt x="511" y="322"/>
                    <a:pt x="517" y="290"/>
                  </a:cubicBezTo>
                  <a:cubicBezTo>
                    <a:pt x="518" y="282"/>
                    <a:pt x="522" y="271"/>
                    <a:pt x="522" y="261"/>
                  </a:cubicBezTo>
                  <a:cubicBezTo>
                    <a:pt x="534" y="210"/>
                    <a:pt x="525" y="156"/>
                    <a:pt x="496" y="108"/>
                  </a:cubicBezTo>
                  <a:cubicBezTo>
                    <a:pt x="476" y="73"/>
                    <a:pt x="444" y="42"/>
                    <a:pt x="399" y="42"/>
                  </a:cubicBezTo>
                  <a:cubicBezTo>
                    <a:pt x="397" y="42"/>
                    <a:pt x="395" y="42"/>
                    <a:pt x="393" y="42"/>
                  </a:cubicBezTo>
                  <a:lnTo>
                    <a:pt x="374" y="42"/>
                  </a:lnTo>
                  <a:cubicBezTo>
                    <a:pt x="353" y="42"/>
                    <a:pt x="336" y="49"/>
                    <a:pt x="320" y="58"/>
                  </a:cubicBezTo>
                  <a:lnTo>
                    <a:pt x="320" y="58"/>
                  </a:lnTo>
                  <a:lnTo>
                    <a:pt x="324" y="55"/>
                  </a:lnTo>
                  <a:lnTo>
                    <a:pt x="324" y="55"/>
                  </a:lnTo>
                  <a:cubicBezTo>
                    <a:pt x="323" y="56"/>
                    <a:pt x="321" y="58"/>
                    <a:pt x="319" y="59"/>
                  </a:cubicBezTo>
                  <a:lnTo>
                    <a:pt x="319" y="59"/>
                  </a:lnTo>
                  <a:cubicBezTo>
                    <a:pt x="316" y="61"/>
                    <a:pt x="313" y="62"/>
                    <a:pt x="311" y="64"/>
                  </a:cubicBezTo>
                  <a:lnTo>
                    <a:pt x="311" y="64"/>
                  </a:lnTo>
                  <a:cubicBezTo>
                    <a:pt x="309" y="65"/>
                    <a:pt x="307" y="66"/>
                    <a:pt x="305" y="66"/>
                  </a:cubicBezTo>
                  <a:cubicBezTo>
                    <a:pt x="294" y="72"/>
                    <a:pt x="285" y="78"/>
                    <a:pt x="274" y="85"/>
                  </a:cubicBezTo>
                  <a:lnTo>
                    <a:pt x="273" y="85"/>
                  </a:lnTo>
                  <a:lnTo>
                    <a:pt x="286" y="76"/>
                  </a:lnTo>
                  <a:lnTo>
                    <a:pt x="286" y="76"/>
                  </a:lnTo>
                  <a:cubicBezTo>
                    <a:pt x="279" y="80"/>
                    <a:pt x="272" y="82"/>
                    <a:pt x="265" y="85"/>
                  </a:cubicBezTo>
                  <a:cubicBezTo>
                    <a:pt x="258" y="83"/>
                    <a:pt x="248" y="81"/>
                    <a:pt x="242" y="78"/>
                  </a:cubicBezTo>
                  <a:cubicBezTo>
                    <a:pt x="231" y="72"/>
                    <a:pt x="219" y="65"/>
                    <a:pt x="205" y="58"/>
                  </a:cubicBezTo>
                  <a:lnTo>
                    <a:pt x="205" y="58"/>
                  </a:lnTo>
                  <a:cubicBezTo>
                    <a:pt x="215" y="62"/>
                    <a:pt x="227" y="69"/>
                    <a:pt x="238" y="74"/>
                  </a:cubicBezTo>
                  <a:cubicBezTo>
                    <a:pt x="212" y="61"/>
                    <a:pt x="190" y="42"/>
                    <a:pt x="170" y="22"/>
                  </a:cubicBezTo>
                  <a:lnTo>
                    <a:pt x="170" y="22"/>
                  </a:lnTo>
                  <a:lnTo>
                    <a:pt x="187" y="41"/>
                  </a:lnTo>
                  <a:cubicBezTo>
                    <a:pt x="170" y="22"/>
                    <a:pt x="154" y="7"/>
                    <a:pt x="125" y="1"/>
                  </a:cubicBezTo>
                  <a:cubicBezTo>
                    <a:pt x="121" y="1"/>
                    <a:pt x="118" y="1"/>
                    <a:pt x="114"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0"/>
            <p:cNvSpPr/>
            <p:nvPr/>
          </p:nvSpPr>
          <p:spPr>
            <a:xfrm>
              <a:off x="4669198" y="4257964"/>
              <a:ext cx="42759" cy="36896"/>
            </a:xfrm>
            <a:custGeom>
              <a:avLst/>
              <a:gdLst/>
              <a:ahLst/>
              <a:cxnLst/>
              <a:rect l="l" t="t" r="r" b="b"/>
              <a:pathLst>
                <a:path w="1021" h="881" extrusionOk="0">
                  <a:moveTo>
                    <a:pt x="639" y="1"/>
                  </a:moveTo>
                  <a:cubicBezTo>
                    <a:pt x="624" y="1"/>
                    <a:pt x="610" y="1"/>
                    <a:pt x="596" y="2"/>
                  </a:cubicBezTo>
                  <a:lnTo>
                    <a:pt x="596" y="2"/>
                  </a:lnTo>
                  <a:cubicBezTo>
                    <a:pt x="600" y="1"/>
                    <a:pt x="604" y="1"/>
                    <a:pt x="609" y="1"/>
                  </a:cubicBezTo>
                  <a:lnTo>
                    <a:pt x="609" y="1"/>
                  </a:lnTo>
                  <a:cubicBezTo>
                    <a:pt x="604" y="1"/>
                    <a:pt x="599" y="1"/>
                    <a:pt x="595" y="2"/>
                  </a:cubicBezTo>
                  <a:lnTo>
                    <a:pt x="595" y="2"/>
                  </a:lnTo>
                  <a:cubicBezTo>
                    <a:pt x="591" y="2"/>
                    <a:pt x="587" y="3"/>
                    <a:pt x="583" y="3"/>
                  </a:cubicBezTo>
                  <a:lnTo>
                    <a:pt x="583" y="3"/>
                  </a:lnTo>
                  <a:cubicBezTo>
                    <a:pt x="583" y="3"/>
                    <a:pt x="582" y="3"/>
                    <a:pt x="582" y="3"/>
                  </a:cubicBezTo>
                  <a:cubicBezTo>
                    <a:pt x="559" y="5"/>
                    <a:pt x="537" y="6"/>
                    <a:pt x="514" y="7"/>
                  </a:cubicBezTo>
                  <a:cubicBezTo>
                    <a:pt x="483" y="10"/>
                    <a:pt x="453" y="14"/>
                    <a:pt x="423" y="26"/>
                  </a:cubicBezTo>
                  <a:cubicBezTo>
                    <a:pt x="382" y="35"/>
                    <a:pt x="346" y="51"/>
                    <a:pt x="312" y="73"/>
                  </a:cubicBezTo>
                  <a:cubicBezTo>
                    <a:pt x="256" y="102"/>
                    <a:pt x="260" y="97"/>
                    <a:pt x="237" y="117"/>
                  </a:cubicBezTo>
                  <a:cubicBezTo>
                    <a:pt x="236" y="119"/>
                    <a:pt x="233" y="119"/>
                    <a:pt x="232" y="120"/>
                  </a:cubicBezTo>
                  <a:cubicBezTo>
                    <a:pt x="202" y="144"/>
                    <a:pt x="172" y="167"/>
                    <a:pt x="142" y="193"/>
                  </a:cubicBezTo>
                  <a:cubicBezTo>
                    <a:pt x="102" y="228"/>
                    <a:pt x="71" y="270"/>
                    <a:pt x="50" y="321"/>
                  </a:cubicBezTo>
                  <a:cubicBezTo>
                    <a:pt x="33" y="348"/>
                    <a:pt x="20" y="376"/>
                    <a:pt x="16" y="409"/>
                  </a:cubicBezTo>
                  <a:cubicBezTo>
                    <a:pt x="1" y="451"/>
                    <a:pt x="0" y="494"/>
                    <a:pt x="10" y="539"/>
                  </a:cubicBezTo>
                  <a:cubicBezTo>
                    <a:pt x="10" y="544"/>
                    <a:pt x="12" y="548"/>
                    <a:pt x="12" y="554"/>
                  </a:cubicBezTo>
                  <a:cubicBezTo>
                    <a:pt x="22" y="627"/>
                    <a:pt x="73" y="687"/>
                    <a:pt x="134" y="723"/>
                  </a:cubicBezTo>
                  <a:lnTo>
                    <a:pt x="136" y="725"/>
                  </a:lnTo>
                  <a:cubicBezTo>
                    <a:pt x="136" y="727"/>
                    <a:pt x="137" y="727"/>
                    <a:pt x="137" y="729"/>
                  </a:cubicBezTo>
                  <a:cubicBezTo>
                    <a:pt x="148" y="741"/>
                    <a:pt x="191" y="786"/>
                    <a:pt x="203" y="796"/>
                  </a:cubicBezTo>
                  <a:cubicBezTo>
                    <a:pt x="210" y="803"/>
                    <a:pt x="220" y="806"/>
                    <a:pt x="229" y="811"/>
                  </a:cubicBezTo>
                  <a:cubicBezTo>
                    <a:pt x="233" y="815"/>
                    <a:pt x="239" y="817"/>
                    <a:pt x="245" y="819"/>
                  </a:cubicBezTo>
                  <a:cubicBezTo>
                    <a:pt x="316" y="863"/>
                    <a:pt x="319" y="860"/>
                    <a:pt x="384" y="871"/>
                  </a:cubicBezTo>
                  <a:cubicBezTo>
                    <a:pt x="417" y="877"/>
                    <a:pt x="435" y="880"/>
                    <a:pt x="455" y="880"/>
                  </a:cubicBezTo>
                  <a:cubicBezTo>
                    <a:pt x="474" y="880"/>
                    <a:pt x="494" y="878"/>
                    <a:pt x="530" y="872"/>
                  </a:cubicBezTo>
                  <a:cubicBezTo>
                    <a:pt x="582" y="867"/>
                    <a:pt x="632" y="859"/>
                    <a:pt x="681" y="838"/>
                  </a:cubicBezTo>
                  <a:cubicBezTo>
                    <a:pt x="737" y="817"/>
                    <a:pt x="788" y="786"/>
                    <a:pt x="832" y="745"/>
                  </a:cubicBezTo>
                  <a:cubicBezTo>
                    <a:pt x="880" y="714"/>
                    <a:pt x="918" y="670"/>
                    <a:pt x="949" y="623"/>
                  </a:cubicBezTo>
                  <a:cubicBezTo>
                    <a:pt x="988" y="567"/>
                    <a:pt x="1010" y="506"/>
                    <a:pt x="1018" y="440"/>
                  </a:cubicBezTo>
                  <a:cubicBezTo>
                    <a:pt x="1019" y="432"/>
                    <a:pt x="1019" y="424"/>
                    <a:pt x="1019" y="415"/>
                  </a:cubicBezTo>
                  <a:cubicBezTo>
                    <a:pt x="1021" y="386"/>
                    <a:pt x="1015" y="318"/>
                    <a:pt x="1015" y="316"/>
                  </a:cubicBezTo>
                  <a:lnTo>
                    <a:pt x="1015" y="316"/>
                  </a:lnTo>
                  <a:cubicBezTo>
                    <a:pt x="1015" y="316"/>
                    <a:pt x="1015" y="316"/>
                    <a:pt x="1015" y="317"/>
                  </a:cubicBezTo>
                  <a:cubicBezTo>
                    <a:pt x="1015" y="316"/>
                    <a:pt x="1015" y="316"/>
                    <a:pt x="1015" y="316"/>
                  </a:cubicBezTo>
                  <a:lnTo>
                    <a:pt x="1015" y="316"/>
                  </a:lnTo>
                  <a:cubicBezTo>
                    <a:pt x="1015" y="316"/>
                    <a:pt x="1015" y="316"/>
                    <a:pt x="1015" y="316"/>
                  </a:cubicBezTo>
                  <a:lnTo>
                    <a:pt x="1015" y="316"/>
                  </a:lnTo>
                  <a:cubicBezTo>
                    <a:pt x="1003" y="288"/>
                    <a:pt x="991" y="259"/>
                    <a:pt x="979" y="232"/>
                  </a:cubicBezTo>
                  <a:cubicBezTo>
                    <a:pt x="973" y="220"/>
                    <a:pt x="963" y="208"/>
                    <a:pt x="954" y="199"/>
                  </a:cubicBezTo>
                  <a:cubicBezTo>
                    <a:pt x="950" y="188"/>
                    <a:pt x="949" y="177"/>
                    <a:pt x="944" y="169"/>
                  </a:cubicBezTo>
                  <a:cubicBezTo>
                    <a:pt x="930" y="123"/>
                    <a:pt x="903" y="86"/>
                    <a:pt x="861" y="59"/>
                  </a:cubicBezTo>
                  <a:cubicBezTo>
                    <a:pt x="832" y="45"/>
                    <a:pt x="804" y="30"/>
                    <a:pt x="775" y="17"/>
                  </a:cubicBezTo>
                  <a:cubicBezTo>
                    <a:pt x="736" y="5"/>
                    <a:pt x="697" y="1"/>
                    <a:pt x="65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20"/>
          <p:cNvGrpSpPr/>
          <p:nvPr/>
        </p:nvGrpSpPr>
        <p:grpSpPr>
          <a:xfrm>
            <a:off x="8083305" y="486733"/>
            <a:ext cx="691196" cy="474673"/>
            <a:chOff x="176534" y="2350223"/>
            <a:chExt cx="440028" cy="302204"/>
          </a:xfrm>
        </p:grpSpPr>
        <p:sp>
          <p:nvSpPr>
            <p:cNvPr id="328" name="Google Shape;328;p20"/>
            <p:cNvSpPr/>
            <p:nvPr/>
          </p:nvSpPr>
          <p:spPr>
            <a:xfrm>
              <a:off x="302592" y="2407515"/>
              <a:ext cx="35766" cy="40875"/>
            </a:xfrm>
            <a:custGeom>
              <a:avLst/>
              <a:gdLst/>
              <a:ahLst/>
              <a:cxnLst/>
              <a:rect l="l" t="t" r="r" b="b"/>
              <a:pathLst>
                <a:path w="854" h="976" extrusionOk="0">
                  <a:moveTo>
                    <a:pt x="432" y="1"/>
                  </a:moveTo>
                  <a:cubicBezTo>
                    <a:pt x="422" y="1"/>
                    <a:pt x="412" y="2"/>
                    <a:pt x="402" y="4"/>
                  </a:cubicBezTo>
                  <a:cubicBezTo>
                    <a:pt x="381" y="4"/>
                    <a:pt x="361" y="9"/>
                    <a:pt x="343" y="17"/>
                  </a:cubicBezTo>
                  <a:cubicBezTo>
                    <a:pt x="311" y="28"/>
                    <a:pt x="280" y="43"/>
                    <a:pt x="253" y="65"/>
                  </a:cubicBezTo>
                  <a:cubicBezTo>
                    <a:pt x="215" y="97"/>
                    <a:pt x="182" y="134"/>
                    <a:pt x="156" y="177"/>
                  </a:cubicBezTo>
                  <a:cubicBezTo>
                    <a:pt x="148" y="191"/>
                    <a:pt x="141" y="205"/>
                    <a:pt x="136" y="219"/>
                  </a:cubicBezTo>
                  <a:cubicBezTo>
                    <a:pt x="113" y="247"/>
                    <a:pt x="90" y="275"/>
                    <a:pt x="74" y="308"/>
                  </a:cubicBezTo>
                  <a:lnTo>
                    <a:pt x="27" y="409"/>
                  </a:lnTo>
                  <a:cubicBezTo>
                    <a:pt x="27" y="411"/>
                    <a:pt x="26" y="412"/>
                    <a:pt x="26" y="415"/>
                  </a:cubicBezTo>
                  <a:cubicBezTo>
                    <a:pt x="0" y="485"/>
                    <a:pt x="2" y="507"/>
                    <a:pt x="6" y="571"/>
                  </a:cubicBezTo>
                  <a:cubicBezTo>
                    <a:pt x="7" y="629"/>
                    <a:pt x="8" y="646"/>
                    <a:pt x="37" y="709"/>
                  </a:cubicBezTo>
                  <a:cubicBezTo>
                    <a:pt x="40" y="713"/>
                    <a:pt x="41" y="714"/>
                    <a:pt x="41" y="717"/>
                  </a:cubicBezTo>
                  <a:cubicBezTo>
                    <a:pt x="45" y="724"/>
                    <a:pt x="48" y="731"/>
                    <a:pt x="49" y="737"/>
                  </a:cubicBezTo>
                  <a:cubicBezTo>
                    <a:pt x="59" y="767"/>
                    <a:pt x="56" y="760"/>
                    <a:pt x="88" y="801"/>
                  </a:cubicBezTo>
                  <a:cubicBezTo>
                    <a:pt x="117" y="838"/>
                    <a:pt x="107" y="828"/>
                    <a:pt x="122" y="839"/>
                  </a:cubicBezTo>
                  <a:cubicBezTo>
                    <a:pt x="130" y="846"/>
                    <a:pt x="137" y="853"/>
                    <a:pt x="144" y="859"/>
                  </a:cubicBezTo>
                  <a:cubicBezTo>
                    <a:pt x="162" y="877"/>
                    <a:pt x="178" y="893"/>
                    <a:pt x="193" y="912"/>
                  </a:cubicBezTo>
                  <a:cubicBezTo>
                    <a:pt x="196" y="914"/>
                    <a:pt x="196" y="916"/>
                    <a:pt x="197" y="916"/>
                  </a:cubicBezTo>
                  <a:cubicBezTo>
                    <a:pt x="231" y="946"/>
                    <a:pt x="267" y="964"/>
                    <a:pt x="312" y="966"/>
                  </a:cubicBezTo>
                  <a:cubicBezTo>
                    <a:pt x="328" y="972"/>
                    <a:pt x="344" y="975"/>
                    <a:pt x="360" y="975"/>
                  </a:cubicBezTo>
                  <a:cubicBezTo>
                    <a:pt x="373" y="975"/>
                    <a:pt x="386" y="973"/>
                    <a:pt x="400" y="970"/>
                  </a:cubicBezTo>
                  <a:cubicBezTo>
                    <a:pt x="449" y="968"/>
                    <a:pt x="495" y="954"/>
                    <a:pt x="539" y="931"/>
                  </a:cubicBezTo>
                  <a:cubicBezTo>
                    <a:pt x="570" y="912"/>
                    <a:pt x="601" y="892"/>
                    <a:pt x="631" y="873"/>
                  </a:cubicBezTo>
                  <a:cubicBezTo>
                    <a:pt x="658" y="846"/>
                    <a:pt x="686" y="821"/>
                    <a:pt x="713" y="794"/>
                  </a:cubicBezTo>
                  <a:cubicBezTo>
                    <a:pt x="753" y="751"/>
                    <a:pt x="781" y="703"/>
                    <a:pt x="802" y="652"/>
                  </a:cubicBezTo>
                  <a:cubicBezTo>
                    <a:pt x="826" y="606"/>
                    <a:pt x="841" y="557"/>
                    <a:pt x="844" y="504"/>
                  </a:cubicBezTo>
                  <a:cubicBezTo>
                    <a:pt x="853" y="442"/>
                    <a:pt x="853" y="374"/>
                    <a:pt x="845" y="306"/>
                  </a:cubicBezTo>
                  <a:cubicBezTo>
                    <a:pt x="839" y="263"/>
                    <a:pt x="825" y="214"/>
                    <a:pt x="806" y="182"/>
                  </a:cubicBezTo>
                  <a:cubicBezTo>
                    <a:pt x="765" y="110"/>
                    <a:pt x="716" y="85"/>
                    <a:pt x="644" y="49"/>
                  </a:cubicBezTo>
                  <a:cubicBezTo>
                    <a:pt x="621" y="36"/>
                    <a:pt x="602" y="35"/>
                    <a:pt x="574" y="28"/>
                  </a:cubicBezTo>
                  <a:cubicBezTo>
                    <a:pt x="553" y="22"/>
                    <a:pt x="530" y="19"/>
                    <a:pt x="510" y="19"/>
                  </a:cubicBezTo>
                  <a:cubicBezTo>
                    <a:pt x="507" y="19"/>
                    <a:pt x="504" y="19"/>
                    <a:pt x="501" y="19"/>
                  </a:cubicBezTo>
                  <a:lnTo>
                    <a:pt x="487" y="11"/>
                  </a:lnTo>
                  <a:cubicBezTo>
                    <a:pt x="469" y="4"/>
                    <a:pt x="451" y="1"/>
                    <a:pt x="4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0"/>
            <p:cNvSpPr/>
            <p:nvPr/>
          </p:nvSpPr>
          <p:spPr>
            <a:xfrm>
              <a:off x="243709" y="2398217"/>
              <a:ext cx="16584" cy="12690"/>
            </a:xfrm>
            <a:custGeom>
              <a:avLst/>
              <a:gdLst/>
              <a:ahLst/>
              <a:cxnLst/>
              <a:rect l="l" t="t" r="r" b="b"/>
              <a:pathLst>
                <a:path w="396" h="303" extrusionOk="0">
                  <a:moveTo>
                    <a:pt x="236" y="0"/>
                  </a:moveTo>
                  <a:cubicBezTo>
                    <a:pt x="207" y="0"/>
                    <a:pt x="179" y="5"/>
                    <a:pt x="151" y="14"/>
                  </a:cubicBezTo>
                  <a:cubicBezTo>
                    <a:pt x="140" y="17"/>
                    <a:pt x="131" y="23"/>
                    <a:pt x="120" y="28"/>
                  </a:cubicBezTo>
                  <a:cubicBezTo>
                    <a:pt x="116" y="29"/>
                    <a:pt x="108" y="31"/>
                    <a:pt x="104" y="31"/>
                  </a:cubicBezTo>
                  <a:cubicBezTo>
                    <a:pt x="89" y="36"/>
                    <a:pt x="72" y="43"/>
                    <a:pt x="62" y="54"/>
                  </a:cubicBezTo>
                  <a:cubicBezTo>
                    <a:pt x="52" y="58"/>
                    <a:pt x="44" y="65"/>
                    <a:pt x="39" y="74"/>
                  </a:cubicBezTo>
                  <a:cubicBezTo>
                    <a:pt x="29" y="84"/>
                    <a:pt x="22" y="94"/>
                    <a:pt x="17" y="108"/>
                  </a:cubicBezTo>
                  <a:cubicBezTo>
                    <a:pt x="11" y="128"/>
                    <a:pt x="7" y="146"/>
                    <a:pt x="3" y="166"/>
                  </a:cubicBezTo>
                  <a:cubicBezTo>
                    <a:pt x="3" y="170"/>
                    <a:pt x="2" y="172"/>
                    <a:pt x="2" y="176"/>
                  </a:cubicBezTo>
                  <a:cubicBezTo>
                    <a:pt x="1" y="203"/>
                    <a:pt x="9" y="227"/>
                    <a:pt x="28" y="249"/>
                  </a:cubicBezTo>
                  <a:cubicBezTo>
                    <a:pt x="45" y="272"/>
                    <a:pt x="70" y="286"/>
                    <a:pt x="97" y="294"/>
                  </a:cubicBezTo>
                  <a:cubicBezTo>
                    <a:pt x="114" y="299"/>
                    <a:pt x="131" y="302"/>
                    <a:pt x="148" y="302"/>
                  </a:cubicBezTo>
                  <a:cubicBezTo>
                    <a:pt x="155" y="302"/>
                    <a:pt x="161" y="302"/>
                    <a:pt x="167" y="300"/>
                  </a:cubicBezTo>
                  <a:cubicBezTo>
                    <a:pt x="194" y="300"/>
                    <a:pt x="220" y="298"/>
                    <a:pt x="246" y="287"/>
                  </a:cubicBezTo>
                  <a:cubicBezTo>
                    <a:pt x="280" y="275"/>
                    <a:pt x="308" y="258"/>
                    <a:pt x="335" y="235"/>
                  </a:cubicBezTo>
                  <a:cubicBezTo>
                    <a:pt x="354" y="221"/>
                    <a:pt x="368" y="204"/>
                    <a:pt x="376" y="181"/>
                  </a:cubicBezTo>
                  <a:cubicBezTo>
                    <a:pt x="388" y="165"/>
                    <a:pt x="394" y="145"/>
                    <a:pt x="395" y="124"/>
                  </a:cubicBezTo>
                  <a:cubicBezTo>
                    <a:pt x="395" y="99"/>
                    <a:pt x="387" y="75"/>
                    <a:pt x="369" y="54"/>
                  </a:cubicBezTo>
                  <a:cubicBezTo>
                    <a:pt x="350" y="31"/>
                    <a:pt x="327" y="17"/>
                    <a:pt x="300" y="9"/>
                  </a:cubicBezTo>
                  <a:cubicBezTo>
                    <a:pt x="285" y="6"/>
                    <a:pt x="269" y="4"/>
                    <a:pt x="254" y="1"/>
                  </a:cubicBezTo>
                  <a:cubicBezTo>
                    <a:pt x="248" y="0"/>
                    <a:pt x="242" y="0"/>
                    <a:pt x="2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0"/>
            <p:cNvSpPr/>
            <p:nvPr/>
          </p:nvSpPr>
          <p:spPr>
            <a:xfrm>
              <a:off x="257864" y="2365551"/>
              <a:ext cx="6366" cy="4356"/>
            </a:xfrm>
            <a:custGeom>
              <a:avLst/>
              <a:gdLst/>
              <a:ahLst/>
              <a:cxnLst/>
              <a:rect l="l" t="t" r="r" b="b"/>
              <a:pathLst>
                <a:path w="152" h="104" extrusionOk="0">
                  <a:moveTo>
                    <a:pt x="87" y="0"/>
                  </a:moveTo>
                  <a:cubicBezTo>
                    <a:pt x="37" y="0"/>
                    <a:pt x="0" y="103"/>
                    <a:pt x="65" y="103"/>
                  </a:cubicBezTo>
                  <a:cubicBezTo>
                    <a:pt x="117" y="103"/>
                    <a:pt x="152" y="0"/>
                    <a:pt x="8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0"/>
            <p:cNvSpPr/>
            <p:nvPr/>
          </p:nvSpPr>
          <p:spPr>
            <a:xfrm>
              <a:off x="272145" y="2350223"/>
              <a:ext cx="7371" cy="5319"/>
            </a:xfrm>
            <a:custGeom>
              <a:avLst/>
              <a:gdLst/>
              <a:ahLst/>
              <a:cxnLst/>
              <a:rect l="l" t="t" r="r" b="b"/>
              <a:pathLst>
                <a:path w="176" h="127" extrusionOk="0">
                  <a:moveTo>
                    <a:pt x="97" y="0"/>
                  </a:moveTo>
                  <a:cubicBezTo>
                    <a:pt x="36" y="0"/>
                    <a:pt x="1" y="126"/>
                    <a:pt x="78" y="126"/>
                  </a:cubicBezTo>
                  <a:cubicBezTo>
                    <a:pt x="142" y="126"/>
                    <a:pt x="176" y="0"/>
                    <a:pt x="9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0"/>
            <p:cNvSpPr/>
            <p:nvPr/>
          </p:nvSpPr>
          <p:spPr>
            <a:xfrm>
              <a:off x="176534" y="2372001"/>
              <a:ext cx="26803" cy="36771"/>
            </a:xfrm>
            <a:custGeom>
              <a:avLst/>
              <a:gdLst/>
              <a:ahLst/>
              <a:cxnLst/>
              <a:rect l="l" t="t" r="r" b="b"/>
              <a:pathLst>
                <a:path w="640" h="878" extrusionOk="0">
                  <a:moveTo>
                    <a:pt x="401" y="1"/>
                  </a:moveTo>
                  <a:cubicBezTo>
                    <a:pt x="383" y="1"/>
                    <a:pt x="364" y="3"/>
                    <a:pt x="345" y="9"/>
                  </a:cubicBezTo>
                  <a:lnTo>
                    <a:pt x="264" y="39"/>
                  </a:lnTo>
                  <a:cubicBezTo>
                    <a:pt x="238" y="58"/>
                    <a:pt x="211" y="74"/>
                    <a:pt x="185" y="93"/>
                  </a:cubicBezTo>
                  <a:cubicBezTo>
                    <a:pt x="162" y="119"/>
                    <a:pt x="138" y="142"/>
                    <a:pt x="116" y="167"/>
                  </a:cubicBezTo>
                  <a:cubicBezTo>
                    <a:pt x="81" y="209"/>
                    <a:pt x="55" y="258"/>
                    <a:pt x="39" y="311"/>
                  </a:cubicBezTo>
                  <a:cubicBezTo>
                    <a:pt x="16" y="359"/>
                    <a:pt x="5" y="410"/>
                    <a:pt x="1" y="462"/>
                  </a:cubicBezTo>
                  <a:lnTo>
                    <a:pt x="1" y="479"/>
                  </a:lnTo>
                  <a:cubicBezTo>
                    <a:pt x="1" y="512"/>
                    <a:pt x="1" y="547"/>
                    <a:pt x="6" y="579"/>
                  </a:cubicBezTo>
                  <a:cubicBezTo>
                    <a:pt x="8" y="589"/>
                    <a:pt x="10" y="600"/>
                    <a:pt x="13" y="609"/>
                  </a:cubicBezTo>
                  <a:cubicBezTo>
                    <a:pt x="14" y="620"/>
                    <a:pt x="14" y="630"/>
                    <a:pt x="16" y="640"/>
                  </a:cubicBezTo>
                  <a:cubicBezTo>
                    <a:pt x="21" y="665"/>
                    <a:pt x="29" y="692"/>
                    <a:pt x="38" y="716"/>
                  </a:cubicBezTo>
                  <a:cubicBezTo>
                    <a:pt x="40" y="722"/>
                    <a:pt x="42" y="729"/>
                    <a:pt x="44" y="733"/>
                  </a:cubicBezTo>
                  <a:cubicBezTo>
                    <a:pt x="63" y="772"/>
                    <a:pt x="89" y="810"/>
                    <a:pt x="119" y="841"/>
                  </a:cubicBezTo>
                  <a:cubicBezTo>
                    <a:pt x="144" y="866"/>
                    <a:pt x="175" y="878"/>
                    <a:pt x="207" y="878"/>
                  </a:cubicBezTo>
                  <a:cubicBezTo>
                    <a:pt x="232" y="878"/>
                    <a:pt x="257" y="871"/>
                    <a:pt x="280" y="859"/>
                  </a:cubicBezTo>
                  <a:cubicBezTo>
                    <a:pt x="311" y="841"/>
                    <a:pt x="338" y="819"/>
                    <a:pt x="359" y="791"/>
                  </a:cubicBezTo>
                  <a:cubicBezTo>
                    <a:pt x="374" y="772"/>
                    <a:pt x="383" y="750"/>
                    <a:pt x="394" y="729"/>
                  </a:cubicBezTo>
                  <a:cubicBezTo>
                    <a:pt x="401" y="723"/>
                    <a:pt x="409" y="719"/>
                    <a:pt x="416" y="712"/>
                  </a:cubicBezTo>
                  <a:cubicBezTo>
                    <a:pt x="444" y="697"/>
                    <a:pt x="470" y="676"/>
                    <a:pt x="490" y="649"/>
                  </a:cubicBezTo>
                  <a:cubicBezTo>
                    <a:pt x="517" y="624"/>
                    <a:pt x="538" y="597"/>
                    <a:pt x="555" y="566"/>
                  </a:cubicBezTo>
                  <a:cubicBezTo>
                    <a:pt x="587" y="521"/>
                    <a:pt x="610" y="471"/>
                    <a:pt x="623" y="418"/>
                  </a:cubicBezTo>
                  <a:cubicBezTo>
                    <a:pt x="627" y="384"/>
                    <a:pt x="634" y="350"/>
                    <a:pt x="639" y="318"/>
                  </a:cubicBezTo>
                  <a:cubicBezTo>
                    <a:pt x="639" y="288"/>
                    <a:pt x="638" y="257"/>
                    <a:pt x="637" y="226"/>
                  </a:cubicBezTo>
                  <a:cubicBezTo>
                    <a:pt x="631" y="181"/>
                    <a:pt x="616" y="142"/>
                    <a:pt x="589" y="106"/>
                  </a:cubicBezTo>
                  <a:cubicBezTo>
                    <a:pt x="577" y="81"/>
                    <a:pt x="561" y="60"/>
                    <a:pt x="535" y="49"/>
                  </a:cubicBezTo>
                  <a:cubicBezTo>
                    <a:pt x="516" y="29"/>
                    <a:pt x="493" y="17"/>
                    <a:pt x="466" y="13"/>
                  </a:cubicBezTo>
                  <a:cubicBezTo>
                    <a:pt x="444" y="5"/>
                    <a:pt x="423" y="1"/>
                    <a:pt x="40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0"/>
            <p:cNvSpPr/>
            <p:nvPr/>
          </p:nvSpPr>
          <p:spPr>
            <a:xfrm>
              <a:off x="215147" y="2498393"/>
              <a:ext cx="13318" cy="16626"/>
            </a:xfrm>
            <a:custGeom>
              <a:avLst/>
              <a:gdLst/>
              <a:ahLst/>
              <a:cxnLst/>
              <a:rect l="l" t="t" r="r" b="b"/>
              <a:pathLst>
                <a:path w="318" h="397" extrusionOk="0">
                  <a:moveTo>
                    <a:pt x="182" y="0"/>
                  </a:moveTo>
                  <a:cubicBezTo>
                    <a:pt x="174" y="0"/>
                    <a:pt x="165" y="1"/>
                    <a:pt x="157" y="3"/>
                  </a:cubicBezTo>
                  <a:cubicBezTo>
                    <a:pt x="136" y="8"/>
                    <a:pt x="117" y="18"/>
                    <a:pt x="104" y="31"/>
                  </a:cubicBezTo>
                  <a:cubicBezTo>
                    <a:pt x="90" y="42"/>
                    <a:pt x="81" y="56"/>
                    <a:pt x="71" y="71"/>
                  </a:cubicBezTo>
                  <a:lnTo>
                    <a:pt x="70" y="71"/>
                  </a:lnTo>
                  <a:cubicBezTo>
                    <a:pt x="62" y="77"/>
                    <a:pt x="55" y="84"/>
                    <a:pt x="47" y="90"/>
                  </a:cubicBezTo>
                  <a:cubicBezTo>
                    <a:pt x="40" y="98"/>
                    <a:pt x="33" y="106"/>
                    <a:pt x="26" y="117"/>
                  </a:cubicBezTo>
                  <a:cubicBezTo>
                    <a:pt x="21" y="126"/>
                    <a:pt x="16" y="138"/>
                    <a:pt x="10" y="149"/>
                  </a:cubicBezTo>
                  <a:cubicBezTo>
                    <a:pt x="3" y="167"/>
                    <a:pt x="1" y="186"/>
                    <a:pt x="2" y="205"/>
                  </a:cubicBezTo>
                  <a:cubicBezTo>
                    <a:pt x="1" y="217"/>
                    <a:pt x="2" y="228"/>
                    <a:pt x="3" y="241"/>
                  </a:cubicBezTo>
                  <a:cubicBezTo>
                    <a:pt x="3" y="254"/>
                    <a:pt x="8" y="265"/>
                    <a:pt x="13" y="274"/>
                  </a:cubicBezTo>
                  <a:cubicBezTo>
                    <a:pt x="16" y="285"/>
                    <a:pt x="21" y="294"/>
                    <a:pt x="28" y="301"/>
                  </a:cubicBezTo>
                  <a:cubicBezTo>
                    <a:pt x="35" y="312"/>
                    <a:pt x="43" y="319"/>
                    <a:pt x="54" y="326"/>
                  </a:cubicBezTo>
                  <a:cubicBezTo>
                    <a:pt x="60" y="336"/>
                    <a:pt x="66" y="350"/>
                    <a:pt x="75" y="361"/>
                  </a:cubicBezTo>
                  <a:cubicBezTo>
                    <a:pt x="85" y="369"/>
                    <a:pt x="96" y="377"/>
                    <a:pt x="108" y="384"/>
                  </a:cubicBezTo>
                  <a:cubicBezTo>
                    <a:pt x="124" y="393"/>
                    <a:pt x="141" y="397"/>
                    <a:pt x="159" y="397"/>
                  </a:cubicBezTo>
                  <a:cubicBezTo>
                    <a:pt x="167" y="397"/>
                    <a:pt x="175" y="396"/>
                    <a:pt x="184" y="395"/>
                  </a:cubicBezTo>
                  <a:lnTo>
                    <a:pt x="185" y="395"/>
                  </a:lnTo>
                  <a:cubicBezTo>
                    <a:pt x="197" y="389"/>
                    <a:pt x="210" y="384"/>
                    <a:pt x="223" y="380"/>
                  </a:cubicBezTo>
                  <a:cubicBezTo>
                    <a:pt x="241" y="368"/>
                    <a:pt x="258" y="353"/>
                    <a:pt x="271" y="334"/>
                  </a:cubicBezTo>
                  <a:cubicBezTo>
                    <a:pt x="280" y="321"/>
                    <a:pt x="288" y="308"/>
                    <a:pt x="294" y="293"/>
                  </a:cubicBezTo>
                  <a:cubicBezTo>
                    <a:pt x="306" y="269"/>
                    <a:pt x="314" y="244"/>
                    <a:pt x="315" y="218"/>
                  </a:cubicBezTo>
                  <a:cubicBezTo>
                    <a:pt x="315" y="199"/>
                    <a:pt x="318" y="183"/>
                    <a:pt x="318" y="164"/>
                  </a:cubicBezTo>
                  <a:cubicBezTo>
                    <a:pt x="314" y="149"/>
                    <a:pt x="313" y="132"/>
                    <a:pt x="308" y="117"/>
                  </a:cubicBezTo>
                  <a:cubicBezTo>
                    <a:pt x="304" y="95"/>
                    <a:pt x="294" y="75"/>
                    <a:pt x="279" y="56"/>
                  </a:cubicBezTo>
                  <a:cubicBezTo>
                    <a:pt x="269" y="37"/>
                    <a:pt x="253" y="23"/>
                    <a:pt x="235" y="14"/>
                  </a:cubicBezTo>
                  <a:lnTo>
                    <a:pt x="233" y="14"/>
                  </a:lnTo>
                  <a:cubicBezTo>
                    <a:pt x="217" y="4"/>
                    <a:pt x="200"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0"/>
            <p:cNvSpPr/>
            <p:nvPr/>
          </p:nvSpPr>
          <p:spPr>
            <a:xfrm>
              <a:off x="396988" y="2463089"/>
              <a:ext cx="19642" cy="15035"/>
            </a:xfrm>
            <a:custGeom>
              <a:avLst/>
              <a:gdLst/>
              <a:ahLst/>
              <a:cxnLst/>
              <a:rect l="l" t="t" r="r" b="b"/>
              <a:pathLst>
                <a:path w="469" h="359" extrusionOk="0">
                  <a:moveTo>
                    <a:pt x="186" y="1"/>
                  </a:moveTo>
                  <a:cubicBezTo>
                    <a:pt x="119" y="1"/>
                    <a:pt x="52" y="42"/>
                    <a:pt x="21" y="100"/>
                  </a:cubicBezTo>
                  <a:cubicBezTo>
                    <a:pt x="10" y="114"/>
                    <a:pt x="5" y="131"/>
                    <a:pt x="3" y="148"/>
                  </a:cubicBezTo>
                  <a:cubicBezTo>
                    <a:pt x="1" y="163"/>
                    <a:pt x="2" y="179"/>
                    <a:pt x="10" y="193"/>
                  </a:cubicBezTo>
                  <a:cubicBezTo>
                    <a:pt x="14" y="207"/>
                    <a:pt x="22" y="220"/>
                    <a:pt x="36" y="228"/>
                  </a:cubicBezTo>
                  <a:cubicBezTo>
                    <a:pt x="55" y="240"/>
                    <a:pt x="73" y="248"/>
                    <a:pt x="96" y="248"/>
                  </a:cubicBezTo>
                  <a:cubicBezTo>
                    <a:pt x="105" y="248"/>
                    <a:pt x="116" y="249"/>
                    <a:pt x="127" y="251"/>
                  </a:cubicBezTo>
                  <a:cubicBezTo>
                    <a:pt x="147" y="256"/>
                    <a:pt x="170" y="263"/>
                    <a:pt x="188" y="274"/>
                  </a:cubicBezTo>
                  <a:cubicBezTo>
                    <a:pt x="219" y="290"/>
                    <a:pt x="246" y="310"/>
                    <a:pt x="269" y="336"/>
                  </a:cubicBezTo>
                  <a:lnTo>
                    <a:pt x="261" y="328"/>
                  </a:lnTo>
                  <a:lnTo>
                    <a:pt x="261" y="328"/>
                  </a:lnTo>
                  <a:cubicBezTo>
                    <a:pt x="268" y="338"/>
                    <a:pt x="275" y="344"/>
                    <a:pt x="285" y="348"/>
                  </a:cubicBezTo>
                  <a:cubicBezTo>
                    <a:pt x="295" y="355"/>
                    <a:pt x="307" y="358"/>
                    <a:pt x="319" y="358"/>
                  </a:cubicBezTo>
                  <a:cubicBezTo>
                    <a:pt x="321" y="358"/>
                    <a:pt x="323" y="358"/>
                    <a:pt x="325" y="358"/>
                  </a:cubicBezTo>
                  <a:cubicBezTo>
                    <a:pt x="351" y="358"/>
                    <a:pt x="379" y="350"/>
                    <a:pt x="402" y="336"/>
                  </a:cubicBezTo>
                  <a:cubicBezTo>
                    <a:pt x="425" y="321"/>
                    <a:pt x="449" y="298"/>
                    <a:pt x="458" y="271"/>
                  </a:cubicBezTo>
                  <a:cubicBezTo>
                    <a:pt x="459" y="263"/>
                    <a:pt x="463" y="256"/>
                    <a:pt x="464" y="248"/>
                  </a:cubicBezTo>
                  <a:cubicBezTo>
                    <a:pt x="468" y="233"/>
                    <a:pt x="464" y="220"/>
                    <a:pt x="456" y="206"/>
                  </a:cubicBezTo>
                  <a:cubicBezTo>
                    <a:pt x="414" y="111"/>
                    <a:pt x="329" y="37"/>
                    <a:pt x="228" y="7"/>
                  </a:cubicBezTo>
                  <a:cubicBezTo>
                    <a:pt x="215" y="3"/>
                    <a:pt x="200" y="1"/>
                    <a:pt x="18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0"/>
            <p:cNvSpPr/>
            <p:nvPr/>
          </p:nvSpPr>
          <p:spPr>
            <a:xfrm>
              <a:off x="444814" y="2516067"/>
              <a:ext cx="21317" cy="17380"/>
            </a:xfrm>
            <a:custGeom>
              <a:avLst/>
              <a:gdLst/>
              <a:ahLst/>
              <a:cxnLst/>
              <a:rect l="l" t="t" r="r" b="b"/>
              <a:pathLst>
                <a:path w="509" h="415" extrusionOk="0">
                  <a:moveTo>
                    <a:pt x="315" y="1"/>
                  </a:moveTo>
                  <a:cubicBezTo>
                    <a:pt x="312" y="1"/>
                    <a:pt x="309" y="1"/>
                    <a:pt x="305" y="1"/>
                  </a:cubicBezTo>
                  <a:cubicBezTo>
                    <a:pt x="271" y="1"/>
                    <a:pt x="237" y="9"/>
                    <a:pt x="208" y="23"/>
                  </a:cubicBezTo>
                  <a:cubicBezTo>
                    <a:pt x="174" y="34"/>
                    <a:pt x="141" y="49"/>
                    <a:pt x="113" y="70"/>
                  </a:cubicBezTo>
                  <a:cubicBezTo>
                    <a:pt x="86" y="89"/>
                    <a:pt x="62" y="114"/>
                    <a:pt x="45" y="141"/>
                  </a:cubicBezTo>
                  <a:cubicBezTo>
                    <a:pt x="26" y="162"/>
                    <a:pt x="12" y="190"/>
                    <a:pt x="6" y="218"/>
                  </a:cubicBezTo>
                  <a:lnTo>
                    <a:pt x="0" y="271"/>
                  </a:lnTo>
                  <a:cubicBezTo>
                    <a:pt x="4" y="306"/>
                    <a:pt x="18" y="337"/>
                    <a:pt x="45" y="362"/>
                  </a:cubicBezTo>
                  <a:cubicBezTo>
                    <a:pt x="60" y="373"/>
                    <a:pt x="73" y="382"/>
                    <a:pt x="88" y="393"/>
                  </a:cubicBezTo>
                  <a:cubicBezTo>
                    <a:pt x="123" y="408"/>
                    <a:pt x="157" y="415"/>
                    <a:pt x="193" y="415"/>
                  </a:cubicBezTo>
                  <a:cubicBezTo>
                    <a:pt x="197" y="415"/>
                    <a:pt x="200" y="415"/>
                    <a:pt x="203" y="415"/>
                  </a:cubicBezTo>
                  <a:cubicBezTo>
                    <a:pt x="237" y="415"/>
                    <a:pt x="271" y="406"/>
                    <a:pt x="302" y="393"/>
                  </a:cubicBezTo>
                  <a:cubicBezTo>
                    <a:pt x="336" y="382"/>
                    <a:pt x="367" y="367"/>
                    <a:pt x="397" y="345"/>
                  </a:cubicBezTo>
                  <a:cubicBezTo>
                    <a:pt x="424" y="326"/>
                    <a:pt x="446" y="303"/>
                    <a:pt x="465" y="276"/>
                  </a:cubicBezTo>
                  <a:cubicBezTo>
                    <a:pt x="483" y="253"/>
                    <a:pt x="496" y="226"/>
                    <a:pt x="503" y="198"/>
                  </a:cubicBezTo>
                  <a:lnTo>
                    <a:pt x="508" y="145"/>
                  </a:lnTo>
                  <a:cubicBezTo>
                    <a:pt x="506" y="110"/>
                    <a:pt x="489" y="80"/>
                    <a:pt x="465" y="54"/>
                  </a:cubicBezTo>
                  <a:cubicBezTo>
                    <a:pt x="449" y="43"/>
                    <a:pt x="435" y="34"/>
                    <a:pt x="420" y="23"/>
                  </a:cubicBezTo>
                  <a:cubicBezTo>
                    <a:pt x="387" y="8"/>
                    <a:pt x="352" y="1"/>
                    <a:pt x="3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0"/>
            <p:cNvSpPr/>
            <p:nvPr/>
          </p:nvSpPr>
          <p:spPr>
            <a:xfrm>
              <a:off x="494065" y="2567160"/>
              <a:ext cx="20228" cy="15454"/>
            </a:xfrm>
            <a:custGeom>
              <a:avLst/>
              <a:gdLst/>
              <a:ahLst/>
              <a:cxnLst/>
              <a:rect l="l" t="t" r="r" b="b"/>
              <a:pathLst>
                <a:path w="483" h="369" extrusionOk="0">
                  <a:moveTo>
                    <a:pt x="288" y="0"/>
                  </a:moveTo>
                  <a:cubicBezTo>
                    <a:pt x="275" y="0"/>
                    <a:pt x="262" y="1"/>
                    <a:pt x="249" y="3"/>
                  </a:cubicBezTo>
                  <a:cubicBezTo>
                    <a:pt x="229" y="8"/>
                    <a:pt x="207" y="13"/>
                    <a:pt x="187" y="19"/>
                  </a:cubicBezTo>
                  <a:cubicBezTo>
                    <a:pt x="146" y="32"/>
                    <a:pt x="111" y="53"/>
                    <a:pt x="78" y="80"/>
                  </a:cubicBezTo>
                  <a:cubicBezTo>
                    <a:pt x="64" y="93"/>
                    <a:pt x="52" y="107"/>
                    <a:pt x="39" y="122"/>
                  </a:cubicBezTo>
                  <a:cubicBezTo>
                    <a:pt x="29" y="135"/>
                    <a:pt x="21" y="150"/>
                    <a:pt x="14" y="168"/>
                  </a:cubicBezTo>
                  <a:cubicBezTo>
                    <a:pt x="2" y="198"/>
                    <a:pt x="1" y="230"/>
                    <a:pt x="10" y="260"/>
                  </a:cubicBezTo>
                  <a:cubicBezTo>
                    <a:pt x="14" y="276"/>
                    <a:pt x="22" y="291"/>
                    <a:pt x="35" y="303"/>
                  </a:cubicBezTo>
                  <a:cubicBezTo>
                    <a:pt x="51" y="324"/>
                    <a:pt x="70" y="337"/>
                    <a:pt x="96" y="345"/>
                  </a:cubicBezTo>
                  <a:cubicBezTo>
                    <a:pt x="119" y="359"/>
                    <a:pt x="146" y="366"/>
                    <a:pt x="174" y="367"/>
                  </a:cubicBezTo>
                  <a:cubicBezTo>
                    <a:pt x="183" y="368"/>
                    <a:pt x="192" y="369"/>
                    <a:pt x="200" y="369"/>
                  </a:cubicBezTo>
                  <a:cubicBezTo>
                    <a:pt x="223" y="369"/>
                    <a:pt x="246" y="365"/>
                    <a:pt x="268" y="359"/>
                  </a:cubicBezTo>
                  <a:cubicBezTo>
                    <a:pt x="300" y="354"/>
                    <a:pt x="330" y="341"/>
                    <a:pt x="360" y="325"/>
                  </a:cubicBezTo>
                  <a:cubicBezTo>
                    <a:pt x="395" y="306"/>
                    <a:pt x="424" y="279"/>
                    <a:pt x="448" y="249"/>
                  </a:cubicBezTo>
                  <a:lnTo>
                    <a:pt x="473" y="203"/>
                  </a:lnTo>
                  <a:cubicBezTo>
                    <a:pt x="482" y="171"/>
                    <a:pt x="482" y="138"/>
                    <a:pt x="473" y="107"/>
                  </a:cubicBezTo>
                  <a:cubicBezTo>
                    <a:pt x="466" y="83"/>
                    <a:pt x="452" y="62"/>
                    <a:pt x="432" y="49"/>
                  </a:cubicBezTo>
                  <a:cubicBezTo>
                    <a:pt x="414" y="30"/>
                    <a:pt x="394" y="19"/>
                    <a:pt x="367" y="12"/>
                  </a:cubicBezTo>
                  <a:cubicBezTo>
                    <a:pt x="341" y="4"/>
                    <a:pt x="315" y="0"/>
                    <a:pt x="28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0"/>
            <p:cNvSpPr/>
            <p:nvPr/>
          </p:nvSpPr>
          <p:spPr>
            <a:xfrm>
              <a:off x="546582" y="2565275"/>
              <a:ext cx="32750" cy="25128"/>
            </a:xfrm>
            <a:custGeom>
              <a:avLst/>
              <a:gdLst/>
              <a:ahLst/>
              <a:cxnLst/>
              <a:rect l="l" t="t" r="r" b="b"/>
              <a:pathLst>
                <a:path w="782" h="600" extrusionOk="0">
                  <a:moveTo>
                    <a:pt x="524" y="0"/>
                  </a:moveTo>
                  <a:cubicBezTo>
                    <a:pt x="338" y="0"/>
                    <a:pt x="143" y="88"/>
                    <a:pt x="64" y="268"/>
                  </a:cubicBezTo>
                  <a:cubicBezTo>
                    <a:pt x="1" y="414"/>
                    <a:pt x="78" y="599"/>
                    <a:pt x="258" y="599"/>
                  </a:cubicBezTo>
                  <a:cubicBezTo>
                    <a:pt x="443" y="599"/>
                    <a:pt x="639" y="511"/>
                    <a:pt x="716" y="331"/>
                  </a:cubicBezTo>
                  <a:cubicBezTo>
                    <a:pt x="782" y="186"/>
                    <a:pt x="703" y="0"/>
                    <a:pt x="52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0"/>
            <p:cNvSpPr/>
            <p:nvPr/>
          </p:nvSpPr>
          <p:spPr>
            <a:xfrm>
              <a:off x="394433" y="2551790"/>
              <a:ext cx="33965" cy="46194"/>
            </a:xfrm>
            <a:custGeom>
              <a:avLst/>
              <a:gdLst/>
              <a:ahLst/>
              <a:cxnLst/>
              <a:rect l="l" t="t" r="r" b="b"/>
              <a:pathLst>
                <a:path w="811" h="1103" extrusionOk="0">
                  <a:moveTo>
                    <a:pt x="451" y="0"/>
                  </a:moveTo>
                  <a:cubicBezTo>
                    <a:pt x="414" y="0"/>
                    <a:pt x="378" y="9"/>
                    <a:pt x="344" y="27"/>
                  </a:cubicBezTo>
                  <a:cubicBezTo>
                    <a:pt x="287" y="41"/>
                    <a:pt x="239" y="71"/>
                    <a:pt x="197" y="116"/>
                  </a:cubicBezTo>
                  <a:cubicBezTo>
                    <a:pt x="147" y="162"/>
                    <a:pt x="111" y="216"/>
                    <a:pt x="83" y="277"/>
                  </a:cubicBezTo>
                  <a:cubicBezTo>
                    <a:pt x="45" y="340"/>
                    <a:pt x="22" y="407"/>
                    <a:pt x="12" y="481"/>
                  </a:cubicBezTo>
                  <a:cubicBezTo>
                    <a:pt x="9" y="529"/>
                    <a:pt x="3" y="578"/>
                    <a:pt x="1" y="627"/>
                  </a:cubicBezTo>
                  <a:cubicBezTo>
                    <a:pt x="1" y="718"/>
                    <a:pt x="21" y="803"/>
                    <a:pt x="58" y="887"/>
                  </a:cubicBezTo>
                  <a:cubicBezTo>
                    <a:pt x="79" y="921"/>
                    <a:pt x="100" y="952"/>
                    <a:pt x="121" y="986"/>
                  </a:cubicBezTo>
                  <a:cubicBezTo>
                    <a:pt x="172" y="1045"/>
                    <a:pt x="233" y="1081"/>
                    <a:pt x="307" y="1097"/>
                  </a:cubicBezTo>
                  <a:cubicBezTo>
                    <a:pt x="324" y="1101"/>
                    <a:pt x="342" y="1103"/>
                    <a:pt x="358" y="1103"/>
                  </a:cubicBezTo>
                  <a:cubicBezTo>
                    <a:pt x="396" y="1103"/>
                    <a:pt x="432" y="1094"/>
                    <a:pt x="466" y="1079"/>
                  </a:cubicBezTo>
                  <a:cubicBezTo>
                    <a:pt x="524" y="1064"/>
                    <a:pt x="571" y="1032"/>
                    <a:pt x="613" y="988"/>
                  </a:cubicBezTo>
                  <a:cubicBezTo>
                    <a:pt x="662" y="943"/>
                    <a:pt x="700" y="889"/>
                    <a:pt x="727" y="828"/>
                  </a:cubicBezTo>
                  <a:cubicBezTo>
                    <a:pt x="764" y="765"/>
                    <a:pt x="788" y="698"/>
                    <a:pt x="798" y="624"/>
                  </a:cubicBezTo>
                  <a:cubicBezTo>
                    <a:pt x="802" y="576"/>
                    <a:pt x="807" y="525"/>
                    <a:pt x="810" y="477"/>
                  </a:cubicBezTo>
                  <a:cubicBezTo>
                    <a:pt x="810" y="383"/>
                    <a:pt x="790" y="299"/>
                    <a:pt x="753" y="216"/>
                  </a:cubicBezTo>
                  <a:cubicBezTo>
                    <a:pt x="730" y="182"/>
                    <a:pt x="710" y="150"/>
                    <a:pt x="688" y="116"/>
                  </a:cubicBezTo>
                  <a:cubicBezTo>
                    <a:pt x="639" y="58"/>
                    <a:pt x="578" y="21"/>
                    <a:pt x="504" y="6"/>
                  </a:cubicBezTo>
                  <a:cubicBezTo>
                    <a:pt x="486" y="2"/>
                    <a:pt x="468" y="0"/>
                    <a:pt x="45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0"/>
            <p:cNvSpPr/>
            <p:nvPr/>
          </p:nvSpPr>
          <p:spPr>
            <a:xfrm>
              <a:off x="580378" y="2621645"/>
              <a:ext cx="36184" cy="30782"/>
            </a:xfrm>
            <a:custGeom>
              <a:avLst/>
              <a:gdLst/>
              <a:ahLst/>
              <a:cxnLst/>
              <a:rect l="l" t="t" r="r" b="b"/>
              <a:pathLst>
                <a:path w="864" h="735" extrusionOk="0">
                  <a:moveTo>
                    <a:pt x="471" y="0"/>
                  </a:moveTo>
                  <a:cubicBezTo>
                    <a:pt x="126" y="0"/>
                    <a:pt x="0" y="735"/>
                    <a:pt x="391" y="735"/>
                  </a:cubicBezTo>
                  <a:cubicBezTo>
                    <a:pt x="736" y="734"/>
                    <a:pt x="864" y="0"/>
                    <a:pt x="47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20"/>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a:endParaRPr/>
          </a:p>
        </p:txBody>
      </p:sp>
      <p:sp>
        <p:nvSpPr>
          <p:cNvPr id="341" name="Google Shape;341;p20"/>
          <p:cNvSpPr txBox="1">
            <a:spLocks noGrp="1"/>
          </p:cNvSpPr>
          <p:nvPr>
            <p:ph type="subTitle" idx="1"/>
          </p:nvPr>
        </p:nvSpPr>
        <p:spPr>
          <a:xfrm>
            <a:off x="808200" y="2346000"/>
            <a:ext cx="2160000" cy="48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2" name="Google Shape;342;p20"/>
          <p:cNvSpPr txBox="1">
            <a:spLocks noGrp="1"/>
          </p:cNvSpPr>
          <p:nvPr>
            <p:ph type="subTitle" idx="2"/>
          </p:nvPr>
        </p:nvSpPr>
        <p:spPr>
          <a:xfrm>
            <a:off x="808200" y="2692875"/>
            <a:ext cx="2160000" cy="10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3" name="Google Shape;343;p20"/>
          <p:cNvSpPr txBox="1">
            <a:spLocks noGrp="1"/>
          </p:cNvSpPr>
          <p:nvPr>
            <p:ph type="subTitle" idx="3"/>
          </p:nvPr>
        </p:nvSpPr>
        <p:spPr>
          <a:xfrm>
            <a:off x="3492000" y="2692875"/>
            <a:ext cx="2160000" cy="10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4" name="Google Shape;344;p20"/>
          <p:cNvSpPr txBox="1">
            <a:spLocks noGrp="1"/>
          </p:cNvSpPr>
          <p:nvPr>
            <p:ph type="subTitle" idx="4"/>
          </p:nvPr>
        </p:nvSpPr>
        <p:spPr>
          <a:xfrm>
            <a:off x="6175800" y="2692875"/>
            <a:ext cx="2160000" cy="10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5" name="Google Shape;345;p20"/>
          <p:cNvSpPr txBox="1">
            <a:spLocks noGrp="1"/>
          </p:cNvSpPr>
          <p:nvPr>
            <p:ph type="subTitle" idx="5"/>
          </p:nvPr>
        </p:nvSpPr>
        <p:spPr>
          <a:xfrm>
            <a:off x="3492000" y="2346000"/>
            <a:ext cx="2160000" cy="48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6" name="Google Shape;346;p20"/>
          <p:cNvSpPr txBox="1">
            <a:spLocks noGrp="1"/>
          </p:cNvSpPr>
          <p:nvPr>
            <p:ph type="subTitle" idx="6"/>
          </p:nvPr>
        </p:nvSpPr>
        <p:spPr>
          <a:xfrm>
            <a:off x="6175800" y="2346000"/>
            <a:ext cx="2160000" cy="48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Secular One"/>
                <a:ea typeface="Secular One"/>
                <a:cs typeface="Secular One"/>
                <a:sym typeface="Secular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4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8"/>
        <p:cNvGrpSpPr/>
        <p:nvPr/>
      </p:nvGrpSpPr>
      <p:grpSpPr>
        <a:xfrm>
          <a:off x="0" y="0"/>
          <a:ext cx="0" cy="0"/>
          <a:chOff x="0" y="0"/>
          <a:chExt cx="0" cy="0"/>
        </a:xfrm>
      </p:grpSpPr>
      <p:sp>
        <p:nvSpPr>
          <p:cNvPr id="349" name="Google Shape;349;p22"/>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2"/>
          <p:cNvSpPr/>
          <p:nvPr/>
        </p:nvSpPr>
        <p:spPr>
          <a:xfrm rot="10800000" flipH="1">
            <a:off x="4201475" y="3605404"/>
            <a:ext cx="4942517" cy="1538096"/>
          </a:xfrm>
          <a:custGeom>
            <a:avLst/>
            <a:gdLst/>
            <a:ahLst/>
            <a:cxnLst/>
            <a:rect l="l" t="t" r="r" b="b"/>
            <a:pathLst>
              <a:path w="76646" h="23852" extrusionOk="0">
                <a:moveTo>
                  <a:pt x="0" y="1"/>
                </a:moveTo>
                <a:cubicBezTo>
                  <a:pt x="1586" y="1933"/>
                  <a:pt x="3511" y="3626"/>
                  <a:pt x="5631" y="4938"/>
                </a:cubicBezTo>
                <a:cubicBezTo>
                  <a:pt x="8252" y="6557"/>
                  <a:pt x="11261" y="7219"/>
                  <a:pt x="14322" y="7358"/>
                </a:cubicBezTo>
                <a:cubicBezTo>
                  <a:pt x="14626" y="7371"/>
                  <a:pt x="14929" y="7378"/>
                  <a:pt x="15231" y="7378"/>
                </a:cubicBezTo>
                <a:cubicBezTo>
                  <a:pt x="16534" y="7378"/>
                  <a:pt x="17822" y="7254"/>
                  <a:pt x="19113" y="7023"/>
                </a:cubicBezTo>
                <a:cubicBezTo>
                  <a:pt x="20607" y="6756"/>
                  <a:pt x="22115" y="6429"/>
                  <a:pt x="23640" y="6424"/>
                </a:cubicBezTo>
                <a:cubicBezTo>
                  <a:pt x="23668" y="6423"/>
                  <a:pt x="23696" y="6423"/>
                  <a:pt x="23724" y="6423"/>
                </a:cubicBezTo>
                <a:cubicBezTo>
                  <a:pt x="24359" y="6423"/>
                  <a:pt x="25046" y="6472"/>
                  <a:pt x="25614" y="6771"/>
                </a:cubicBezTo>
                <a:cubicBezTo>
                  <a:pt x="26281" y="7119"/>
                  <a:pt x="26765" y="7749"/>
                  <a:pt x="27273" y="8288"/>
                </a:cubicBezTo>
                <a:cubicBezTo>
                  <a:pt x="28477" y="9558"/>
                  <a:pt x="30196" y="9981"/>
                  <a:pt x="31641" y="10901"/>
                </a:cubicBezTo>
                <a:cubicBezTo>
                  <a:pt x="32449" y="11419"/>
                  <a:pt x="33177" y="12077"/>
                  <a:pt x="33917" y="12680"/>
                </a:cubicBezTo>
                <a:cubicBezTo>
                  <a:pt x="34629" y="13260"/>
                  <a:pt x="35337" y="13842"/>
                  <a:pt x="36033" y="14438"/>
                </a:cubicBezTo>
                <a:cubicBezTo>
                  <a:pt x="37458" y="15657"/>
                  <a:pt x="38799" y="16946"/>
                  <a:pt x="40127" y="18269"/>
                </a:cubicBezTo>
                <a:cubicBezTo>
                  <a:pt x="42533" y="20667"/>
                  <a:pt x="45703" y="22016"/>
                  <a:pt x="48913" y="22961"/>
                </a:cubicBezTo>
                <a:cubicBezTo>
                  <a:pt x="49660" y="23180"/>
                  <a:pt x="50431" y="23384"/>
                  <a:pt x="51215" y="23384"/>
                </a:cubicBezTo>
                <a:cubicBezTo>
                  <a:pt x="51218" y="23384"/>
                  <a:pt x="51220" y="23384"/>
                  <a:pt x="51223" y="23384"/>
                </a:cubicBezTo>
                <a:cubicBezTo>
                  <a:pt x="52014" y="23381"/>
                  <a:pt x="52782" y="23160"/>
                  <a:pt x="53514" y="22873"/>
                </a:cubicBezTo>
                <a:cubicBezTo>
                  <a:pt x="54368" y="22538"/>
                  <a:pt x="55210" y="22104"/>
                  <a:pt x="56129" y="21972"/>
                </a:cubicBezTo>
                <a:cubicBezTo>
                  <a:pt x="56294" y="21948"/>
                  <a:pt x="56458" y="21937"/>
                  <a:pt x="56619" y="21937"/>
                </a:cubicBezTo>
                <a:cubicBezTo>
                  <a:pt x="57344" y="21937"/>
                  <a:pt x="58027" y="22165"/>
                  <a:pt x="58692" y="22483"/>
                </a:cubicBezTo>
                <a:cubicBezTo>
                  <a:pt x="59465" y="22851"/>
                  <a:pt x="60202" y="23297"/>
                  <a:pt x="61039" y="23503"/>
                </a:cubicBezTo>
                <a:cubicBezTo>
                  <a:pt x="61925" y="23721"/>
                  <a:pt x="62858" y="23785"/>
                  <a:pt x="63766" y="23823"/>
                </a:cubicBezTo>
                <a:cubicBezTo>
                  <a:pt x="64220" y="23841"/>
                  <a:pt x="64674" y="23852"/>
                  <a:pt x="65127" y="23852"/>
                </a:cubicBezTo>
                <a:cubicBezTo>
                  <a:pt x="66497" y="23852"/>
                  <a:pt x="67864" y="23755"/>
                  <a:pt x="69216" y="23480"/>
                </a:cubicBezTo>
                <a:cubicBezTo>
                  <a:pt x="70987" y="23118"/>
                  <a:pt x="72615" y="22433"/>
                  <a:pt x="74281" y="21747"/>
                </a:cubicBezTo>
                <a:cubicBezTo>
                  <a:pt x="75068" y="21423"/>
                  <a:pt x="75873" y="21140"/>
                  <a:pt x="76646" y="20784"/>
                </a:cubicBezTo>
                <a:lnTo>
                  <a:pt x="7664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2"/>
          <p:cNvSpPr/>
          <p:nvPr/>
        </p:nvSpPr>
        <p:spPr>
          <a:xfrm rot="-5400000">
            <a:off x="-1230372" y="2721795"/>
            <a:ext cx="3173362" cy="712607"/>
          </a:xfrm>
          <a:custGeom>
            <a:avLst/>
            <a:gdLst/>
            <a:ahLst/>
            <a:cxnLst/>
            <a:rect l="l" t="t" r="r" b="b"/>
            <a:pathLst>
              <a:path w="39466" h="8863" extrusionOk="0">
                <a:moveTo>
                  <a:pt x="1" y="0"/>
                </a:moveTo>
                <a:cubicBezTo>
                  <a:pt x="429" y="476"/>
                  <a:pt x="864" y="945"/>
                  <a:pt x="1297" y="1420"/>
                </a:cubicBezTo>
                <a:cubicBezTo>
                  <a:pt x="2661" y="2911"/>
                  <a:pt x="4035" y="4414"/>
                  <a:pt x="5642" y="5656"/>
                </a:cubicBezTo>
                <a:cubicBezTo>
                  <a:pt x="7180" y="6846"/>
                  <a:pt x="8971" y="7707"/>
                  <a:pt x="10831" y="8271"/>
                </a:cubicBezTo>
                <a:cubicBezTo>
                  <a:pt x="12002" y="8626"/>
                  <a:pt x="13242" y="8862"/>
                  <a:pt x="14475" y="8862"/>
                </a:cubicBezTo>
                <a:cubicBezTo>
                  <a:pt x="15199" y="8862"/>
                  <a:pt x="15920" y="8781"/>
                  <a:pt x="16623" y="8595"/>
                </a:cubicBezTo>
                <a:cubicBezTo>
                  <a:pt x="18764" y="8028"/>
                  <a:pt x="20649" y="6784"/>
                  <a:pt x="22782" y="6194"/>
                </a:cubicBezTo>
                <a:cubicBezTo>
                  <a:pt x="23885" y="5889"/>
                  <a:pt x="25018" y="5730"/>
                  <a:pt x="26152" y="5584"/>
                </a:cubicBezTo>
                <a:cubicBezTo>
                  <a:pt x="27105" y="5459"/>
                  <a:pt x="28055" y="5326"/>
                  <a:pt x="29004" y="5173"/>
                </a:cubicBezTo>
                <a:cubicBezTo>
                  <a:pt x="30708" y="4901"/>
                  <a:pt x="32413" y="4571"/>
                  <a:pt x="34047" y="4005"/>
                </a:cubicBezTo>
                <a:cubicBezTo>
                  <a:pt x="35619" y="3460"/>
                  <a:pt x="37158" y="2671"/>
                  <a:pt x="38330" y="1467"/>
                </a:cubicBezTo>
                <a:cubicBezTo>
                  <a:pt x="38763" y="1024"/>
                  <a:pt x="39140" y="529"/>
                  <a:pt x="39465"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2"/>
          <p:cNvSpPr/>
          <p:nvPr/>
        </p:nvSpPr>
        <p:spPr>
          <a:xfrm rot="10800000">
            <a:off x="-28" y="-10"/>
            <a:ext cx="4686028" cy="1199460"/>
          </a:xfrm>
          <a:custGeom>
            <a:avLst/>
            <a:gdLst/>
            <a:ahLst/>
            <a:cxnLst/>
            <a:rect l="l" t="t" r="r" b="b"/>
            <a:pathLst>
              <a:path w="80175" h="20522" extrusionOk="0">
                <a:moveTo>
                  <a:pt x="38809" y="0"/>
                </a:moveTo>
                <a:cubicBezTo>
                  <a:pt x="37905" y="0"/>
                  <a:pt x="36997" y="63"/>
                  <a:pt x="36084" y="199"/>
                </a:cubicBezTo>
                <a:cubicBezTo>
                  <a:pt x="32561" y="727"/>
                  <a:pt x="29171" y="2043"/>
                  <a:pt x="26129" y="3881"/>
                </a:cubicBezTo>
                <a:cubicBezTo>
                  <a:pt x="24677" y="4760"/>
                  <a:pt x="23263" y="5715"/>
                  <a:pt x="21718" y="6428"/>
                </a:cubicBezTo>
                <a:cubicBezTo>
                  <a:pt x="19993" y="7227"/>
                  <a:pt x="18105" y="7673"/>
                  <a:pt x="16275" y="8163"/>
                </a:cubicBezTo>
                <a:cubicBezTo>
                  <a:pt x="14427" y="8660"/>
                  <a:pt x="12570" y="9152"/>
                  <a:pt x="10789" y="9866"/>
                </a:cubicBezTo>
                <a:cubicBezTo>
                  <a:pt x="9303" y="10463"/>
                  <a:pt x="7943" y="11322"/>
                  <a:pt x="6710" y="12337"/>
                </a:cubicBezTo>
                <a:cubicBezTo>
                  <a:pt x="5442" y="13377"/>
                  <a:pt x="4305" y="14567"/>
                  <a:pt x="3233" y="15806"/>
                </a:cubicBezTo>
                <a:cubicBezTo>
                  <a:pt x="2106" y="17105"/>
                  <a:pt x="988" y="18458"/>
                  <a:pt x="234" y="20015"/>
                </a:cubicBezTo>
                <a:cubicBezTo>
                  <a:pt x="157" y="20171"/>
                  <a:pt x="75" y="20342"/>
                  <a:pt x="1" y="20521"/>
                </a:cubicBezTo>
                <a:lnTo>
                  <a:pt x="80175" y="20521"/>
                </a:lnTo>
                <a:lnTo>
                  <a:pt x="80175" y="15091"/>
                </a:lnTo>
                <a:cubicBezTo>
                  <a:pt x="80123" y="15089"/>
                  <a:pt x="80073" y="15089"/>
                  <a:pt x="80022" y="15085"/>
                </a:cubicBezTo>
                <a:cubicBezTo>
                  <a:pt x="77157" y="14940"/>
                  <a:pt x="74393" y="14033"/>
                  <a:pt x="71791" y="12876"/>
                </a:cubicBezTo>
                <a:cubicBezTo>
                  <a:pt x="66482" y="10514"/>
                  <a:pt x="61737" y="7023"/>
                  <a:pt x="56296" y="4943"/>
                </a:cubicBezTo>
                <a:cubicBezTo>
                  <a:pt x="50736" y="2814"/>
                  <a:pt x="44874" y="0"/>
                  <a:pt x="38809"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3" name="Google Shape;353;p22"/>
          <p:cNvGrpSpPr/>
          <p:nvPr/>
        </p:nvGrpSpPr>
        <p:grpSpPr>
          <a:xfrm>
            <a:off x="715103" y="1359517"/>
            <a:ext cx="502145" cy="528042"/>
            <a:chOff x="2926048" y="4542746"/>
            <a:chExt cx="319960" cy="336461"/>
          </a:xfrm>
        </p:grpSpPr>
        <p:sp>
          <p:nvSpPr>
            <p:cNvPr id="354" name="Google Shape;354;p22"/>
            <p:cNvSpPr/>
            <p:nvPr/>
          </p:nvSpPr>
          <p:spPr>
            <a:xfrm>
              <a:off x="3022455" y="4817183"/>
              <a:ext cx="168" cy="168"/>
            </a:xfrm>
            <a:custGeom>
              <a:avLst/>
              <a:gdLst/>
              <a:ahLst/>
              <a:cxnLst/>
              <a:rect l="l" t="t" r="r" b="b"/>
              <a:pathLst>
                <a:path w="4" h="4" extrusionOk="0">
                  <a:moveTo>
                    <a:pt x="1" y="0"/>
                  </a:moveTo>
                  <a:cubicBezTo>
                    <a:pt x="1" y="3"/>
                    <a:pt x="2" y="3"/>
                    <a:pt x="3" y="3"/>
                  </a:cubicBezTo>
                  <a:cubicBezTo>
                    <a:pt x="2" y="3"/>
                    <a:pt x="1" y="0"/>
                    <a:pt x="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2"/>
            <p:cNvSpPr/>
            <p:nvPr/>
          </p:nvSpPr>
          <p:spPr>
            <a:xfrm>
              <a:off x="3014791" y="4816429"/>
              <a:ext cx="14281" cy="18804"/>
            </a:xfrm>
            <a:custGeom>
              <a:avLst/>
              <a:gdLst/>
              <a:ahLst/>
              <a:cxnLst/>
              <a:rect l="l" t="t" r="r" b="b"/>
              <a:pathLst>
                <a:path w="341" h="449" extrusionOk="0">
                  <a:moveTo>
                    <a:pt x="132" y="1"/>
                  </a:moveTo>
                  <a:cubicBezTo>
                    <a:pt x="127" y="1"/>
                    <a:pt x="121" y="2"/>
                    <a:pt x="116" y="3"/>
                  </a:cubicBezTo>
                  <a:cubicBezTo>
                    <a:pt x="89" y="13"/>
                    <a:pt x="66" y="31"/>
                    <a:pt x="49" y="52"/>
                  </a:cubicBezTo>
                  <a:cubicBezTo>
                    <a:pt x="30" y="77"/>
                    <a:pt x="17" y="104"/>
                    <a:pt x="11" y="132"/>
                  </a:cubicBezTo>
                  <a:cubicBezTo>
                    <a:pt x="7" y="153"/>
                    <a:pt x="6" y="172"/>
                    <a:pt x="3" y="192"/>
                  </a:cubicBezTo>
                  <a:cubicBezTo>
                    <a:pt x="2" y="203"/>
                    <a:pt x="6" y="214"/>
                    <a:pt x="6" y="224"/>
                  </a:cubicBezTo>
                  <a:cubicBezTo>
                    <a:pt x="3" y="234"/>
                    <a:pt x="3" y="243"/>
                    <a:pt x="2" y="253"/>
                  </a:cubicBezTo>
                  <a:cubicBezTo>
                    <a:pt x="1" y="279"/>
                    <a:pt x="3" y="294"/>
                    <a:pt x="13" y="315"/>
                  </a:cubicBezTo>
                  <a:cubicBezTo>
                    <a:pt x="17" y="329"/>
                    <a:pt x="21" y="340"/>
                    <a:pt x="28" y="352"/>
                  </a:cubicBezTo>
                  <a:cubicBezTo>
                    <a:pt x="30" y="356"/>
                    <a:pt x="34" y="363"/>
                    <a:pt x="37" y="368"/>
                  </a:cubicBezTo>
                  <a:cubicBezTo>
                    <a:pt x="48" y="386"/>
                    <a:pt x="60" y="401"/>
                    <a:pt x="71" y="416"/>
                  </a:cubicBezTo>
                  <a:cubicBezTo>
                    <a:pt x="90" y="434"/>
                    <a:pt x="114" y="444"/>
                    <a:pt x="142" y="448"/>
                  </a:cubicBezTo>
                  <a:cubicBezTo>
                    <a:pt x="155" y="447"/>
                    <a:pt x="166" y="444"/>
                    <a:pt x="180" y="444"/>
                  </a:cubicBezTo>
                  <a:cubicBezTo>
                    <a:pt x="209" y="436"/>
                    <a:pt x="234" y="422"/>
                    <a:pt x="257" y="401"/>
                  </a:cubicBezTo>
                  <a:cubicBezTo>
                    <a:pt x="274" y="383"/>
                    <a:pt x="292" y="363"/>
                    <a:pt x="302" y="341"/>
                  </a:cubicBezTo>
                  <a:cubicBezTo>
                    <a:pt x="318" y="319"/>
                    <a:pt x="327" y="294"/>
                    <a:pt x="333" y="268"/>
                  </a:cubicBezTo>
                  <a:cubicBezTo>
                    <a:pt x="340" y="245"/>
                    <a:pt x="341" y="220"/>
                    <a:pt x="338" y="197"/>
                  </a:cubicBezTo>
                  <a:cubicBezTo>
                    <a:pt x="335" y="172"/>
                    <a:pt x="331" y="151"/>
                    <a:pt x="321" y="131"/>
                  </a:cubicBezTo>
                  <a:cubicBezTo>
                    <a:pt x="308" y="108"/>
                    <a:pt x="291" y="89"/>
                    <a:pt x="266" y="77"/>
                  </a:cubicBezTo>
                  <a:cubicBezTo>
                    <a:pt x="257" y="73"/>
                    <a:pt x="247" y="68"/>
                    <a:pt x="239" y="63"/>
                  </a:cubicBezTo>
                  <a:cubicBezTo>
                    <a:pt x="231" y="56"/>
                    <a:pt x="220" y="51"/>
                    <a:pt x="209" y="48"/>
                  </a:cubicBezTo>
                  <a:lnTo>
                    <a:pt x="205" y="44"/>
                  </a:lnTo>
                  <a:cubicBezTo>
                    <a:pt x="203" y="37"/>
                    <a:pt x="197" y="31"/>
                    <a:pt x="192" y="25"/>
                  </a:cubicBezTo>
                  <a:cubicBezTo>
                    <a:pt x="190" y="24"/>
                    <a:pt x="185" y="21"/>
                    <a:pt x="181" y="18"/>
                  </a:cubicBezTo>
                  <a:cubicBezTo>
                    <a:pt x="173" y="10"/>
                    <a:pt x="163" y="3"/>
                    <a:pt x="151" y="3"/>
                  </a:cubicBezTo>
                  <a:cubicBezTo>
                    <a:pt x="144" y="2"/>
                    <a:pt x="138" y="1"/>
                    <a:pt x="1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2"/>
            <p:cNvSpPr/>
            <p:nvPr/>
          </p:nvSpPr>
          <p:spPr>
            <a:xfrm>
              <a:off x="3022287" y="4817099"/>
              <a:ext cx="168" cy="168"/>
            </a:xfrm>
            <a:custGeom>
              <a:avLst/>
              <a:gdLst/>
              <a:ahLst/>
              <a:cxnLst/>
              <a:rect l="l" t="t" r="r" b="b"/>
              <a:pathLst>
                <a:path w="4" h="4" extrusionOk="0">
                  <a:moveTo>
                    <a:pt x="1" y="1"/>
                  </a:moveTo>
                  <a:lnTo>
                    <a:pt x="3" y="4"/>
                  </a:lnTo>
                  <a:lnTo>
                    <a:pt x="3" y="4"/>
                  </a:ln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2"/>
            <p:cNvSpPr/>
            <p:nvPr/>
          </p:nvSpPr>
          <p:spPr>
            <a:xfrm>
              <a:off x="3021659" y="4816722"/>
              <a:ext cx="670" cy="419"/>
            </a:xfrm>
            <a:custGeom>
              <a:avLst/>
              <a:gdLst/>
              <a:ahLst/>
              <a:cxnLst/>
              <a:rect l="l" t="t" r="r" b="b"/>
              <a:pathLst>
                <a:path w="16" h="10" extrusionOk="0">
                  <a:moveTo>
                    <a:pt x="1" y="0"/>
                  </a:moveTo>
                  <a:cubicBezTo>
                    <a:pt x="1" y="1"/>
                    <a:pt x="1" y="1"/>
                    <a:pt x="2" y="1"/>
                  </a:cubicBezTo>
                  <a:lnTo>
                    <a:pt x="2" y="1"/>
                  </a:lnTo>
                  <a:lnTo>
                    <a:pt x="1" y="0"/>
                  </a:lnTo>
                  <a:close/>
                  <a:moveTo>
                    <a:pt x="2" y="1"/>
                  </a:moveTo>
                  <a:lnTo>
                    <a:pt x="16" y="10"/>
                  </a:lnTo>
                  <a:cubicBezTo>
                    <a:pt x="13" y="7"/>
                    <a:pt x="9" y="6"/>
                    <a:pt x="6" y="3"/>
                  </a:cubicBezTo>
                  <a:cubicBezTo>
                    <a:pt x="5" y="2"/>
                    <a:pt x="3" y="2"/>
                    <a:pt x="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2"/>
            <p:cNvSpPr/>
            <p:nvPr/>
          </p:nvSpPr>
          <p:spPr>
            <a:xfrm>
              <a:off x="3060314" y="4769942"/>
              <a:ext cx="13108" cy="13946"/>
            </a:xfrm>
            <a:custGeom>
              <a:avLst/>
              <a:gdLst/>
              <a:ahLst/>
              <a:cxnLst/>
              <a:rect l="l" t="t" r="r" b="b"/>
              <a:pathLst>
                <a:path w="313" h="333" extrusionOk="0">
                  <a:moveTo>
                    <a:pt x="204" y="0"/>
                  </a:moveTo>
                  <a:cubicBezTo>
                    <a:pt x="184" y="0"/>
                    <a:pt x="163" y="5"/>
                    <a:pt x="146" y="14"/>
                  </a:cubicBezTo>
                  <a:cubicBezTo>
                    <a:pt x="123" y="21"/>
                    <a:pt x="105" y="33"/>
                    <a:pt x="88" y="48"/>
                  </a:cubicBezTo>
                  <a:cubicBezTo>
                    <a:pt x="67" y="63"/>
                    <a:pt x="52" y="82"/>
                    <a:pt x="40" y="103"/>
                  </a:cubicBezTo>
                  <a:cubicBezTo>
                    <a:pt x="25" y="122"/>
                    <a:pt x="14" y="143"/>
                    <a:pt x="10" y="167"/>
                  </a:cubicBezTo>
                  <a:cubicBezTo>
                    <a:pt x="8" y="179"/>
                    <a:pt x="5" y="194"/>
                    <a:pt x="4" y="209"/>
                  </a:cubicBezTo>
                  <a:cubicBezTo>
                    <a:pt x="1" y="235"/>
                    <a:pt x="6" y="259"/>
                    <a:pt x="18" y="281"/>
                  </a:cubicBezTo>
                  <a:cubicBezTo>
                    <a:pt x="27" y="291"/>
                    <a:pt x="33" y="300"/>
                    <a:pt x="41" y="310"/>
                  </a:cubicBezTo>
                  <a:cubicBezTo>
                    <a:pt x="62" y="324"/>
                    <a:pt x="85" y="333"/>
                    <a:pt x="109" y="333"/>
                  </a:cubicBezTo>
                  <a:cubicBezTo>
                    <a:pt x="130" y="333"/>
                    <a:pt x="150" y="329"/>
                    <a:pt x="169" y="319"/>
                  </a:cubicBezTo>
                  <a:cubicBezTo>
                    <a:pt x="191" y="312"/>
                    <a:pt x="210" y="300"/>
                    <a:pt x="227" y="285"/>
                  </a:cubicBezTo>
                  <a:cubicBezTo>
                    <a:pt x="246" y="270"/>
                    <a:pt x="262" y="251"/>
                    <a:pt x="275" y="230"/>
                  </a:cubicBezTo>
                  <a:cubicBezTo>
                    <a:pt x="290" y="211"/>
                    <a:pt x="299" y="190"/>
                    <a:pt x="304" y="167"/>
                  </a:cubicBezTo>
                  <a:cubicBezTo>
                    <a:pt x="306" y="154"/>
                    <a:pt x="310" y="140"/>
                    <a:pt x="311" y="124"/>
                  </a:cubicBezTo>
                  <a:cubicBezTo>
                    <a:pt x="313" y="99"/>
                    <a:pt x="309" y="75"/>
                    <a:pt x="296" y="52"/>
                  </a:cubicBezTo>
                  <a:cubicBezTo>
                    <a:pt x="288" y="42"/>
                    <a:pt x="281" y="33"/>
                    <a:pt x="272" y="25"/>
                  </a:cubicBezTo>
                  <a:cubicBezTo>
                    <a:pt x="252" y="9"/>
                    <a:pt x="230" y="0"/>
                    <a:pt x="20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2"/>
            <p:cNvSpPr/>
            <p:nvPr/>
          </p:nvSpPr>
          <p:spPr>
            <a:xfrm>
              <a:off x="3082175" y="4713531"/>
              <a:ext cx="40624" cy="40372"/>
            </a:xfrm>
            <a:custGeom>
              <a:avLst/>
              <a:gdLst/>
              <a:ahLst/>
              <a:cxnLst/>
              <a:rect l="l" t="t" r="r" b="b"/>
              <a:pathLst>
                <a:path w="970" h="964" extrusionOk="0">
                  <a:moveTo>
                    <a:pt x="693" y="0"/>
                  </a:moveTo>
                  <a:cubicBezTo>
                    <a:pt x="670" y="0"/>
                    <a:pt x="646" y="4"/>
                    <a:pt x="623" y="11"/>
                  </a:cubicBezTo>
                  <a:cubicBezTo>
                    <a:pt x="569" y="18"/>
                    <a:pt x="517" y="35"/>
                    <a:pt x="470" y="66"/>
                  </a:cubicBezTo>
                  <a:cubicBezTo>
                    <a:pt x="422" y="95"/>
                    <a:pt x="382" y="130"/>
                    <a:pt x="345" y="171"/>
                  </a:cubicBezTo>
                  <a:cubicBezTo>
                    <a:pt x="312" y="192"/>
                    <a:pt x="283" y="216"/>
                    <a:pt x="253" y="239"/>
                  </a:cubicBezTo>
                  <a:cubicBezTo>
                    <a:pt x="249" y="244"/>
                    <a:pt x="242" y="249"/>
                    <a:pt x="237" y="255"/>
                  </a:cubicBezTo>
                  <a:cubicBezTo>
                    <a:pt x="208" y="285"/>
                    <a:pt x="180" y="317"/>
                    <a:pt x="150" y="350"/>
                  </a:cubicBezTo>
                  <a:cubicBezTo>
                    <a:pt x="134" y="369"/>
                    <a:pt x="116" y="399"/>
                    <a:pt x="102" y="424"/>
                  </a:cubicBezTo>
                  <a:cubicBezTo>
                    <a:pt x="62" y="480"/>
                    <a:pt x="33" y="541"/>
                    <a:pt x="16" y="609"/>
                  </a:cubicBezTo>
                  <a:cubicBezTo>
                    <a:pt x="1" y="668"/>
                    <a:pt x="1" y="729"/>
                    <a:pt x="14" y="788"/>
                  </a:cubicBezTo>
                  <a:cubicBezTo>
                    <a:pt x="28" y="843"/>
                    <a:pt x="56" y="887"/>
                    <a:pt x="101" y="920"/>
                  </a:cubicBezTo>
                  <a:cubicBezTo>
                    <a:pt x="142" y="949"/>
                    <a:pt x="186" y="963"/>
                    <a:pt x="233" y="963"/>
                  </a:cubicBezTo>
                  <a:cubicBezTo>
                    <a:pt x="239" y="963"/>
                    <a:pt x="245" y="963"/>
                    <a:pt x="251" y="962"/>
                  </a:cubicBezTo>
                  <a:lnTo>
                    <a:pt x="260" y="962"/>
                  </a:lnTo>
                  <a:cubicBezTo>
                    <a:pt x="291" y="957"/>
                    <a:pt x="323" y="953"/>
                    <a:pt x="353" y="946"/>
                  </a:cubicBezTo>
                  <a:lnTo>
                    <a:pt x="355" y="946"/>
                  </a:lnTo>
                  <a:cubicBezTo>
                    <a:pt x="375" y="951"/>
                    <a:pt x="396" y="953"/>
                    <a:pt x="416" y="953"/>
                  </a:cubicBezTo>
                  <a:cubicBezTo>
                    <a:pt x="439" y="953"/>
                    <a:pt x="462" y="950"/>
                    <a:pt x="486" y="943"/>
                  </a:cubicBezTo>
                  <a:cubicBezTo>
                    <a:pt x="542" y="937"/>
                    <a:pt x="592" y="919"/>
                    <a:pt x="638" y="888"/>
                  </a:cubicBezTo>
                  <a:cubicBezTo>
                    <a:pt x="670" y="865"/>
                    <a:pt x="703" y="839"/>
                    <a:pt x="734" y="815"/>
                  </a:cubicBezTo>
                  <a:cubicBezTo>
                    <a:pt x="799" y="756"/>
                    <a:pt x="849" y="686"/>
                    <a:pt x="887" y="607"/>
                  </a:cubicBezTo>
                  <a:cubicBezTo>
                    <a:pt x="908" y="554"/>
                    <a:pt x="928" y="500"/>
                    <a:pt x="944" y="446"/>
                  </a:cubicBezTo>
                  <a:lnTo>
                    <a:pt x="950" y="431"/>
                  </a:lnTo>
                  <a:cubicBezTo>
                    <a:pt x="950" y="430"/>
                    <a:pt x="951" y="427"/>
                    <a:pt x="951" y="424"/>
                  </a:cubicBezTo>
                  <a:cubicBezTo>
                    <a:pt x="955" y="405"/>
                    <a:pt x="956" y="386"/>
                    <a:pt x="958" y="369"/>
                  </a:cubicBezTo>
                  <a:cubicBezTo>
                    <a:pt x="970" y="332"/>
                    <a:pt x="970" y="297"/>
                    <a:pt x="962" y="262"/>
                  </a:cubicBezTo>
                  <a:cubicBezTo>
                    <a:pt x="963" y="228"/>
                    <a:pt x="955" y="195"/>
                    <a:pt x="936" y="167"/>
                  </a:cubicBezTo>
                  <a:cubicBezTo>
                    <a:pt x="931" y="152"/>
                    <a:pt x="925" y="136"/>
                    <a:pt x="917" y="121"/>
                  </a:cubicBezTo>
                  <a:cubicBezTo>
                    <a:pt x="882" y="66"/>
                    <a:pt x="833" y="30"/>
                    <a:pt x="768" y="11"/>
                  </a:cubicBezTo>
                  <a:cubicBezTo>
                    <a:pt x="743" y="4"/>
                    <a:pt x="718" y="0"/>
                    <a:pt x="69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a:off x="3101984" y="4807760"/>
              <a:ext cx="14700" cy="11224"/>
            </a:xfrm>
            <a:custGeom>
              <a:avLst/>
              <a:gdLst/>
              <a:ahLst/>
              <a:cxnLst/>
              <a:rect l="l" t="t" r="r" b="b"/>
              <a:pathLst>
                <a:path w="351" h="268" extrusionOk="0">
                  <a:moveTo>
                    <a:pt x="191" y="0"/>
                  </a:moveTo>
                  <a:cubicBezTo>
                    <a:pt x="169" y="0"/>
                    <a:pt x="147" y="4"/>
                    <a:pt x="127" y="12"/>
                  </a:cubicBezTo>
                  <a:cubicBezTo>
                    <a:pt x="113" y="19"/>
                    <a:pt x="98" y="25"/>
                    <a:pt x="86" y="31"/>
                  </a:cubicBezTo>
                  <a:cubicBezTo>
                    <a:pt x="67" y="41"/>
                    <a:pt x="52" y="55"/>
                    <a:pt x="39" y="71"/>
                  </a:cubicBezTo>
                  <a:cubicBezTo>
                    <a:pt x="28" y="79"/>
                    <a:pt x="21" y="88"/>
                    <a:pt x="16" y="101"/>
                  </a:cubicBezTo>
                  <a:cubicBezTo>
                    <a:pt x="6" y="116"/>
                    <a:pt x="1" y="130"/>
                    <a:pt x="1" y="149"/>
                  </a:cubicBezTo>
                  <a:cubicBezTo>
                    <a:pt x="2" y="160"/>
                    <a:pt x="5" y="171"/>
                    <a:pt x="6" y="182"/>
                  </a:cubicBezTo>
                  <a:cubicBezTo>
                    <a:pt x="13" y="198"/>
                    <a:pt x="22" y="212"/>
                    <a:pt x="36" y="223"/>
                  </a:cubicBezTo>
                  <a:cubicBezTo>
                    <a:pt x="39" y="224"/>
                    <a:pt x="39" y="225"/>
                    <a:pt x="40" y="228"/>
                  </a:cubicBezTo>
                  <a:cubicBezTo>
                    <a:pt x="41" y="229"/>
                    <a:pt x="43" y="232"/>
                    <a:pt x="46" y="235"/>
                  </a:cubicBezTo>
                  <a:cubicBezTo>
                    <a:pt x="48" y="238"/>
                    <a:pt x="52" y="242"/>
                    <a:pt x="55" y="243"/>
                  </a:cubicBezTo>
                  <a:cubicBezTo>
                    <a:pt x="66" y="252"/>
                    <a:pt x="75" y="259"/>
                    <a:pt x="89" y="262"/>
                  </a:cubicBezTo>
                  <a:lnTo>
                    <a:pt x="94" y="262"/>
                  </a:lnTo>
                  <a:cubicBezTo>
                    <a:pt x="100" y="263"/>
                    <a:pt x="104" y="263"/>
                    <a:pt x="109" y="265"/>
                  </a:cubicBezTo>
                  <a:cubicBezTo>
                    <a:pt x="117" y="267"/>
                    <a:pt x="124" y="268"/>
                    <a:pt x="132" y="268"/>
                  </a:cubicBezTo>
                  <a:cubicBezTo>
                    <a:pt x="138" y="268"/>
                    <a:pt x="145" y="267"/>
                    <a:pt x="151" y="266"/>
                  </a:cubicBezTo>
                  <a:cubicBezTo>
                    <a:pt x="162" y="265"/>
                    <a:pt x="172" y="262"/>
                    <a:pt x="182" y="259"/>
                  </a:cubicBezTo>
                  <a:cubicBezTo>
                    <a:pt x="197" y="255"/>
                    <a:pt x="203" y="251"/>
                    <a:pt x="212" y="247"/>
                  </a:cubicBezTo>
                  <a:cubicBezTo>
                    <a:pt x="215" y="247"/>
                    <a:pt x="215" y="244"/>
                    <a:pt x="216" y="244"/>
                  </a:cubicBezTo>
                  <a:cubicBezTo>
                    <a:pt x="224" y="238"/>
                    <a:pt x="233" y="232"/>
                    <a:pt x="242" y="225"/>
                  </a:cubicBezTo>
                  <a:cubicBezTo>
                    <a:pt x="243" y="224"/>
                    <a:pt x="245" y="224"/>
                    <a:pt x="246" y="223"/>
                  </a:cubicBezTo>
                  <a:cubicBezTo>
                    <a:pt x="265" y="212"/>
                    <a:pt x="280" y="198"/>
                    <a:pt x="294" y="183"/>
                  </a:cubicBezTo>
                  <a:cubicBezTo>
                    <a:pt x="299" y="179"/>
                    <a:pt x="300" y="174"/>
                    <a:pt x="306" y="168"/>
                  </a:cubicBezTo>
                  <a:cubicBezTo>
                    <a:pt x="323" y="155"/>
                    <a:pt x="337" y="140"/>
                    <a:pt x="344" y="120"/>
                  </a:cubicBezTo>
                  <a:cubicBezTo>
                    <a:pt x="351" y="105"/>
                    <a:pt x="351" y="87"/>
                    <a:pt x="345" y="72"/>
                  </a:cubicBezTo>
                  <a:cubicBezTo>
                    <a:pt x="333" y="55"/>
                    <a:pt x="323" y="41"/>
                    <a:pt x="310" y="33"/>
                  </a:cubicBezTo>
                  <a:cubicBezTo>
                    <a:pt x="306" y="31"/>
                    <a:pt x="304" y="27"/>
                    <a:pt x="300" y="26"/>
                  </a:cubicBezTo>
                  <a:cubicBezTo>
                    <a:pt x="299" y="26"/>
                    <a:pt x="298" y="25"/>
                    <a:pt x="298" y="25"/>
                  </a:cubicBezTo>
                  <a:cubicBezTo>
                    <a:pt x="287" y="19"/>
                    <a:pt x="277" y="14"/>
                    <a:pt x="266" y="11"/>
                  </a:cubicBezTo>
                  <a:cubicBezTo>
                    <a:pt x="265" y="11"/>
                    <a:pt x="264" y="10"/>
                    <a:pt x="264" y="10"/>
                  </a:cubicBezTo>
                  <a:lnTo>
                    <a:pt x="260" y="10"/>
                  </a:lnTo>
                  <a:cubicBezTo>
                    <a:pt x="250" y="7"/>
                    <a:pt x="237" y="4"/>
                    <a:pt x="226" y="3"/>
                  </a:cubicBezTo>
                  <a:lnTo>
                    <a:pt x="205" y="3"/>
                  </a:lnTo>
                  <a:cubicBezTo>
                    <a:pt x="200" y="3"/>
                    <a:pt x="196" y="0"/>
                    <a:pt x="1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a:off x="3051058" y="4846582"/>
              <a:ext cx="31619" cy="26343"/>
            </a:xfrm>
            <a:custGeom>
              <a:avLst/>
              <a:gdLst/>
              <a:ahLst/>
              <a:cxnLst/>
              <a:rect l="l" t="t" r="r" b="b"/>
              <a:pathLst>
                <a:path w="755" h="629" extrusionOk="0">
                  <a:moveTo>
                    <a:pt x="471" y="1"/>
                  </a:moveTo>
                  <a:cubicBezTo>
                    <a:pt x="290" y="1"/>
                    <a:pt x="100" y="154"/>
                    <a:pt x="50" y="325"/>
                  </a:cubicBezTo>
                  <a:cubicBezTo>
                    <a:pt x="1" y="495"/>
                    <a:pt x="111" y="628"/>
                    <a:pt x="283" y="628"/>
                  </a:cubicBezTo>
                  <a:cubicBezTo>
                    <a:pt x="464" y="628"/>
                    <a:pt x="654" y="475"/>
                    <a:pt x="706" y="304"/>
                  </a:cubicBezTo>
                  <a:cubicBezTo>
                    <a:pt x="755" y="135"/>
                    <a:pt x="645" y="1"/>
                    <a:pt x="47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a:off x="2926048" y="4846289"/>
              <a:ext cx="31410" cy="32918"/>
            </a:xfrm>
            <a:custGeom>
              <a:avLst/>
              <a:gdLst/>
              <a:ahLst/>
              <a:cxnLst/>
              <a:rect l="l" t="t" r="r" b="b"/>
              <a:pathLst>
                <a:path w="750" h="786" extrusionOk="0">
                  <a:moveTo>
                    <a:pt x="425" y="1"/>
                  </a:moveTo>
                  <a:cubicBezTo>
                    <a:pt x="398" y="2"/>
                    <a:pt x="371" y="6"/>
                    <a:pt x="344" y="8"/>
                  </a:cubicBezTo>
                  <a:cubicBezTo>
                    <a:pt x="298" y="17"/>
                    <a:pt x="257" y="37"/>
                    <a:pt x="223" y="67"/>
                  </a:cubicBezTo>
                  <a:cubicBezTo>
                    <a:pt x="181" y="94"/>
                    <a:pt x="143" y="128"/>
                    <a:pt x="115" y="170"/>
                  </a:cubicBezTo>
                  <a:cubicBezTo>
                    <a:pt x="96" y="203"/>
                    <a:pt x="78" y="233"/>
                    <a:pt x="59" y="265"/>
                  </a:cubicBezTo>
                  <a:cubicBezTo>
                    <a:pt x="33" y="314"/>
                    <a:pt x="18" y="365"/>
                    <a:pt x="13" y="420"/>
                  </a:cubicBezTo>
                  <a:cubicBezTo>
                    <a:pt x="2" y="467"/>
                    <a:pt x="1" y="516"/>
                    <a:pt x="12" y="565"/>
                  </a:cubicBezTo>
                  <a:cubicBezTo>
                    <a:pt x="20" y="594"/>
                    <a:pt x="28" y="622"/>
                    <a:pt x="39" y="650"/>
                  </a:cubicBezTo>
                  <a:cubicBezTo>
                    <a:pt x="54" y="691"/>
                    <a:pt x="81" y="721"/>
                    <a:pt x="116" y="741"/>
                  </a:cubicBezTo>
                  <a:cubicBezTo>
                    <a:pt x="147" y="771"/>
                    <a:pt x="182" y="784"/>
                    <a:pt x="227" y="786"/>
                  </a:cubicBezTo>
                  <a:cubicBezTo>
                    <a:pt x="254" y="784"/>
                    <a:pt x="281" y="780"/>
                    <a:pt x="309" y="779"/>
                  </a:cubicBezTo>
                  <a:cubicBezTo>
                    <a:pt x="353" y="768"/>
                    <a:pt x="394" y="748"/>
                    <a:pt x="428" y="719"/>
                  </a:cubicBezTo>
                  <a:cubicBezTo>
                    <a:pt x="471" y="692"/>
                    <a:pt x="508" y="658"/>
                    <a:pt x="536" y="616"/>
                  </a:cubicBezTo>
                  <a:cubicBezTo>
                    <a:pt x="555" y="584"/>
                    <a:pt x="574" y="554"/>
                    <a:pt x="593" y="521"/>
                  </a:cubicBezTo>
                  <a:cubicBezTo>
                    <a:pt x="609" y="487"/>
                    <a:pt x="622" y="454"/>
                    <a:pt x="630" y="418"/>
                  </a:cubicBezTo>
                  <a:cubicBezTo>
                    <a:pt x="643" y="406"/>
                    <a:pt x="656" y="394"/>
                    <a:pt x="669" y="382"/>
                  </a:cubicBezTo>
                  <a:cubicBezTo>
                    <a:pt x="717" y="332"/>
                    <a:pt x="749" y="266"/>
                    <a:pt x="744" y="197"/>
                  </a:cubicBezTo>
                  <a:cubicBezTo>
                    <a:pt x="741" y="170"/>
                    <a:pt x="736" y="149"/>
                    <a:pt x="722" y="125"/>
                  </a:cubicBezTo>
                  <a:cubicBezTo>
                    <a:pt x="717" y="115"/>
                    <a:pt x="707" y="108"/>
                    <a:pt x="698" y="101"/>
                  </a:cubicBezTo>
                  <a:cubicBezTo>
                    <a:pt x="684" y="89"/>
                    <a:pt x="669" y="82"/>
                    <a:pt x="650" y="82"/>
                  </a:cubicBezTo>
                  <a:cubicBezTo>
                    <a:pt x="624" y="82"/>
                    <a:pt x="597" y="77"/>
                    <a:pt x="572" y="75"/>
                  </a:cubicBezTo>
                  <a:cubicBezTo>
                    <a:pt x="562" y="63"/>
                    <a:pt x="548" y="54"/>
                    <a:pt x="535" y="45"/>
                  </a:cubicBezTo>
                  <a:cubicBezTo>
                    <a:pt x="504" y="16"/>
                    <a:pt x="468" y="2"/>
                    <a:pt x="42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a:off x="3143319" y="4629311"/>
              <a:ext cx="42466" cy="28813"/>
            </a:xfrm>
            <a:custGeom>
              <a:avLst/>
              <a:gdLst/>
              <a:ahLst/>
              <a:cxnLst/>
              <a:rect l="l" t="t" r="r" b="b"/>
              <a:pathLst>
                <a:path w="1014" h="688" extrusionOk="0">
                  <a:moveTo>
                    <a:pt x="585" y="1"/>
                  </a:moveTo>
                  <a:cubicBezTo>
                    <a:pt x="246" y="1"/>
                    <a:pt x="1" y="688"/>
                    <a:pt x="429" y="688"/>
                  </a:cubicBezTo>
                  <a:cubicBezTo>
                    <a:pt x="768" y="688"/>
                    <a:pt x="1013" y="1"/>
                    <a:pt x="58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a:off x="3187209" y="4604225"/>
              <a:ext cx="7915" cy="7999"/>
            </a:xfrm>
            <a:custGeom>
              <a:avLst/>
              <a:gdLst/>
              <a:ahLst/>
              <a:cxnLst/>
              <a:rect l="l" t="t" r="r" b="b"/>
              <a:pathLst>
                <a:path w="189" h="191" extrusionOk="0">
                  <a:moveTo>
                    <a:pt x="91" y="0"/>
                  </a:moveTo>
                  <a:cubicBezTo>
                    <a:pt x="1" y="0"/>
                    <a:pt x="7" y="190"/>
                    <a:pt x="100" y="190"/>
                  </a:cubicBezTo>
                  <a:cubicBezTo>
                    <a:pt x="189" y="189"/>
                    <a:pt x="182" y="0"/>
                    <a:pt x="9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2"/>
            <p:cNvSpPr/>
            <p:nvPr/>
          </p:nvSpPr>
          <p:spPr>
            <a:xfrm>
              <a:off x="3207353" y="4542746"/>
              <a:ext cx="38655" cy="30363"/>
            </a:xfrm>
            <a:custGeom>
              <a:avLst/>
              <a:gdLst/>
              <a:ahLst/>
              <a:cxnLst/>
              <a:rect l="l" t="t" r="r" b="b"/>
              <a:pathLst>
                <a:path w="923" h="725" extrusionOk="0">
                  <a:moveTo>
                    <a:pt x="536" y="0"/>
                  </a:moveTo>
                  <a:cubicBezTo>
                    <a:pt x="191" y="0"/>
                    <a:pt x="1" y="724"/>
                    <a:pt x="387" y="724"/>
                  </a:cubicBezTo>
                  <a:cubicBezTo>
                    <a:pt x="733" y="723"/>
                    <a:pt x="923" y="0"/>
                    <a:pt x="5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a:off x="3034097" y="4666249"/>
              <a:ext cx="20772" cy="14197"/>
            </a:xfrm>
            <a:custGeom>
              <a:avLst/>
              <a:gdLst/>
              <a:ahLst/>
              <a:cxnLst/>
              <a:rect l="l" t="t" r="r" b="b"/>
              <a:pathLst>
                <a:path w="496" h="339" extrusionOk="0">
                  <a:moveTo>
                    <a:pt x="346" y="1"/>
                  </a:moveTo>
                  <a:cubicBezTo>
                    <a:pt x="342" y="1"/>
                    <a:pt x="338" y="1"/>
                    <a:pt x="334" y="1"/>
                  </a:cubicBezTo>
                  <a:cubicBezTo>
                    <a:pt x="315" y="2"/>
                    <a:pt x="299" y="5"/>
                    <a:pt x="280" y="8"/>
                  </a:cubicBezTo>
                  <a:cubicBezTo>
                    <a:pt x="261" y="15"/>
                    <a:pt x="243" y="19"/>
                    <a:pt x="224" y="26"/>
                  </a:cubicBezTo>
                  <a:cubicBezTo>
                    <a:pt x="219" y="28"/>
                    <a:pt x="213" y="31"/>
                    <a:pt x="209" y="35"/>
                  </a:cubicBezTo>
                  <a:cubicBezTo>
                    <a:pt x="205" y="36"/>
                    <a:pt x="202" y="36"/>
                    <a:pt x="198" y="38"/>
                  </a:cubicBezTo>
                  <a:lnTo>
                    <a:pt x="166" y="46"/>
                  </a:lnTo>
                  <a:cubicBezTo>
                    <a:pt x="158" y="49"/>
                    <a:pt x="151" y="51"/>
                    <a:pt x="143" y="55"/>
                  </a:cubicBezTo>
                  <a:cubicBezTo>
                    <a:pt x="135" y="58"/>
                    <a:pt x="128" y="59"/>
                    <a:pt x="118" y="63"/>
                  </a:cubicBezTo>
                  <a:cubicBezTo>
                    <a:pt x="105" y="70"/>
                    <a:pt x="94" y="77"/>
                    <a:pt x="80" y="85"/>
                  </a:cubicBezTo>
                  <a:cubicBezTo>
                    <a:pt x="78" y="85"/>
                    <a:pt x="78" y="87"/>
                    <a:pt x="76" y="87"/>
                  </a:cubicBezTo>
                  <a:cubicBezTo>
                    <a:pt x="74" y="89"/>
                    <a:pt x="70" y="92"/>
                    <a:pt x="67" y="93"/>
                  </a:cubicBezTo>
                  <a:cubicBezTo>
                    <a:pt x="51" y="104"/>
                    <a:pt x="37" y="116"/>
                    <a:pt x="28" y="131"/>
                  </a:cubicBezTo>
                  <a:cubicBezTo>
                    <a:pt x="15" y="143"/>
                    <a:pt x="9" y="158"/>
                    <a:pt x="3" y="173"/>
                  </a:cubicBezTo>
                  <a:cubicBezTo>
                    <a:pt x="2" y="184"/>
                    <a:pt x="2" y="194"/>
                    <a:pt x="1" y="203"/>
                  </a:cubicBezTo>
                  <a:cubicBezTo>
                    <a:pt x="2" y="223"/>
                    <a:pt x="9" y="240"/>
                    <a:pt x="22" y="255"/>
                  </a:cubicBezTo>
                  <a:cubicBezTo>
                    <a:pt x="24" y="257"/>
                    <a:pt x="26" y="260"/>
                    <a:pt x="29" y="261"/>
                  </a:cubicBezTo>
                  <a:cubicBezTo>
                    <a:pt x="48" y="283"/>
                    <a:pt x="70" y="289"/>
                    <a:pt x="95" y="298"/>
                  </a:cubicBezTo>
                  <a:cubicBezTo>
                    <a:pt x="104" y="301"/>
                    <a:pt x="112" y="305"/>
                    <a:pt x="123" y="306"/>
                  </a:cubicBezTo>
                  <a:lnTo>
                    <a:pt x="124" y="306"/>
                  </a:lnTo>
                  <a:cubicBezTo>
                    <a:pt x="136" y="316"/>
                    <a:pt x="148" y="322"/>
                    <a:pt x="163" y="326"/>
                  </a:cubicBezTo>
                  <a:cubicBezTo>
                    <a:pt x="183" y="335"/>
                    <a:pt x="205" y="339"/>
                    <a:pt x="227" y="339"/>
                  </a:cubicBezTo>
                  <a:cubicBezTo>
                    <a:pt x="230" y="339"/>
                    <a:pt x="233" y="339"/>
                    <a:pt x="236" y="339"/>
                  </a:cubicBezTo>
                  <a:lnTo>
                    <a:pt x="291" y="332"/>
                  </a:lnTo>
                  <a:cubicBezTo>
                    <a:pt x="308" y="325"/>
                    <a:pt x="327" y="320"/>
                    <a:pt x="346" y="313"/>
                  </a:cubicBezTo>
                  <a:cubicBezTo>
                    <a:pt x="373" y="302"/>
                    <a:pt x="396" y="287"/>
                    <a:pt x="417" y="267"/>
                  </a:cubicBezTo>
                  <a:cubicBezTo>
                    <a:pt x="433" y="257"/>
                    <a:pt x="444" y="245"/>
                    <a:pt x="453" y="230"/>
                  </a:cubicBezTo>
                  <a:cubicBezTo>
                    <a:pt x="470" y="211"/>
                    <a:pt x="480" y="191"/>
                    <a:pt x="487" y="167"/>
                  </a:cubicBezTo>
                  <a:cubicBezTo>
                    <a:pt x="489" y="152"/>
                    <a:pt x="490" y="138"/>
                    <a:pt x="491" y="123"/>
                  </a:cubicBezTo>
                  <a:cubicBezTo>
                    <a:pt x="495" y="108"/>
                    <a:pt x="491" y="95"/>
                    <a:pt x="489" y="80"/>
                  </a:cubicBezTo>
                  <a:cubicBezTo>
                    <a:pt x="480" y="58"/>
                    <a:pt x="465" y="43"/>
                    <a:pt x="446" y="34"/>
                  </a:cubicBezTo>
                  <a:cubicBezTo>
                    <a:pt x="434" y="23"/>
                    <a:pt x="422" y="16"/>
                    <a:pt x="407" y="12"/>
                  </a:cubicBezTo>
                  <a:cubicBezTo>
                    <a:pt x="387" y="4"/>
                    <a:pt x="367" y="1"/>
                    <a:pt x="34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a:off x="3009681" y="4704862"/>
              <a:ext cx="7957" cy="7999"/>
            </a:xfrm>
            <a:custGeom>
              <a:avLst/>
              <a:gdLst/>
              <a:ahLst/>
              <a:cxnLst/>
              <a:rect l="l" t="t" r="r" b="b"/>
              <a:pathLst>
                <a:path w="190" h="191" extrusionOk="0">
                  <a:moveTo>
                    <a:pt x="90" y="1"/>
                  </a:moveTo>
                  <a:cubicBezTo>
                    <a:pt x="1" y="1"/>
                    <a:pt x="7" y="191"/>
                    <a:pt x="98" y="191"/>
                  </a:cubicBezTo>
                  <a:cubicBezTo>
                    <a:pt x="189" y="189"/>
                    <a:pt x="182" y="1"/>
                    <a:pt x="9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22"/>
          <p:cNvGrpSpPr/>
          <p:nvPr/>
        </p:nvGrpSpPr>
        <p:grpSpPr>
          <a:xfrm>
            <a:off x="5172575" y="4162800"/>
            <a:ext cx="644759" cy="334876"/>
            <a:chOff x="3359459" y="5255411"/>
            <a:chExt cx="374947" cy="194741"/>
          </a:xfrm>
        </p:grpSpPr>
        <p:sp>
          <p:nvSpPr>
            <p:cNvPr id="369" name="Google Shape;369;p22"/>
            <p:cNvSpPr/>
            <p:nvPr/>
          </p:nvSpPr>
          <p:spPr>
            <a:xfrm>
              <a:off x="3556460" y="5396168"/>
              <a:ext cx="21778" cy="20521"/>
            </a:xfrm>
            <a:custGeom>
              <a:avLst/>
              <a:gdLst/>
              <a:ahLst/>
              <a:cxnLst/>
              <a:rect l="l" t="t" r="r" b="b"/>
              <a:pathLst>
                <a:path w="520" h="490" extrusionOk="0">
                  <a:moveTo>
                    <a:pt x="372" y="1"/>
                  </a:moveTo>
                  <a:cubicBezTo>
                    <a:pt x="370" y="1"/>
                    <a:pt x="368" y="1"/>
                    <a:pt x="365" y="1"/>
                  </a:cubicBezTo>
                  <a:cubicBezTo>
                    <a:pt x="345" y="4"/>
                    <a:pt x="326" y="8"/>
                    <a:pt x="307" y="17"/>
                  </a:cubicBezTo>
                  <a:cubicBezTo>
                    <a:pt x="296" y="21"/>
                    <a:pt x="284" y="27"/>
                    <a:pt x="271" y="31"/>
                  </a:cubicBezTo>
                  <a:cubicBezTo>
                    <a:pt x="258" y="32"/>
                    <a:pt x="244" y="34"/>
                    <a:pt x="231" y="39"/>
                  </a:cubicBezTo>
                  <a:cubicBezTo>
                    <a:pt x="228" y="40"/>
                    <a:pt x="224" y="40"/>
                    <a:pt x="223" y="42"/>
                  </a:cubicBezTo>
                  <a:cubicBezTo>
                    <a:pt x="217" y="42"/>
                    <a:pt x="210" y="44"/>
                    <a:pt x="205" y="44"/>
                  </a:cubicBezTo>
                  <a:cubicBezTo>
                    <a:pt x="182" y="44"/>
                    <a:pt x="162" y="51"/>
                    <a:pt x="141" y="61"/>
                  </a:cubicBezTo>
                  <a:lnTo>
                    <a:pt x="133" y="61"/>
                  </a:lnTo>
                  <a:cubicBezTo>
                    <a:pt x="90" y="61"/>
                    <a:pt x="55" y="96"/>
                    <a:pt x="34" y="130"/>
                  </a:cubicBezTo>
                  <a:cubicBezTo>
                    <a:pt x="11" y="171"/>
                    <a:pt x="0" y="222"/>
                    <a:pt x="14" y="265"/>
                  </a:cubicBezTo>
                  <a:cubicBezTo>
                    <a:pt x="15" y="272"/>
                    <a:pt x="18" y="278"/>
                    <a:pt x="19" y="284"/>
                  </a:cubicBezTo>
                  <a:lnTo>
                    <a:pt x="19" y="288"/>
                  </a:lnTo>
                  <a:cubicBezTo>
                    <a:pt x="22" y="316"/>
                    <a:pt x="27" y="352"/>
                    <a:pt x="46" y="377"/>
                  </a:cubicBezTo>
                  <a:cubicBezTo>
                    <a:pt x="56" y="390"/>
                    <a:pt x="68" y="401"/>
                    <a:pt x="79" y="413"/>
                  </a:cubicBezTo>
                  <a:cubicBezTo>
                    <a:pt x="93" y="428"/>
                    <a:pt x="106" y="442"/>
                    <a:pt x="121" y="452"/>
                  </a:cubicBezTo>
                  <a:cubicBezTo>
                    <a:pt x="135" y="461"/>
                    <a:pt x="158" y="476"/>
                    <a:pt x="168" y="480"/>
                  </a:cubicBezTo>
                  <a:cubicBezTo>
                    <a:pt x="185" y="486"/>
                    <a:pt x="204" y="488"/>
                    <a:pt x="221" y="489"/>
                  </a:cubicBezTo>
                  <a:lnTo>
                    <a:pt x="248" y="489"/>
                  </a:lnTo>
                  <a:cubicBezTo>
                    <a:pt x="282" y="486"/>
                    <a:pt x="316" y="480"/>
                    <a:pt x="346" y="466"/>
                  </a:cubicBezTo>
                  <a:cubicBezTo>
                    <a:pt x="400" y="444"/>
                    <a:pt x="440" y="404"/>
                    <a:pt x="469" y="356"/>
                  </a:cubicBezTo>
                  <a:cubicBezTo>
                    <a:pt x="492" y="318"/>
                    <a:pt x="506" y="278"/>
                    <a:pt x="513" y="234"/>
                  </a:cubicBezTo>
                  <a:cubicBezTo>
                    <a:pt x="520" y="203"/>
                    <a:pt x="517" y="173"/>
                    <a:pt x="510" y="143"/>
                  </a:cubicBezTo>
                  <a:cubicBezTo>
                    <a:pt x="509" y="116"/>
                    <a:pt x="501" y="92"/>
                    <a:pt x="486" y="69"/>
                  </a:cubicBezTo>
                  <a:cubicBezTo>
                    <a:pt x="473" y="47"/>
                    <a:pt x="456" y="31"/>
                    <a:pt x="433" y="20"/>
                  </a:cubicBezTo>
                  <a:cubicBezTo>
                    <a:pt x="414" y="7"/>
                    <a:pt x="395" y="1"/>
                    <a:pt x="37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a:off x="3497703" y="5386452"/>
              <a:ext cx="20228" cy="22615"/>
            </a:xfrm>
            <a:custGeom>
              <a:avLst/>
              <a:gdLst/>
              <a:ahLst/>
              <a:cxnLst/>
              <a:rect l="l" t="t" r="r" b="b"/>
              <a:pathLst>
                <a:path w="483" h="540" extrusionOk="0">
                  <a:moveTo>
                    <a:pt x="303" y="1"/>
                  </a:moveTo>
                  <a:cubicBezTo>
                    <a:pt x="288" y="1"/>
                    <a:pt x="273" y="3"/>
                    <a:pt x="258" y="8"/>
                  </a:cubicBezTo>
                  <a:cubicBezTo>
                    <a:pt x="239" y="15"/>
                    <a:pt x="219" y="23"/>
                    <a:pt x="201" y="30"/>
                  </a:cubicBezTo>
                  <a:cubicBezTo>
                    <a:pt x="182" y="42"/>
                    <a:pt x="163" y="54"/>
                    <a:pt x="144" y="68"/>
                  </a:cubicBezTo>
                  <a:cubicBezTo>
                    <a:pt x="116" y="89"/>
                    <a:pt x="92" y="117"/>
                    <a:pt x="74" y="148"/>
                  </a:cubicBezTo>
                  <a:cubicBezTo>
                    <a:pt x="53" y="175"/>
                    <a:pt x="38" y="205"/>
                    <a:pt x="27" y="239"/>
                  </a:cubicBezTo>
                  <a:cubicBezTo>
                    <a:pt x="25" y="253"/>
                    <a:pt x="19" y="270"/>
                    <a:pt x="15" y="285"/>
                  </a:cubicBezTo>
                  <a:cubicBezTo>
                    <a:pt x="2" y="325"/>
                    <a:pt x="0" y="366"/>
                    <a:pt x="7" y="408"/>
                  </a:cubicBezTo>
                  <a:cubicBezTo>
                    <a:pt x="14" y="446"/>
                    <a:pt x="33" y="477"/>
                    <a:pt x="61" y="503"/>
                  </a:cubicBezTo>
                  <a:cubicBezTo>
                    <a:pt x="76" y="511"/>
                    <a:pt x="94" y="520"/>
                    <a:pt x="109" y="530"/>
                  </a:cubicBezTo>
                  <a:cubicBezTo>
                    <a:pt x="129" y="536"/>
                    <a:pt x="149" y="539"/>
                    <a:pt x="168" y="539"/>
                  </a:cubicBezTo>
                  <a:cubicBezTo>
                    <a:pt x="186" y="539"/>
                    <a:pt x="205" y="537"/>
                    <a:pt x="224" y="531"/>
                  </a:cubicBezTo>
                  <a:cubicBezTo>
                    <a:pt x="258" y="523"/>
                    <a:pt x="286" y="510"/>
                    <a:pt x="313" y="489"/>
                  </a:cubicBezTo>
                  <a:cubicBezTo>
                    <a:pt x="346" y="470"/>
                    <a:pt x="373" y="447"/>
                    <a:pt x="397" y="416"/>
                  </a:cubicBezTo>
                  <a:cubicBezTo>
                    <a:pt x="429" y="379"/>
                    <a:pt x="452" y="337"/>
                    <a:pt x="467" y="290"/>
                  </a:cubicBezTo>
                  <a:cubicBezTo>
                    <a:pt x="482" y="247"/>
                    <a:pt x="483" y="206"/>
                    <a:pt x="476" y="164"/>
                  </a:cubicBezTo>
                  <a:cubicBezTo>
                    <a:pt x="473" y="150"/>
                    <a:pt x="468" y="137"/>
                    <a:pt x="465" y="123"/>
                  </a:cubicBezTo>
                  <a:cubicBezTo>
                    <a:pt x="458" y="107"/>
                    <a:pt x="453" y="89"/>
                    <a:pt x="446" y="74"/>
                  </a:cubicBezTo>
                  <a:cubicBezTo>
                    <a:pt x="434" y="49"/>
                    <a:pt x="415" y="32"/>
                    <a:pt x="391" y="22"/>
                  </a:cubicBezTo>
                  <a:cubicBezTo>
                    <a:pt x="376" y="9"/>
                    <a:pt x="360" y="5"/>
                    <a:pt x="341" y="5"/>
                  </a:cubicBezTo>
                  <a:cubicBezTo>
                    <a:pt x="328" y="2"/>
                    <a:pt x="316" y="1"/>
                    <a:pt x="30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a:off x="3525302" y="5332469"/>
              <a:ext cx="23453" cy="20814"/>
            </a:xfrm>
            <a:custGeom>
              <a:avLst/>
              <a:gdLst/>
              <a:ahLst/>
              <a:cxnLst/>
              <a:rect l="l" t="t" r="r" b="b"/>
              <a:pathLst>
                <a:path w="560" h="497" extrusionOk="0">
                  <a:moveTo>
                    <a:pt x="359" y="1"/>
                  </a:moveTo>
                  <a:cubicBezTo>
                    <a:pt x="325" y="1"/>
                    <a:pt x="294" y="8"/>
                    <a:pt x="263" y="20"/>
                  </a:cubicBezTo>
                  <a:cubicBezTo>
                    <a:pt x="224" y="30"/>
                    <a:pt x="189" y="47"/>
                    <a:pt x="156" y="70"/>
                  </a:cubicBezTo>
                  <a:cubicBezTo>
                    <a:pt x="122" y="92"/>
                    <a:pt x="94" y="119"/>
                    <a:pt x="72" y="152"/>
                  </a:cubicBezTo>
                  <a:cubicBezTo>
                    <a:pt x="48" y="179"/>
                    <a:pt x="30" y="210"/>
                    <a:pt x="18" y="244"/>
                  </a:cubicBezTo>
                  <a:cubicBezTo>
                    <a:pt x="12" y="264"/>
                    <a:pt x="10" y="286"/>
                    <a:pt x="4" y="306"/>
                  </a:cubicBezTo>
                  <a:cubicBezTo>
                    <a:pt x="0" y="347"/>
                    <a:pt x="10" y="386"/>
                    <a:pt x="33" y="420"/>
                  </a:cubicBezTo>
                  <a:lnTo>
                    <a:pt x="73" y="461"/>
                  </a:lnTo>
                  <a:cubicBezTo>
                    <a:pt x="109" y="484"/>
                    <a:pt x="148" y="496"/>
                    <a:pt x="193" y="496"/>
                  </a:cubicBezTo>
                  <a:cubicBezTo>
                    <a:pt x="196" y="496"/>
                    <a:pt x="199" y="496"/>
                    <a:pt x="202" y="496"/>
                  </a:cubicBezTo>
                  <a:cubicBezTo>
                    <a:pt x="235" y="496"/>
                    <a:pt x="266" y="489"/>
                    <a:pt x="297" y="477"/>
                  </a:cubicBezTo>
                  <a:cubicBezTo>
                    <a:pt x="336" y="467"/>
                    <a:pt x="372" y="450"/>
                    <a:pt x="404" y="427"/>
                  </a:cubicBezTo>
                  <a:cubicBezTo>
                    <a:pt x="438" y="404"/>
                    <a:pt x="466" y="377"/>
                    <a:pt x="488" y="345"/>
                  </a:cubicBezTo>
                  <a:cubicBezTo>
                    <a:pt x="513" y="318"/>
                    <a:pt x="532" y="287"/>
                    <a:pt x="542" y="253"/>
                  </a:cubicBezTo>
                  <a:cubicBezTo>
                    <a:pt x="548" y="233"/>
                    <a:pt x="552" y="211"/>
                    <a:pt x="556" y="191"/>
                  </a:cubicBezTo>
                  <a:cubicBezTo>
                    <a:pt x="560" y="150"/>
                    <a:pt x="549" y="112"/>
                    <a:pt x="527" y="77"/>
                  </a:cubicBezTo>
                  <a:lnTo>
                    <a:pt x="487" y="36"/>
                  </a:lnTo>
                  <a:cubicBezTo>
                    <a:pt x="452" y="13"/>
                    <a:pt x="412" y="1"/>
                    <a:pt x="369" y="1"/>
                  </a:cubicBezTo>
                  <a:cubicBezTo>
                    <a:pt x="366" y="1"/>
                    <a:pt x="363" y="1"/>
                    <a:pt x="3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a:off x="3606003" y="5370538"/>
              <a:ext cx="2052" cy="168"/>
            </a:xfrm>
            <a:custGeom>
              <a:avLst/>
              <a:gdLst/>
              <a:ahLst/>
              <a:cxnLst/>
              <a:rect l="l" t="t" r="r" b="b"/>
              <a:pathLst>
                <a:path w="49" h="4" extrusionOk="0">
                  <a:moveTo>
                    <a:pt x="1" y="0"/>
                  </a:moveTo>
                  <a:cubicBezTo>
                    <a:pt x="16" y="2"/>
                    <a:pt x="31" y="2"/>
                    <a:pt x="48" y="3"/>
                  </a:cubicBezTo>
                  <a:cubicBezTo>
                    <a:pt x="31" y="2"/>
                    <a:pt x="16" y="2"/>
                    <a:pt x="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3585064" y="5334647"/>
              <a:ext cx="42634" cy="38153"/>
            </a:xfrm>
            <a:custGeom>
              <a:avLst/>
              <a:gdLst/>
              <a:ahLst/>
              <a:cxnLst/>
              <a:rect l="l" t="t" r="r" b="b"/>
              <a:pathLst>
                <a:path w="1018" h="911" extrusionOk="0">
                  <a:moveTo>
                    <a:pt x="716" y="0"/>
                  </a:moveTo>
                  <a:cubicBezTo>
                    <a:pt x="700" y="0"/>
                    <a:pt x="684" y="3"/>
                    <a:pt x="668" y="7"/>
                  </a:cubicBezTo>
                  <a:cubicBezTo>
                    <a:pt x="638" y="11"/>
                    <a:pt x="611" y="20"/>
                    <a:pt x="583" y="33"/>
                  </a:cubicBezTo>
                  <a:cubicBezTo>
                    <a:pt x="577" y="35"/>
                    <a:pt x="570" y="41"/>
                    <a:pt x="563" y="45"/>
                  </a:cubicBezTo>
                  <a:lnTo>
                    <a:pt x="541" y="33"/>
                  </a:lnTo>
                  <a:cubicBezTo>
                    <a:pt x="516" y="24"/>
                    <a:pt x="490" y="20"/>
                    <a:pt x="463" y="20"/>
                  </a:cubicBezTo>
                  <a:cubicBezTo>
                    <a:pt x="449" y="20"/>
                    <a:pt x="435" y="21"/>
                    <a:pt x="421" y="24"/>
                  </a:cubicBezTo>
                  <a:cubicBezTo>
                    <a:pt x="416" y="23"/>
                    <a:pt x="412" y="23"/>
                    <a:pt x="407" y="23"/>
                  </a:cubicBezTo>
                  <a:cubicBezTo>
                    <a:pt x="381" y="23"/>
                    <a:pt x="357" y="29"/>
                    <a:pt x="334" y="39"/>
                  </a:cubicBezTo>
                  <a:cubicBezTo>
                    <a:pt x="287" y="48"/>
                    <a:pt x="243" y="68"/>
                    <a:pt x="201" y="98"/>
                  </a:cubicBezTo>
                  <a:cubicBezTo>
                    <a:pt x="177" y="119"/>
                    <a:pt x="151" y="139"/>
                    <a:pt x="124" y="159"/>
                  </a:cubicBezTo>
                  <a:cubicBezTo>
                    <a:pt x="104" y="182"/>
                    <a:pt x="85" y="207"/>
                    <a:pt x="64" y="230"/>
                  </a:cubicBezTo>
                  <a:cubicBezTo>
                    <a:pt x="39" y="264"/>
                    <a:pt x="22" y="303"/>
                    <a:pt x="15" y="344"/>
                  </a:cubicBezTo>
                  <a:cubicBezTo>
                    <a:pt x="2" y="379"/>
                    <a:pt x="1" y="417"/>
                    <a:pt x="9" y="455"/>
                  </a:cubicBezTo>
                  <a:cubicBezTo>
                    <a:pt x="10" y="468"/>
                    <a:pt x="14" y="480"/>
                    <a:pt x="15" y="494"/>
                  </a:cubicBezTo>
                  <a:lnTo>
                    <a:pt x="21" y="596"/>
                  </a:lnTo>
                  <a:cubicBezTo>
                    <a:pt x="21" y="602"/>
                    <a:pt x="22" y="609"/>
                    <a:pt x="22" y="616"/>
                  </a:cubicBezTo>
                  <a:cubicBezTo>
                    <a:pt x="22" y="621"/>
                    <a:pt x="24" y="624"/>
                    <a:pt x="24" y="630"/>
                  </a:cubicBezTo>
                  <a:cubicBezTo>
                    <a:pt x="34" y="657"/>
                    <a:pt x="47" y="682"/>
                    <a:pt x="56" y="710"/>
                  </a:cubicBezTo>
                  <a:cubicBezTo>
                    <a:pt x="57" y="711"/>
                    <a:pt x="57" y="712"/>
                    <a:pt x="59" y="715"/>
                  </a:cubicBezTo>
                  <a:cubicBezTo>
                    <a:pt x="74" y="742"/>
                    <a:pt x="89" y="767"/>
                    <a:pt x="109" y="790"/>
                  </a:cubicBezTo>
                  <a:cubicBezTo>
                    <a:pt x="129" y="810"/>
                    <a:pt x="150" y="832"/>
                    <a:pt x="170" y="852"/>
                  </a:cubicBezTo>
                  <a:cubicBezTo>
                    <a:pt x="209" y="880"/>
                    <a:pt x="251" y="895"/>
                    <a:pt x="296" y="901"/>
                  </a:cubicBezTo>
                  <a:cubicBezTo>
                    <a:pt x="316" y="907"/>
                    <a:pt x="335" y="910"/>
                    <a:pt x="356" y="910"/>
                  </a:cubicBezTo>
                  <a:cubicBezTo>
                    <a:pt x="369" y="910"/>
                    <a:pt x="383" y="909"/>
                    <a:pt x="396" y="906"/>
                  </a:cubicBezTo>
                  <a:cubicBezTo>
                    <a:pt x="452" y="906"/>
                    <a:pt x="505" y="894"/>
                    <a:pt x="556" y="871"/>
                  </a:cubicBezTo>
                  <a:cubicBezTo>
                    <a:pt x="567" y="867"/>
                    <a:pt x="579" y="861"/>
                    <a:pt x="592" y="859"/>
                  </a:cubicBezTo>
                  <a:cubicBezTo>
                    <a:pt x="597" y="857"/>
                    <a:pt x="601" y="855"/>
                    <a:pt x="607" y="852"/>
                  </a:cubicBezTo>
                  <a:cubicBezTo>
                    <a:pt x="611" y="851"/>
                    <a:pt x="615" y="847"/>
                    <a:pt x="619" y="845"/>
                  </a:cubicBezTo>
                  <a:cubicBezTo>
                    <a:pt x="624" y="844"/>
                    <a:pt x="628" y="844"/>
                    <a:pt x="635" y="841"/>
                  </a:cubicBezTo>
                  <a:cubicBezTo>
                    <a:pt x="659" y="833"/>
                    <a:pt x="688" y="821"/>
                    <a:pt x="710" y="810"/>
                  </a:cubicBezTo>
                  <a:cubicBezTo>
                    <a:pt x="712" y="807"/>
                    <a:pt x="715" y="807"/>
                    <a:pt x="716" y="806"/>
                  </a:cubicBezTo>
                  <a:cubicBezTo>
                    <a:pt x="746" y="790"/>
                    <a:pt x="773" y="769"/>
                    <a:pt x="800" y="750"/>
                  </a:cubicBezTo>
                  <a:cubicBezTo>
                    <a:pt x="836" y="723"/>
                    <a:pt x="865" y="689"/>
                    <a:pt x="895" y="655"/>
                  </a:cubicBezTo>
                  <a:cubicBezTo>
                    <a:pt x="920" y="627"/>
                    <a:pt x="939" y="593"/>
                    <a:pt x="952" y="556"/>
                  </a:cubicBezTo>
                  <a:cubicBezTo>
                    <a:pt x="985" y="502"/>
                    <a:pt x="1000" y="444"/>
                    <a:pt x="1012" y="379"/>
                  </a:cubicBezTo>
                  <a:cubicBezTo>
                    <a:pt x="1016" y="376"/>
                    <a:pt x="1017" y="371"/>
                    <a:pt x="1017" y="364"/>
                  </a:cubicBezTo>
                  <a:cubicBezTo>
                    <a:pt x="1017" y="327"/>
                    <a:pt x="1017" y="289"/>
                    <a:pt x="1012" y="254"/>
                  </a:cubicBezTo>
                  <a:cubicBezTo>
                    <a:pt x="1004" y="208"/>
                    <a:pt x="983" y="171"/>
                    <a:pt x="949" y="140"/>
                  </a:cubicBezTo>
                  <a:lnTo>
                    <a:pt x="949" y="139"/>
                  </a:lnTo>
                  <a:cubicBezTo>
                    <a:pt x="937" y="119"/>
                    <a:pt x="925" y="96"/>
                    <a:pt x="914" y="75"/>
                  </a:cubicBezTo>
                  <a:lnTo>
                    <a:pt x="857" y="30"/>
                  </a:lnTo>
                  <a:cubicBezTo>
                    <a:pt x="827" y="12"/>
                    <a:pt x="796" y="3"/>
                    <a:pt x="762" y="3"/>
                  </a:cubicBezTo>
                  <a:cubicBezTo>
                    <a:pt x="758" y="3"/>
                    <a:pt x="753" y="3"/>
                    <a:pt x="749" y="3"/>
                  </a:cubicBezTo>
                  <a:cubicBezTo>
                    <a:pt x="738" y="1"/>
                    <a:pt x="727" y="0"/>
                    <a:pt x="71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2"/>
            <p:cNvSpPr/>
            <p:nvPr/>
          </p:nvSpPr>
          <p:spPr>
            <a:xfrm>
              <a:off x="3591429" y="5287700"/>
              <a:ext cx="4565" cy="2471"/>
            </a:xfrm>
            <a:custGeom>
              <a:avLst/>
              <a:gdLst/>
              <a:ahLst/>
              <a:cxnLst/>
              <a:rect l="l" t="t" r="r" b="b"/>
              <a:pathLst>
                <a:path w="109" h="59" extrusionOk="0">
                  <a:moveTo>
                    <a:pt x="65" y="1"/>
                  </a:moveTo>
                  <a:cubicBezTo>
                    <a:pt x="33" y="1"/>
                    <a:pt x="0" y="59"/>
                    <a:pt x="45" y="59"/>
                  </a:cubicBezTo>
                  <a:cubicBezTo>
                    <a:pt x="78" y="59"/>
                    <a:pt x="109" y="1"/>
                    <a:pt x="6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2"/>
            <p:cNvSpPr/>
            <p:nvPr/>
          </p:nvSpPr>
          <p:spPr>
            <a:xfrm>
              <a:off x="3445479" y="5360319"/>
              <a:ext cx="41964" cy="28939"/>
            </a:xfrm>
            <a:custGeom>
              <a:avLst/>
              <a:gdLst/>
              <a:ahLst/>
              <a:cxnLst/>
              <a:rect l="l" t="t" r="r" b="b"/>
              <a:pathLst>
                <a:path w="1002" h="691" extrusionOk="0">
                  <a:moveTo>
                    <a:pt x="572" y="0"/>
                  </a:moveTo>
                  <a:cubicBezTo>
                    <a:pt x="233" y="0"/>
                    <a:pt x="0" y="690"/>
                    <a:pt x="429" y="690"/>
                  </a:cubicBezTo>
                  <a:cubicBezTo>
                    <a:pt x="767" y="690"/>
                    <a:pt x="1002" y="0"/>
                    <a:pt x="57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2"/>
            <p:cNvSpPr/>
            <p:nvPr/>
          </p:nvSpPr>
          <p:spPr>
            <a:xfrm>
              <a:off x="3359459" y="5396629"/>
              <a:ext cx="41377" cy="53523"/>
            </a:xfrm>
            <a:custGeom>
              <a:avLst/>
              <a:gdLst/>
              <a:ahLst/>
              <a:cxnLst/>
              <a:rect l="l" t="t" r="r" b="b"/>
              <a:pathLst>
                <a:path w="988" h="1278" extrusionOk="0">
                  <a:moveTo>
                    <a:pt x="587" y="1"/>
                  </a:moveTo>
                  <a:cubicBezTo>
                    <a:pt x="547" y="9"/>
                    <a:pt x="507" y="16"/>
                    <a:pt x="467" y="24"/>
                  </a:cubicBezTo>
                  <a:cubicBezTo>
                    <a:pt x="427" y="44"/>
                    <a:pt x="388" y="65"/>
                    <a:pt x="352" y="85"/>
                  </a:cubicBezTo>
                  <a:cubicBezTo>
                    <a:pt x="347" y="89"/>
                    <a:pt x="247" y="177"/>
                    <a:pt x="244" y="180"/>
                  </a:cubicBezTo>
                  <a:lnTo>
                    <a:pt x="243" y="183"/>
                  </a:lnTo>
                  <a:lnTo>
                    <a:pt x="231" y="193"/>
                  </a:lnTo>
                  <a:lnTo>
                    <a:pt x="227" y="197"/>
                  </a:lnTo>
                  <a:cubicBezTo>
                    <a:pt x="227" y="197"/>
                    <a:pt x="227" y="199"/>
                    <a:pt x="225" y="199"/>
                  </a:cubicBezTo>
                  <a:cubicBezTo>
                    <a:pt x="211" y="219"/>
                    <a:pt x="148" y="305"/>
                    <a:pt x="135" y="322"/>
                  </a:cubicBezTo>
                  <a:cubicBezTo>
                    <a:pt x="132" y="325"/>
                    <a:pt x="131" y="326"/>
                    <a:pt x="131" y="329"/>
                  </a:cubicBezTo>
                  <a:cubicBezTo>
                    <a:pt x="47" y="477"/>
                    <a:pt x="0" y="643"/>
                    <a:pt x="10" y="814"/>
                  </a:cubicBezTo>
                  <a:cubicBezTo>
                    <a:pt x="14" y="863"/>
                    <a:pt x="22" y="912"/>
                    <a:pt x="36" y="959"/>
                  </a:cubicBezTo>
                  <a:lnTo>
                    <a:pt x="36" y="962"/>
                  </a:lnTo>
                  <a:cubicBezTo>
                    <a:pt x="36" y="963"/>
                    <a:pt x="89" y="1080"/>
                    <a:pt x="89" y="1084"/>
                  </a:cubicBezTo>
                  <a:cubicBezTo>
                    <a:pt x="89" y="1085"/>
                    <a:pt x="90" y="1085"/>
                    <a:pt x="90" y="1087"/>
                  </a:cubicBezTo>
                  <a:lnTo>
                    <a:pt x="93" y="1088"/>
                  </a:lnTo>
                  <a:cubicBezTo>
                    <a:pt x="95" y="1092"/>
                    <a:pt x="169" y="1180"/>
                    <a:pt x="171" y="1183"/>
                  </a:cubicBezTo>
                  <a:lnTo>
                    <a:pt x="174" y="1186"/>
                  </a:lnTo>
                  <a:lnTo>
                    <a:pt x="178" y="1190"/>
                  </a:lnTo>
                  <a:cubicBezTo>
                    <a:pt x="239" y="1232"/>
                    <a:pt x="313" y="1277"/>
                    <a:pt x="392" y="1277"/>
                  </a:cubicBezTo>
                  <a:cubicBezTo>
                    <a:pt x="401" y="1277"/>
                    <a:pt x="410" y="1276"/>
                    <a:pt x="419" y="1275"/>
                  </a:cubicBezTo>
                  <a:cubicBezTo>
                    <a:pt x="463" y="1270"/>
                    <a:pt x="509" y="1258"/>
                    <a:pt x="551" y="1249"/>
                  </a:cubicBezTo>
                  <a:lnTo>
                    <a:pt x="555" y="1249"/>
                  </a:lnTo>
                  <a:cubicBezTo>
                    <a:pt x="577" y="1244"/>
                    <a:pt x="596" y="1235"/>
                    <a:pt x="615" y="1220"/>
                  </a:cubicBezTo>
                  <a:cubicBezTo>
                    <a:pt x="678" y="1192"/>
                    <a:pt x="732" y="1149"/>
                    <a:pt x="779" y="1095"/>
                  </a:cubicBezTo>
                  <a:cubicBezTo>
                    <a:pt x="781" y="1092"/>
                    <a:pt x="867" y="976"/>
                    <a:pt x="868" y="972"/>
                  </a:cubicBezTo>
                  <a:cubicBezTo>
                    <a:pt x="890" y="923"/>
                    <a:pt x="914" y="874"/>
                    <a:pt x="936" y="824"/>
                  </a:cubicBezTo>
                  <a:cubicBezTo>
                    <a:pt x="971" y="725"/>
                    <a:pt x="987" y="620"/>
                    <a:pt x="982" y="515"/>
                  </a:cubicBezTo>
                  <a:cubicBezTo>
                    <a:pt x="982" y="511"/>
                    <a:pt x="975" y="463"/>
                    <a:pt x="968" y="423"/>
                  </a:cubicBezTo>
                  <a:lnTo>
                    <a:pt x="968" y="420"/>
                  </a:lnTo>
                  <a:cubicBezTo>
                    <a:pt x="968" y="349"/>
                    <a:pt x="951" y="287"/>
                    <a:pt x="920" y="226"/>
                  </a:cubicBezTo>
                  <a:cubicBezTo>
                    <a:pt x="907" y="185"/>
                    <a:pt x="887" y="151"/>
                    <a:pt x="856" y="123"/>
                  </a:cubicBezTo>
                  <a:cubicBezTo>
                    <a:pt x="822" y="74"/>
                    <a:pt x="777" y="40"/>
                    <a:pt x="719" y="21"/>
                  </a:cubicBezTo>
                  <a:cubicBezTo>
                    <a:pt x="716" y="21"/>
                    <a:pt x="713" y="20"/>
                    <a:pt x="711" y="20"/>
                  </a:cubicBezTo>
                  <a:cubicBezTo>
                    <a:pt x="676" y="13"/>
                    <a:pt x="629" y="6"/>
                    <a:pt x="59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2"/>
            <p:cNvSpPr/>
            <p:nvPr/>
          </p:nvSpPr>
          <p:spPr>
            <a:xfrm>
              <a:off x="3676696" y="5266006"/>
              <a:ext cx="17548" cy="16291"/>
            </a:xfrm>
            <a:custGeom>
              <a:avLst/>
              <a:gdLst/>
              <a:ahLst/>
              <a:cxnLst/>
              <a:rect l="l" t="t" r="r" b="b"/>
              <a:pathLst>
                <a:path w="419" h="389" extrusionOk="0">
                  <a:moveTo>
                    <a:pt x="235" y="1"/>
                  </a:moveTo>
                  <a:cubicBezTo>
                    <a:pt x="45" y="1"/>
                    <a:pt x="0" y="388"/>
                    <a:pt x="184" y="388"/>
                  </a:cubicBezTo>
                  <a:cubicBezTo>
                    <a:pt x="373" y="388"/>
                    <a:pt x="418" y="1"/>
                    <a:pt x="23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2"/>
            <p:cNvSpPr/>
            <p:nvPr/>
          </p:nvSpPr>
          <p:spPr>
            <a:xfrm>
              <a:off x="3731265" y="5255411"/>
              <a:ext cx="3141" cy="1968"/>
            </a:xfrm>
            <a:custGeom>
              <a:avLst/>
              <a:gdLst/>
              <a:ahLst/>
              <a:cxnLst/>
              <a:rect l="l" t="t" r="r" b="b"/>
              <a:pathLst>
                <a:path w="75" h="47" extrusionOk="0">
                  <a:moveTo>
                    <a:pt x="42" y="0"/>
                  </a:moveTo>
                  <a:cubicBezTo>
                    <a:pt x="16" y="0"/>
                    <a:pt x="0" y="46"/>
                    <a:pt x="33" y="46"/>
                  </a:cubicBezTo>
                  <a:cubicBezTo>
                    <a:pt x="57" y="46"/>
                    <a:pt x="75" y="0"/>
                    <a:pt x="4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22"/>
          <p:cNvGrpSpPr/>
          <p:nvPr/>
        </p:nvGrpSpPr>
        <p:grpSpPr>
          <a:xfrm>
            <a:off x="8082019" y="4254541"/>
            <a:ext cx="469468" cy="491901"/>
            <a:chOff x="4484886" y="4025826"/>
            <a:chExt cx="256764" cy="269034"/>
          </a:xfrm>
        </p:grpSpPr>
        <p:sp>
          <p:nvSpPr>
            <p:cNvPr id="380" name="Google Shape;380;p22"/>
            <p:cNvSpPr/>
            <p:nvPr/>
          </p:nvSpPr>
          <p:spPr>
            <a:xfrm>
              <a:off x="4699477" y="4198537"/>
              <a:ext cx="20228" cy="20396"/>
            </a:xfrm>
            <a:custGeom>
              <a:avLst/>
              <a:gdLst/>
              <a:ahLst/>
              <a:cxnLst/>
              <a:rect l="l" t="t" r="r" b="b"/>
              <a:pathLst>
                <a:path w="483" h="487" extrusionOk="0">
                  <a:moveTo>
                    <a:pt x="316" y="1"/>
                  </a:moveTo>
                  <a:cubicBezTo>
                    <a:pt x="293" y="1"/>
                    <a:pt x="269" y="4"/>
                    <a:pt x="248" y="13"/>
                  </a:cubicBezTo>
                  <a:cubicBezTo>
                    <a:pt x="226" y="15"/>
                    <a:pt x="206" y="25"/>
                    <a:pt x="187" y="38"/>
                  </a:cubicBezTo>
                  <a:cubicBezTo>
                    <a:pt x="165" y="46"/>
                    <a:pt x="145" y="60"/>
                    <a:pt x="127" y="76"/>
                  </a:cubicBezTo>
                  <a:cubicBezTo>
                    <a:pt x="97" y="98"/>
                    <a:pt x="71" y="124"/>
                    <a:pt x="51" y="156"/>
                  </a:cubicBezTo>
                  <a:cubicBezTo>
                    <a:pt x="42" y="177"/>
                    <a:pt x="29" y="197"/>
                    <a:pt x="19" y="217"/>
                  </a:cubicBezTo>
                  <a:cubicBezTo>
                    <a:pt x="14" y="238"/>
                    <a:pt x="8" y="258"/>
                    <a:pt x="2" y="278"/>
                  </a:cubicBezTo>
                  <a:cubicBezTo>
                    <a:pt x="2" y="299"/>
                    <a:pt x="1" y="318"/>
                    <a:pt x="1" y="338"/>
                  </a:cubicBezTo>
                  <a:cubicBezTo>
                    <a:pt x="2" y="366"/>
                    <a:pt x="10" y="392"/>
                    <a:pt x="29" y="412"/>
                  </a:cubicBezTo>
                  <a:cubicBezTo>
                    <a:pt x="43" y="435"/>
                    <a:pt x="62" y="454"/>
                    <a:pt x="89" y="465"/>
                  </a:cubicBezTo>
                  <a:cubicBezTo>
                    <a:pt x="93" y="468"/>
                    <a:pt x="100" y="472"/>
                    <a:pt x="105" y="473"/>
                  </a:cubicBezTo>
                  <a:cubicBezTo>
                    <a:pt x="120" y="476"/>
                    <a:pt x="136" y="482"/>
                    <a:pt x="153" y="486"/>
                  </a:cubicBezTo>
                  <a:cubicBezTo>
                    <a:pt x="159" y="486"/>
                    <a:pt x="166" y="487"/>
                    <a:pt x="172" y="487"/>
                  </a:cubicBezTo>
                  <a:cubicBezTo>
                    <a:pt x="193" y="487"/>
                    <a:pt x="213" y="483"/>
                    <a:pt x="233" y="476"/>
                  </a:cubicBezTo>
                  <a:cubicBezTo>
                    <a:pt x="253" y="473"/>
                    <a:pt x="269" y="467"/>
                    <a:pt x="287" y="454"/>
                  </a:cubicBezTo>
                  <a:cubicBezTo>
                    <a:pt x="315" y="441"/>
                    <a:pt x="341" y="422"/>
                    <a:pt x="364" y="399"/>
                  </a:cubicBezTo>
                  <a:cubicBezTo>
                    <a:pt x="370" y="392"/>
                    <a:pt x="375" y="387"/>
                    <a:pt x="382" y="380"/>
                  </a:cubicBezTo>
                  <a:cubicBezTo>
                    <a:pt x="397" y="361"/>
                    <a:pt x="412" y="343"/>
                    <a:pt x="429" y="324"/>
                  </a:cubicBezTo>
                  <a:cubicBezTo>
                    <a:pt x="450" y="297"/>
                    <a:pt x="463" y="266"/>
                    <a:pt x="470" y="232"/>
                  </a:cubicBezTo>
                  <a:cubicBezTo>
                    <a:pt x="478" y="215"/>
                    <a:pt x="482" y="194"/>
                    <a:pt x="479" y="174"/>
                  </a:cubicBezTo>
                  <a:cubicBezTo>
                    <a:pt x="482" y="155"/>
                    <a:pt x="481" y="136"/>
                    <a:pt x="471" y="117"/>
                  </a:cubicBezTo>
                  <a:cubicBezTo>
                    <a:pt x="469" y="90"/>
                    <a:pt x="455" y="67"/>
                    <a:pt x="435" y="46"/>
                  </a:cubicBezTo>
                  <a:cubicBezTo>
                    <a:pt x="420" y="36"/>
                    <a:pt x="406" y="26"/>
                    <a:pt x="390" y="15"/>
                  </a:cubicBezTo>
                  <a:cubicBezTo>
                    <a:pt x="374" y="11"/>
                    <a:pt x="355" y="6"/>
                    <a:pt x="338" y="2"/>
                  </a:cubicBezTo>
                  <a:cubicBezTo>
                    <a:pt x="331" y="1"/>
                    <a:pt x="324" y="1"/>
                    <a:pt x="31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a:off x="4698765" y="4140576"/>
              <a:ext cx="24835" cy="32164"/>
            </a:xfrm>
            <a:custGeom>
              <a:avLst/>
              <a:gdLst/>
              <a:ahLst/>
              <a:cxnLst/>
              <a:rect l="l" t="t" r="r" b="b"/>
              <a:pathLst>
                <a:path w="593" h="768" extrusionOk="0">
                  <a:moveTo>
                    <a:pt x="350" y="0"/>
                  </a:moveTo>
                  <a:cubicBezTo>
                    <a:pt x="160" y="0"/>
                    <a:pt x="45" y="167"/>
                    <a:pt x="19" y="346"/>
                  </a:cubicBezTo>
                  <a:cubicBezTo>
                    <a:pt x="0" y="482"/>
                    <a:pt x="52" y="768"/>
                    <a:pt x="242" y="768"/>
                  </a:cubicBezTo>
                  <a:cubicBezTo>
                    <a:pt x="431" y="768"/>
                    <a:pt x="547" y="599"/>
                    <a:pt x="572" y="422"/>
                  </a:cubicBezTo>
                  <a:cubicBezTo>
                    <a:pt x="593" y="288"/>
                    <a:pt x="540" y="0"/>
                    <a:pt x="35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a:off x="4724772" y="4185178"/>
              <a:ext cx="16878" cy="11349"/>
            </a:xfrm>
            <a:custGeom>
              <a:avLst/>
              <a:gdLst/>
              <a:ahLst/>
              <a:cxnLst/>
              <a:rect l="l" t="t" r="r" b="b"/>
              <a:pathLst>
                <a:path w="403" h="271" extrusionOk="0">
                  <a:moveTo>
                    <a:pt x="236" y="1"/>
                  </a:moveTo>
                  <a:cubicBezTo>
                    <a:pt x="102" y="1"/>
                    <a:pt x="0" y="271"/>
                    <a:pt x="168" y="271"/>
                  </a:cubicBezTo>
                  <a:cubicBezTo>
                    <a:pt x="301" y="271"/>
                    <a:pt x="403" y="1"/>
                    <a:pt x="23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4619571" y="4148784"/>
              <a:ext cx="29190" cy="25631"/>
            </a:xfrm>
            <a:custGeom>
              <a:avLst/>
              <a:gdLst/>
              <a:ahLst/>
              <a:cxnLst/>
              <a:rect l="l" t="t" r="r" b="b"/>
              <a:pathLst>
                <a:path w="697" h="612" extrusionOk="0">
                  <a:moveTo>
                    <a:pt x="556" y="117"/>
                  </a:moveTo>
                  <a:cubicBezTo>
                    <a:pt x="557" y="118"/>
                    <a:pt x="558" y="118"/>
                    <a:pt x="559" y="119"/>
                  </a:cubicBezTo>
                  <a:lnTo>
                    <a:pt x="559" y="119"/>
                  </a:lnTo>
                  <a:cubicBezTo>
                    <a:pt x="559" y="118"/>
                    <a:pt x="558" y="117"/>
                    <a:pt x="556" y="117"/>
                  </a:cubicBezTo>
                  <a:close/>
                  <a:moveTo>
                    <a:pt x="290" y="0"/>
                  </a:moveTo>
                  <a:cubicBezTo>
                    <a:pt x="286" y="0"/>
                    <a:pt x="281" y="1"/>
                    <a:pt x="277" y="1"/>
                  </a:cubicBezTo>
                  <a:cubicBezTo>
                    <a:pt x="273" y="1"/>
                    <a:pt x="268" y="1"/>
                    <a:pt x="264" y="1"/>
                  </a:cubicBezTo>
                  <a:cubicBezTo>
                    <a:pt x="241" y="1"/>
                    <a:pt x="218" y="4"/>
                    <a:pt x="195" y="13"/>
                  </a:cubicBezTo>
                  <a:cubicBezTo>
                    <a:pt x="162" y="24"/>
                    <a:pt x="129" y="42"/>
                    <a:pt x="101" y="63"/>
                  </a:cubicBezTo>
                  <a:cubicBezTo>
                    <a:pt x="80" y="78"/>
                    <a:pt x="67" y="96"/>
                    <a:pt x="57" y="117"/>
                  </a:cubicBezTo>
                  <a:cubicBezTo>
                    <a:pt x="45" y="135"/>
                    <a:pt x="38" y="155"/>
                    <a:pt x="37" y="177"/>
                  </a:cubicBezTo>
                  <a:cubicBezTo>
                    <a:pt x="30" y="191"/>
                    <a:pt x="25" y="193"/>
                    <a:pt x="21" y="204"/>
                  </a:cubicBezTo>
                  <a:cubicBezTo>
                    <a:pt x="19" y="207"/>
                    <a:pt x="19" y="212"/>
                    <a:pt x="18" y="216"/>
                  </a:cubicBezTo>
                  <a:cubicBezTo>
                    <a:pt x="12" y="238"/>
                    <a:pt x="6" y="260"/>
                    <a:pt x="3" y="281"/>
                  </a:cubicBezTo>
                  <a:cubicBezTo>
                    <a:pt x="0" y="291"/>
                    <a:pt x="3" y="300"/>
                    <a:pt x="3" y="309"/>
                  </a:cubicBezTo>
                  <a:cubicBezTo>
                    <a:pt x="4" y="336"/>
                    <a:pt x="7" y="365"/>
                    <a:pt x="12" y="393"/>
                  </a:cubicBezTo>
                  <a:lnTo>
                    <a:pt x="18" y="417"/>
                  </a:lnTo>
                  <a:cubicBezTo>
                    <a:pt x="19" y="422"/>
                    <a:pt x="19" y="426"/>
                    <a:pt x="21" y="431"/>
                  </a:cubicBezTo>
                  <a:cubicBezTo>
                    <a:pt x="25" y="444"/>
                    <a:pt x="27" y="447"/>
                    <a:pt x="38" y="464"/>
                  </a:cubicBezTo>
                  <a:cubicBezTo>
                    <a:pt x="45" y="487"/>
                    <a:pt x="59" y="504"/>
                    <a:pt x="79" y="517"/>
                  </a:cubicBezTo>
                  <a:cubicBezTo>
                    <a:pt x="87" y="525"/>
                    <a:pt x="95" y="532"/>
                    <a:pt x="105" y="542"/>
                  </a:cubicBezTo>
                  <a:cubicBezTo>
                    <a:pt x="107" y="544"/>
                    <a:pt x="113" y="546"/>
                    <a:pt x="118" y="549"/>
                  </a:cubicBezTo>
                  <a:cubicBezTo>
                    <a:pt x="141" y="559"/>
                    <a:pt x="166" y="572"/>
                    <a:pt x="190" y="584"/>
                  </a:cubicBezTo>
                  <a:lnTo>
                    <a:pt x="216" y="593"/>
                  </a:lnTo>
                  <a:cubicBezTo>
                    <a:pt x="240" y="599"/>
                    <a:pt x="265" y="604"/>
                    <a:pt x="289" y="610"/>
                  </a:cubicBezTo>
                  <a:cubicBezTo>
                    <a:pt x="301" y="611"/>
                    <a:pt x="313" y="611"/>
                    <a:pt x="325" y="611"/>
                  </a:cubicBezTo>
                  <a:cubicBezTo>
                    <a:pt x="353" y="611"/>
                    <a:pt x="382" y="608"/>
                    <a:pt x="411" y="600"/>
                  </a:cubicBezTo>
                  <a:cubicBezTo>
                    <a:pt x="439" y="597"/>
                    <a:pt x="467" y="589"/>
                    <a:pt x="492" y="576"/>
                  </a:cubicBezTo>
                  <a:cubicBezTo>
                    <a:pt x="532" y="562"/>
                    <a:pt x="567" y="542"/>
                    <a:pt x="597" y="515"/>
                  </a:cubicBezTo>
                  <a:cubicBezTo>
                    <a:pt x="614" y="496"/>
                    <a:pt x="631" y="478"/>
                    <a:pt x="648" y="460"/>
                  </a:cubicBezTo>
                  <a:cubicBezTo>
                    <a:pt x="660" y="440"/>
                    <a:pt x="670" y="421"/>
                    <a:pt x="682" y="401"/>
                  </a:cubicBezTo>
                  <a:cubicBezTo>
                    <a:pt x="694" y="368"/>
                    <a:pt x="697" y="337"/>
                    <a:pt x="690" y="306"/>
                  </a:cubicBezTo>
                  <a:cubicBezTo>
                    <a:pt x="690" y="273"/>
                    <a:pt x="681" y="245"/>
                    <a:pt x="658" y="219"/>
                  </a:cubicBezTo>
                  <a:cubicBezTo>
                    <a:pt x="655" y="214"/>
                    <a:pt x="654" y="208"/>
                    <a:pt x="650" y="204"/>
                  </a:cubicBezTo>
                  <a:cubicBezTo>
                    <a:pt x="644" y="196"/>
                    <a:pt x="641" y="187"/>
                    <a:pt x="636" y="178"/>
                  </a:cubicBezTo>
                  <a:cubicBezTo>
                    <a:pt x="629" y="168"/>
                    <a:pt x="620" y="159"/>
                    <a:pt x="609" y="153"/>
                  </a:cubicBezTo>
                  <a:cubicBezTo>
                    <a:pt x="596" y="137"/>
                    <a:pt x="578" y="126"/>
                    <a:pt x="559" y="119"/>
                  </a:cubicBezTo>
                  <a:lnTo>
                    <a:pt x="559" y="119"/>
                  </a:lnTo>
                  <a:cubicBezTo>
                    <a:pt x="560" y="119"/>
                    <a:pt x="561" y="120"/>
                    <a:pt x="561" y="121"/>
                  </a:cubicBezTo>
                  <a:cubicBezTo>
                    <a:pt x="540" y="111"/>
                    <a:pt x="519" y="98"/>
                    <a:pt x="499" y="85"/>
                  </a:cubicBezTo>
                  <a:cubicBezTo>
                    <a:pt x="473" y="69"/>
                    <a:pt x="445" y="58"/>
                    <a:pt x="418" y="47"/>
                  </a:cubicBezTo>
                  <a:cubicBezTo>
                    <a:pt x="416" y="44"/>
                    <a:pt x="412" y="44"/>
                    <a:pt x="411" y="43"/>
                  </a:cubicBezTo>
                  <a:cubicBezTo>
                    <a:pt x="410" y="42"/>
                    <a:pt x="409" y="42"/>
                    <a:pt x="408" y="42"/>
                  </a:cubicBezTo>
                  <a:cubicBezTo>
                    <a:pt x="407" y="42"/>
                    <a:pt x="406" y="42"/>
                    <a:pt x="404" y="42"/>
                  </a:cubicBezTo>
                  <a:lnTo>
                    <a:pt x="399" y="36"/>
                  </a:lnTo>
                  <a:cubicBezTo>
                    <a:pt x="397" y="35"/>
                    <a:pt x="396" y="32"/>
                    <a:pt x="392" y="31"/>
                  </a:cubicBezTo>
                  <a:cubicBezTo>
                    <a:pt x="372" y="17"/>
                    <a:pt x="351" y="9"/>
                    <a:pt x="328" y="6"/>
                  </a:cubicBezTo>
                  <a:cubicBezTo>
                    <a:pt x="315" y="2"/>
                    <a:pt x="303" y="0"/>
                    <a:pt x="29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a:off x="4607007" y="4094927"/>
              <a:ext cx="9632" cy="13820"/>
            </a:xfrm>
            <a:custGeom>
              <a:avLst/>
              <a:gdLst/>
              <a:ahLst/>
              <a:cxnLst/>
              <a:rect l="l" t="t" r="r" b="b"/>
              <a:pathLst>
                <a:path w="230" h="330" extrusionOk="0">
                  <a:moveTo>
                    <a:pt x="120" y="0"/>
                  </a:moveTo>
                  <a:cubicBezTo>
                    <a:pt x="106" y="0"/>
                    <a:pt x="94" y="4"/>
                    <a:pt x="83" y="13"/>
                  </a:cubicBezTo>
                  <a:cubicBezTo>
                    <a:pt x="77" y="19"/>
                    <a:pt x="70" y="25"/>
                    <a:pt x="63" y="32"/>
                  </a:cubicBezTo>
                  <a:cubicBezTo>
                    <a:pt x="48" y="41"/>
                    <a:pt x="39" y="55"/>
                    <a:pt x="29" y="70"/>
                  </a:cubicBezTo>
                  <a:cubicBezTo>
                    <a:pt x="21" y="80"/>
                    <a:pt x="16" y="93"/>
                    <a:pt x="13" y="103"/>
                  </a:cubicBezTo>
                  <a:cubicBezTo>
                    <a:pt x="5" y="122"/>
                    <a:pt x="1" y="143"/>
                    <a:pt x="1" y="164"/>
                  </a:cubicBezTo>
                  <a:cubicBezTo>
                    <a:pt x="1" y="178"/>
                    <a:pt x="2" y="194"/>
                    <a:pt x="2" y="208"/>
                  </a:cubicBezTo>
                  <a:lnTo>
                    <a:pt x="13" y="246"/>
                  </a:lnTo>
                  <a:cubicBezTo>
                    <a:pt x="18" y="263"/>
                    <a:pt x="28" y="278"/>
                    <a:pt x="40" y="292"/>
                  </a:cubicBezTo>
                  <a:cubicBezTo>
                    <a:pt x="47" y="303"/>
                    <a:pt x="54" y="309"/>
                    <a:pt x="63" y="314"/>
                  </a:cubicBezTo>
                  <a:cubicBezTo>
                    <a:pt x="75" y="324"/>
                    <a:pt x="90" y="330"/>
                    <a:pt x="108" y="330"/>
                  </a:cubicBezTo>
                  <a:lnTo>
                    <a:pt x="138" y="324"/>
                  </a:lnTo>
                  <a:cubicBezTo>
                    <a:pt x="148" y="319"/>
                    <a:pt x="157" y="314"/>
                    <a:pt x="167" y="309"/>
                  </a:cubicBezTo>
                  <a:cubicBezTo>
                    <a:pt x="182" y="299"/>
                    <a:pt x="192" y="285"/>
                    <a:pt x="201" y="270"/>
                  </a:cubicBezTo>
                  <a:cubicBezTo>
                    <a:pt x="209" y="259"/>
                    <a:pt x="215" y="248"/>
                    <a:pt x="218" y="236"/>
                  </a:cubicBezTo>
                  <a:cubicBezTo>
                    <a:pt x="226" y="217"/>
                    <a:pt x="230" y="197"/>
                    <a:pt x="230" y="175"/>
                  </a:cubicBezTo>
                  <a:cubicBezTo>
                    <a:pt x="230" y="163"/>
                    <a:pt x="228" y="149"/>
                    <a:pt x="228" y="135"/>
                  </a:cubicBezTo>
                  <a:cubicBezTo>
                    <a:pt x="224" y="121"/>
                    <a:pt x="222" y="109"/>
                    <a:pt x="218" y="95"/>
                  </a:cubicBezTo>
                  <a:cubicBezTo>
                    <a:pt x="209" y="74"/>
                    <a:pt x="197" y="53"/>
                    <a:pt x="178" y="36"/>
                  </a:cubicBezTo>
                  <a:cubicBezTo>
                    <a:pt x="170" y="29"/>
                    <a:pt x="162" y="22"/>
                    <a:pt x="155" y="15"/>
                  </a:cubicBezTo>
                  <a:cubicBezTo>
                    <a:pt x="144" y="7"/>
                    <a:pt x="133" y="2"/>
                    <a:pt x="12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2"/>
            <p:cNvSpPr/>
            <p:nvPr/>
          </p:nvSpPr>
          <p:spPr>
            <a:xfrm>
              <a:off x="4559097" y="4079097"/>
              <a:ext cx="10763" cy="10428"/>
            </a:xfrm>
            <a:custGeom>
              <a:avLst/>
              <a:gdLst/>
              <a:ahLst/>
              <a:cxnLst/>
              <a:rect l="l" t="t" r="r" b="b"/>
              <a:pathLst>
                <a:path w="257" h="249" extrusionOk="0">
                  <a:moveTo>
                    <a:pt x="139" y="0"/>
                  </a:moveTo>
                  <a:cubicBezTo>
                    <a:pt x="18" y="0"/>
                    <a:pt x="1" y="248"/>
                    <a:pt x="120" y="248"/>
                  </a:cubicBezTo>
                  <a:cubicBezTo>
                    <a:pt x="240" y="248"/>
                    <a:pt x="257" y="0"/>
                    <a:pt x="13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2"/>
            <p:cNvSpPr/>
            <p:nvPr/>
          </p:nvSpPr>
          <p:spPr>
            <a:xfrm>
              <a:off x="4484886" y="4025826"/>
              <a:ext cx="29023" cy="28269"/>
            </a:xfrm>
            <a:custGeom>
              <a:avLst/>
              <a:gdLst/>
              <a:ahLst/>
              <a:cxnLst/>
              <a:rect l="l" t="t" r="r" b="b"/>
              <a:pathLst>
                <a:path w="693" h="675" extrusionOk="0">
                  <a:moveTo>
                    <a:pt x="448" y="1"/>
                  </a:moveTo>
                  <a:cubicBezTo>
                    <a:pt x="264" y="1"/>
                    <a:pt x="96" y="165"/>
                    <a:pt x="44" y="334"/>
                  </a:cubicBezTo>
                  <a:cubicBezTo>
                    <a:pt x="1" y="485"/>
                    <a:pt x="59" y="674"/>
                    <a:pt x="245" y="674"/>
                  </a:cubicBezTo>
                  <a:cubicBezTo>
                    <a:pt x="429" y="674"/>
                    <a:pt x="597" y="510"/>
                    <a:pt x="647" y="341"/>
                  </a:cubicBezTo>
                  <a:cubicBezTo>
                    <a:pt x="692" y="188"/>
                    <a:pt x="632" y="1"/>
                    <a:pt x="448"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a:off x="4503355" y="4122484"/>
              <a:ext cx="22406" cy="20396"/>
            </a:xfrm>
            <a:custGeom>
              <a:avLst/>
              <a:gdLst/>
              <a:ahLst/>
              <a:cxnLst/>
              <a:rect l="l" t="t" r="r" b="b"/>
              <a:pathLst>
                <a:path w="535" h="487" extrusionOk="0">
                  <a:moveTo>
                    <a:pt x="288" y="74"/>
                  </a:moveTo>
                  <a:lnTo>
                    <a:pt x="286" y="76"/>
                  </a:lnTo>
                  <a:lnTo>
                    <a:pt x="286" y="76"/>
                  </a:lnTo>
                  <a:cubicBezTo>
                    <a:pt x="286" y="75"/>
                    <a:pt x="287" y="75"/>
                    <a:pt x="288" y="74"/>
                  </a:cubicBezTo>
                  <a:close/>
                  <a:moveTo>
                    <a:pt x="114" y="1"/>
                  </a:moveTo>
                  <a:cubicBezTo>
                    <a:pt x="94" y="1"/>
                    <a:pt x="73" y="7"/>
                    <a:pt x="57" y="22"/>
                  </a:cubicBezTo>
                  <a:cubicBezTo>
                    <a:pt x="14" y="62"/>
                    <a:pt x="0" y="133"/>
                    <a:pt x="14" y="191"/>
                  </a:cubicBezTo>
                  <a:cubicBezTo>
                    <a:pt x="25" y="242"/>
                    <a:pt x="42" y="295"/>
                    <a:pt x="69" y="340"/>
                  </a:cubicBezTo>
                  <a:cubicBezTo>
                    <a:pt x="91" y="379"/>
                    <a:pt x="98" y="390"/>
                    <a:pt x="130" y="420"/>
                  </a:cubicBezTo>
                  <a:cubicBezTo>
                    <a:pt x="136" y="425"/>
                    <a:pt x="143" y="431"/>
                    <a:pt x="149" y="435"/>
                  </a:cubicBezTo>
                  <a:cubicBezTo>
                    <a:pt x="170" y="451"/>
                    <a:pt x="194" y="465"/>
                    <a:pt x="219" y="474"/>
                  </a:cubicBezTo>
                  <a:cubicBezTo>
                    <a:pt x="242" y="483"/>
                    <a:pt x="266" y="487"/>
                    <a:pt x="289" y="487"/>
                  </a:cubicBezTo>
                  <a:cubicBezTo>
                    <a:pt x="317" y="487"/>
                    <a:pt x="344" y="482"/>
                    <a:pt x="372" y="473"/>
                  </a:cubicBezTo>
                  <a:cubicBezTo>
                    <a:pt x="399" y="465"/>
                    <a:pt x="422" y="446"/>
                    <a:pt x="442" y="425"/>
                  </a:cubicBezTo>
                  <a:cubicBezTo>
                    <a:pt x="450" y="417"/>
                    <a:pt x="457" y="408"/>
                    <a:pt x="465" y="400"/>
                  </a:cubicBezTo>
                  <a:cubicBezTo>
                    <a:pt x="472" y="394"/>
                    <a:pt x="478" y="388"/>
                    <a:pt x="483" y="379"/>
                  </a:cubicBezTo>
                  <a:cubicBezTo>
                    <a:pt x="502" y="352"/>
                    <a:pt x="511" y="322"/>
                    <a:pt x="517" y="290"/>
                  </a:cubicBezTo>
                  <a:cubicBezTo>
                    <a:pt x="518" y="282"/>
                    <a:pt x="522" y="271"/>
                    <a:pt x="522" y="261"/>
                  </a:cubicBezTo>
                  <a:cubicBezTo>
                    <a:pt x="534" y="210"/>
                    <a:pt x="525" y="156"/>
                    <a:pt x="496" y="108"/>
                  </a:cubicBezTo>
                  <a:cubicBezTo>
                    <a:pt x="476" y="73"/>
                    <a:pt x="444" y="42"/>
                    <a:pt x="399" y="42"/>
                  </a:cubicBezTo>
                  <a:cubicBezTo>
                    <a:pt x="397" y="42"/>
                    <a:pt x="395" y="42"/>
                    <a:pt x="393" y="42"/>
                  </a:cubicBezTo>
                  <a:lnTo>
                    <a:pt x="374" y="42"/>
                  </a:lnTo>
                  <a:cubicBezTo>
                    <a:pt x="353" y="42"/>
                    <a:pt x="336" y="49"/>
                    <a:pt x="320" y="58"/>
                  </a:cubicBezTo>
                  <a:lnTo>
                    <a:pt x="320" y="58"/>
                  </a:lnTo>
                  <a:lnTo>
                    <a:pt x="324" y="55"/>
                  </a:lnTo>
                  <a:lnTo>
                    <a:pt x="324" y="55"/>
                  </a:lnTo>
                  <a:cubicBezTo>
                    <a:pt x="323" y="56"/>
                    <a:pt x="321" y="58"/>
                    <a:pt x="319" y="59"/>
                  </a:cubicBezTo>
                  <a:lnTo>
                    <a:pt x="319" y="59"/>
                  </a:lnTo>
                  <a:cubicBezTo>
                    <a:pt x="316" y="61"/>
                    <a:pt x="313" y="62"/>
                    <a:pt x="311" y="64"/>
                  </a:cubicBezTo>
                  <a:lnTo>
                    <a:pt x="311" y="64"/>
                  </a:lnTo>
                  <a:cubicBezTo>
                    <a:pt x="309" y="65"/>
                    <a:pt x="307" y="66"/>
                    <a:pt x="305" y="66"/>
                  </a:cubicBezTo>
                  <a:cubicBezTo>
                    <a:pt x="294" y="72"/>
                    <a:pt x="285" y="78"/>
                    <a:pt x="274" y="85"/>
                  </a:cubicBezTo>
                  <a:lnTo>
                    <a:pt x="273" y="85"/>
                  </a:lnTo>
                  <a:lnTo>
                    <a:pt x="286" y="76"/>
                  </a:lnTo>
                  <a:lnTo>
                    <a:pt x="286" y="76"/>
                  </a:lnTo>
                  <a:cubicBezTo>
                    <a:pt x="279" y="80"/>
                    <a:pt x="272" y="82"/>
                    <a:pt x="265" y="85"/>
                  </a:cubicBezTo>
                  <a:cubicBezTo>
                    <a:pt x="258" y="83"/>
                    <a:pt x="248" y="81"/>
                    <a:pt x="242" y="78"/>
                  </a:cubicBezTo>
                  <a:cubicBezTo>
                    <a:pt x="231" y="72"/>
                    <a:pt x="219" y="65"/>
                    <a:pt x="205" y="58"/>
                  </a:cubicBezTo>
                  <a:lnTo>
                    <a:pt x="205" y="58"/>
                  </a:lnTo>
                  <a:cubicBezTo>
                    <a:pt x="215" y="62"/>
                    <a:pt x="227" y="69"/>
                    <a:pt x="238" y="74"/>
                  </a:cubicBezTo>
                  <a:cubicBezTo>
                    <a:pt x="212" y="61"/>
                    <a:pt x="190" y="42"/>
                    <a:pt x="170" y="22"/>
                  </a:cubicBezTo>
                  <a:lnTo>
                    <a:pt x="170" y="22"/>
                  </a:lnTo>
                  <a:lnTo>
                    <a:pt x="187" y="41"/>
                  </a:lnTo>
                  <a:cubicBezTo>
                    <a:pt x="170" y="22"/>
                    <a:pt x="154" y="7"/>
                    <a:pt x="125" y="1"/>
                  </a:cubicBezTo>
                  <a:cubicBezTo>
                    <a:pt x="121" y="1"/>
                    <a:pt x="118" y="1"/>
                    <a:pt x="114"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a:off x="4669198" y="4257964"/>
              <a:ext cx="42759" cy="36896"/>
            </a:xfrm>
            <a:custGeom>
              <a:avLst/>
              <a:gdLst/>
              <a:ahLst/>
              <a:cxnLst/>
              <a:rect l="l" t="t" r="r" b="b"/>
              <a:pathLst>
                <a:path w="1021" h="881" extrusionOk="0">
                  <a:moveTo>
                    <a:pt x="639" y="1"/>
                  </a:moveTo>
                  <a:cubicBezTo>
                    <a:pt x="624" y="1"/>
                    <a:pt x="610" y="1"/>
                    <a:pt x="596" y="2"/>
                  </a:cubicBezTo>
                  <a:lnTo>
                    <a:pt x="596" y="2"/>
                  </a:lnTo>
                  <a:cubicBezTo>
                    <a:pt x="600" y="1"/>
                    <a:pt x="604" y="1"/>
                    <a:pt x="609" y="1"/>
                  </a:cubicBezTo>
                  <a:lnTo>
                    <a:pt x="609" y="1"/>
                  </a:lnTo>
                  <a:cubicBezTo>
                    <a:pt x="604" y="1"/>
                    <a:pt x="599" y="1"/>
                    <a:pt x="595" y="2"/>
                  </a:cubicBezTo>
                  <a:lnTo>
                    <a:pt x="595" y="2"/>
                  </a:lnTo>
                  <a:cubicBezTo>
                    <a:pt x="591" y="2"/>
                    <a:pt x="587" y="3"/>
                    <a:pt x="583" y="3"/>
                  </a:cubicBezTo>
                  <a:lnTo>
                    <a:pt x="583" y="3"/>
                  </a:lnTo>
                  <a:cubicBezTo>
                    <a:pt x="583" y="3"/>
                    <a:pt x="582" y="3"/>
                    <a:pt x="582" y="3"/>
                  </a:cubicBezTo>
                  <a:cubicBezTo>
                    <a:pt x="559" y="5"/>
                    <a:pt x="537" y="6"/>
                    <a:pt x="514" y="7"/>
                  </a:cubicBezTo>
                  <a:cubicBezTo>
                    <a:pt x="483" y="10"/>
                    <a:pt x="453" y="14"/>
                    <a:pt x="423" y="26"/>
                  </a:cubicBezTo>
                  <a:cubicBezTo>
                    <a:pt x="382" y="35"/>
                    <a:pt x="346" y="51"/>
                    <a:pt x="312" y="73"/>
                  </a:cubicBezTo>
                  <a:cubicBezTo>
                    <a:pt x="256" y="102"/>
                    <a:pt x="260" y="97"/>
                    <a:pt x="237" y="117"/>
                  </a:cubicBezTo>
                  <a:cubicBezTo>
                    <a:pt x="236" y="119"/>
                    <a:pt x="233" y="119"/>
                    <a:pt x="232" y="120"/>
                  </a:cubicBezTo>
                  <a:cubicBezTo>
                    <a:pt x="202" y="144"/>
                    <a:pt x="172" y="167"/>
                    <a:pt x="142" y="193"/>
                  </a:cubicBezTo>
                  <a:cubicBezTo>
                    <a:pt x="102" y="228"/>
                    <a:pt x="71" y="270"/>
                    <a:pt x="50" y="321"/>
                  </a:cubicBezTo>
                  <a:cubicBezTo>
                    <a:pt x="33" y="348"/>
                    <a:pt x="20" y="376"/>
                    <a:pt x="16" y="409"/>
                  </a:cubicBezTo>
                  <a:cubicBezTo>
                    <a:pt x="1" y="451"/>
                    <a:pt x="0" y="494"/>
                    <a:pt x="10" y="539"/>
                  </a:cubicBezTo>
                  <a:cubicBezTo>
                    <a:pt x="10" y="544"/>
                    <a:pt x="12" y="548"/>
                    <a:pt x="12" y="554"/>
                  </a:cubicBezTo>
                  <a:cubicBezTo>
                    <a:pt x="22" y="627"/>
                    <a:pt x="73" y="687"/>
                    <a:pt x="134" y="723"/>
                  </a:cubicBezTo>
                  <a:lnTo>
                    <a:pt x="136" y="725"/>
                  </a:lnTo>
                  <a:cubicBezTo>
                    <a:pt x="136" y="727"/>
                    <a:pt x="137" y="727"/>
                    <a:pt x="137" y="729"/>
                  </a:cubicBezTo>
                  <a:cubicBezTo>
                    <a:pt x="148" y="741"/>
                    <a:pt x="191" y="786"/>
                    <a:pt x="203" y="796"/>
                  </a:cubicBezTo>
                  <a:cubicBezTo>
                    <a:pt x="210" y="803"/>
                    <a:pt x="220" y="806"/>
                    <a:pt x="229" y="811"/>
                  </a:cubicBezTo>
                  <a:cubicBezTo>
                    <a:pt x="233" y="815"/>
                    <a:pt x="239" y="817"/>
                    <a:pt x="245" y="819"/>
                  </a:cubicBezTo>
                  <a:cubicBezTo>
                    <a:pt x="316" y="863"/>
                    <a:pt x="319" y="860"/>
                    <a:pt x="384" y="871"/>
                  </a:cubicBezTo>
                  <a:cubicBezTo>
                    <a:pt x="417" y="877"/>
                    <a:pt x="435" y="880"/>
                    <a:pt x="455" y="880"/>
                  </a:cubicBezTo>
                  <a:cubicBezTo>
                    <a:pt x="474" y="880"/>
                    <a:pt x="494" y="878"/>
                    <a:pt x="530" y="872"/>
                  </a:cubicBezTo>
                  <a:cubicBezTo>
                    <a:pt x="582" y="867"/>
                    <a:pt x="632" y="859"/>
                    <a:pt x="681" y="838"/>
                  </a:cubicBezTo>
                  <a:cubicBezTo>
                    <a:pt x="737" y="817"/>
                    <a:pt x="788" y="786"/>
                    <a:pt x="832" y="745"/>
                  </a:cubicBezTo>
                  <a:cubicBezTo>
                    <a:pt x="880" y="714"/>
                    <a:pt x="918" y="670"/>
                    <a:pt x="949" y="623"/>
                  </a:cubicBezTo>
                  <a:cubicBezTo>
                    <a:pt x="988" y="567"/>
                    <a:pt x="1010" y="506"/>
                    <a:pt x="1018" y="440"/>
                  </a:cubicBezTo>
                  <a:cubicBezTo>
                    <a:pt x="1019" y="432"/>
                    <a:pt x="1019" y="424"/>
                    <a:pt x="1019" y="415"/>
                  </a:cubicBezTo>
                  <a:cubicBezTo>
                    <a:pt x="1021" y="386"/>
                    <a:pt x="1015" y="318"/>
                    <a:pt x="1015" y="316"/>
                  </a:cubicBezTo>
                  <a:lnTo>
                    <a:pt x="1015" y="316"/>
                  </a:lnTo>
                  <a:cubicBezTo>
                    <a:pt x="1015" y="316"/>
                    <a:pt x="1015" y="316"/>
                    <a:pt x="1015" y="317"/>
                  </a:cubicBezTo>
                  <a:cubicBezTo>
                    <a:pt x="1015" y="316"/>
                    <a:pt x="1015" y="316"/>
                    <a:pt x="1015" y="316"/>
                  </a:cubicBezTo>
                  <a:lnTo>
                    <a:pt x="1015" y="316"/>
                  </a:lnTo>
                  <a:cubicBezTo>
                    <a:pt x="1015" y="316"/>
                    <a:pt x="1015" y="316"/>
                    <a:pt x="1015" y="316"/>
                  </a:cubicBezTo>
                  <a:lnTo>
                    <a:pt x="1015" y="316"/>
                  </a:lnTo>
                  <a:cubicBezTo>
                    <a:pt x="1003" y="288"/>
                    <a:pt x="991" y="259"/>
                    <a:pt x="979" y="232"/>
                  </a:cubicBezTo>
                  <a:cubicBezTo>
                    <a:pt x="973" y="220"/>
                    <a:pt x="963" y="208"/>
                    <a:pt x="954" y="199"/>
                  </a:cubicBezTo>
                  <a:cubicBezTo>
                    <a:pt x="950" y="188"/>
                    <a:pt x="949" y="177"/>
                    <a:pt x="944" y="169"/>
                  </a:cubicBezTo>
                  <a:cubicBezTo>
                    <a:pt x="930" y="123"/>
                    <a:pt x="903" y="86"/>
                    <a:pt x="861" y="59"/>
                  </a:cubicBezTo>
                  <a:cubicBezTo>
                    <a:pt x="832" y="45"/>
                    <a:pt x="804" y="30"/>
                    <a:pt x="775" y="17"/>
                  </a:cubicBezTo>
                  <a:cubicBezTo>
                    <a:pt x="736" y="5"/>
                    <a:pt x="697" y="1"/>
                    <a:pt x="65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22"/>
          <p:cNvGrpSpPr/>
          <p:nvPr/>
        </p:nvGrpSpPr>
        <p:grpSpPr>
          <a:xfrm>
            <a:off x="2259373" y="400484"/>
            <a:ext cx="502139" cy="269026"/>
            <a:chOff x="2760331" y="2451069"/>
            <a:chExt cx="271295" cy="145364"/>
          </a:xfrm>
        </p:grpSpPr>
        <p:sp>
          <p:nvSpPr>
            <p:cNvPr id="390" name="Google Shape;390;p22"/>
            <p:cNvSpPr/>
            <p:nvPr/>
          </p:nvSpPr>
          <p:spPr>
            <a:xfrm>
              <a:off x="2760331" y="2556815"/>
              <a:ext cx="50591" cy="39618"/>
            </a:xfrm>
            <a:custGeom>
              <a:avLst/>
              <a:gdLst/>
              <a:ahLst/>
              <a:cxnLst/>
              <a:rect l="l" t="t" r="r" b="b"/>
              <a:pathLst>
                <a:path w="1208" h="946" extrusionOk="0">
                  <a:moveTo>
                    <a:pt x="752" y="0"/>
                  </a:moveTo>
                  <a:cubicBezTo>
                    <a:pt x="714" y="0"/>
                    <a:pt x="676" y="5"/>
                    <a:pt x="639" y="15"/>
                  </a:cubicBezTo>
                  <a:lnTo>
                    <a:pt x="595" y="29"/>
                  </a:lnTo>
                  <a:cubicBezTo>
                    <a:pt x="542" y="31"/>
                    <a:pt x="490" y="39"/>
                    <a:pt x="440" y="58"/>
                  </a:cubicBezTo>
                  <a:cubicBezTo>
                    <a:pt x="372" y="76"/>
                    <a:pt x="311" y="103"/>
                    <a:pt x="254" y="144"/>
                  </a:cubicBezTo>
                  <a:cubicBezTo>
                    <a:pt x="222" y="171"/>
                    <a:pt x="188" y="198"/>
                    <a:pt x="155" y="225"/>
                  </a:cubicBezTo>
                  <a:cubicBezTo>
                    <a:pt x="100" y="279"/>
                    <a:pt x="60" y="343"/>
                    <a:pt x="37" y="418"/>
                  </a:cubicBezTo>
                  <a:cubicBezTo>
                    <a:pt x="35" y="423"/>
                    <a:pt x="33" y="426"/>
                    <a:pt x="33" y="431"/>
                  </a:cubicBezTo>
                  <a:cubicBezTo>
                    <a:pt x="31" y="438"/>
                    <a:pt x="27" y="446"/>
                    <a:pt x="24" y="453"/>
                  </a:cubicBezTo>
                  <a:cubicBezTo>
                    <a:pt x="4" y="510"/>
                    <a:pt x="1" y="565"/>
                    <a:pt x="20" y="620"/>
                  </a:cubicBezTo>
                  <a:cubicBezTo>
                    <a:pt x="25" y="675"/>
                    <a:pt x="48" y="724"/>
                    <a:pt x="92" y="765"/>
                  </a:cubicBezTo>
                  <a:cubicBezTo>
                    <a:pt x="112" y="784"/>
                    <a:pt x="130" y="801"/>
                    <a:pt x="149" y="822"/>
                  </a:cubicBezTo>
                  <a:cubicBezTo>
                    <a:pt x="189" y="865"/>
                    <a:pt x="237" y="893"/>
                    <a:pt x="295" y="910"/>
                  </a:cubicBezTo>
                  <a:cubicBezTo>
                    <a:pt x="346" y="934"/>
                    <a:pt x="402" y="945"/>
                    <a:pt x="460" y="945"/>
                  </a:cubicBezTo>
                  <a:cubicBezTo>
                    <a:pt x="466" y="945"/>
                    <a:pt x="473" y="945"/>
                    <a:pt x="479" y="945"/>
                  </a:cubicBezTo>
                  <a:cubicBezTo>
                    <a:pt x="525" y="940"/>
                    <a:pt x="573" y="934"/>
                    <a:pt x="618" y="931"/>
                  </a:cubicBezTo>
                  <a:cubicBezTo>
                    <a:pt x="717" y="911"/>
                    <a:pt x="807" y="872"/>
                    <a:pt x="893" y="816"/>
                  </a:cubicBezTo>
                  <a:cubicBezTo>
                    <a:pt x="902" y="809"/>
                    <a:pt x="912" y="803"/>
                    <a:pt x="920" y="796"/>
                  </a:cubicBezTo>
                  <a:cubicBezTo>
                    <a:pt x="921" y="794"/>
                    <a:pt x="923" y="792"/>
                    <a:pt x="925" y="792"/>
                  </a:cubicBezTo>
                  <a:cubicBezTo>
                    <a:pt x="961" y="762"/>
                    <a:pt x="1000" y="731"/>
                    <a:pt x="1035" y="701"/>
                  </a:cubicBezTo>
                  <a:cubicBezTo>
                    <a:pt x="1038" y="700"/>
                    <a:pt x="1041" y="696"/>
                    <a:pt x="1043" y="694"/>
                  </a:cubicBezTo>
                  <a:cubicBezTo>
                    <a:pt x="1106" y="632"/>
                    <a:pt x="1163" y="548"/>
                    <a:pt x="1187" y="462"/>
                  </a:cubicBezTo>
                  <a:cubicBezTo>
                    <a:pt x="1198" y="424"/>
                    <a:pt x="1207" y="382"/>
                    <a:pt x="1203" y="343"/>
                  </a:cubicBezTo>
                  <a:cubicBezTo>
                    <a:pt x="1191" y="233"/>
                    <a:pt x="1182" y="225"/>
                    <a:pt x="1118" y="138"/>
                  </a:cubicBezTo>
                  <a:cubicBezTo>
                    <a:pt x="1116" y="134"/>
                    <a:pt x="1114" y="133"/>
                    <a:pt x="1111" y="130"/>
                  </a:cubicBezTo>
                  <a:cubicBezTo>
                    <a:pt x="1083" y="100"/>
                    <a:pt x="1043" y="76"/>
                    <a:pt x="1013" y="56"/>
                  </a:cubicBezTo>
                  <a:cubicBezTo>
                    <a:pt x="959" y="25"/>
                    <a:pt x="901" y="10"/>
                    <a:pt x="839" y="8"/>
                  </a:cubicBezTo>
                  <a:cubicBezTo>
                    <a:pt x="810" y="3"/>
                    <a:pt x="781" y="0"/>
                    <a:pt x="75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a:off x="2855272" y="2496676"/>
              <a:ext cx="19349" cy="20437"/>
            </a:xfrm>
            <a:custGeom>
              <a:avLst/>
              <a:gdLst/>
              <a:ahLst/>
              <a:cxnLst/>
              <a:rect l="l" t="t" r="r" b="b"/>
              <a:pathLst>
                <a:path w="462" h="488" extrusionOk="0">
                  <a:moveTo>
                    <a:pt x="307" y="0"/>
                  </a:moveTo>
                  <a:cubicBezTo>
                    <a:pt x="283" y="0"/>
                    <a:pt x="259" y="5"/>
                    <a:pt x="236" y="14"/>
                  </a:cubicBezTo>
                  <a:cubicBezTo>
                    <a:pt x="205" y="25"/>
                    <a:pt x="178" y="44"/>
                    <a:pt x="152" y="64"/>
                  </a:cubicBezTo>
                  <a:lnTo>
                    <a:pt x="128" y="79"/>
                  </a:lnTo>
                  <a:cubicBezTo>
                    <a:pt x="97" y="99"/>
                    <a:pt x="70" y="125"/>
                    <a:pt x="49" y="158"/>
                  </a:cubicBezTo>
                  <a:cubicBezTo>
                    <a:pt x="29" y="188"/>
                    <a:pt x="14" y="221"/>
                    <a:pt x="7" y="259"/>
                  </a:cubicBezTo>
                  <a:cubicBezTo>
                    <a:pt x="0" y="292"/>
                    <a:pt x="2" y="322"/>
                    <a:pt x="10" y="354"/>
                  </a:cubicBezTo>
                  <a:cubicBezTo>
                    <a:pt x="17" y="380"/>
                    <a:pt x="33" y="400"/>
                    <a:pt x="55" y="417"/>
                  </a:cubicBezTo>
                  <a:lnTo>
                    <a:pt x="60" y="428"/>
                  </a:lnTo>
                  <a:cubicBezTo>
                    <a:pt x="75" y="451"/>
                    <a:pt x="95" y="465"/>
                    <a:pt x="118" y="472"/>
                  </a:cubicBezTo>
                  <a:cubicBezTo>
                    <a:pt x="137" y="483"/>
                    <a:pt x="156" y="487"/>
                    <a:pt x="176" y="487"/>
                  </a:cubicBezTo>
                  <a:cubicBezTo>
                    <a:pt x="182" y="487"/>
                    <a:pt x="189" y="487"/>
                    <a:pt x="196" y="486"/>
                  </a:cubicBezTo>
                  <a:cubicBezTo>
                    <a:pt x="234" y="482"/>
                    <a:pt x="271" y="468"/>
                    <a:pt x="305" y="445"/>
                  </a:cubicBezTo>
                  <a:lnTo>
                    <a:pt x="307" y="444"/>
                  </a:lnTo>
                  <a:cubicBezTo>
                    <a:pt x="345" y="418"/>
                    <a:pt x="376" y="387"/>
                    <a:pt x="402" y="349"/>
                  </a:cubicBezTo>
                  <a:cubicBezTo>
                    <a:pt x="422" y="320"/>
                    <a:pt x="437" y="289"/>
                    <a:pt x="444" y="255"/>
                  </a:cubicBezTo>
                  <a:cubicBezTo>
                    <a:pt x="456" y="227"/>
                    <a:pt x="461" y="197"/>
                    <a:pt x="460" y="165"/>
                  </a:cubicBezTo>
                  <a:cubicBezTo>
                    <a:pt x="457" y="125"/>
                    <a:pt x="448" y="91"/>
                    <a:pt x="427" y="62"/>
                  </a:cubicBezTo>
                  <a:cubicBezTo>
                    <a:pt x="406" y="30"/>
                    <a:pt x="379" y="11"/>
                    <a:pt x="342" y="3"/>
                  </a:cubicBezTo>
                  <a:cubicBezTo>
                    <a:pt x="330" y="1"/>
                    <a:pt x="319" y="0"/>
                    <a:pt x="30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2"/>
            <p:cNvSpPr/>
            <p:nvPr/>
          </p:nvSpPr>
          <p:spPr>
            <a:xfrm>
              <a:off x="2896691" y="2491567"/>
              <a:ext cx="38488" cy="30405"/>
            </a:xfrm>
            <a:custGeom>
              <a:avLst/>
              <a:gdLst/>
              <a:ahLst/>
              <a:cxnLst/>
              <a:rect l="l" t="t" r="r" b="b"/>
              <a:pathLst>
                <a:path w="919" h="726" extrusionOk="0">
                  <a:moveTo>
                    <a:pt x="532" y="1"/>
                  </a:moveTo>
                  <a:cubicBezTo>
                    <a:pt x="187" y="1"/>
                    <a:pt x="1" y="726"/>
                    <a:pt x="387" y="726"/>
                  </a:cubicBezTo>
                  <a:cubicBezTo>
                    <a:pt x="733" y="726"/>
                    <a:pt x="919" y="1"/>
                    <a:pt x="5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2"/>
            <p:cNvSpPr/>
            <p:nvPr/>
          </p:nvSpPr>
          <p:spPr>
            <a:xfrm>
              <a:off x="2877175" y="2551539"/>
              <a:ext cx="18260" cy="17003"/>
            </a:xfrm>
            <a:custGeom>
              <a:avLst/>
              <a:gdLst/>
              <a:ahLst/>
              <a:cxnLst/>
              <a:rect l="l" t="t" r="r" b="b"/>
              <a:pathLst>
                <a:path w="436" h="406" extrusionOk="0">
                  <a:moveTo>
                    <a:pt x="243" y="0"/>
                  </a:moveTo>
                  <a:cubicBezTo>
                    <a:pt x="45" y="0"/>
                    <a:pt x="1" y="405"/>
                    <a:pt x="194" y="405"/>
                  </a:cubicBezTo>
                  <a:cubicBezTo>
                    <a:pt x="195" y="405"/>
                    <a:pt x="195" y="405"/>
                    <a:pt x="195" y="405"/>
                  </a:cubicBezTo>
                  <a:cubicBezTo>
                    <a:pt x="393" y="405"/>
                    <a:pt x="435" y="0"/>
                    <a:pt x="24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2"/>
            <p:cNvSpPr/>
            <p:nvPr/>
          </p:nvSpPr>
          <p:spPr>
            <a:xfrm>
              <a:off x="3013283" y="2451069"/>
              <a:ext cx="18343" cy="10805"/>
            </a:xfrm>
            <a:custGeom>
              <a:avLst/>
              <a:gdLst/>
              <a:ahLst/>
              <a:cxnLst/>
              <a:rect l="l" t="t" r="r" b="b"/>
              <a:pathLst>
                <a:path w="438" h="258" extrusionOk="0">
                  <a:moveTo>
                    <a:pt x="251" y="1"/>
                  </a:moveTo>
                  <a:cubicBezTo>
                    <a:pt x="111" y="1"/>
                    <a:pt x="0" y="257"/>
                    <a:pt x="188" y="257"/>
                  </a:cubicBezTo>
                  <a:cubicBezTo>
                    <a:pt x="329" y="257"/>
                    <a:pt x="438" y="1"/>
                    <a:pt x="25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22"/>
          <p:cNvGrpSpPr/>
          <p:nvPr/>
        </p:nvGrpSpPr>
        <p:grpSpPr>
          <a:xfrm>
            <a:off x="715111" y="4539203"/>
            <a:ext cx="868710" cy="138603"/>
            <a:chOff x="1572587" y="2481348"/>
            <a:chExt cx="432280" cy="68977"/>
          </a:xfrm>
        </p:grpSpPr>
        <p:sp>
          <p:nvSpPr>
            <p:cNvPr id="396" name="Google Shape;396;p22"/>
            <p:cNvSpPr/>
            <p:nvPr/>
          </p:nvSpPr>
          <p:spPr>
            <a:xfrm>
              <a:off x="1727709" y="2500027"/>
              <a:ext cx="46026" cy="50298"/>
            </a:xfrm>
            <a:custGeom>
              <a:avLst/>
              <a:gdLst/>
              <a:ahLst/>
              <a:cxnLst/>
              <a:rect l="l" t="t" r="r" b="b"/>
              <a:pathLst>
                <a:path w="1099" h="1201" extrusionOk="0">
                  <a:moveTo>
                    <a:pt x="600" y="0"/>
                  </a:moveTo>
                  <a:cubicBezTo>
                    <a:pt x="585" y="0"/>
                    <a:pt x="571" y="1"/>
                    <a:pt x="557" y="2"/>
                  </a:cubicBezTo>
                  <a:cubicBezTo>
                    <a:pt x="520" y="3"/>
                    <a:pt x="485" y="7"/>
                    <a:pt x="450" y="15"/>
                  </a:cubicBezTo>
                  <a:cubicBezTo>
                    <a:pt x="389" y="21"/>
                    <a:pt x="334" y="45"/>
                    <a:pt x="287" y="85"/>
                  </a:cubicBezTo>
                  <a:cubicBezTo>
                    <a:pt x="229" y="117"/>
                    <a:pt x="181" y="162"/>
                    <a:pt x="145" y="219"/>
                  </a:cubicBezTo>
                  <a:cubicBezTo>
                    <a:pt x="98" y="280"/>
                    <a:pt x="66" y="345"/>
                    <a:pt x="46" y="417"/>
                  </a:cubicBezTo>
                  <a:cubicBezTo>
                    <a:pt x="16" y="490"/>
                    <a:pt x="2" y="563"/>
                    <a:pt x="1" y="643"/>
                  </a:cubicBezTo>
                  <a:cubicBezTo>
                    <a:pt x="4" y="691"/>
                    <a:pt x="8" y="739"/>
                    <a:pt x="10" y="787"/>
                  </a:cubicBezTo>
                  <a:cubicBezTo>
                    <a:pt x="24" y="874"/>
                    <a:pt x="56" y="953"/>
                    <a:pt x="109" y="1024"/>
                  </a:cubicBezTo>
                  <a:cubicBezTo>
                    <a:pt x="136" y="1052"/>
                    <a:pt x="165" y="1077"/>
                    <a:pt x="192" y="1104"/>
                  </a:cubicBezTo>
                  <a:cubicBezTo>
                    <a:pt x="246" y="1139"/>
                    <a:pt x="305" y="1157"/>
                    <a:pt x="368" y="1157"/>
                  </a:cubicBezTo>
                  <a:cubicBezTo>
                    <a:pt x="380" y="1157"/>
                    <a:pt x="391" y="1157"/>
                    <a:pt x="403" y="1155"/>
                  </a:cubicBezTo>
                  <a:cubicBezTo>
                    <a:pt x="435" y="1169"/>
                    <a:pt x="466" y="1183"/>
                    <a:pt x="497" y="1196"/>
                  </a:cubicBezTo>
                  <a:cubicBezTo>
                    <a:pt x="534" y="1197"/>
                    <a:pt x="570" y="1199"/>
                    <a:pt x="607" y="1200"/>
                  </a:cubicBezTo>
                  <a:cubicBezTo>
                    <a:pt x="666" y="1193"/>
                    <a:pt x="719" y="1172"/>
                    <a:pt x="764" y="1135"/>
                  </a:cubicBezTo>
                  <a:cubicBezTo>
                    <a:pt x="818" y="1104"/>
                    <a:pt x="863" y="1062"/>
                    <a:pt x="897" y="1010"/>
                  </a:cubicBezTo>
                  <a:cubicBezTo>
                    <a:pt x="909" y="997"/>
                    <a:pt x="920" y="983"/>
                    <a:pt x="932" y="972"/>
                  </a:cubicBezTo>
                  <a:cubicBezTo>
                    <a:pt x="944" y="955"/>
                    <a:pt x="953" y="935"/>
                    <a:pt x="965" y="918"/>
                  </a:cubicBezTo>
                  <a:cubicBezTo>
                    <a:pt x="1012" y="844"/>
                    <a:pt x="1047" y="765"/>
                    <a:pt x="1068" y="678"/>
                  </a:cubicBezTo>
                  <a:cubicBezTo>
                    <a:pt x="1095" y="581"/>
                    <a:pt x="1099" y="480"/>
                    <a:pt x="1081" y="379"/>
                  </a:cubicBezTo>
                  <a:cubicBezTo>
                    <a:pt x="1068" y="291"/>
                    <a:pt x="1034" y="213"/>
                    <a:pt x="984" y="140"/>
                  </a:cubicBezTo>
                  <a:cubicBezTo>
                    <a:pt x="936" y="75"/>
                    <a:pt x="873" y="36"/>
                    <a:pt x="795" y="15"/>
                  </a:cubicBezTo>
                  <a:cubicBezTo>
                    <a:pt x="774" y="10"/>
                    <a:pt x="749" y="9"/>
                    <a:pt x="727" y="6"/>
                  </a:cubicBezTo>
                  <a:cubicBezTo>
                    <a:pt x="686" y="4"/>
                    <a:pt x="643" y="0"/>
                    <a:pt x="60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2"/>
            <p:cNvSpPr/>
            <p:nvPr/>
          </p:nvSpPr>
          <p:spPr>
            <a:xfrm>
              <a:off x="1767745" y="2537551"/>
              <a:ext cx="1047" cy="1843"/>
            </a:xfrm>
            <a:custGeom>
              <a:avLst/>
              <a:gdLst/>
              <a:ahLst/>
              <a:cxnLst/>
              <a:rect l="l" t="t" r="r" b="b"/>
              <a:pathLst>
                <a:path w="25" h="44" extrusionOk="0">
                  <a:moveTo>
                    <a:pt x="25" y="1"/>
                  </a:moveTo>
                  <a:lnTo>
                    <a:pt x="25" y="1"/>
                  </a:lnTo>
                  <a:cubicBezTo>
                    <a:pt x="21" y="7"/>
                    <a:pt x="17" y="14"/>
                    <a:pt x="13" y="20"/>
                  </a:cubicBezTo>
                  <a:lnTo>
                    <a:pt x="13" y="20"/>
                  </a:lnTo>
                  <a:cubicBezTo>
                    <a:pt x="18" y="14"/>
                    <a:pt x="21" y="8"/>
                    <a:pt x="25" y="1"/>
                  </a:cubicBezTo>
                  <a:close/>
                  <a:moveTo>
                    <a:pt x="13" y="20"/>
                  </a:moveTo>
                  <a:cubicBezTo>
                    <a:pt x="13" y="21"/>
                    <a:pt x="12" y="23"/>
                    <a:pt x="11" y="24"/>
                  </a:cubicBezTo>
                  <a:cubicBezTo>
                    <a:pt x="7" y="29"/>
                    <a:pt x="3" y="37"/>
                    <a:pt x="1" y="44"/>
                  </a:cubicBezTo>
                  <a:lnTo>
                    <a:pt x="1" y="44"/>
                  </a:lnTo>
                  <a:cubicBezTo>
                    <a:pt x="5" y="36"/>
                    <a:pt x="9" y="28"/>
                    <a:pt x="13" y="2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2"/>
            <p:cNvSpPr/>
            <p:nvPr/>
          </p:nvSpPr>
          <p:spPr>
            <a:xfrm>
              <a:off x="1767285" y="2539352"/>
              <a:ext cx="503" cy="838"/>
            </a:xfrm>
            <a:custGeom>
              <a:avLst/>
              <a:gdLst/>
              <a:ahLst/>
              <a:cxnLst/>
              <a:rect l="l" t="t" r="r" b="b"/>
              <a:pathLst>
                <a:path w="12" h="20" extrusionOk="0">
                  <a:moveTo>
                    <a:pt x="12" y="1"/>
                  </a:moveTo>
                  <a:cubicBezTo>
                    <a:pt x="8" y="6"/>
                    <a:pt x="6" y="9"/>
                    <a:pt x="2" y="14"/>
                  </a:cubicBezTo>
                  <a:cubicBezTo>
                    <a:pt x="1" y="16"/>
                    <a:pt x="1" y="16"/>
                    <a:pt x="1" y="20"/>
                  </a:cubicBezTo>
                  <a:cubicBezTo>
                    <a:pt x="5" y="13"/>
                    <a:pt x="8" y="8"/>
                    <a:pt x="1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2"/>
            <p:cNvSpPr/>
            <p:nvPr/>
          </p:nvSpPr>
          <p:spPr>
            <a:xfrm>
              <a:off x="1768751" y="2534829"/>
              <a:ext cx="1633" cy="2638"/>
            </a:xfrm>
            <a:custGeom>
              <a:avLst/>
              <a:gdLst/>
              <a:ahLst/>
              <a:cxnLst/>
              <a:rect l="l" t="t" r="r" b="b"/>
              <a:pathLst>
                <a:path w="39" h="63" extrusionOk="0">
                  <a:moveTo>
                    <a:pt x="39" y="0"/>
                  </a:moveTo>
                  <a:cubicBezTo>
                    <a:pt x="35" y="5"/>
                    <a:pt x="34" y="9"/>
                    <a:pt x="31" y="13"/>
                  </a:cubicBezTo>
                  <a:cubicBezTo>
                    <a:pt x="30" y="14"/>
                    <a:pt x="30" y="16"/>
                    <a:pt x="29" y="17"/>
                  </a:cubicBezTo>
                  <a:lnTo>
                    <a:pt x="29" y="17"/>
                  </a:lnTo>
                  <a:cubicBezTo>
                    <a:pt x="32" y="11"/>
                    <a:pt x="36" y="6"/>
                    <a:pt x="39" y="0"/>
                  </a:cubicBezTo>
                  <a:close/>
                  <a:moveTo>
                    <a:pt x="29" y="17"/>
                  </a:moveTo>
                  <a:lnTo>
                    <a:pt x="29" y="17"/>
                  </a:lnTo>
                  <a:cubicBezTo>
                    <a:pt x="20" y="32"/>
                    <a:pt x="11" y="48"/>
                    <a:pt x="1" y="63"/>
                  </a:cubicBezTo>
                  <a:cubicBezTo>
                    <a:pt x="11" y="48"/>
                    <a:pt x="22" y="34"/>
                    <a:pt x="29" y="17"/>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2"/>
            <p:cNvSpPr/>
            <p:nvPr/>
          </p:nvSpPr>
          <p:spPr>
            <a:xfrm>
              <a:off x="1793418" y="2488175"/>
              <a:ext cx="15077" cy="15663"/>
            </a:xfrm>
            <a:custGeom>
              <a:avLst/>
              <a:gdLst/>
              <a:ahLst/>
              <a:cxnLst/>
              <a:rect l="l" t="t" r="r" b="b"/>
              <a:pathLst>
                <a:path w="360" h="374" extrusionOk="0">
                  <a:moveTo>
                    <a:pt x="232" y="1"/>
                  </a:moveTo>
                  <a:cubicBezTo>
                    <a:pt x="229" y="1"/>
                    <a:pt x="226" y="1"/>
                    <a:pt x="223" y="2"/>
                  </a:cubicBezTo>
                  <a:cubicBezTo>
                    <a:pt x="190" y="4"/>
                    <a:pt x="160" y="11"/>
                    <a:pt x="133" y="30"/>
                  </a:cubicBezTo>
                  <a:cubicBezTo>
                    <a:pt x="102" y="49"/>
                    <a:pt x="75" y="71"/>
                    <a:pt x="55" y="99"/>
                  </a:cubicBezTo>
                  <a:cubicBezTo>
                    <a:pt x="45" y="114"/>
                    <a:pt x="36" y="130"/>
                    <a:pt x="26" y="145"/>
                  </a:cubicBezTo>
                  <a:cubicBezTo>
                    <a:pt x="11" y="175"/>
                    <a:pt x="2" y="206"/>
                    <a:pt x="2" y="240"/>
                  </a:cubicBezTo>
                  <a:cubicBezTo>
                    <a:pt x="0" y="262"/>
                    <a:pt x="4" y="282"/>
                    <a:pt x="14" y="302"/>
                  </a:cubicBezTo>
                  <a:cubicBezTo>
                    <a:pt x="19" y="323"/>
                    <a:pt x="31" y="338"/>
                    <a:pt x="48" y="351"/>
                  </a:cubicBezTo>
                  <a:cubicBezTo>
                    <a:pt x="65" y="365"/>
                    <a:pt x="83" y="372"/>
                    <a:pt x="103" y="372"/>
                  </a:cubicBezTo>
                  <a:cubicBezTo>
                    <a:pt x="111" y="373"/>
                    <a:pt x="119" y="374"/>
                    <a:pt x="127" y="374"/>
                  </a:cubicBezTo>
                  <a:cubicBezTo>
                    <a:pt x="139" y="374"/>
                    <a:pt x="151" y="372"/>
                    <a:pt x="163" y="369"/>
                  </a:cubicBezTo>
                  <a:cubicBezTo>
                    <a:pt x="170" y="368"/>
                    <a:pt x="177" y="368"/>
                    <a:pt x="185" y="365"/>
                  </a:cubicBezTo>
                  <a:cubicBezTo>
                    <a:pt x="219" y="355"/>
                    <a:pt x="251" y="335"/>
                    <a:pt x="277" y="309"/>
                  </a:cubicBezTo>
                  <a:lnTo>
                    <a:pt x="277" y="309"/>
                  </a:lnTo>
                  <a:lnTo>
                    <a:pt x="273" y="311"/>
                  </a:lnTo>
                  <a:cubicBezTo>
                    <a:pt x="278" y="307"/>
                    <a:pt x="285" y="302"/>
                    <a:pt x="290" y="297"/>
                  </a:cubicBezTo>
                  <a:cubicBezTo>
                    <a:pt x="297" y="293"/>
                    <a:pt x="300" y="284"/>
                    <a:pt x="304" y="277"/>
                  </a:cubicBezTo>
                  <a:lnTo>
                    <a:pt x="304" y="277"/>
                  </a:lnTo>
                  <a:lnTo>
                    <a:pt x="303" y="282"/>
                  </a:lnTo>
                  <a:lnTo>
                    <a:pt x="312" y="267"/>
                  </a:lnTo>
                  <a:cubicBezTo>
                    <a:pt x="316" y="262"/>
                    <a:pt x="319" y="259"/>
                    <a:pt x="320" y="255"/>
                  </a:cubicBezTo>
                  <a:cubicBezTo>
                    <a:pt x="320" y="254"/>
                    <a:pt x="320" y="254"/>
                    <a:pt x="323" y="252"/>
                  </a:cubicBezTo>
                  <a:cubicBezTo>
                    <a:pt x="326" y="246"/>
                    <a:pt x="331" y="240"/>
                    <a:pt x="334" y="233"/>
                  </a:cubicBezTo>
                  <a:cubicBezTo>
                    <a:pt x="346" y="208"/>
                    <a:pt x="353" y="186"/>
                    <a:pt x="354" y="160"/>
                  </a:cubicBezTo>
                  <a:cubicBezTo>
                    <a:pt x="360" y="138"/>
                    <a:pt x="360" y="117"/>
                    <a:pt x="353" y="95"/>
                  </a:cubicBezTo>
                  <a:cubicBezTo>
                    <a:pt x="353" y="88"/>
                    <a:pt x="350" y="82"/>
                    <a:pt x="345" y="76"/>
                  </a:cubicBezTo>
                  <a:cubicBezTo>
                    <a:pt x="337" y="56"/>
                    <a:pt x="332" y="42"/>
                    <a:pt x="309" y="29"/>
                  </a:cubicBezTo>
                  <a:cubicBezTo>
                    <a:pt x="309" y="29"/>
                    <a:pt x="307" y="29"/>
                    <a:pt x="307" y="27"/>
                  </a:cubicBezTo>
                  <a:cubicBezTo>
                    <a:pt x="296" y="21"/>
                    <a:pt x="284" y="14"/>
                    <a:pt x="270" y="8"/>
                  </a:cubicBezTo>
                  <a:cubicBezTo>
                    <a:pt x="269" y="8"/>
                    <a:pt x="269" y="8"/>
                    <a:pt x="266" y="6"/>
                  </a:cubicBezTo>
                  <a:cubicBezTo>
                    <a:pt x="255" y="4"/>
                    <a:pt x="243" y="1"/>
                    <a:pt x="2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2"/>
            <p:cNvSpPr/>
            <p:nvPr/>
          </p:nvSpPr>
          <p:spPr>
            <a:xfrm>
              <a:off x="1826042" y="2521469"/>
              <a:ext cx="7371" cy="6073"/>
            </a:xfrm>
            <a:custGeom>
              <a:avLst/>
              <a:gdLst/>
              <a:ahLst/>
              <a:cxnLst/>
              <a:rect l="l" t="t" r="r" b="b"/>
              <a:pathLst>
                <a:path w="176" h="145" extrusionOk="0">
                  <a:moveTo>
                    <a:pt x="100" y="1"/>
                  </a:moveTo>
                  <a:cubicBezTo>
                    <a:pt x="32" y="1"/>
                    <a:pt x="1" y="145"/>
                    <a:pt x="77" y="145"/>
                  </a:cubicBezTo>
                  <a:cubicBezTo>
                    <a:pt x="144" y="145"/>
                    <a:pt x="176" y="1"/>
                    <a:pt x="10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2"/>
            <p:cNvSpPr/>
            <p:nvPr/>
          </p:nvSpPr>
          <p:spPr>
            <a:xfrm>
              <a:off x="1878056" y="2484071"/>
              <a:ext cx="19181" cy="18427"/>
            </a:xfrm>
            <a:custGeom>
              <a:avLst/>
              <a:gdLst/>
              <a:ahLst/>
              <a:cxnLst/>
              <a:rect l="l" t="t" r="r" b="b"/>
              <a:pathLst>
                <a:path w="458" h="440" extrusionOk="0">
                  <a:moveTo>
                    <a:pt x="359" y="1"/>
                  </a:moveTo>
                  <a:cubicBezTo>
                    <a:pt x="344" y="1"/>
                    <a:pt x="328" y="3"/>
                    <a:pt x="312" y="9"/>
                  </a:cubicBezTo>
                  <a:cubicBezTo>
                    <a:pt x="308" y="11"/>
                    <a:pt x="303" y="11"/>
                    <a:pt x="296" y="13"/>
                  </a:cubicBezTo>
                  <a:cubicBezTo>
                    <a:pt x="292" y="13"/>
                    <a:pt x="289" y="14"/>
                    <a:pt x="288" y="14"/>
                  </a:cubicBezTo>
                  <a:cubicBezTo>
                    <a:pt x="277" y="15"/>
                    <a:pt x="272" y="20"/>
                    <a:pt x="258" y="26"/>
                  </a:cubicBezTo>
                  <a:cubicBezTo>
                    <a:pt x="231" y="39"/>
                    <a:pt x="240" y="33"/>
                    <a:pt x="215" y="52"/>
                  </a:cubicBezTo>
                  <a:cubicBezTo>
                    <a:pt x="207" y="56"/>
                    <a:pt x="200" y="63"/>
                    <a:pt x="190" y="68"/>
                  </a:cubicBezTo>
                  <a:cubicBezTo>
                    <a:pt x="188" y="70"/>
                    <a:pt x="184" y="74"/>
                    <a:pt x="182" y="75"/>
                  </a:cubicBezTo>
                  <a:cubicBezTo>
                    <a:pt x="175" y="81"/>
                    <a:pt x="170" y="86"/>
                    <a:pt x="163" y="90"/>
                  </a:cubicBezTo>
                  <a:cubicBezTo>
                    <a:pt x="140" y="109"/>
                    <a:pt x="114" y="128"/>
                    <a:pt x="91" y="147"/>
                  </a:cubicBezTo>
                  <a:cubicBezTo>
                    <a:pt x="64" y="170"/>
                    <a:pt x="40" y="198"/>
                    <a:pt x="25" y="231"/>
                  </a:cubicBezTo>
                  <a:cubicBezTo>
                    <a:pt x="19" y="246"/>
                    <a:pt x="13" y="262"/>
                    <a:pt x="7" y="277"/>
                  </a:cubicBezTo>
                  <a:cubicBezTo>
                    <a:pt x="1" y="306"/>
                    <a:pt x="1" y="334"/>
                    <a:pt x="11" y="364"/>
                  </a:cubicBezTo>
                  <a:cubicBezTo>
                    <a:pt x="18" y="384"/>
                    <a:pt x="30" y="400"/>
                    <a:pt x="48" y="411"/>
                  </a:cubicBezTo>
                  <a:cubicBezTo>
                    <a:pt x="64" y="426"/>
                    <a:pt x="82" y="434"/>
                    <a:pt x="105" y="436"/>
                  </a:cubicBezTo>
                  <a:cubicBezTo>
                    <a:pt x="115" y="438"/>
                    <a:pt x="124" y="439"/>
                    <a:pt x="133" y="439"/>
                  </a:cubicBezTo>
                  <a:cubicBezTo>
                    <a:pt x="147" y="439"/>
                    <a:pt x="160" y="437"/>
                    <a:pt x="174" y="433"/>
                  </a:cubicBezTo>
                  <a:cubicBezTo>
                    <a:pt x="200" y="429"/>
                    <a:pt x="223" y="421"/>
                    <a:pt x="245" y="406"/>
                  </a:cubicBezTo>
                  <a:cubicBezTo>
                    <a:pt x="277" y="387"/>
                    <a:pt x="306" y="361"/>
                    <a:pt x="330" y="333"/>
                  </a:cubicBezTo>
                  <a:cubicBezTo>
                    <a:pt x="348" y="310"/>
                    <a:pt x="367" y="285"/>
                    <a:pt x="384" y="262"/>
                  </a:cubicBezTo>
                  <a:cubicBezTo>
                    <a:pt x="390" y="257"/>
                    <a:pt x="392" y="250"/>
                    <a:pt x="398" y="245"/>
                  </a:cubicBezTo>
                  <a:cubicBezTo>
                    <a:pt x="399" y="242"/>
                    <a:pt x="403" y="239"/>
                    <a:pt x="404" y="236"/>
                  </a:cubicBezTo>
                  <a:cubicBezTo>
                    <a:pt x="406" y="235"/>
                    <a:pt x="406" y="232"/>
                    <a:pt x="407" y="231"/>
                  </a:cubicBezTo>
                  <a:cubicBezTo>
                    <a:pt x="415" y="217"/>
                    <a:pt x="425" y="204"/>
                    <a:pt x="433" y="192"/>
                  </a:cubicBezTo>
                  <a:cubicBezTo>
                    <a:pt x="433" y="192"/>
                    <a:pt x="433" y="190"/>
                    <a:pt x="434" y="190"/>
                  </a:cubicBezTo>
                  <a:lnTo>
                    <a:pt x="449" y="150"/>
                  </a:lnTo>
                  <a:lnTo>
                    <a:pt x="449" y="148"/>
                  </a:lnTo>
                  <a:lnTo>
                    <a:pt x="449" y="144"/>
                  </a:lnTo>
                  <a:cubicBezTo>
                    <a:pt x="449" y="142"/>
                    <a:pt x="452" y="140"/>
                    <a:pt x="452" y="136"/>
                  </a:cubicBezTo>
                  <a:cubicBezTo>
                    <a:pt x="453" y="131"/>
                    <a:pt x="453" y="127"/>
                    <a:pt x="455" y="121"/>
                  </a:cubicBezTo>
                  <a:cubicBezTo>
                    <a:pt x="457" y="100"/>
                    <a:pt x="455" y="78"/>
                    <a:pt x="448" y="58"/>
                  </a:cubicBezTo>
                  <a:cubicBezTo>
                    <a:pt x="444" y="41"/>
                    <a:pt x="434" y="29"/>
                    <a:pt x="421" y="21"/>
                  </a:cubicBezTo>
                  <a:cubicBezTo>
                    <a:pt x="410" y="10"/>
                    <a:pt x="396" y="5"/>
                    <a:pt x="380" y="2"/>
                  </a:cubicBezTo>
                  <a:cubicBezTo>
                    <a:pt x="373" y="1"/>
                    <a:pt x="366" y="1"/>
                    <a:pt x="3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2"/>
            <p:cNvSpPr/>
            <p:nvPr/>
          </p:nvSpPr>
          <p:spPr>
            <a:xfrm>
              <a:off x="1970149" y="2489138"/>
              <a:ext cx="15244" cy="17631"/>
            </a:xfrm>
            <a:custGeom>
              <a:avLst/>
              <a:gdLst/>
              <a:ahLst/>
              <a:cxnLst/>
              <a:rect l="l" t="t" r="r" b="b"/>
              <a:pathLst>
                <a:path w="364" h="421" extrusionOk="0">
                  <a:moveTo>
                    <a:pt x="205" y="0"/>
                  </a:moveTo>
                  <a:cubicBezTo>
                    <a:pt x="177" y="0"/>
                    <a:pt x="148" y="7"/>
                    <a:pt x="124" y="22"/>
                  </a:cubicBezTo>
                  <a:cubicBezTo>
                    <a:pt x="111" y="33"/>
                    <a:pt x="98" y="41"/>
                    <a:pt x="86" y="50"/>
                  </a:cubicBezTo>
                  <a:cubicBezTo>
                    <a:pt x="61" y="76"/>
                    <a:pt x="41" y="103"/>
                    <a:pt x="25" y="137"/>
                  </a:cubicBezTo>
                  <a:cubicBezTo>
                    <a:pt x="14" y="162"/>
                    <a:pt x="7" y="189"/>
                    <a:pt x="4" y="213"/>
                  </a:cubicBezTo>
                  <a:cubicBezTo>
                    <a:pt x="0" y="237"/>
                    <a:pt x="0" y="262"/>
                    <a:pt x="4" y="286"/>
                  </a:cubicBezTo>
                  <a:cubicBezTo>
                    <a:pt x="8" y="309"/>
                    <a:pt x="17" y="327"/>
                    <a:pt x="30" y="345"/>
                  </a:cubicBezTo>
                  <a:cubicBezTo>
                    <a:pt x="41" y="364"/>
                    <a:pt x="56" y="374"/>
                    <a:pt x="75" y="383"/>
                  </a:cubicBezTo>
                  <a:cubicBezTo>
                    <a:pt x="84" y="387"/>
                    <a:pt x="95" y="388"/>
                    <a:pt x="105" y="389"/>
                  </a:cubicBezTo>
                  <a:cubicBezTo>
                    <a:pt x="109" y="393"/>
                    <a:pt x="110" y="399"/>
                    <a:pt x="116" y="400"/>
                  </a:cubicBezTo>
                  <a:cubicBezTo>
                    <a:pt x="124" y="408"/>
                    <a:pt x="136" y="414"/>
                    <a:pt x="147" y="415"/>
                  </a:cubicBezTo>
                  <a:cubicBezTo>
                    <a:pt x="156" y="418"/>
                    <a:pt x="166" y="420"/>
                    <a:pt x="175" y="420"/>
                  </a:cubicBezTo>
                  <a:cubicBezTo>
                    <a:pt x="185" y="420"/>
                    <a:pt x="194" y="418"/>
                    <a:pt x="204" y="415"/>
                  </a:cubicBezTo>
                  <a:cubicBezTo>
                    <a:pt x="242" y="400"/>
                    <a:pt x="233" y="406"/>
                    <a:pt x="259" y="387"/>
                  </a:cubicBezTo>
                  <a:cubicBezTo>
                    <a:pt x="281" y="369"/>
                    <a:pt x="292" y="365"/>
                    <a:pt x="308" y="338"/>
                  </a:cubicBezTo>
                  <a:lnTo>
                    <a:pt x="309" y="335"/>
                  </a:lnTo>
                  <a:cubicBezTo>
                    <a:pt x="320" y="320"/>
                    <a:pt x="328" y="304"/>
                    <a:pt x="336" y="286"/>
                  </a:cubicBezTo>
                  <a:cubicBezTo>
                    <a:pt x="336" y="285"/>
                    <a:pt x="339" y="284"/>
                    <a:pt x="339" y="281"/>
                  </a:cubicBezTo>
                  <a:lnTo>
                    <a:pt x="339" y="279"/>
                  </a:lnTo>
                  <a:cubicBezTo>
                    <a:pt x="342" y="271"/>
                    <a:pt x="346" y="259"/>
                    <a:pt x="347" y="254"/>
                  </a:cubicBezTo>
                  <a:cubicBezTo>
                    <a:pt x="349" y="250"/>
                    <a:pt x="354" y="237"/>
                    <a:pt x="355" y="229"/>
                  </a:cubicBezTo>
                  <a:cubicBezTo>
                    <a:pt x="355" y="227"/>
                    <a:pt x="355" y="225"/>
                    <a:pt x="357" y="225"/>
                  </a:cubicBezTo>
                  <a:cubicBezTo>
                    <a:pt x="360" y="217"/>
                    <a:pt x="360" y="206"/>
                    <a:pt x="361" y="199"/>
                  </a:cubicBezTo>
                  <a:cubicBezTo>
                    <a:pt x="361" y="195"/>
                    <a:pt x="364" y="183"/>
                    <a:pt x="364" y="175"/>
                  </a:cubicBezTo>
                  <a:cubicBezTo>
                    <a:pt x="362" y="175"/>
                    <a:pt x="362" y="175"/>
                    <a:pt x="362" y="174"/>
                  </a:cubicBezTo>
                  <a:cubicBezTo>
                    <a:pt x="362" y="168"/>
                    <a:pt x="360" y="133"/>
                    <a:pt x="360" y="128"/>
                  </a:cubicBezTo>
                  <a:lnTo>
                    <a:pt x="360" y="124"/>
                  </a:lnTo>
                  <a:lnTo>
                    <a:pt x="360" y="122"/>
                  </a:lnTo>
                  <a:cubicBezTo>
                    <a:pt x="357" y="120"/>
                    <a:pt x="347" y="87"/>
                    <a:pt x="346" y="82"/>
                  </a:cubicBezTo>
                  <a:lnTo>
                    <a:pt x="346" y="80"/>
                  </a:lnTo>
                  <a:cubicBezTo>
                    <a:pt x="341" y="70"/>
                    <a:pt x="322" y="44"/>
                    <a:pt x="320" y="44"/>
                  </a:cubicBezTo>
                  <a:lnTo>
                    <a:pt x="320" y="44"/>
                  </a:lnTo>
                  <a:cubicBezTo>
                    <a:pt x="320" y="44"/>
                    <a:pt x="321" y="45"/>
                    <a:pt x="322" y="46"/>
                  </a:cubicBezTo>
                  <a:lnTo>
                    <a:pt x="316" y="41"/>
                  </a:lnTo>
                  <a:cubicBezTo>
                    <a:pt x="309" y="35"/>
                    <a:pt x="292" y="21"/>
                    <a:pt x="277" y="15"/>
                  </a:cubicBezTo>
                  <a:cubicBezTo>
                    <a:pt x="275" y="15"/>
                    <a:pt x="274" y="14"/>
                    <a:pt x="274" y="14"/>
                  </a:cubicBezTo>
                  <a:lnTo>
                    <a:pt x="273" y="14"/>
                  </a:lnTo>
                  <a:lnTo>
                    <a:pt x="232" y="3"/>
                  </a:lnTo>
                  <a:cubicBezTo>
                    <a:pt x="224" y="2"/>
                    <a:pt x="213" y="0"/>
                    <a:pt x="205"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2"/>
            <p:cNvSpPr/>
            <p:nvPr/>
          </p:nvSpPr>
          <p:spPr>
            <a:xfrm>
              <a:off x="1996575" y="2513763"/>
              <a:ext cx="8292" cy="9758"/>
            </a:xfrm>
            <a:custGeom>
              <a:avLst/>
              <a:gdLst/>
              <a:ahLst/>
              <a:cxnLst/>
              <a:rect l="l" t="t" r="r" b="b"/>
              <a:pathLst>
                <a:path w="198" h="233" extrusionOk="0">
                  <a:moveTo>
                    <a:pt x="111" y="1"/>
                  </a:moveTo>
                  <a:cubicBezTo>
                    <a:pt x="104" y="2"/>
                    <a:pt x="96" y="3"/>
                    <a:pt x="89" y="6"/>
                  </a:cubicBezTo>
                  <a:cubicBezTo>
                    <a:pt x="77" y="10"/>
                    <a:pt x="69" y="17"/>
                    <a:pt x="59" y="26"/>
                  </a:cubicBezTo>
                  <a:cubicBezTo>
                    <a:pt x="51" y="32"/>
                    <a:pt x="46" y="43"/>
                    <a:pt x="43" y="53"/>
                  </a:cubicBezTo>
                  <a:cubicBezTo>
                    <a:pt x="40" y="55"/>
                    <a:pt x="35" y="55"/>
                    <a:pt x="31" y="56"/>
                  </a:cubicBezTo>
                  <a:cubicBezTo>
                    <a:pt x="28" y="57"/>
                    <a:pt x="24" y="60"/>
                    <a:pt x="21" y="63"/>
                  </a:cubicBezTo>
                  <a:cubicBezTo>
                    <a:pt x="16" y="68"/>
                    <a:pt x="10" y="74"/>
                    <a:pt x="9" y="81"/>
                  </a:cubicBezTo>
                  <a:cubicBezTo>
                    <a:pt x="6" y="83"/>
                    <a:pt x="4" y="89"/>
                    <a:pt x="4" y="94"/>
                  </a:cubicBezTo>
                  <a:cubicBezTo>
                    <a:pt x="1" y="102"/>
                    <a:pt x="1" y="109"/>
                    <a:pt x="1" y="117"/>
                  </a:cubicBezTo>
                  <a:cubicBezTo>
                    <a:pt x="1" y="128"/>
                    <a:pt x="2" y="139"/>
                    <a:pt x="8" y="148"/>
                  </a:cubicBezTo>
                  <a:cubicBezTo>
                    <a:pt x="9" y="154"/>
                    <a:pt x="15" y="159"/>
                    <a:pt x="20" y="165"/>
                  </a:cubicBezTo>
                  <a:cubicBezTo>
                    <a:pt x="23" y="170"/>
                    <a:pt x="28" y="173"/>
                    <a:pt x="35" y="177"/>
                  </a:cubicBezTo>
                  <a:cubicBezTo>
                    <a:pt x="38" y="178"/>
                    <a:pt x="42" y="178"/>
                    <a:pt x="44" y="179"/>
                  </a:cubicBezTo>
                  <a:cubicBezTo>
                    <a:pt x="48" y="186"/>
                    <a:pt x="51" y="193"/>
                    <a:pt x="55" y="198"/>
                  </a:cubicBezTo>
                  <a:cubicBezTo>
                    <a:pt x="62" y="209"/>
                    <a:pt x="70" y="217"/>
                    <a:pt x="82" y="222"/>
                  </a:cubicBezTo>
                  <a:cubicBezTo>
                    <a:pt x="92" y="228"/>
                    <a:pt x="103" y="232"/>
                    <a:pt x="115" y="232"/>
                  </a:cubicBezTo>
                  <a:cubicBezTo>
                    <a:pt x="126" y="232"/>
                    <a:pt x="137" y="230"/>
                    <a:pt x="146" y="222"/>
                  </a:cubicBezTo>
                  <a:cubicBezTo>
                    <a:pt x="158" y="217"/>
                    <a:pt x="166" y="208"/>
                    <a:pt x="173" y="198"/>
                  </a:cubicBezTo>
                  <a:cubicBezTo>
                    <a:pt x="183" y="186"/>
                    <a:pt x="187" y="175"/>
                    <a:pt x="191" y="162"/>
                  </a:cubicBezTo>
                  <a:cubicBezTo>
                    <a:pt x="196" y="148"/>
                    <a:pt x="198" y="132"/>
                    <a:pt x="198" y="117"/>
                  </a:cubicBezTo>
                  <a:cubicBezTo>
                    <a:pt x="193" y="105"/>
                    <a:pt x="192" y="95"/>
                    <a:pt x="192" y="85"/>
                  </a:cubicBezTo>
                  <a:cubicBezTo>
                    <a:pt x="189" y="66"/>
                    <a:pt x="183" y="49"/>
                    <a:pt x="170" y="34"/>
                  </a:cubicBezTo>
                  <a:lnTo>
                    <a:pt x="153" y="15"/>
                  </a:lnTo>
                  <a:cubicBezTo>
                    <a:pt x="142" y="5"/>
                    <a:pt x="127" y="1"/>
                    <a:pt x="11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2"/>
            <p:cNvSpPr/>
            <p:nvPr/>
          </p:nvSpPr>
          <p:spPr>
            <a:xfrm>
              <a:off x="1642693" y="2481348"/>
              <a:ext cx="24793" cy="21233"/>
            </a:xfrm>
            <a:custGeom>
              <a:avLst/>
              <a:gdLst/>
              <a:ahLst/>
              <a:cxnLst/>
              <a:rect l="l" t="t" r="r" b="b"/>
              <a:pathLst>
                <a:path w="592" h="507" extrusionOk="0">
                  <a:moveTo>
                    <a:pt x="372" y="1"/>
                  </a:moveTo>
                  <a:cubicBezTo>
                    <a:pt x="343" y="1"/>
                    <a:pt x="315" y="6"/>
                    <a:pt x="286" y="15"/>
                  </a:cubicBezTo>
                  <a:cubicBezTo>
                    <a:pt x="246" y="24"/>
                    <a:pt x="209" y="38"/>
                    <a:pt x="175" y="63"/>
                  </a:cubicBezTo>
                  <a:cubicBezTo>
                    <a:pt x="140" y="83"/>
                    <a:pt x="109" y="110"/>
                    <a:pt x="83" y="144"/>
                  </a:cubicBezTo>
                  <a:cubicBezTo>
                    <a:pt x="56" y="171"/>
                    <a:pt x="35" y="201"/>
                    <a:pt x="22" y="238"/>
                  </a:cubicBezTo>
                  <a:lnTo>
                    <a:pt x="6" y="301"/>
                  </a:lnTo>
                  <a:cubicBezTo>
                    <a:pt x="0" y="343"/>
                    <a:pt x="7" y="384"/>
                    <a:pt x="31" y="421"/>
                  </a:cubicBezTo>
                  <a:cubicBezTo>
                    <a:pt x="45" y="436"/>
                    <a:pt x="58" y="451"/>
                    <a:pt x="73" y="464"/>
                  </a:cubicBezTo>
                  <a:cubicBezTo>
                    <a:pt x="109" y="490"/>
                    <a:pt x="149" y="503"/>
                    <a:pt x="195" y="505"/>
                  </a:cubicBezTo>
                  <a:cubicBezTo>
                    <a:pt x="204" y="506"/>
                    <a:pt x="212" y="506"/>
                    <a:pt x="220" y="506"/>
                  </a:cubicBezTo>
                  <a:cubicBezTo>
                    <a:pt x="249" y="506"/>
                    <a:pt x="278" y="501"/>
                    <a:pt x="305" y="491"/>
                  </a:cubicBezTo>
                  <a:cubicBezTo>
                    <a:pt x="346" y="483"/>
                    <a:pt x="384" y="468"/>
                    <a:pt x="419" y="444"/>
                  </a:cubicBezTo>
                  <a:cubicBezTo>
                    <a:pt x="454" y="423"/>
                    <a:pt x="486" y="396"/>
                    <a:pt x="510" y="362"/>
                  </a:cubicBezTo>
                  <a:cubicBezTo>
                    <a:pt x="537" y="335"/>
                    <a:pt x="557" y="306"/>
                    <a:pt x="571" y="269"/>
                  </a:cubicBezTo>
                  <a:lnTo>
                    <a:pt x="589" y="205"/>
                  </a:lnTo>
                  <a:cubicBezTo>
                    <a:pt x="591" y="163"/>
                    <a:pt x="583" y="124"/>
                    <a:pt x="561" y="86"/>
                  </a:cubicBezTo>
                  <a:cubicBezTo>
                    <a:pt x="548" y="71"/>
                    <a:pt x="534" y="56"/>
                    <a:pt x="519" y="43"/>
                  </a:cubicBezTo>
                  <a:cubicBezTo>
                    <a:pt x="483" y="17"/>
                    <a:pt x="442" y="3"/>
                    <a:pt x="397" y="2"/>
                  </a:cubicBezTo>
                  <a:cubicBezTo>
                    <a:pt x="389" y="1"/>
                    <a:pt x="381" y="1"/>
                    <a:pt x="37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2"/>
            <p:cNvSpPr/>
            <p:nvPr/>
          </p:nvSpPr>
          <p:spPr>
            <a:xfrm>
              <a:off x="1572587" y="2524443"/>
              <a:ext cx="12606" cy="10763"/>
            </a:xfrm>
            <a:custGeom>
              <a:avLst/>
              <a:gdLst/>
              <a:ahLst/>
              <a:cxnLst/>
              <a:rect l="l" t="t" r="r" b="b"/>
              <a:pathLst>
                <a:path w="301" h="257" extrusionOk="0">
                  <a:moveTo>
                    <a:pt x="222" y="1"/>
                  </a:moveTo>
                  <a:cubicBezTo>
                    <a:pt x="214" y="1"/>
                    <a:pt x="206" y="3"/>
                    <a:pt x="198" y="4"/>
                  </a:cubicBezTo>
                  <a:cubicBezTo>
                    <a:pt x="190" y="9"/>
                    <a:pt x="183" y="10"/>
                    <a:pt x="175" y="13"/>
                  </a:cubicBezTo>
                  <a:cubicBezTo>
                    <a:pt x="168" y="18"/>
                    <a:pt x="159" y="22"/>
                    <a:pt x="152" y="26"/>
                  </a:cubicBezTo>
                  <a:cubicBezTo>
                    <a:pt x="148" y="30"/>
                    <a:pt x="144" y="36"/>
                    <a:pt x="141" y="38"/>
                  </a:cubicBezTo>
                  <a:cubicBezTo>
                    <a:pt x="137" y="38"/>
                    <a:pt x="134" y="40"/>
                    <a:pt x="129" y="40"/>
                  </a:cubicBezTo>
                  <a:cubicBezTo>
                    <a:pt x="110" y="45"/>
                    <a:pt x="94" y="52"/>
                    <a:pt x="76" y="64"/>
                  </a:cubicBezTo>
                  <a:cubicBezTo>
                    <a:pt x="60" y="72"/>
                    <a:pt x="46" y="84"/>
                    <a:pt x="34" y="98"/>
                  </a:cubicBezTo>
                  <a:cubicBezTo>
                    <a:pt x="22" y="110"/>
                    <a:pt x="14" y="124"/>
                    <a:pt x="11" y="139"/>
                  </a:cubicBezTo>
                  <a:cubicBezTo>
                    <a:pt x="4" y="152"/>
                    <a:pt x="0" y="166"/>
                    <a:pt x="1" y="181"/>
                  </a:cubicBezTo>
                  <a:cubicBezTo>
                    <a:pt x="4" y="189"/>
                    <a:pt x="7" y="200"/>
                    <a:pt x="8" y="208"/>
                  </a:cubicBezTo>
                  <a:cubicBezTo>
                    <a:pt x="15" y="221"/>
                    <a:pt x="24" y="232"/>
                    <a:pt x="38" y="239"/>
                  </a:cubicBezTo>
                  <a:cubicBezTo>
                    <a:pt x="49" y="248"/>
                    <a:pt x="62" y="254"/>
                    <a:pt x="79" y="255"/>
                  </a:cubicBezTo>
                  <a:cubicBezTo>
                    <a:pt x="88" y="255"/>
                    <a:pt x="100" y="257"/>
                    <a:pt x="110" y="257"/>
                  </a:cubicBezTo>
                  <a:cubicBezTo>
                    <a:pt x="136" y="255"/>
                    <a:pt x="160" y="250"/>
                    <a:pt x="182" y="239"/>
                  </a:cubicBezTo>
                  <a:cubicBezTo>
                    <a:pt x="191" y="232"/>
                    <a:pt x="203" y="225"/>
                    <a:pt x="214" y="219"/>
                  </a:cubicBezTo>
                  <a:lnTo>
                    <a:pt x="222" y="209"/>
                  </a:lnTo>
                  <a:cubicBezTo>
                    <a:pt x="228" y="206"/>
                    <a:pt x="233" y="202"/>
                    <a:pt x="239" y="200"/>
                  </a:cubicBezTo>
                  <a:cubicBezTo>
                    <a:pt x="241" y="200"/>
                    <a:pt x="241" y="198"/>
                    <a:pt x="243" y="198"/>
                  </a:cubicBezTo>
                  <a:cubicBezTo>
                    <a:pt x="249" y="192"/>
                    <a:pt x="258" y="185"/>
                    <a:pt x="264" y="178"/>
                  </a:cubicBezTo>
                  <a:lnTo>
                    <a:pt x="266" y="175"/>
                  </a:lnTo>
                  <a:cubicBezTo>
                    <a:pt x="266" y="174"/>
                    <a:pt x="267" y="174"/>
                    <a:pt x="267" y="173"/>
                  </a:cubicBezTo>
                  <a:cubicBezTo>
                    <a:pt x="273" y="164"/>
                    <a:pt x="279" y="158"/>
                    <a:pt x="285" y="148"/>
                  </a:cubicBezTo>
                  <a:cubicBezTo>
                    <a:pt x="285" y="147"/>
                    <a:pt x="286" y="147"/>
                    <a:pt x="286" y="145"/>
                  </a:cubicBezTo>
                  <a:lnTo>
                    <a:pt x="297" y="120"/>
                  </a:lnTo>
                  <a:cubicBezTo>
                    <a:pt x="298" y="118"/>
                    <a:pt x="298" y="114"/>
                    <a:pt x="298" y="112"/>
                  </a:cubicBezTo>
                  <a:cubicBezTo>
                    <a:pt x="300" y="103"/>
                    <a:pt x="300" y="94"/>
                    <a:pt x="300" y="87"/>
                  </a:cubicBezTo>
                  <a:lnTo>
                    <a:pt x="300" y="83"/>
                  </a:lnTo>
                  <a:cubicBezTo>
                    <a:pt x="301" y="79"/>
                    <a:pt x="301" y="78"/>
                    <a:pt x="300" y="74"/>
                  </a:cubicBezTo>
                  <a:cubicBezTo>
                    <a:pt x="298" y="64"/>
                    <a:pt x="294" y="53"/>
                    <a:pt x="293" y="45"/>
                  </a:cubicBezTo>
                  <a:cubicBezTo>
                    <a:pt x="291" y="42"/>
                    <a:pt x="290" y="37"/>
                    <a:pt x="287" y="33"/>
                  </a:cubicBezTo>
                  <a:lnTo>
                    <a:pt x="278" y="18"/>
                  </a:lnTo>
                  <a:cubicBezTo>
                    <a:pt x="271" y="11"/>
                    <a:pt x="263" y="6"/>
                    <a:pt x="252" y="4"/>
                  </a:cubicBezTo>
                  <a:cubicBezTo>
                    <a:pt x="245" y="2"/>
                    <a:pt x="239" y="2"/>
                    <a:pt x="232" y="2"/>
                  </a:cubicBezTo>
                  <a:cubicBezTo>
                    <a:pt x="229" y="1"/>
                    <a:pt x="225" y="1"/>
                    <a:pt x="22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22"/>
          <p:cNvGrpSpPr/>
          <p:nvPr/>
        </p:nvGrpSpPr>
        <p:grpSpPr>
          <a:xfrm>
            <a:off x="8042757" y="696205"/>
            <a:ext cx="772293" cy="530399"/>
            <a:chOff x="176534" y="2350223"/>
            <a:chExt cx="440028" cy="302204"/>
          </a:xfrm>
        </p:grpSpPr>
        <p:sp>
          <p:nvSpPr>
            <p:cNvPr id="408" name="Google Shape;408;p22"/>
            <p:cNvSpPr/>
            <p:nvPr/>
          </p:nvSpPr>
          <p:spPr>
            <a:xfrm>
              <a:off x="302592" y="2407515"/>
              <a:ext cx="35766" cy="40875"/>
            </a:xfrm>
            <a:custGeom>
              <a:avLst/>
              <a:gdLst/>
              <a:ahLst/>
              <a:cxnLst/>
              <a:rect l="l" t="t" r="r" b="b"/>
              <a:pathLst>
                <a:path w="854" h="976" extrusionOk="0">
                  <a:moveTo>
                    <a:pt x="432" y="1"/>
                  </a:moveTo>
                  <a:cubicBezTo>
                    <a:pt x="422" y="1"/>
                    <a:pt x="412" y="2"/>
                    <a:pt x="402" y="4"/>
                  </a:cubicBezTo>
                  <a:cubicBezTo>
                    <a:pt x="381" y="4"/>
                    <a:pt x="361" y="9"/>
                    <a:pt x="343" y="17"/>
                  </a:cubicBezTo>
                  <a:cubicBezTo>
                    <a:pt x="311" y="28"/>
                    <a:pt x="280" y="43"/>
                    <a:pt x="253" y="65"/>
                  </a:cubicBezTo>
                  <a:cubicBezTo>
                    <a:pt x="215" y="97"/>
                    <a:pt x="182" y="134"/>
                    <a:pt x="156" y="177"/>
                  </a:cubicBezTo>
                  <a:cubicBezTo>
                    <a:pt x="148" y="191"/>
                    <a:pt x="141" y="205"/>
                    <a:pt x="136" y="219"/>
                  </a:cubicBezTo>
                  <a:cubicBezTo>
                    <a:pt x="113" y="247"/>
                    <a:pt x="90" y="275"/>
                    <a:pt x="74" y="308"/>
                  </a:cubicBezTo>
                  <a:lnTo>
                    <a:pt x="27" y="409"/>
                  </a:lnTo>
                  <a:cubicBezTo>
                    <a:pt x="27" y="411"/>
                    <a:pt x="26" y="412"/>
                    <a:pt x="26" y="415"/>
                  </a:cubicBezTo>
                  <a:cubicBezTo>
                    <a:pt x="0" y="485"/>
                    <a:pt x="2" y="507"/>
                    <a:pt x="6" y="571"/>
                  </a:cubicBezTo>
                  <a:cubicBezTo>
                    <a:pt x="7" y="629"/>
                    <a:pt x="8" y="646"/>
                    <a:pt x="37" y="709"/>
                  </a:cubicBezTo>
                  <a:cubicBezTo>
                    <a:pt x="40" y="713"/>
                    <a:pt x="41" y="714"/>
                    <a:pt x="41" y="717"/>
                  </a:cubicBezTo>
                  <a:cubicBezTo>
                    <a:pt x="45" y="724"/>
                    <a:pt x="48" y="731"/>
                    <a:pt x="49" y="737"/>
                  </a:cubicBezTo>
                  <a:cubicBezTo>
                    <a:pt x="59" y="767"/>
                    <a:pt x="56" y="760"/>
                    <a:pt x="88" y="801"/>
                  </a:cubicBezTo>
                  <a:cubicBezTo>
                    <a:pt x="117" y="838"/>
                    <a:pt x="107" y="828"/>
                    <a:pt x="122" y="839"/>
                  </a:cubicBezTo>
                  <a:cubicBezTo>
                    <a:pt x="130" y="846"/>
                    <a:pt x="137" y="853"/>
                    <a:pt x="144" y="859"/>
                  </a:cubicBezTo>
                  <a:cubicBezTo>
                    <a:pt x="162" y="877"/>
                    <a:pt x="178" y="893"/>
                    <a:pt x="193" y="912"/>
                  </a:cubicBezTo>
                  <a:cubicBezTo>
                    <a:pt x="196" y="914"/>
                    <a:pt x="196" y="916"/>
                    <a:pt x="197" y="916"/>
                  </a:cubicBezTo>
                  <a:cubicBezTo>
                    <a:pt x="231" y="946"/>
                    <a:pt x="267" y="964"/>
                    <a:pt x="312" y="966"/>
                  </a:cubicBezTo>
                  <a:cubicBezTo>
                    <a:pt x="328" y="972"/>
                    <a:pt x="344" y="975"/>
                    <a:pt x="360" y="975"/>
                  </a:cubicBezTo>
                  <a:cubicBezTo>
                    <a:pt x="373" y="975"/>
                    <a:pt x="386" y="973"/>
                    <a:pt x="400" y="970"/>
                  </a:cubicBezTo>
                  <a:cubicBezTo>
                    <a:pt x="449" y="968"/>
                    <a:pt x="495" y="954"/>
                    <a:pt x="539" y="931"/>
                  </a:cubicBezTo>
                  <a:cubicBezTo>
                    <a:pt x="570" y="912"/>
                    <a:pt x="601" y="892"/>
                    <a:pt x="631" y="873"/>
                  </a:cubicBezTo>
                  <a:cubicBezTo>
                    <a:pt x="658" y="846"/>
                    <a:pt x="686" y="821"/>
                    <a:pt x="713" y="794"/>
                  </a:cubicBezTo>
                  <a:cubicBezTo>
                    <a:pt x="753" y="751"/>
                    <a:pt x="781" y="703"/>
                    <a:pt x="802" y="652"/>
                  </a:cubicBezTo>
                  <a:cubicBezTo>
                    <a:pt x="826" y="606"/>
                    <a:pt x="841" y="557"/>
                    <a:pt x="844" y="504"/>
                  </a:cubicBezTo>
                  <a:cubicBezTo>
                    <a:pt x="853" y="442"/>
                    <a:pt x="853" y="374"/>
                    <a:pt x="845" y="306"/>
                  </a:cubicBezTo>
                  <a:cubicBezTo>
                    <a:pt x="839" y="263"/>
                    <a:pt x="825" y="214"/>
                    <a:pt x="806" y="182"/>
                  </a:cubicBezTo>
                  <a:cubicBezTo>
                    <a:pt x="765" y="110"/>
                    <a:pt x="716" y="85"/>
                    <a:pt x="644" y="49"/>
                  </a:cubicBezTo>
                  <a:cubicBezTo>
                    <a:pt x="621" y="36"/>
                    <a:pt x="602" y="35"/>
                    <a:pt x="574" y="28"/>
                  </a:cubicBezTo>
                  <a:cubicBezTo>
                    <a:pt x="553" y="22"/>
                    <a:pt x="530" y="19"/>
                    <a:pt x="510" y="19"/>
                  </a:cubicBezTo>
                  <a:cubicBezTo>
                    <a:pt x="507" y="19"/>
                    <a:pt x="504" y="19"/>
                    <a:pt x="501" y="19"/>
                  </a:cubicBezTo>
                  <a:lnTo>
                    <a:pt x="487" y="11"/>
                  </a:lnTo>
                  <a:cubicBezTo>
                    <a:pt x="469" y="4"/>
                    <a:pt x="451" y="1"/>
                    <a:pt x="4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2"/>
            <p:cNvSpPr/>
            <p:nvPr/>
          </p:nvSpPr>
          <p:spPr>
            <a:xfrm>
              <a:off x="243709" y="2398217"/>
              <a:ext cx="16584" cy="12690"/>
            </a:xfrm>
            <a:custGeom>
              <a:avLst/>
              <a:gdLst/>
              <a:ahLst/>
              <a:cxnLst/>
              <a:rect l="l" t="t" r="r" b="b"/>
              <a:pathLst>
                <a:path w="396" h="303" extrusionOk="0">
                  <a:moveTo>
                    <a:pt x="236" y="0"/>
                  </a:moveTo>
                  <a:cubicBezTo>
                    <a:pt x="207" y="0"/>
                    <a:pt x="179" y="5"/>
                    <a:pt x="151" y="14"/>
                  </a:cubicBezTo>
                  <a:cubicBezTo>
                    <a:pt x="140" y="17"/>
                    <a:pt x="131" y="23"/>
                    <a:pt x="120" y="28"/>
                  </a:cubicBezTo>
                  <a:cubicBezTo>
                    <a:pt x="116" y="29"/>
                    <a:pt x="108" y="31"/>
                    <a:pt x="104" y="31"/>
                  </a:cubicBezTo>
                  <a:cubicBezTo>
                    <a:pt x="89" y="36"/>
                    <a:pt x="72" y="43"/>
                    <a:pt x="62" y="54"/>
                  </a:cubicBezTo>
                  <a:cubicBezTo>
                    <a:pt x="52" y="58"/>
                    <a:pt x="44" y="65"/>
                    <a:pt x="39" y="74"/>
                  </a:cubicBezTo>
                  <a:cubicBezTo>
                    <a:pt x="29" y="84"/>
                    <a:pt x="22" y="94"/>
                    <a:pt x="17" y="108"/>
                  </a:cubicBezTo>
                  <a:cubicBezTo>
                    <a:pt x="11" y="128"/>
                    <a:pt x="7" y="146"/>
                    <a:pt x="3" y="166"/>
                  </a:cubicBezTo>
                  <a:cubicBezTo>
                    <a:pt x="3" y="170"/>
                    <a:pt x="2" y="172"/>
                    <a:pt x="2" y="176"/>
                  </a:cubicBezTo>
                  <a:cubicBezTo>
                    <a:pt x="1" y="203"/>
                    <a:pt x="9" y="227"/>
                    <a:pt x="28" y="249"/>
                  </a:cubicBezTo>
                  <a:cubicBezTo>
                    <a:pt x="45" y="272"/>
                    <a:pt x="70" y="286"/>
                    <a:pt x="97" y="294"/>
                  </a:cubicBezTo>
                  <a:cubicBezTo>
                    <a:pt x="114" y="299"/>
                    <a:pt x="131" y="302"/>
                    <a:pt x="148" y="302"/>
                  </a:cubicBezTo>
                  <a:cubicBezTo>
                    <a:pt x="155" y="302"/>
                    <a:pt x="161" y="302"/>
                    <a:pt x="167" y="300"/>
                  </a:cubicBezTo>
                  <a:cubicBezTo>
                    <a:pt x="194" y="300"/>
                    <a:pt x="220" y="298"/>
                    <a:pt x="246" y="287"/>
                  </a:cubicBezTo>
                  <a:cubicBezTo>
                    <a:pt x="280" y="275"/>
                    <a:pt x="308" y="258"/>
                    <a:pt x="335" y="235"/>
                  </a:cubicBezTo>
                  <a:cubicBezTo>
                    <a:pt x="354" y="221"/>
                    <a:pt x="368" y="204"/>
                    <a:pt x="376" y="181"/>
                  </a:cubicBezTo>
                  <a:cubicBezTo>
                    <a:pt x="388" y="165"/>
                    <a:pt x="394" y="145"/>
                    <a:pt x="395" y="124"/>
                  </a:cubicBezTo>
                  <a:cubicBezTo>
                    <a:pt x="395" y="99"/>
                    <a:pt x="387" y="75"/>
                    <a:pt x="369" y="54"/>
                  </a:cubicBezTo>
                  <a:cubicBezTo>
                    <a:pt x="350" y="31"/>
                    <a:pt x="327" y="17"/>
                    <a:pt x="300" y="9"/>
                  </a:cubicBezTo>
                  <a:cubicBezTo>
                    <a:pt x="285" y="6"/>
                    <a:pt x="269" y="4"/>
                    <a:pt x="254" y="1"/>
                  </a:cubicBezTo>
                  <a:cubicBezTo>
                    <a:pt x="248" y="0"/>
                    <a:pt x="242" y="0"/>
                    <a:pt x="2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2"/>
            <p:cNvSpPr/>
            <p:nvPr/>
          </p:nvSpPr>
          <p:spPr>
            <a:xfrm>
              <a:off x="257864" y="2365551"/>
              <a:ext cx="6366" cy="4356"/>
            </a:xfrm>
            <a:custGeom>
              <a:avLst/>
              <a:gdLst/>
              <a:ahLst/>
              <a:cxnLst/>
              <a:rect l="l" t="t" r="r" b="b"/>
              <a:pathLst>
                <a:path w="152" h="104" extrusionOk="0">
                  <a:moveTo>
                    <a:pt x="87" y="0"/>
                  </a:moveTo>
                  <a:cubicBezTo>
                    <a:pt x="37" y="0"/>
                    <a:pt x="0" y="103"/>
                    <a:pt x="65" y="103"/>
                  </a:cubicBezTo>
                  <a:cubicBezTo>
                    <a:pt x="117" y="103"/>
                    <a:pt x="152" y="0"/>
                    <a:pt x="8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2"/>
            <p:cNvSpPr/>
            <p:nvPr/>
          </p:nvSpPr>
          <p:spPr>
            <a:xfrm>
              <a:off x="272145" y="2350223"/>
              <a:ext cx="7371" cy="5319"/>
            </a:xfrm>
            <a:custGeom>
              <a:avLst/>
              <a:gdLst/>
              <a:ahLst/>
              <a:cxnLst/>
              <a:rect l="l" t="t" r="r" b="b"/>
              <a:pathLst>
                <a:path w="176" h="127" extrusionOk="0">
                  <a:moveTo>
                    <a:pt x="97" y="0"/>
                  </a:moveTo>
                  <a:cubicBezTo>
                    <a:pt x="36" y="0"/>
                    <a:pt x="1" y="126"/>
                    <a:pt x="78" y="126"/>
                  </a:cubicBezTo>
                  <a:cubicBezTo>
                    <a:pt x="142" y="126"/>
                    <a:pt x="176" y="0"/>
                    <a:pt x="9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2"/>
            <p:cNvSpPr/>
            <p:nvPr/>
          </p:nvSpPr>
          <p:spPr>
            <a:xfrm>
              <a:off x="176534" y="2372001"/>
              <a:ext cx="26803" cy="36771"/>
            </a:xfrm>
            <a:custGeom>
              <a:avLst/>
              <a:gdLst/>
              <a:ahLst/>
              <a:cxnLst/>
              <a:rect l="l" t="t" r="r" b="b"/>
              <a:pathLst>
                <a:path w="640" h="878" extrusionOk="0">
                  <a:moveTo>
                    <a:pt x="401" y="1"/>
                  </a:moveTo>
                  <a:cubicBezTo>
                    <a:pt x="383" y="1"/>
                    <a:pt x="364" y="3"/>
                    <a:pt x="345" y="9"/>
                  </a:cubicBezTo>
                  <a:lnTo>
                    <a:pt x="264" y="39"/>
                  </a:lnTo>
                  <a:cubicBezTo>
                    <a:pt x="238" y="58"/>
                    <a:pt x="211" y="74"/>
                    <a:pt x="185" y="93"/>
                  </a:cubicBezTo>
                  <a:cubicBezTo>
                    <a:pt x="162" y="119"/>
                    <a:pt x="138" y="142"/>
                    <a:pt x="116" y="167"/>
                  </a:cubicBezTo>
                  <a:cubicBezTo>
                    <a:pt x="81" y="209"/>
                    <a:pt x="55" y="258"/>
                    <a:pt x="39" y="311"/>
                  </a:cubicBezTo>
                  <a:cubicBezTo>
                    <a:pt x="16" y="359"/>
                    <a:pt x="5" y="410"/>
                    <a:pt x="1" y="462"/>
                  </a:cubicBezTo>
                  <a:lnTo>
                    <a:pt x="1" y="479"/>
                  </a:lnTo>
                  <a:cubicBezTo>
                    <a:pt x="1" y="512"/>
                    <a:pt x="1" y="547"/>
                    <a:pt x="6" y="579"/>
                  </a:cubicBezTo>
                  <a:cubicBezTo>
                    <a:pt x="8" y="589"/>
                    <a:pt x="10" y="600"/>
                    <a:pt x="13" y="609"/>
                  </a:cubicBezTo>
                  <a:cubicBezTo>
                    <a:pt x="14" y="620"/>
                    <a:pt x="14" y="630"/>
                    <a:pt x="16" y="640"/>
                  </a:cubicBezTo>
                  <a:cubicBezTo>
                    <a:pt x="21" y="665"/>
                    <a:pt x="29" y="692"/>
                    <a:pt x="38" y="716"/>
                  </a:cubicBezTo>
                  <a:cubicBezTo>
                    <a:pt x="40" y="722"/>
                    <a:pt x="42" y="729"/>
                    <a:pt x="44" y="733"/>
                  </a:cubicBezTo>
                  <a:cubicBezTo>
                    <a:pt x="63" y="772"/>
                    <a:pt x="89" y="810"/>
                    <a:pt x="119" y="841"/>
                  </a:cubicBezTo>
                  <a:cubicBezTo>
                    <a:pt x="144" y="866"/>
                    <a:pt x="175" y="878"/>
                    <a:pt x="207" y="878"/>
                  </a:cubicBezTo>
                  <a:cubicBezTo>
                    <a:pt x="232" y="878"/>
                    <a:pt x="257" y="871"/>
                    <a:pt x="280" y="859"/>
                  </a:cubicBezTo>
                  <a:cubicBezTo>
                    <a:pt x="311" y="841"/>
                    <a:pt x="338" y="819"/>
                    <a:pt x="359" y="791"/>
                  </a:cubicBezTo>
                  <a:cubicBezTo>
                    <a:pt x="374" y="772"/>
                    <a:pt x="383" y="750"/>
                    <a:pt x="394" y="729"/>
                  </a:cubicBezTo>
                  <a:cubicBezTo>
                    <a:pt x="401" y="723"/>
                    <a:pt x="409" y="719"/>
                    <a:pt x="416" y="712"/>
                  </a:cubicBezTo>
                  <a:cubicBezTo>
                    <a:pt x="444" y="697"/>
                    <a:pt x="470" y="676"/>
                    <a:pt x="490" y="649"/>
                  </a:cubicBezTo>
                  <a:cubicBezTo>
                    <a:pt x="517" y="624"/>
                    <a:pt x="538" y="597"/>
                    <a:pt x="555" y="566"/>
                  </a:cubicBezTo>
                  <a:cubicBezTo>
                    <a:pt x="587" y="521"/>
                    <a:pt x="610" y="471"/>
                    <a:pt x="623" y="418"/>
                  </a:cubicBezTo>
                  <a:cubicBezTo>
                    <a:pt x="627" y="384"/>
                    <a:pt x="634" y="350"/>
                    <a:pt x="639" y="318"/>
                  </a:cubicBezTo>
                  <a:cubicBezTo>
                    <a:pt x="639" y="288"/>
                    <a:pt x="638" y="257"/>
                    <a:pt x="637" y="226"/>
                  </a:cubicBezTo>
                  <a:cubicBezTo>
                    <a:pt x="631" y="181"/>
                    <a:pt x="616" y="142"/>
                    <a:pt x="589" y="106"/>
                  </a:cubicBezTo>
                  <a:cubicBezTo>
                    <a:pt x="577" y="81"/>
                    <a:pt x="561" y="60"/>
                    <a:pt x="535" y="49"/>
                  </a:cubicBezTo>
                  <a:cubicBezTo>
                    <a:pt x="516" y="29"/>
                    <a:pt x="493" y="17"/>
                    <a:pt x="466" y="13"/>
                  </a:cubicBezTo>
                  <a:cubicBezTo>
                    <a:pt x="444" y="5"/>
                    <a:pt x="423" y="1"/>
                    <a:pt x="40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2"/>
            <p:cNvSpPr/>
            <p:nvPr/>
          </p:nvSpPr>
          <p:spPr>
            <a:xfrm>
              <a:off x="215147" y="2498393"/>
              <a:ext cx="13318" cy="16626"/>
            </a:xfrm>
            <a:custGeom>
              <a:avLst/>
              <a:gdLst/>
              <a:ahLst/>
              <a:cxnLst/>
              <a:rect l="l" t="t" r="r" b="b"/>
              <a:pathLst>
                <a:path w="318" h="397" extrusionOk="0">
                  <a:moveTo>
                    <a:pt x="182" y="0"/>
                  </a:moveTo>
                  <a:cubicBezTo>
                    <a:pt x="174" y="0"/>
                    <a:pt x="165" y="1"/>
                    <a:pt x="157" y="3"/>
                  </a:cubicBezTo>
                  <a:cubicBezTo>
                    <a:pt x="136" y="8"/>
                    <a:pt x="117" y="18"/>
                    <a:pt x="104" y="31"/>
                  </a:cubicBezTo>
                  <a:cubicBezTo>
                    <a:pt x="90" y="42"/>
                    <a:pt x="81" y="56"/>
                    <a:pt x="71" y="71"/>
                  </a:cubicBezTo>
                  <a:lnTo>
                    <a:pt x="70" y="71"/>
                  </a:lnTo>
                  <a:cubicBezTo>
                    <a:pt x="62" y="77"/>
                    <a:pt x="55" y="84"/>
                    <a:pt x="47" y="90"/>
                  </a:cubicBezTo>
                  <a:cubicBezTo>
                    <a:pt x="40" y="98"/>
                    <a:pt x="33" y="106"/>
                    <a:pt x="26" y="117"/>
                  </a:cubicBezTo>
                  <a:cubicBezTo>
                    <a:pt x="21" y="126"/>
                    <a:pt x="16" y="138"/>
                    <a:pt x="10" y="149"/>
                  </a:cubicBezTo>
                  <a:cubicBezTo>
                    <a:pt x="3" y="167"/>
                    <a:pt x="1" y="186"/>
                    <a:pt x="2" y="205"/>
                  </a:cubicBezTo>
                  <a:cubicBezTo>
                    <a:pt x="1" y="217"/>
                    <a:pt x="2" y="228"/>
                    <a:pt x="3" y="241"/>
                  </a:cubicBezTo>
                  <a:cubicBezTo>
                    <a:pt x="3" y="254"/>
                    <a:pt x="8" y="265"/>
                    <a:pt x="13" y="274"/>
                  </a:cubicBezTo>
                  <a:cubicBezTo>
                    <a:pt x="16" y="285"/>
                    <a:pt x="21" y="294"/>
                    <a:pt x="28" y="301"/>
                  </a:cubicBezTo>
                  <a:cubicBezTo>
                    <a:pt x="35" y="312"/>
                    <a:pt x="43" y="319"/>
                    <a:pt x="54" y="326"/>
                  </a:cubicBezTo>
                  <a:cubicBezTo>
                    <a:pt x="60" y="336"/>
                    <a:pt x="66" y="350"/>
                    <a:pt x="75" y="361"/>
                  </a:cubicBezTo>
                  <a:cubicBezTo>
                    <a:pt x="85" y="369"/>
                    <a:pt x="96" y="377"/>
                    <a:pt x="108" y="384"/>
                  </a:cubicBezTo>
                  <a:cubicBezTo>
                    <a:pt x="124" y="393"/>
                    <a:pt x="141" y="397"/>
                    <a:pt x="159" y="397"/>
                  </a:cubicBezTo>
                  <a:cubicBezTo>
                    <a:pt x="167" y="397"/>
                    <a:pt x="175" y="396"/>
                    <a:pt x="184" y="395"/>
                  </a:cubicBezTo>
                  <a:lnTo>
                    <a:pt x="185" y="395"/>
                  </a:lnTo>
                  <a:cubicBezTo>
                    <a:pt x="197" y="389"/>
                    <a:pt x="210" y="384"/>
                    <a:pt x="223" y="380"/>
                  </a:cubicBezTo>
                  <a:cubicBezTo>
                    <a:pt x="241" y="368"/>
                    <a:pt x="258" y="353"/>
                    <a:pt x="271" y="334"/>
                  </a:cubicBezTo>
                  <a:cubicBezTo>
                    <a:pt x="280" y="321"/>
                    <a:pt x="288" y="308"/>
                    <a:pt x="294" y="293"/>
                  </a:cubicBezTo>
                  <a:cubicBezTo>
                    <a:pt x="306" y="269"/>
                    <a:pt x="314" y="244"/>
                    <a:pt x="315" y="218"/>
                  </a:cubicBezTo>
                  <a:cubicBezTo>
                    <a:pt x="315" y="199"/>
                    <a:pt x="318" y="183"/>
                    <a:pt x="318" y="164"/>
                  </a:cubicBezTo>
                  <a:cubicBezTo>
                    <a:pt x="314" y="149"/>
                    <a:pt x="313" y="132"/>
                    <a:pt x="308" y="117"/>
                  </a:cubicBezTo>
                  <a:cubicBezTo>
                    <a:pt x="304" y="95"/>
                    <a:pt x="294" y="75"/>
                    <a:pt x="279" y="56"/>
                  </a:cubicBezTo>
                  <a:cubicBezTo>
                    <a:pt x="269" y="37"/>
                    <a:pt x="253" y="23"/>
                    <a:pt x="235" y="14"/>
                  </a:cubicBezTo>
                  <a:lnTo>
                    <a:pt x="233" y="14"/>
                  </a:lnTo>
                  <a:cubicBezTo>
                    <a:pt x="217" y="4"/>
                    <a:pt x="200"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2"/>
            <p:cNvSpPr/>
            <p:nvPr/>
          </p:nvSpPr>
          <p:spPr>
            <a:xfrm>
              <a:off x="396988" y="2463089"/>
              <a:ext cx="19642" cy="15035"/>
            </a:xfrm>
            <a:custGeom>
              <a:avLst/>
              <a:gdLst/>
              <a:ahLst/>
              <a:cxnLst/>
              <a:rect l="l" t="t" r="r" b="b"/>
              <a:pathLst>
                <a:path w="469" h="359" extrusionOk="0">
                  <a:moveTo>
                    <a:pt x="186" y="1"/>
                  </a:moveTo>
                  <a:cubicBezTo>
                    <a:pt x="119" y="1"/>
                    <a:pt x="52" y="42"/>
                    <a:pt x="21" y="100"/>
                  </a:cubicBezTo>
                  <a:cubicBezTo>
                    <a:pt x="10" y="114"/>
                    <a:pt x="5" y="131"/>
                    <a:pt x="3" y="148"/>
                  </a:cubicBezTo>
                  <a:cubicBezTo>
                    <a:pt x="1" y="163"/>
                    <a:pt x="2" y="179"/>
                    <a:pt x="10" y="193"/>
                  </a:cubicBezTo>
                  <a:cubicBezTo>
                    <a:pt x="14" y="207"/>
                    <a:pt x="22" y="220"/>
                    <a:pt x="36" y="228"/>
                  </a:cubicBezTo>
                  <a:cubicBezTo>
                    <a:pt x="55" y="240"/>
                    <a:pt x="73" y="248"/>
                    <a:pt x="96" y="248"/>
                  </a:cubicBezTo>
                  <a:cubicBezTo>
                    <a:pt x="105" y="248"/>
                    <a:pt x="116" y="249"/>
                    <a:pt x="127" y="251"/>
                  </a:cubicBezTo>
                  <a:cubicBezTo>
                    <a:pt x="147" y="256"/>
                    <a:pt x="170" y="263"/>
                    <a:pt x="188" y="274"/>
                  </a:cubicBezTo>
                  <a:cubicBezTo>
                    <a:pt x="219" y="290"/>
                    <a:pt x="246" y="310"/>
                    <a:pt x="269" y="336"/>
                  </a:cubicBezTo>
                  <a:lnTo>
                    <a:pt x="261" y="328"/>
                  </a:lnTo>
                  <a:lnTo>
                    <a:pt x="261" y="328"/>
                  </a:lnTo>
                  <a:cubicBezTo>
                    <a:pt x="268" y="338"/>
                    <a:pt x="275" y="344"/>
                    <a:pt x="285" y="348"/>
                  </a:cubicBezTo>
                  <a:cubicBezTo>
                    <a:pt x="295" y="355"/>
                    <a:pt x="307" y="358"/>
                    <a:pt x="319" y="358"/>
                  </a:cubicBezTo>
                  <a:cubicBezTo>
                    <a:pt x="321" y="358"/>
                    <a:pt x="323" y="358"/>
                    <a:pt x="325" y="358"/>
                  </a:cubicBezTo>
                  <a:cubicBezTo>
                    <a:pt x="351" y="358"/>
                    <a:pt x="379" y="350"/>
                    <a:pt x="402" y="336"/>
                  </a:cubicBezTo>
                  <a:cubicBezTo>
                    <a:pt x="425" y="321"/>
                    <a:pt x="449" y="298"/>
                    <a:pt x="458" y="271"/>
                  </a:cubicBezTo>
                  <a:cubicBezTo>
                    <a:pt x="459" y="263"/>
                    <a:pt x="463" y="256"/>
                    <a:pt x="464" y="248"/>
                  </a:cubicBezTo>
                  <a:cubicBezTo>
                    <a:pt x="468" y="233"/>
                    <a:pt x="464" y="220"/>
                    <a:pt x="456" y="206"/>
                  </a:cubicBezTo>
                  <a:cubicBezTo>
                    <a:pt x="414" y="111"/>
                    <a:pt x="329" y="37"/>
                    <a:pt x="228" y="7"/>
                  </a:cubicBezTo>
                  <a:cubicBezTo>
                    <a:pt x="215" y="3"/>
                    <a:pt x="200" y="1"/>
                    <a:pt x="18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2"/>
            <p:cNvSpPr/>
            <p:nvPr/>
          </p:nvSpPr>
          <p:spPr>
            <a:xfrm>
              <a:off x="444814" y="2516067"/>
              <a:ext cx="21317" cy="17380"/>
            </a:xfrm>
            <a:custGeom>
              <a:avLst/>
              <a:gdLst/>
              <a:ahLst/>
              <a:cxnLst/>
              <a:rect l="l" t="t" r="r" b="b"/>
              <a:pathLst>
                <a:path w="509" h="415" extrusionOk="0">
                  <a:moveTo>
                    <a:pt x="315" y="1"/>
                  </a:moveTo>
                  <a:cubicBezTo>
                    <a:pt x="312" y="1"/>
                    <a:pt x="309" y="1"/>
                    <a:pt x="305" y="1"/>
                  </a:cubicBezTo>
                  <a:cubicBezTo>
                    <a:pt x="271" y="1"/>
                    <a:pt x="237" y="9"/>
                    <a:pt x="208" y="23"/>
                  </a:cubicBezTo>
                  <a:cubicBezTo>
                    <a:pt x="174" y="34"/>
                    <a:pt x="141" y="49"/>
                    <a:pt x="113" y="70"/>
                  </a:cubicBezTo>
                  <a:cubicBezTo>
                    <a:pt x="86" y="89"/>
                    <a:pt x="62" y="114"/>
                    <a:pt x="45" y="141"/>
                  </a:cubicBezTo>
                  <a:cubicBezTo>
                    <a:pt x="26" y="162"/>
                    <a:pt x="12" y="190"/>
                    <a:pt x="6" y="218"/>
                  </a:cubicBezTo>
                  <a:lnTo>
                    <a:pt x="0" y="271"/>
                  </a:lnTo>
                  <a:cubicBezTo>
                    <a:pt x="4" y="306"/>
                    <a:pt x="18" y="337"/>
                    <a:pt x="45" y="362"/>
                  </a:cubicBezTo>
                  <a:cubicBezTo>
                    <a:pt x="60" y="373"/>
                    <a:pt x="73" y="382"/>
                    <a:pt x="88" y="393"/>
                  </a:cubicBezTo>
                  <a:cubicBezTo>
                    <a:pt x="123" y="408"/>
                    <a:pt x="157" y="415"/>
                    <a:pt x="193" y="415"/>
                  </a:cubicBezTo>
                  <a:cubicBezTo>
                    <a:pt x="197" y="415"/>
                    <a:pt x="200" y="415"/>
                    <a:pt x="203" y="415"/>
                  </a:cubicBezTo>
                  <a:cubicBezTo>
                    <a:pt x="237" y="415"/>
                    <a:pt x="271" y="406"/>
                    <a:pt x="302" y="393"/>
                  </a:cubicBezTo>
                  <a:cubicBezTo>
                    <a:pt x="336" y="382"/>
                    <a:pt x="367" y="367"/>
                    <a:pt x="397" y="345"/>
                  </a:cubicBezTo>
                  <a:cubicBezTo>
                    <a:pt x="424" y="326"/>
                    <a:pt x="446" y="303"/>
                    <a:pt x="465" y="276"/>
                  </a:cubicBezTo>
                  <a:cubicBezTo>
                    <a:pt x="483" y="253"/>
                    <a:pt x="496" y="226"/>
                    <a:pt x="503" y="198"/>
                  </a:cubicBezTo>
                  <a:lnTo>
                    <a:pt x="508" y="145"/>
                  </a:lnTo>
                  <a:cubicBezTo>
                    <a:pt x="506" y="110"/>
                    <a:pt x="489" y="80"/>
                    <a:pt x="465" y="54"/>
                  </a:cubicBezTo>
                  <a:cubicBezTo>
                    <a:pt x="449" y="43"/>
                    <a:pt x="435" y="34"/>
                    <a:pt x="420" y="23"/>
                  </a:cubicBezTo>
                  <a:cubicBezTo>
                    <a:pt x="387" y="8"/>
                    <a:pt x="352" y="1"/>
                    <a:pt x="3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494065" y="2567160"/>
              <a:ext cx="20228" cy="15454"/>
            </a:xfrm>
            <a:custGeom>
              <a:avLst/>
              <a:gdLst/>
              <a:ahLst/>
              <a:cxnLst/>
              <a:rect l="l" t="t" r="r" b="b"/>
              <a:pathLst>
                <a:path w="483" h="369" extrusionOk="0">
                  <a:moveTo>
                    <a:pt x="288" y="0"/>
                  </a:moveTo>
                  <a:cubicBezTo>
                    <a:pt x="275" y="0"/>
                    <a:pt x="262" y="1"/>
                    <a:pt x="249" y="3"/>
                  </a:cubicBezTo>
                  <a:cubicBezTo>
                    <a:pt x="229" y="8"/>
                    <a:pt x="207" y="13"/>
                    <a:pt x="187" y="19"/>
                  </a:cubicBezTo>
                  <a:cubicBezTo>
                    <a:pt x="146" y="32"/>
                    <a:pt x="111" y="53"/>
                    <a:pt x="78" y="80"/>
                  </a:cubicBezTo>
                  <a:cubicBezTo>
                    <a:pt x="64" y="93"/>
                    <a:pt x="52" y="107"/>
                    <a:pt x="39" y="122"/>
                  </a:cubicBezTo>
                  <a:cubicBezTo>
                    <a:pt x="29" y="135"/>
                    <a:pt x="21" y="150"/>
                    <a:pt x="14" y="168"/>
                  </a:cubicBezTo>
                  <a:cubicBezTo>
                    <a:pt x="2" y="198"/>
                    <a:pt x="1" y="230"/>
                    <a:pt x="10" y="260"/>
                  </a:cubicBezTo>
                  <a:cubicBezTo>
                    <a:pt x="14" y="276"/>
                    <a:pt x="22" y="291"/>
                    <a:pt x="35" y="303"/>
                  </a:cubicBezTo>
                  <a:cubicBezTo>
                    <a:pt x="51" y="324"/>
                    <a:pt x="70" y="337"/>
                    <a:pt x="96" y="345"/>
                  </a:cubicBezTo>
                  <a:cubicBezTo>
                    <a:pt x="119" y="359"/>
                    <a:pt x="146" y="366"/>
                    <a:pt x="174" y="367"/>
                  </a:cubicBezTo>
                  <a:cubicBezTo>
                    <a:pt x="183" y="368"/>
                    <a:pt x="192" y="369"/>
                    <a:pt x="200" y="369"/>
                  </a:cubicBezTo>
                  <a:cubicBezTo>
                    <a:pt x="223" y="369"/>
                    <a:pt x="246" y="365"/>
                    <a:pt x="268" y="359"/>
                  </a:cubicBezTo>
                  <a:cubicBezTo>
                    <a:pt x="300" y="354"/>
                    <a:pt x="330" y="341"/>
                    <a:pt x="360" y="325"/>
                  </a:cubicBezTo>
                  <a:cubicBezTo>
                    <a:pt x="395" y="306"/>
                    <a:pt x="424" y="279"/>
                    <a:pt x="448" y="249"/>
                  </a:cubicBezTo>
                  <a:lnTo>
                    <a:pt x="473" y="203"/>
                  </a:lnTo>
                  <a:cubicBezTo>
                    <a:pt x="482" y="171"/>
                    <a:pt x="482" y="138"/>
                    <a:pt x="473" y="107"/>
                  </a:cubicBezTo>
                  <a:cubicBezTo>
                    <a:pt x="466" y="83"/>
                    <a:pt x="452" y="62"/>
                    <a:pt x="432" y="49"/>
                  </a:cubicBezTo>
                  <a:cubicBezTo>
                    <a:pt x="414" y="30"/>
                    <a:pt x="394" y="19"/>
                    <a:pt x="367" y="12"/>
                  </a:cubicBezTo>
                  <a:cubicBezTo>
                    <a:pt x="341" y="4"/>
                    <a:pt x="315" y="0"/>
                    <a:pt x="28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546582" y="2565275"/>
              <a:ext cx="32750" cy="25128"/>
            </a:xfrm>
            <a:custGeom>
              <a:avLst/>
              <a:gdLst/>
              <a:ahLst/>
              <a:cxnLst/>
              <a:rect l="l" t="t" r="r" b="b"/>
              <a:pathLst>
                <a:path w="782" h="600" extrusionOk="0">
                  <a:moveTo>
                    <a:pt x="524" y="0"/>
                  </a:moveTo>
                  <a:cubicBezTo>
                    <a:pt x="338" y="0"/>
                    <a:pt x="143" y="88"/>
                    <a:pt x="64" y="268"/>
                  </a:cubicBezTo>
                  <a:cubicBezTo>
                    <a:pt x="1" y="414"/>
                    <a:pt x="78" y="599"/>
                    <a:pt x="258" y="599"/>
                  </a:cubicBezTo>
                  <a:cubicBezTo>
                    <a:pt x="443" y="599"/>
                    <a:pt x="639" y="511"/>
                    <a:pt x="716" y="331"/>
                  </a:cubicBezTo>
                  <a:cubicBezTo>
                    <a:pt x="782" y="186"/>
                    <a:pt x="703" y="0"/>
                    <a:pt x="52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394433" y="2551790"/>
              <a:ext cx="33965" cy="46194"/>
            </a:xfrm>
            <a:custGeom>
              <a:avLst/>
              <a:gdLst/>
              <a:ahLst/>
              <a:cxnLst/>
              <a:rect l="l" t="t" r="r" b="b"/>
              <a:pathLst>
                <a:path w="811" h="1103" extrusionOk="0">
                  <a:moveTo>
                    <a:pt x="451" y="0"/>
                  </a:moveTo>
                  <a:cubicBezTo>
                    <a:pt x="414" y="0"/>
                    <a:pt x="378" y="9"/>
                    <a:pt x="344" y="27"/>
                  </a:cubicBezTo>
                  <a:cubicBezTo>
                    <a:pt x="287" y="41"/>
                    <a:pt x="239" y="71"/>
                    <a:pt x="197" y="116"/>
                  </a:cubicBezTo>
                  <a:cubicBezTo>
                    <a:pt x="147" y="162"/>
                    <a:pt x="111" y="216"/>
                    <a:pt x="83" y="277"/>
                  </a:cubicBezTo>
                  <a:cubicBezTo>
                    <a:pt x="45" y="340"/>
                    <a:pt x="22" y="407"/>
                    <a:pt x="12" y="481"/>
                  </a:cubicBezTo>
                  <a:cubicBezTo>
                    <a:pt x="9" y="529"/>
                    <a:pt x="3" y="578"/>
                    <a:pt x="1" y="627"/>
                  </a:cubicBezTo>
                  <a:cubicBezTo>
                    <a:pt x="1" y="718"/>
                    <a:pt x="21" y="803"/>
                    <a:pt x="58" y="887"/>
                  </a:cubicBezTo>
                  <a:cubicBezTo>
                    <a:pt x="79" y="921"/>
                    <a:pt x="100" y="952"/>
                    <a:pt x="121" y="986"/>
                  </a:cubicBezTo>
                  <a:cubicBezTo>
                    <a:pt x="172" y="1045"/>
                    <a:pt x="233" y="1081"/>
                    <a:pt x="307" y="1097"/>
                  </a:cubicBezTo>
                  <a:cubicBezTo>
                    <a:pt x="324" y="1101"/>
                    <a:pt x="342" y="1103"/>
                    <a:pt x="358" y="1103"/>
                  </a:cubicBezTo>
                  <a:cubicBezTo>
                    <a:pt x="396" y="1103"/>
                    <a:pt x="432" y="1094"/>
                    <a:pt x="466" y="1079"/>
                  </a:cubicBezTo>
                  <a:cubicBezTo>
                    <a:pt x="524" y="1064"/>
                    <a:pt x="571" y="1032"/>
                    <a:pt x="613" y="988"/>
                  </a:cubicBezTo>
                  <a:cubicBezTo>
                    <a:pt x="662" y="943"/>
                    <a:pt x="700" y="889"/>
                    <a:pt x="727" y="828"/>
                  </a:cubicBezTo>
                  <a:cubicBezTo>
                    <a:pt x="764" y="765"/>
                    <a:pt x="788" y="698"/>
                    <a:pt x="798" y="624"/>
                  </a:cubicBezTo>
                  <a:cubicBezTo>
                    <a:pt x="802" y="576"/>
                    <a:pt x="807" y="525"/>
                    <a:pt x="810" y="477"/>
                  </a:cubicBezTo>
                  <a:cubicBezTo>
                    <a:pt x="810" y="383"/>
                    <a:pt x="790" y="299"/>
                    <a:pt x="753" y="216"/>
                  </a:cubicBezTo>
                  <a:cubicBezTo>
                    <a:pt x="730" y="182"/>
                    <a:pt x="710" y="150"/>
                    <a:pt x="688" y="116"/>
                  </a:cubicBezTo>
                  <a:cubicBezTo>
                    <a:pt x="639" y="58"/>
                    <a:pt x="578" y="21"/>
                    <a:pt x="504" y="6"/>
                  </a:cubicBezTo>
                  <a:cubicBezTo>
                    <a:pt x="486" y="2"/>
                    <a:pt x="468" y="0"/>
                    <a:pt x="45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2"/>
            <p:cNvSpPr/>
            <p:nvPr/>
          </p:nvSpPr>
          <p:spPr>
            <a:xfrm>
              <a:off x="580378" y="2621645"/>
              <a:ext cx="36184" cy="30782"/>
            </a:xfrm>
            <a:custGeom>
              <a:avLst/>
              <a:gdLst/>
              <a:ahLst/>
              <a:cxnLst/>
              <a:rect l="l" t="t" r="r" b="b"/>
              <a:pathLst>
                <a:path w="864" h="735" extrusionOk="0">
                  <a:moveTo>
                    <a:pt x="471" y="0"/>
                  </a:moveTo>
                  <a:cubicBezTo>
                    <a:pt x="126" y="0"/>
                    <a:pt x="0" y="735"/>
                    <a:pt x="391" y="735"/>
                  </a:cubicBezTo>
                  <a:cubicBezTo>
                    <a:pt x="736" y="734"/>
                    <a:pt x="864" y="0"/>
                    <a:pt x="47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0"/>
        <p:cNvGrpSpPr/>
        <p:nvPr/>
      </p:nvGrpSpPr>
      <p:grpSpPr>
        <a:xfrm>
          <a:off x="0" y="0"/>
          <a:ext cx="0" cy="0"/>
          <a:chOff x="0" y="0"/>
          <a:chExt cx="0" cy="0"/>
        </a:xfrm>
      </p:grpSpPr>
      <p:sp>
        <p:nvSpPr>
          <p:cNvPr id="421" name="Google Shape;421;p23"/>
          <p:cNvSpPr/>
          <p:nvPr/>
        </p:nvSpPr>
        <p:spPr>
          <a:xfrm>
            <a:off x="188400" y="116100"/>
            <a:ext cx="8767200" cy="4911300"/>
          </a:xfrm>
          <a:prstGeom prst="roundRect">
            <a:avLst>
              <a:gd name="adj" fmla="val 3108"/>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3"/>
          <p:cNvSpPr/>
          <p:nvPr/>
        </p:nvSpPr>
        <p:spPr>
          <a:xfrm>
            <a:off x="0" y="0"/>
            <a:ext cx="4165939" cy="1418167"/>
          </a:xfrm>
          <a:custGeom>
            <a:avLst/>
            <a:gdLst/>
            <a:ahLst/>
            <a:cxnLst/>
            <a:rect l="l" t="t" r="r" b="b"/>
            <a:pathLst>
              <a:path w="59365" h="20209" extrusionOk="0">
                <a:moveTo>
                  <a:pt x="0" y="0"/>
                </a:moveTo>
                <a:lnTo>
                  <a:pt x="0" y="17188"/>
                </a:lnTo>
                <a:cubicBezTo>
                  <a:pt x="518" y="17391"/>
                  <a:pt x="1043" y="17581"/>
                  <a:pt x="1573" y="17753"/>
                </a:cubicBezTo>
                <a:cubicBezTo>
                  <a:pt x="3010" y="18224"/>
                  <a:pt x="4489" y="18535"/>
                  <a:pt x="5970" y="18828"/>
                </a:cubicBezTo>
                <a:cubicBezTo>
                  <a:pt x="9153" y="19460"/>
                  <a:pt x="12379" y="19899"/>
                  <a:pt x="15619" y="20132"/>
                </a:cubicBezTo>
                <a:cubicBezTo>
                  <a:pt x="16269" y="20179"/>
                  <a:pt x="16913" y="20209"/>
                  <a:pt x="17555" y="20209"/>
                </a:cubicBezTo>
                <a:cubicBezTo>
                  <a:pt x="18405" y="20209"/>
                  <a:pt x="19252" y="20157"/>
                  <a:pt x="20106" y="20024"/>
                </a:cubicBezTo>
                <a:cubicBezTo>
                  <a:pt x="21577" y="19793"/>
                  <a:pt x="23020" y="19408"/>
                  <a:pt x="24440" y="18965"/>
                </a:cubicBezTo>
                <a:cubicBezTo>
                  <a:pt x="25861" y="18523"/>
                  <a:pt x="27261" y="18019"/>
                  <a:pt x="28672" y="17546"/>
                </a:cubicBezTo>
                <a:cubicBezTo>
                  <a:pt x="29846" y="17150"/>
                  <a:pt x="31032" y="16796"/>
                  <a:pt x="32217" y="16438"/>
                </a:cubicBezTo>
                <a:cubicBezTo>
                  <a:pt x="34706" y="15686"/>
                  <a:pt x="37211" y="14925"/>
                  <a:pt x="39566" y="13808"/>
                </a:cubicBezTo>
                <a:cubicBezTo>
                  <a:pt x="40650" y="13296"/>
                  <a:pt x="41708" y="12702"/>
                  <a:pt x="42673" y="11982"/>
                </a:cubicBezTo>
                <a:cubicBezTo>
                  <a:pt x="43208" y="11585"/>
                  <a:pt x="43694" y="11130"/>
                  <a:pt x="44218" y="10718"/>
                </a:cubicBezTo>
                <a:cubicBezTo>
                  <a:pt x="44790" y="10266"/>
                  <a:pt x="45392" y="9849"/>
                  <a:pt x="46012" y="9462"/>
                </a:cubicBezTo>
                <a:cubicBezTo>
                  <a:pt x="48445" y="7943"/>
                  <a:pt x="51154" y="6953"/>
                  <a:pt x="53752" y="5768"/>
                </a:cubicBezTo>
                <a:cubicBezTo>
                  <a:pt x="55287" y="5070"/>
                  <a:pt x="56701" y="4014"/>
                  <a:pt x="57853" y="2792"/>
                </a:cubicBezTo>
                <a:cubicBezTo>
                  <a:pt x="58493" y="2112"/>
                  <a:pt x="59364" y="1035"/>
                  <a:pt x="59341" y="0"/>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3"/>
          <p:cNvSpPr/>
          <p:nvPr/>
        </p:nvSpPr>
        <p:spPr>
          <a:xfrm rot="10800000" flipH="1">
            <a:off x="6886225" y="743386"/>
            <a:ext cx="2257790" cy="4400145"/>
          </a:xfrm>
          <a:custGeom>
            <a:avLst/>
            <a:gdLst/>
            <a:ahLst/>
            <a:cxnLst/>
            <a:rect l="l" t="t" r="r" b="b"/>
            <a:pathLst>
              <a:path w="26287" h="51230" extrusionOk="0">
                <a:moveTo>
                  <a:pt x="1" y="0"/>
                </a:moveTo>
                <a:cubicBezTo>
                  <a:pt x="299" y="667"/>
                  <a:pt x="653" y="1308"/>
                  <a:pt x="1086" y="1901"/>
                </a:cubicBezTo>
                <a:cubicBezTo>
                  <a:pt x="2045" y="3209"/>
                  <a:pt x="3314" y="4076"/>
                  <a:pt x="4825" y="4636"/>
                </a:cubicBezTo>
                <a:cubicBezTo>
                  <a:pt x="6349" y="5199"/>
                  <a:pt x="7965" y="5497"/>
                  <a:pt x="9454" y="6152"/>
                </a:cubicBezTo>
                <a:cubicBezTo>
                  <a:pt x="10962" y="6815"/>
                  <a:pt x="12479" y="7535"/>
                  <a:pt x="13895" y="8375"/>
                </a:cubicBezTo>
                <a:cubicBezTo>
                  <a:pt x="15313" y="9217"/>
                  <a:pt x="16719" y="10263"/>
                  <a:pt x="17580" y="11703"/>
                </a:cubicBezTo>
                <a:cubicBezTo>
                  <a:pt x="19106" y="14261"/>
                  <a:pt x="18903" y="17485"/>
                  <a:pt x="18132" y="20249"/>
                </a:cubicBezTo>
                <a:cubicBezTo>
                  <a:pt x="17743" y="21649"/>
                  <a:pt x="17187" y="23007"/>
                  <a:pt x="16456" y="24267"/>
                </a:cubicBezTo>
                <a:cubicBezTo>
                  <a:pt x="15651" y="25655"/>
                  <a:pt x="14707" y="26963"/>
                  <a:pt x="13859" y="28325"/>
                </a:cubicBezTo>
                <a:cubicBezTo>
                  <a:pt x="13073" y="29581"/>
                  <a:pt x="12334" y="30887"/>
                  <a:pt x="11840" y="32288"/>
                </a:cubicBezTo>
                <a:cubicBezTo>
                  <a:pt x="11346" y="33691"/>
                  <a:pt x="11144" y="35171"/>
                  <a:pt x="11229" y="36657"/>
                </a:cubicBezTo>
                <a:cubicBezTo>
                  <a:pt x="11401" y="39680"/>
                  <a:pt x="12582" y="42471"/>
                  <a:pt x="14737" y="44606"/>
                </a:cubicBezTo>
                <a:cubicBezTo>
                  <a:pt x="16739" y="46589"/>
                  <a:pt x="19276" y="47942"/>
                  <a:pt x="21792" y="49150"/>
                </a:cubicBezTo>
                <a:cubicBezTo>
                  <a:pt x="23273" y="49862"/>
                  <a:pt x="24762" y="50595"/>
                  <a:pt x="26287" y="51230"/>
                </a:cubicBezTo>
                <a:lnTo>
                  <a:pt x="26287"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3"/>
          <p:cNvSpPr/>
          <p:nvPr/>
        </p:nvSpPr>
        <p:spPr>
          <a:xfrm rot="-5400000">
            <a:off x="821749" y="3192436"/>
            <a:ext cx="1129354" cy="2772813"/>
          </a:xfrm>
          <a:custGeom>
            <a:avLst/>
            <a:gdLst/>
            <a:ahLst/>
            <a:cxnLst/>
            <a:rect l="l" t="t" r="r" b="b"/>
            <a:pathLst>
              <a:path w="17631" h="43288" extrusionOk="0">
                <a:moveTo>
                  <a:pt x="1" y="1"/>
                </a:moveTo>
                <a:lnTo>
                  <a:pt x="1" y="43288"/>
                </a:lnTo>
                <a:lnTo>
                  <a:pt x="3" y="43288"/>
                </a:lnTo>
                <a:cubicBezTo>
                  <a:pt x="338" y="43197"/>
                  <a:pt x="674" y="43106"/>
                  <a:pt x="1002" y="42992"/>
                </a:cubicBezTo>
                <a:cubicBezTo>
                  <a:pt x="1542" y="42808"/>
                  <a:pt x="2060" y="42567"/>
                  <a:pt x="2559" y="42294"/>
                </a:cubicBezTo>
                <a:cubicBezTo>
                  <a:pt x="3577" y="41740"/>
                  <a:pt x="4519" y="41054"/>
                  <a:pt x="5381" y="40285"/>
                </a:cubicBezTo>
                <a:cubicBezTo>
                  <a:pt x="6196" y="39557"/>
                  <a:pt x="7000" y="38766"/>
                  <a:pt x="7540" y="37809"/>
                </a:cubicBezTo>
                <a:cubicBezTo>
                  <a:pt x="8023" y="36949"/>
                  <a:pt x="8283" y="35997"/>
                  <a:pt x="8535" y="35050"/>
                </a:cubicBezTo>
                <a:cubicBezTo>
                  <a:pt x="8789" y="34104"/>
                  <a:pt x="9042" y="33137"/>
                  <a:pt x="9540" y="32283"/>
                </a:cubicBezTo>
                <a:cubicBezTo>
                  <a:pt x="9956" y="31569"/>
                  <a:pt x="10509" y="30942"/>
                  <a:pt x="11107" y="30379"/>
                </a:cubicBezTo>
                <a:cubicBezTo>
                  <a:pt x="12327" y="29230"/>
                  <a:pt x="13738" y="28298"/>
                  <a:pt x="14926" y="27112"/>
                </a:cubicBezTo>
                <a:cubicBezTo>
                  <a:pt x="15507" y="26533"/>
                  <a:pt x="16031" y="25886"/>
                  <a:pt x="16421" y="25161"/>
                </a:cubicBezTo>
                <a:cubicBezTo>
                  <a:pt x="16874" y="24318"/>
                  <a:pt x="17108" y="23378"/>
                  <a:pt x="17264" y="22440"/>
                </a:cubicBezTo>
                <a:cubicBezTo>
                  <a:pt x="17630" y="20232"/>
                  <a:pt x="17465" y="17938"/>
                  <a:pt x="16909" y="15776"/>
                </a:cubicBezTo>
                <a:cubicBezTo>
                  <a:pt x="16646" y="14759"/>
                  <a:pt x="16302" y="13751"/>
                  <a:pt x="15826" y="12815"/>
                </a:cubicBezTo>
                <a:cubicBezTo>
                  <a:pt x="15372" y="11927"/>
                  <a:pt x="14808" y="11102"/>
                  <a:pt x="14172" y="10333"/>
                </a:cubicBezTo>
                <a:cubicBezTo>
                  <a:pt x="12865" y="8744"/>
                  <a:pt x="11278" y="7413"/>
                  <a:pt x="9646" y="6172"/>
                </a:cubicBezTo>
                <a:cubicBezTo>
                  <a:pt x="8836" y="5556"/>
                  <a:pt x="8012" y="4956"/>
                  <a:pt x="7189" y="4359"/>
                </a:cubicBezTo>
                <a:cubicBezTo>
                  <a:pt x="6414" y="3799"/>
                  <a:pt x="5652" y="3223"/>
                  <a:pt x="4859" y="2688"/>
                </a:cubicBezTo>
                <a:cubicBezTo>
                  <a:pt x="3333" y="1655"/>
                  <a:pt x="1710" y="706"/>
                  <a:pt x="1" y="1"/>
                </a:cubicBez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5" name="Google Shape;425;p23"/>
          <p:cNvGrpSpPr/>
          <p:nvPr/>
        </p:nvGrpSpPr>
        <p:grpSpPr>
          <a:xfrm>
            <a:off x="495075" y="2569819"/>
            <a:ext cx="440051" cy="616742"/>
            <a:chOff x="105800" y="3802189"/>
            <a:chExt cx="245372" cy="343915"/>
          </a:xfrm>
        </p:grpSpPr>
        <p:sp>
          <p:nvSpPr>
            <p:cNvPr id="426" name="Google Shape;426;p23"/>
            <p:cNvSpPr/>
            <p:nvPr/>
          </p:nvSpPr>
          <p:spPr>
            <a:xfrm>
              <a:off x="105800" y="4099073"/>
              <a:ext cx="39786" cy="47031"/>
            </a:xfrm>
            <a:custGeom>
              <a:avLst/>
              <a:gdLst/>
              <a:ahLst/>
              <a:cxnLst/>
              <a:rect l="l" t="t" r="r" b="b"/>
              <a:pathLst>
                <a:path w="950" h="1123" extrusionOk="0">
                  <a:moveTo>
                    <a:pt x="592" y="0"/>
                  </a:moveTo>
                  <a:cubicBezTo>
                    <a:pt x="574" y="0"/>
                    <a:pt x="557" y="2"/>
                    <a:pt x="539" y="4"/>
                  </a:cubicBezTo>
                  <a:cubicBezTo>
                    <a:pt x="460" y="18"/>
                    <a:pt x="387" y="50"/>
                    <a:pt x="322" y="99"/>
                  </a:cubicBezTo>
                  <a:cubicBezTo>
                    <a:pt x="248" y="156"/>
                    <a:pt x="187" y="225"/>
                    <a:pt x="139" y="305"/>
                  </a:cubicBezTo>
                  <a:cubicBezTo>
                    <a:pt x="103" y="368"/>
                    <a:pt x="78" y="435"/>
                    <a:pt x="62" y="505"/>
                  </a:cubicBezTo>
                  <a:cubicBezTo>
                    <a:pt x="46" y="543"/>
                    <a:pt x="32" y="579"/>
                    <a:pt x="25" y="618"/>
                  </a:cubicBezTo>
                  <a:cubicBezTo>
                    <a:pt x="5" y="679"/>
                    <a:pt x="1" y="742"/>
                    <a:pt x="8" y="808"/>
                  </a:cubicBezTo>
                  <a:cubicBezTo>
                    <a:pt x="9" y="868"/>
                    <a:pt x="25" y="919"/>
                    <a:pt x="58" y="967"/>
                  </a:cubicBezTo>
                  <a:cubicBezTo>
                    <a:pt x="78" y="1017"/>
                    <a:pt x="113" y="1055"/>
                    <a:pt x="164" y="1082"/>
                  </a:cubicBezTo>
                  <a:cubicBezTo>
                    <a:pt x="195" y="1094"/>
                    <a:pt x="229" y="1107"/>
                    <a:pt x="261" y="1119"/>
                  </a:cubicBezTo>
                  <a:cubicBezTo>
                    <a:pt x="279" y="1121"/>
                    <a:pt x="297" y="1122"/>
                    <a:pt x="315" y="1122"/>
                  </a:cubicBezTo>
                  <a:cubicBezTo>
                    <a:pt x="371" y="1122"/>
                    <a:pt x="426" y="1111"/>
                    <a:pt x="478" y="1086"/>
                  </a:cubicBezTo>
                  <a:cubicBezTo>
                    <a:pt x="513" y="1066"/>
                    <a:pt x="550" y="1044"/>
                    <a:pt x="585" y="1024"/>
                  </a:cubicBezTo>
                  <a:cubicBezTo>
                    <a:pt x="622" y="994"/>
                    <a:pt x="656" y="964"/>
                    <a:pt x="687" y="929"/>
                  </a:cubicBezTo>
                  <a:cubicBezTo>
                    <a:pt x="713" y="909"/>
                    <a:pt x="737" y="886"/>
                    <a:pt x="757" y="858"/>
                  </a:cubicBezTo>
                  <a:lnTo>
                    <a:pt x="760" y="857"/>
                  </a:lnTo>
                  <a:cubicBezTo>
                    <a:pt x="764" y="850"/>
                    <a:pt x="839" y="749"/>
                    <a:pt x="843" y="742"/>
                  </a:cubicBezTo>
                  <a:cubicBezTo>
                    <a:pt x="868" y="701"/>
                    <a:pt x="897" y="632"/>
                    <a:pt x="904" y="612"/>
                  </a:cubicBezTo>
                  <a:cubicBezTo>
                    <a:pt x="938" y="517"/>
                    <a:pt x="936" y="499"/>
                    <a:pt x="938" y="418"/>
                  </a:cubicBezTo>
                  <a:cubicBezTo>
                    <a:pt x="943" y="353"/>
                    <a:pt x="950" y="313"/>
                    <a:pt x="917" y="244"/>
                  </a:cubicBezTo>
                  <a:cubicBezTo>
                    <a:pt x="909" y="227"/>
                    <a:pt x="901" y="212"/>
                    <a:pt x="890" y="197"/>
                  </a:cubicBezTo>
                  <a:cubicBezTo>
                    <a:pt x="882" y="179"/>
                    <a:pt x="874" y="164"/>
                    <a:pt x="863" y="149"/>
                  </a:cubicBezTo>
                  <a:cubicBezTo>
                    <a:pt x="858" y="143"/>
                    <a:pt x="852" y="136"/>
                    <a:pt x="847" y="129"/>
                  </a:cubicBezTo>
                  <a:cubicBezTo>
                    <a:pt x="818" y="103"/>
                    <a:pt x="788" y="76"/>
                    <a:pt x="760" y="52"/>
                  </a:cubicBezTo>
                  <a:cubicBezTo>
                    <a:pt x="755" y="49"/>
                    <a:pt x="749" y="44"/>
                    <a:pt x="745" y="41"/>
                  </a:cubicBezTo>
                  <a:cubicBezTo>
                    <a:pt x="696" y="13"/>
                    <a:pt x="645" y="0"/>
                    <a:pt x="59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3"/>
            <p:cNvSpPr/>
            <p:nvPr/>
          </p:nvSpPr>
          <p:spPr>
            <a:xfrm>
              <a:off x="167991" y="4056775"/>
              <a:ext cx="32206" cy="31452"/>
            </a:xfrm>
            <a:custGeom>
              <a:avLst/>
              <a:gdLst/>
              <a:ahLst/>
              <a:cxnLst/>
              <a:rect l="l" t="t" r="r" b="b"/>
              <a:pathLst>
                <a:path w="769" h="751" extrusionOk="0">
                  <a:moveTo>
                    <a:pt x="410" y="0"/>
                  </a:moveTo>
                  <a:cubicBezTo>
                    <a:pt x="45" y="0"/>
                    <a:pt x="0" y="750"/>
                    <a:pt x="359" y="750"/>
                  </a:cubicBezTo>
                  <a:cubicBezTo>
                    <a:pt x="723" y="750"/>
                    <a:pt x="769" y="0"/>
                    <a:pt x="4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152370" y="4004258"/>
              <a:ext cx="33881" cy="23955"/>
            </a:xfrm>
            <a:custGeom>
              <a:avLst/>
              <a:gdLst/>
              <a:ahLst/>
              <a:cxnLst/>
              <a:rect l="l" t="t" r="r" b="b"/>
              <a:pathLst>
                <a:path w="809" h="572" extrusionOk="0">
                  <a:moveTo>
                    <a:pt x="501" y="0"/>
                  </a:moveTo>
                  <a:cubicBezTo>
                    <a:pt x="326" y="0"/>
                    <a:pt x="109" y="90"/>
                    <a:pt x="53" y="272"/>
                  </a:cubicBezTo>
                  <a:cubicBezTo>
                    <a:pt x="0" y="441"/>
                    <a:pt x="146" y="571"/>
                    <a:pt x="308" y="571"/>
                  </a:cubicBezTo>
                  <a:cubicBezTo>
                    <a:pt x="483" y="571"/>
                    <a:pt x="700" y="482"/>
                    <a:pt x="756" y="300"/>
                  </a:cubicBezTo>
                  <a:cubicBezTo>
                    <a:pt x="808" y="132"/>
                    <a:pt x="665" y="0"/>
                    <a:pt x="5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254682" y="3897716"/>
              <a:ext cx="6826" cy="6156"/>
            </a:xfrm>
            <a:custGeom>
              <a:avLst/>
              <a:gdLst/>
              <a:ahLst/>
              <a:cxnLst/>
              <a:rect l="l" t="t" r="r" b="b"/>
              <a:pathLst>
                <a:path w="163" h="147" extrusionOk="0">
                  <a:moveTo>
                    <a:pt x="94" y="0"/>
                  </a:moveTo>
                  <a:cubicBezTo>
                    <a:pt x="22" y="0"/>
                    <a:pt x="0" y="146"/>
                    <a:pt x="68" y="146"/>
                  </a:cubicBezTo>
                  <a:cubicBezTo>
                    <a:pt x="68" y="146"/>
                    <a:pt x="69" y="146"/>
                    <a:pt x="69" y="146"/>
                  </a:cubicBezTo>
                  <a:cubicBezTo>
                    <a:pt x="141" y="146"/>
                    <a:pt x="163" y="0"/>
                    <a:pt x="9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324913" y="3888796"/>
              <a:ext cx="26259" cy="29944"/>
            </a:xfrm>
            <a:custGeom>
              <a:avLst/>
              <a:gdLst/>
              <a:ahLst/>
              <a:cxnLst/>
              <a:rect l="l" t="t" r="r" b="b"/>
              <a:pathLst>
                <a:path w="627" h="715" extrusionOk="0">
                  <a:moveTo>
                    <a:pt x="407" y="0"/>
                  </a:moveTo>
                  <a:cubicBezTo>
                    <a:pt x="220" y="0"/>
                    <a:pt x="79" y="163"/>
                    <a:pt x="34" y="334"/>
                  </a:cubicBezTo>
                  <a:cubicBezTo>
                    <a:pt x="0" y="468"/>
                    <a:pt x="31" y="715"/>
                    <a:pt x="218" y="715"/>
                  </a:cubicBezTo>
                  <a:cubicBezTo>
                    <a:pt x="404" y="715"/>
                    <a:pt x="545" y="552"/>
                    <a:pt x="591" y="381"/>
                  </a:cubicBezTo>
                  <a:cubicBezTo>
                    <a:pt x="626" y="250"/>
                    <a:pt x="594" y="0"/>
                    <a:pt x="40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3"/>
            <p:cNvSpPr/>
            <p:nvPr/>
          </p:nvSpPr>
          <p:spPr>
            <a:xfrm>
              <a:off x="275203" y="3977874"/>
              <a:ext cx="13192" cy="11726"/>
            </a:xfrm>
            <a:custGeom>
              <a:avLst/>
              <a:gdLst/>
              <a:ahLst/>
              <a:cxnLst/>
              <a:rect l="l" t="t" r="r" b="b"/>
              <a:pathLst>
                <a:path w="315" h="280" extrusionOk="0">
                  <a:moveTo>
                    <a:pt x="184" y="0"/>
                  </a:moveTo>
                  <a:cubicBezTo>
                    <a:pt x="46" y="0"/>
                    <a:pt x="1" y="279"/>
                    <a:pt x="132" y="279"/>
                  </a:cubicBezTo>
                  <a:cubicBezTo>
                    <a:pt x="269" y="279"/>
                    <a:pt x="314" y="0"/>
                    <a:pt x="18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3"/>
            <p:cNvSpPr/>
            <p:nvPr/>
          </p:nvSpPr>
          <p:spPr>
            <a:xfrm>
              <a:off x="303932" y="3802189"/>
              <a:ext cx="32666" cy="31452"/>
            </a:xfrm>
            <a:custGeom>
              <a:avLst/>
              <a:gdLst/>
              <a:ahLst/>
              <a:cxnLst/>
              <a:rect l="l" t="t" r="r" b="b"/>
              <a:pathLst>
                <a:path w="780" h="751" extrusionOk="0">
                  <a:moveTo>
                    <a:pt x="420" y="1"/>
                  </a:moveTo>
                  <a:cubicBezTo>
                    <a:pt x="55" y="1"/>
                    <a:pt x="1" y="751"/>
                    <a:pt x="360" y="751"/>
                  </a:cubicBezTo>
                  <a:cubicBezTo>
                    <a:pt x="725" y="751"/>
                    <a:pt x="779" y="1"/>
                    <a:pt x="420"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3" name="Google Shape;433;p23"/>
          <p:cNvGrpSpPr/>
          <p:nvPr/>
        </p:nvGrpSpPr>
        <p:grpSpPr>
          <a:xfrm>
            <a:off x="6566287" y="389421"/>
            <a:ext cx="319947" cy="291159"/>
            <a:chOff x="543357" y="4571475"/>
            <a:chExt cx="132758" cy="120823"/>
          </a:xfrm>
        </p:grpSpPr>
        <p:sp>
          <p:nvSpPr>
            <p:cNvPr id="434" name="Google Shape;434;p23"/>
            <p:cNvSpPr/>
            <p:nvPr/>
          </p:nvSpPr>
          <p:spPr>
            <a:xfrm>
              <a:off x="543357" y="4681367"/>
              <a:ext cx="7915" cy="10931"/>
            </a:xfrm>
            <a:custGeom>
              <a:avLst/>
              <a:gdLst/>
              <a:ahLst/>
              <a:cxnLst/>
              <a:rect l="l" t="t" r="r" b="b"/>
              <a:pathLst>
                <a:path w="189" h="261" extrusionOk="0">
                  <a:moveTo>
                    <a:pt x="115" y="1"/>
                  </a:moveTo>
                  <a:cubicBezTo>
                    <a:pt x="114" y="1"/>
                    <a:pt x="113" y="1"/>
                    <a:pt x="112" y="1"/>
                  </a:cubicBezTo>
                  <a:lnTo>
                    <a:pt x="94" y="1"/>
                  </a:lnTo>
                  <a:cubicBezTo>
                    <a:pt x="84" y="1"/>
                    <a:pt x="74" y="5"/>
                    <a:pt x="66" y="6"/>
                  </a:cubicBezTo>
                  <a:cubicBezTo>
                    <a:pt x="47" y="9"/>
                    <a:pt x="32" y="22"/>
                    <a:pt x="21" y="39"/>
                  </a:cubicBezTo>
                  <a:cubicBezTo>
                    <a:pt x="17" y="45"/>
                    <a:pt x="13" y="54"/>
                    <a:pt x="10" y="60"/>
                  </a:cubicBezTo>
                  <a:lnTo>
                    <a:pt x="10" y="62"/>
                  </a:lnTo>
                  <a:cubicBezTo>
                    <a:pt x="7" y="66"/>
                    <a:pt x="5" y="82"/>
                    <a:pt x="3" y="86"/>
                  </a:cubicBezTo>
                  <a:lnTo>
                    <a:pt x="3" y="87"/>
                  </a:lnTo>
                  <a:cubicBezTo>
                    <a:pt x="3" y="90"/>
                    <a:pt x="0" y="109"/>
                    <a:pt x="0" y="113"/>
                  </a:cubicBezTo>
                  <a:lnTo>
                    <a:pt x="0" y="115"/>
                  </a:lnTo>
                  <a:lnTo>
                    <a:pt x="0" y="116"/>
                  </a:lnTo>
                  <a:cubicBezTo>
                    <a:pt x="0" y="121"/>
                    <a:pt x="3" y="136"/>
                    <a:pt x="5" y="142"/>
                  </a:cubicBezTo>
                  <a:lnTo>
                    <a:pt x="5" y="143"/>
                  </a:lnTo>
                  <a:cubicBezTo>
                    <a:pt x="7" y="154"/>
                    <a:pt x="11" y="165"/>
                    <a:pt x="17" y="174"/>
                  </a:cubicBezTo>
                  <a:cubicBezTo>
                    <a:pt x="21" y="184"/>
                    <a:pt x="28" y="195"/>
                    <a:pt x="34" y="203"/>
                  </a:cubicBezTo>
                  <a:cubicBezTo>
                    <a:pt x="44" y="212"/>
                    <a:pt x="53" y="222"/>
                    <a:pt x="61" y="231"/>
                  </a:cubicBezTo>
                  <a:cubicBezTo>
                    <a:pt x="68" y="237"/>
                    <a:pt x="74" y="243"/>
                    <a:pt x="80" y="249"/>
                  </a:cubicBezTo>
                  <a:cubicBezTo>
                    <a:pt x="89" y="256"/>
                    <a:pt x="98" y="258"/>
                    <a:pt x="108" y="258"/>
                  </a:cubicBezTo>
                  <a:cubicBezTo>
                    <a:pt x="111" y="260"/>
                    <a:pt x="114" y="260"/>
                    <a:pt x="117" y="260"/>
                  </a:cubicBezTo>
                  <a:cubicBezTo>
                    <a:pt x="124" y="260"/>
                    <a:pt x="130" y="258"/>
                    <a:pt x="136" y="256"/>
                  </a:cubicBezTo>
                  <a:cubicBezTo>
                    <a:pt x="147" y="252"/>
                    <a:pt x="155" y="245"/>
                    <a:pt x="160" y="237"/>
                  </a:cubicBezTo>
                  <a:cubicBezTo>
                    <a:pt x="169" y="228"/>
                    <a:pt x="174" y="219"/>
                    <a:pt x="177" y="208"/>
                  </a:cubicBezTo>
                  <a:cubicBezTo>
                    <a:pt x="178" y="199"/>
                    <a:pt x="182" y="191"/>
                    <a:pt x="183" y="184"/>
                  </a:cubicBezTo>
                  <a:cubicBezTo>
                    <a:pt x="189" y="167"/>
                    <a:pt x="188" y="150"/>
                    <a:pt x="183" y="131"/>
                  </a:cubicBezTo>
                  <a:cubicBezTo>
                    <a:pt x="181" y="124"/>
                    <a:pt x="179" y="116"/>
                    <a:pt x="175" y="109"/>
                  </a:cubicBezTo>
                  <a:cubicBezTo>
                    <a:pt x="177" y="102"/>
                    <a:pt x="179" y="96"/>
                    <a:pt x="179" y="87"/>
                  </a:cubicBezTo>
                  <a:cubicBezTo>
                    <a:pt x="177" y="79"/>
                    <a:pt x="177" y="73"/>
                    <a:pt x="175" y="63"/>
                  </a:cubicBezTo>
                  <a:cubicBezTo>
                    <a:pt x="173" y="50"/>
                    <a:pt x="167" y="36"/>
                    <a:pt x="156" y="25"/>
                  </a:cubicBezTo>
                  <a:lnTo>
                    <a:pt x="143" y="12"/>
                  </a:lnTo>
                  <a:cubicBezTo>
                    <a:pt x="134" y="5"/>
                    <a:pt x="125" y="1"/>
                    <a:pt x="1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3"/>
            <p:cNvSpPr/>
            <p:nvPr/>
          </p:nvSpPr>
          <p:spPr>
            <a:xfrm>
              <a:off x="579918" y="4643340"/>
              <a:ext cx="25463" cy="23034"/>
            </a:xfrm>
            <a:custGeom>
              <a:avLst/>
              <a:gdLst/>
              <a:ahLst/>
              <a:cxnLst/>
              <a:rect l="l" t="t" r="r" b="b"/>
              <a:pathLst>
                <a:path w="608" h="550" extrusionOk="0">
                  <a:moveTo>
                    <a:pt x="368" y="0"/>
                  </a:moveTo>
                  <a:cubicBezTo>
                    <a:pt x="330" y="0"/>
                    <a:pt x="293" y="9"/>
                    <a:pt x="259" y="24"/>
                  </a:cubicBezTo>
                  <a:cubicBezTo>
                    <a:pt x="232" y="30"/>
                    <a:pt x="209" y="42"/>
                    <a:pt x="186" y="60"/>
                  </a:cubicBezTo>
                  <a:cubicBezTo>
                    <a:pt x="150" y="80"/>
                    <a:pt x="117" y="106"/>
                    <a:pt x="90" y="140"/>
                  </a:cubicBezTo>
                  <a:cubicBezTo>
                    <a:pt x="75" y="162"/>
                    <a:pt x="60" y="182"/>
                    <a:pt x="44" y="204"/>
                  </a:cubicBezTo>
                  <a:cubicBezTo>
                    <a:pt x="34" y="226"/>
                    <a:pt x="26" y="249"/>
                    <a:pt x="15" y="270"/>
                  </a:cubicBezTo>
                  <a:cubicBezTo>
                    <a:pt x="3" y="301"/>
                    <a:pt x="0" y="334"/>
                    <a:pt x="9" y="366"/>
                  </a:cubicBezTo>
                  <a:cubicBezTo>
                    <a:pt x="9" y="399"/>
                    <a:pt x="19" y="426"/>
                    <a:pt x="41" y="452"/>
                  </a:cubicBezTo>
                  <a:cubicBezTo>
                    <a:pt x="42" y="455"/>
                    <a:pt x="47" y="457"/>
                    <a:pt x="49" y="461"/>
                  </a:cubicBezTo>
                  <a:lnTo>
                    <a:pt x="57" y="470"/>
                  </a:lnTo>
                  <a:cubicBezTo>
                    <a:pt x="60" y="472"/>
                    <a:pt x="61" y="474"/>
                    <a:pt x="61" y="475"/>
                  </a:cubicBezTo>
                  <a:cubicBezTo>
                    <a:pt x="82" y="502"/>
                    <a:pt x="105" y="521"/>
                    <a:pt x="137" y="529"/>
                  </a:cubicBezTo>
                  <a:cubicBezTo>
                    <a:pt x="148" y="536"/>
                    <a:pt x="158" y="540"/>
                    <a:pt x="169" y="541"/>
                  </a:cubicBezTo>
                  <a:lnTo>
                    <a:pt x="171" y="541"/>
                  </a:lnTo>
                  <a:cubicBezTo>
                    <a:pt x="173" y="541"/>
                    <a:pt x="175" y="543"/>
                    <a:pt x="177" y="543"/>
                  </a:cubicBezTo>
                  <a:cubicBezTo>
                    <a:pt x="196" y="547"/>
                    <a:pt x="215" y="550"/>
                    <a:pt x="235" y="550"/>
                  </a:cubicBezTo>
                  <a:cubicBezTo>
                    <a:pt x="266" y="550"/>
                    <a:pt x="297" y="544"/>
                    <a:pt x="326" y="536"/>
                  </a:cubicBezTo>
                  <a:lnTo>
                    <a:pt x="326" y="536"/>
                  </a:lnTo>
                  <a:cubicBezTo>
                    <a:pt x="324" y="537"/>
                    <a:pt x="320" y="537"/>
                    <a:pt x="319" y="540"/>
                  </a:cubicBezTo>
                  <a:cubicBezTo>
                    <a:pt x="322" y="537"/>
                    <a:pt x="327" y="536"/>
                    <a:pt x="331" y="536"/>
                  </a:cubicBezTo>
                  <a:cubicBezTo>
                    <a:pt x="335" y="535"/>
                    <a:pt x="341" y="533"/>
                    <a:pt x="347" y="531"/>
                  </a:cubicBezTo>
                  <a:cubicBezTo>
                    <a:pt x="349" y="531"/>
                    <a:pt x="349" y="531"/>
                    <a:pt x="352" y="529"/>
                  </a:cubicBezTo>
                  <a:lnTo>
                    <a:pt x="353" y="529"/>
                  </a:lnTo>
                  <a:cubicBezTo>
                    <a:pt x="373" y="521"/>
                    <a:pt x="395" y="514"/>
                    <a:pt x="415" y="506"/>
                  </a:cubicBezTo>
                  <a:cubicBezTo>
                    <a:pt x="448" y="490"/>
                    <a:pt x="478" y="470"/>
                    <a:pt x="502" y="445"/>
                  </a:cubicBezTo>
                  <a:cubicBezTo>
                    <a:pt x="521" y="432"/>
                    <a:pt x="536" y="414"/>
                    <a:pt x="548" y="394"/>
                  </a:cubicBezTo>
                  <a:cubicBezTo>
                    <a:pt x="568" y="371"/>
                    <a:pt x="583" y="341"/>
                    <a:pt x="591" y="311"/>
                  </a:cubicBezTo>
                  <a:cubicBezTo>
                    <a:pt x="593" y="303"/>
                    <a:pt x="597" y="292"/>
                    <a:pt x="598" y="284"/>
                  </a:cubicBezTo>
                  <a:lnTo>
                    <a:pt x="598" y="284"/>
                  </a:lnTo>
                  <a:cubicBezTo>
                    <a:pt x="589" y="305"/>
                    <a:pt x="579" y="327"/>
                    <a:pt x="570" y="350"/>
                  </a:cubicBezTo>
                  <a:cubicBezTo>
                    <a:pt x="571" y="338"/>
                    <a:pt x="577" y="327"/>
                    <a:pt x="582" y="316"/>
                  </a:cubicBezTo>
                  <a:cubicBezTo>
                    <a:pt x="598" y="285"/>
                    <a:pt x="608" y="251"/>
                    <a:pt x="608" y="216"/>
                  </a:cubicBezTo>
                  <a:cubicBezTo>
                    <a:pt x="605" y="196"/>
                    <a:pt x="602" y="175"/>
                    <a:pt x="598" y="152"/>
                  </a:cubicBezTo>
                  <a:lnTo>
                    <a:pt x="598" y="151"/>
                  </a:lnTo>
                  <a:cubicBezTo>
                    <a:pt x="597" y="148"/>
                    <a:pt x="596" y="147"/>
                    <a:pt x="596" y="143"/>
                  </a:cubicBezTo>
                  <a:cubicBezTo>
                    <a:pt x="589" y="122"/>
                    <a:pt x="581" y="103"/>
                    <a:pt x="567" y="87"/>
                  </a:cubicBezTo>
                  <a:cubicBezTo>
                    <a:pt x="551" y="74"/>
                    <a:pt x="536" y="60"/>
                    <a:pt x="521" y="45"/>
                  </a:cubicBezTo>
                  <a:cubicBezTo>
                    <a:pt x="520" y="45"/>
                    <a:pt x="520" y="42"/>
                    <a:pt x="517" y="42"/>
                  </a:cubicBezTo>
                  <a:cubicBezTo>
                    <a:pt x="516" y="42"/>
                    <a:pt x="514" y="41"/>
                    <a:pt x="513" y="41"/>
                  </a:cubicBezTo>
                  <a:cubicBezTo>
                    <a:pt x="487" y="28"/>
                    <a:pt x="460" y="14"/>
                    <a:pt x="434" y="7"/>
                  </a:cubicBezTo>
                  <a:cubicBezTo>
                    <a:pt x="413" y="6"/>
                    <a:pt x="391" y="2"/>
                    <a:pt x="36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567773" y="4571475"/>
              <a:ext cx="47283" cy="38697"/>
            </a:xfrm>
            <a:custGeom>
              <a:avLst/>
              <a:gdLst/>
              <a:ahLst/>
              <a:cxnLst/>
              <a:rect l="l" t="t" r="r" b="b"/>
              <a:pathLst>
                <a:path w="1129" h="924" extrusionOk="0">
                  <a:moveTo>
                    <a:pt x="713" y="1"/>
                  </a:moveTo>
                  <a:cubicBezTo>
                    <a:pt x="702" y="1"/>
                    <a:pt x="691" y="1"/>
                    <a:pt x="681" y="2"/>
                  </a:cubicBezTo>
                  <a:cubicBezTo>
                    <a:pt x="604" y="3"/>
                    <a:pt x="529" y="19"/>
                    <a:pt x="460" y="49"/>
                  </a:cubicBezTo>
                  <a:cubicBezTo>
                    <a:pt x="384" y="71"/>
                    <a:pt x="315" y="106"/>
                    <a:pt x="250" y="156"/>
                  </a:cubicBezTo>
                  <a:cubicBezTo>
                    <a:pt x="189" y="197"/>
                    <a:pt x="139" y="247"/>
                    <a:pt x="101" y="309"/>
                  </a:cubicBezTo>
                  <a:cubicBezTo>
                    <a:pt x="59" y="360"/>
                    <a:pt x="27" y="416"/>
                    <a:pt x="13" y="483"/>
                  </a:cubicBezTo>
                  <a:cubicBezTo>
                    <a:pt x="10" y="522"/>
                    <a:pt x="6" y="561"/>
                    <a:pt x="0" y="599"/>
                  </a:cubicBezTo>
                  <a:cubicBezTo>
                    <a:pt x="7" y="679"/>
                    <a:pt x="38" y="749"/>
                    <a:pt x="95" y="806"/>
                  </a:cubicBezTo>
                  <a:cubicBezTo>
                    <a:pt x="128" y="827"/>
                    <a:pt x="160" y="849"/>
                    <a:pt x="193" y="873"/>
                  </a:cubicBezTo>
                  <a:cubicBezTo>
                    <a:pt x="263" y="906"/>
                    <a:pt x="338" y="923"/>
                    <a:pt x="416" y="923"/>
                  </a:cubicBezTo>
                  <a:cubicBezTo>
                    <a:pt x="426" y="923"/>
                    <a:pt x="437" y="923"/>
                    <a:pt x="448" y="922"/>
                  </a:cubicBezTo>
                  <a:cubicBezTo>
                    <a:pt x="524" y="919"/>
                    <a:pt x="600" y="904"/>
                    <a:pt x="669" y="875"/>
                  </a:cubicBezTo>
                  <a:cubicBezTo>
                    <a:pt x="745" y="853"/>
                    <a:pt x="814" y="816"/>
                    <a:pt x="879" y="768"/>
                  </a:cubicBezTo>
                  <a:cubicBezTo>
                    <a:pt x="940" y="727"/>
                    <a:pt x="990" y="677"/>
                    <a:pt x="1028" y="613"/>
                  </a:cubicBezTo>
                  <a:cubicBezTo>
                    <a:pt x="1070" y="564"/>
                    <a:pt x="1100" y="507"/>
                    <a:pt x="1116" y="441"/>
                  </a:cubicBezTo>
                  <a:cubicBezTo>
                    <a:pt x="1119" y="402"/>
                    <a:pt x="1123" y="362"/>
                    <a:pt x="1128" y="324"/>
                  </a:cubicBezTo>
                  <a:cubicBezTo>
                    <a:pt x="1123" y="240"/>
                    <a:pt x="1090" y="172"/>
                    <a:pt x="1033" y="117"/>
                  </a:cubicBezTo>
                  <a:lnTo>
                    <a:pt x="936" y="50"/>
                  </a:lnTo>
                  <a:cubicBezTo>
                    <a:pt x="864" y="18"/>
                    <a:pt x="790" y="1"/>
                    <a:pt x="71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3"/>
            <p:cNvSpPr/>
            <p:nvPr/>
          </p:nvSpPr>
          <p:spPr>
            <a:xfrm>
              <a:off x="662797" y="4589483"/>
              <a:ext cx="13318" cy="7873"/>
            </a:xfrm>
            <a:custGeom>
              <a:avLst/>
              <a:gdLst/>
              <a:ahLst/>
              <a:cxnLst/>
              <a:rect l="l" t="t" r="r" b="b"/>
              <a:pathLst>
                <a:path w="318" h="188" extrusionOk="0">
                  <a:moveTo>
                    <a:pt x="182" y="0"/>
                  </a:moveTo>
                  <a:cubicBezTo>
                    <a:pt x="81" y="0"/>
                    <a:pt x="1" y="187"/>
                    <a:pt x="136" y="187"/>
                  </a:cubicBezTo>
                  <a:cubicBezTo>
                    <a:pt x="239" y="187"/>
                    <a:pt x="318"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23"/>
          <p:cNvGrpSpPr/>
          <p:nvPr/>
        </p:nvGrpSpPr>
        <p:grpSpPr>
          <a:xfrm>
            <a:off x="7713582" y="3659891"/>
            <a:ext cx="603068" cy="291154"/>
            <a:chOff x="4271720" y="4639781"/>
            <a:chExt cx="283064" cy="136653"/>
          </a:xfrm>
        </p:grpSpPr>
        <p:sp>
          <p:nvSpPr>
            <p:cNvPr id="439" name="Google Shape;439;p23"/>
            <p:cNvSpPr/>
            <p:nvPr/>
          </p:nvSpPr>
          <p:spPr>
            <a:xfrm>
              <a:off x="4417963" y="4647361"/>
              <a:ext cx="44309" cy="60475"/>
            </a:xfrm>
            <a:custGeom>
              <a:avLst/>
              <a:gdLst/>
              <a:ahLst/>
              <a:cxnLst/>
              <a:rect l="l" t="t" r="r" b="b"/>
              <a:pathLst>
                <a:path w="1058" h="1444" extrusionOk="0">
                  <a:moveTo>
                    <a:pt x="637" y="1"/>
                  </a:moveTo>
                  <a:cubicBezTo>
                    <a:pt x="587" y="1"/>
                    <a:pt x="537" y="12"/>
                    <a:pt x="490" y="32"/>
                  </a:cubicBezTo>
                  <a:cubicBezTo>
                    <a:pt x="486" y="33"/>
                    <a:pt x="482" y="35"/>
                    <a:pt x="476" y="37"/>
                  </a:cubicBezTo>
                  <a:cubicBezTo>
                    <a:pt x="461" y="41"/>
                    <a:pt x="447" y="45"/>
                    <a:pt x="429" y="45"/>
                  </a:cubicBezTo>
                  <a:lnTo>
                    <a:pt x="318" y="87"/>
                  </a:lnTo>
                  <a:cubicBezTo>
                    <a:pt x="284" y="113"/>
                    <a:pt x="250" y="140"/>
                    <a:pt x="216" y="166"/>
                  </a:cubicBezTo>
                  <a:cubicBezTo>
                    <a:pt x="211" y="170"/>
                    <a:pt x="132" y="269"/>
                    <a:pt x="129" y="276"/>
                  </a:cubicBezTo>
                  <a:lnTo>
                    <a:pt x="63" y="407"/>
                  </a:lnTo>
                  <a:lnTo>
                    <a:pt x="22" y="561"/>
                  </a:lnTo>
                  <a:cubicBezTo>
                    <a:pt x="1" y="669"/>
                    <a:pt x="9" y="703"/>
                    <a:pt x="21" y="794"/>
                  </a:cubicBezTo>
                  <a:cubicBezTo>
                    <a:pt x="22" y="843"/>
                    <a:pt x="33" y="889"/>
                    <a:pt x="53" y="933"/>
                  </a:cubicBezTo>
                  <a:cubicBezTo>
                    <a:pt x="63" y="977"/>
                    <a:pt x="82" y="1016"/>
                    <a:pt x="112" y="1051"/>
                  </a:cubicBezTo>
                  <a:cubicBezTo>
                    <a:pt x="123" y="1069"/>
                    <a:pt x="135" y="1092"/>
                    <a:pt x="151" y="1110"/>
                  </a:cubicBezTo>
                  <a:cubicBezTo>
                    <a:pt x="155" y="1112"/>
                    <a:pt x="158" y="1114"/>
                    <a:pt x="162" y="1118"/>
                  </a:cubicBezTo>
                  <a:cubicBezTo>
                    <a:pt x="171" y="1148"/>
                    <a:pt x="184" y="1180"/>
                    <a:pt x="196" y="1209"/>
                  </a:cubicBezTo>
                  <a:cubicBezTo>
                    <a:pt x="232" y="1290"/>
                    <a:pt x="291" y="1354"/>
                    <a:pt x="365" y="1401"/>
                  </a:cubicBezTo>
                  <a:cubicBezTo>
                    <a:pt x="409" y="1430"/>
                    <a:pt x="456" y="1444"/>
                    <a:pt x="506" y="1444"/>
                  </a:cubicBezTo>
                  <a:cubicBezTo>
                    <a:pt x="518" y="1444"/>
                    <a:pt x="529" y="1443"/>
                    <a:pt x="541" y="1442"/>
                  </a:cubicBezTo>
                  <a:cubicBezTo>
                    <a:pt x="548" y="1442"/>
                    <a:pt x="555" y="1442"/>
                    <a:pt x="561" y="1442"/>
                  </a:cubicBezTo>
                  <a:cubicBezTo>
                    <a:pt x="616" y="1442"/>
                    <a:pt x="669" y="1427"/>
                    <a:pt x="719" y="1396"/>
                  </a:cubicBezTo>
                  <a:cubicBezTo>
                    <a:pt x="800" y="1347"/>
                    <a:pt x="867" y="1282"/>
                    <a:pt x="916" y="1200"/>
                  </a:cubicBezTo>
                  <a:cubicBezTo>
                    <a:pt x="978" y="1092"/>
                    <a:pt x="1031" y="975"/>
                    <a:pt x="1043" y="848"/>
                  </a:cubicBezTo>
                  <a:cubicBezTo>
                    <a:pt x="1050" y="777"/>
                    <a:pt x="1058" y="706"/>
                    <a:pt x="1057" y="635"/>
                  </a:cubicBezTo>
                  <a:cubicBezTo>
                    <a:pt x="1058" y="603"/>
                    <a:pt x="1051" y="569"/>
                    <a:pt x="1048" y="535"/>
                  </a:cubicBezTo>
                  <a:cubicBezTo>
                    <a:pt x="1046" y="432"/>
                    <a:pt x="1023" y="333"/>
                    <a:pt x="978" y="241"/>
                  </a:cubicBezTo>
                  <a:cubicBezTo>
                    <a:pt x="951" y="176"/>
                    <a:pt x="910" y="125"/>
                    <a:pt x="855" y="87"/>
                  </a:cubicBezTo>
                  <a:cubicBezTo>
                    <a:pt x="810" y="41"/>
                    <a:pt x="757" y="14"/>
                    <a:pt x="691" y="5"/>
                  </a:cubicBezTo>
                  <a:cubicBezTo>
                    <a:pt x="673" y="2"/>
                    <a:pt x="655" y="1"/>
                    <a:pt x="637"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3"/>
            <p:cNvSpPr/>
            <p:nvPr/>
          </p:nvSpPr>
          <p:spPr>
            <a:xfrm>
              <a:off x="4381611" y="4655444"/>
              <a:ext cx="15035" cy="18595"/>
            </a:xfrm>
            <a:custGeom>
              <a:avLst/>
              <a:gdLst/>
              <a:ahLst/>
              <a:cxnLst/>
              <a:rect l="l" t="t" r="r" b="b"/>
              <a:pathLst>
                <a:path w="359" h="444" extrusionOk="0">
                  <a:moveTo>
                    <a:pt x="218" y="0"/>
                  </a:moveTo>
                  <a:cubicBezTo>
                    <a:pt x="212" y="0"/>
                    <a:pt x="205" y="1"/>
                    <a:pt x="199" y="2"/>
                  </a:cubicBezTo>
                  <a:cubicBezTo>
                    <a:pt x="169" y="6"/>
                    <a:pt x="143" y="22"/>
                    <a:pt x="122" y="42"/>
                  </a:cubicBezTo>
                  <a:cubicBezTo>
                    <a:pt x="96" y="65"/>
                    <a:pt x="75" y="95"/>
                    <a:pt x="63" y="126"/>
                  </a:cubicBezTo>
                  <a:cubicBezTo>
                    <a:pt x="52" y="157"/>
                    <a:pt x="39" y="187"/>
                    <a:pt x="27" y="218"/>
                  </a:cubicBezTo>
                  <a:cubicBezTo>
                    <a:pt x="6" y="269"/>
                    <a:pt x="1" y="330"/>
                    <a:pt x="25" y="378"/>
                  </a:cubicBezTo>
                  <a:cubicBezTo>
                    <a:pt x="33" y="401"/>
                    <a:pt x="48" y="418"/>
                    <a:pt x="67" y="430"/>
                  </a:cubicBezTo>
                  <a:cubicBezTo>
                    <a:pt x="82" y="439"/>
                    <a:pt x="97" y="443"/>
                    <a:pt x="114" y="443"/>
                  </a:cubicBezTo>
                  <a:cubicBezTo>
                    <a:pt x="118" y="443"/>
                    <a:pt x="123" y="443"/>
                    <a:pt x="128" y="442"/>
                  </a:cubicBezTo>
                  <a:cubicBezTo>
                    <a:pt x="151" y="435"/>
                    <a:pt x="176" y="430"/>
                    <a:pt x="199" y="423"/>
                  </a:cubicBezTo>
                  <a:cubicBezTo>
                    <a:pt x="230" y="418"/>
                    <a:pt x="256" y="403"/>
                    <a:pt x="277" y="382"/>
                  </a:cubicBezTo>
                  <a:cubicBezTo>
                    <a:pt x="303" y="359"/>
                    <a:pt x="324" y="330"/>
                    <a:pt x="334" y="298"/>
                  </a:cubicBezTo>
                  <a:cubicBezTo>
                    <a:pt x="351" y="262"/>
                    <a:pt x="357" y="225"/>
                    <a:pt x="359" y="186"/>
                  </a:cubicBezTo>
                  <a:cubicBezTo>
                    <a:pt x="357" y="152"/>
                    <a:pt x="351" y="118"/>
                    <a:pt x="337" y="86"/>
                  </a:cubicBezTo>
                  <a:cubicBezTo>
                    <a:pt x="325" y="57"/>
                    <a:pt x="306" y="35"/>
                    <a:pt x="280" y="18"/>
                  </a:cubicBezTo>
                  <a:cubicBezTo>
                    <a:pt x="261" y="6"/>
                    <a:pt x="240" y="0"/>
                    <a:pt x="21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3"/>
            <p:cNvSpPr/>
            <p:nvPr/>
          </p:nvSpPr>
          <p:spPr>
            <a:xfrm>
              <a:off x="4384334" y="4724587"/>
              <a:ext cx="22950" cy="21778"/>
            </a:xfrm>
            <a:custGeom>
              <a:avLst/>
              <a:gdLst/>
              <a:ahLst/>
              <a:cxnLst/>
              <a:rect l="l" t="t" r="r" b="b"/>
              <a:pathLst>
                <a:path w="548" h="520" extrusionOk="0">
                  <a:moveTo>
                    <a:pt x="301" y="0"/>
                  </a:moveTo>
                  <a:cubicBezTo>
                    <a:pt x="48" y="0"/>
                    <a:pt x="1" y="520"/>
                    <a:pt x="248" y="520"/>
                  </a:cubicBezTo>
                  <a:cubicBezTo>
                    <a:pt x="500" y="520"/>
                    <a:pt x="547" y="0"/>
                    <a:pt x="30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3"/>
            <p:cNvSpPr/>
            <p:nvPr/>
          </p:nvSpPr>
          <p:spPr>
            <a:xfrm>
              <a:off x="4428475" y="4747788"/>
              <a:ext cx="28646" cy="28646"/>
            </a:xfrm>
            <a:custGeom>
              <a:avLst/>
              <a:gdLst/>
              <a:ahLst/>
              <a:cxnLst/>
              <a:rect l="l" t="t" r="r" b="b"/>
              <a:pathLst>
                <a:path w="684" h="684" extrusionOk="0">
                  <a:moveTo>
                    <a:pt x="459" y="1"/>
                  </a:moveTo>
                  <a:cubicBezTo>
                    <a:pt x="403" y="1"/>
                    <a:pt x="350" y="14"/>
                    <a:pt x="300" y="39"/>
                  </a:cubicBezTo>
                  <a:cubicBezTo>
                    <a:pt x="296" y="41"/>
                    <a:pt x="290" y="43"/>
                    <a:pt x="284" y="47"/>
                  </a:cubicBezTo>
                  <a:cubicBezTo>
                    <a:pt x="277" y="48"/>
                    <a:pt x="271" y="52"/>
                    <a:pt x="265" y="54"/>
                  </a:cubicBezTo>
                  <a:cubicBezTo>
                    <a:pt x="239" y="69"/>
                    <a:pt x="214" y="86"/>
                    <a:pt x="186" y="101"/>
                  </a:cubicBezTo>
                  <a:lnTo>
                    <a:pt x="116" y="166"/>
                  </a:lnTo>
                  <a:cubicBezTo>
                    <a:pt x="82" y="203"/>
                    <a:pt x="56" y="241"/>
                    <a:pt x="40" y="287"/>
                  </a:cubicBezTo>
                  <a:cubicBezTo>
                    <a:pt x="25" y="313"/>
                    <a:pt x="15" y="340"/>
                    <a:pt x="12" y="369"/>
                  </a:cubicBezTo>
                  <a:cubicBezTo>
                    <a:pt x="3" y="395"/>
                    <a:pt x="0" y="422"/>
                    <a:pt x="3" y="449"/>
                  </a:cubicBezTo>
                  <a:cubicBezTo>
                    <a:pt x="0" y="475"/>
                    <a:pt x="6" y="501"/>
                    <a:pt x="15" y="523"/>
                  </a:cubicBezTo>
                  <a:cubicBezTo>
                    <a:pt x="22" y="558"/>
                    <a:pt x="41" y="589"/>
                    <a:pt x="69" y="612"/>
                  </a:cubicBezTo>
                  <a:lnTo>
                    <a:pt x="80" y="623"/>
                  </a:lnTo>
                  <a:cubicBezTo>
                    <a:pt x="91" y="631"/>
                    <a:pt x="107" y="639"/>
                    <a:pt x="117" y="645"/>
                  </a:cubicBezTo>
                  <a:cubicBezTo>
                    <a:pt x="129" y="651"/>
                    <a:pt x="143" y="661"/>
                    <a:pt x="156" y="668"/>
                  </a:cubicBezTo>
                  <a:cubicBezTo>
                    <a:pt x="185" y="678"/>
                    <a:pt x="215" y="683"/>
                    <a:pt x="245" y="683"/>
                  </a:cubicBezTo>
                  <a:cubicBezTo>
                    <a:pt x="268" y="683"/>
                    <a:pt x="290" y="680"/>
                    <a:pt x="313" y="675"/>
                  </a:cubicBezTo>
                  <a:cubicBezTo>
                    <a:pt x="374" y="660"/>
                    <a:pt x="430" y="632"/>
                    <a:pt x="480" y="596"/>
                  </a:cubicBezTo>
                  <a:cubicBezTo>
                    <a:pt x="536" y="553"/>
                    <a:pt x="579" y="502"/>
                    <a:pt x="616" y="441"/>
                  </a:cubicBezTo>
                  <a:cubicBezTo>
                    <a:pt x="641" y="401"/>
                    <a:pt x="658" y="356"/>
                    <a:pt x="665" y="311"/>
                  </a:cubicBezTo>
                  <a:cubicBezTo>
                    <a:pt x="679" y="271"/>
                    <a:pt x="684" y="229"/>
                    <a:pt x="675" y="185"/>
                  </a:cubicBezTo>
                  <a:cubicBezTo>
                    <a:pt x="666" y="132"/>
                    <a:pt x="643" y="89"/>
                    <a:pt x="605" y="54"/>
                  </a:cubicBezTo>
                  <a:cubicBezTo>
                    <a:pt x="564" y="20"/>
                    <a:pt x="519" y="1"/>
                    <a:pt x="467" y="1"/>
                  </a:cubicBezTo>
                  <a:cubicBezTo>
                    <a:pt x="464" y="1"/>
                    <a:pt x="461" y="1"/>
                    <a:pt x="459"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3"/>
            <p:cNvSpPr/>
            <p:nvPr/>
          </p:nvSpPr>
          <p:spPr>
            <a:xfrm>
              <a:off x="4326205" y="4713908"/>
              <a:ext cx="14072" cy="17255"/>
            </a:xfrm>
            <a:custGeom>
              <a:avLst/>
              <a:gdLst/>
              <a:ahLst/>
              <a:cxnLst/>
              <a:rect l="l" t="t" r="r" b="b"/>
              <a:pathLst>
                <a:path w="336" h="412" extrusionOk="0">
                  <a:moveTo>
                    <a:pt x="210" y="0"/>
                  </a:moveTo>
                  <a:cubicBezTo>
                    <a:pt x="196" y="2"/>
                    <a:pt x="180" y="5"/>
                    <a:pt x="166" y="7"/>
                  </a:cubicBezTo>
                  <a:cubicBezTo>
                    <a:pt x="143" y="14"/>
                    <a:pt x="123" y="25"/>
                    <a:pt x="105" y="43"/>
                  </a:cubicBezTo>
                  <a:cubicBezTo>
                    <a:pt x="84" y="57"/>
                    <a:pt x="67" y="76"/>
                    <a:pt x="52" y="99"/>
                  </a:cubicBezTo>
                  <a:cubicBezTo>
                    <a:pt x="33" y="132"/>
                    <a:pt x="18" y="166"/>
                    <a:pt x="13" y="204"/>
                  </a:cubicBezTo>
                  <a:cubicBezTo>
                    <a:pt x="9" y="212"/>
                    <a:pt x="4" y="220"/>
                    <a:pt x="4" y="228"/>
                  </a:cubicBezTo>
                  <a:cubicBezTo>
                    <a:pt x="2" y="240"/>
                    <a:pt x="2" y="253"/>
                    <a:pt x="1" y="262"/>
                  </a:cubicBezTo>
                  <a:cubicBezTo>
                    <a:pt x="1" y="282"/>
                    <a:pt x="6" y="303"/>
                    <a:pt x="16" y="322"/>
                  </a:cubicBezTo>
                  <a:cubicBezTo>
                    <a:pt x="17" y="327"/>
                    <a:pt x="21" y="333"/>
                    <a:pt x="24" y="335"/>
                  </a:cubicBezTo>
                  <a:cubicBezTo>
                    <a:pt x="28" y="339"/>
                    <a:pt x="29" y="343"/>
                    <a:pt x="31" y="348"/>
                  </a:cubicBezTo>
                  <a:cubicBezTo>
                    <a:pt x="44" y="373"/>
                    <a:pt x="65" y="391"/>
                    <a:pt x="92" y="403"/>
                  </a:cubicBezTo>
                  <a:cubicBezTo>
                    <a:pt x="105" y="407"/>
                    <a:pt x="119" y="409"/>
                    <a:pt x="132" y="411"/>
                  </a:cubicBezTo>
                  <a:cubicBezTo>
                    <a:pt x="154" y="411"/>
                    <a:pt x="177" y="407"/>
                    <a:pt x="195" y="395"/>
                  </a:cubicBezTo>
                  <a:cubicBezTo>
                    <a:pt x="218" y="387"/>
                    <a:pt x="238" y="373"/>
                    <a:pt x="254" y="354"/>
                  </a:cubicBezTo>
                  <a:cubicBezTo>
                    <a:pt x="275" y="334"/>
                    <a:pt x="290" y="312"/>
                    <a:pt x="300" y="287"/>
                  </a:cubicBezTo>
                  <a:cubicBezTo>
                    <a:pt x="315" y="261"/>
                    <a:pt x="324" y="235"/>
                    <a:pt x="329" y="205"/>
                  </a:cubicBezTo>
                  <a:cubicBezTo>
                    <a:pt x="334" y="179"/>
                    <a:pt x="336" y="152"/>
                    <a:pt x="330" y="127"/>
                  </a:cubicBezTo>
                  <a:cubicBezTo>
                    <a:pt x="332" y="109"/>
                    <a:pt x="325" y="86"/>
                    <a:pt x="313" y="64"/>
                  </a:cubicBezTo>
                  <a:cubicBezTo>
                    <a:pt x="305" y="52"/>
                    <a:pt x="295" y="43"/>
                    <a:pt x="286" y="30"/>
                  </a:cubicBezTo>
                  <a:cubicBezTo>
                    <a:pt x="264" y="10"/>
                    <a:pt x="238" y="2"/>
                    <a:pt x="210"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3"/>
            <p:cNvSpPr/>
            <p:nvPr/>
          </p:nvSpPr>
          <p:spPr>
            <a:xfrm>
              <a:off x="4271720" y="4723037"/>
              <a:ext cx="11349" cy="7161"/>
            </a:xfrm>
            <a:custGeom>
              <a:avLst/>
              <a:gdLst/>
              <a:ahLst/>
              <a:cxnLst/>
              <a:rect l="l" t="t" r="r" b="b"/>
              <a:pathLst>
                <a:path w="271" h="171" extrusionOk="0">
                  <a:moveTo>
                    <a:pt x="163" y="1"/>
                  </a:moveTo>
                  <a:cubicBezTo>
                    <a:pt x="78" y="1"/>
                    <a:pt x="0" y="170"/>
                    <a:pt x="108" y="170"/>
                  </a:cubicBezTo>
                  <a:cubicBezTo>
                    <a:pt x="193" y="169"/>
                    <a:pt x="270" y="1"/>
                    <a:pt x="163"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3"/>
            <p:cNvSpPr/>
            <p:nvPr/>
          </p:nvSpPr>
          <p:spPr>
            <a:xfrm>
              <a:off x="4300240" y="4639781"/>
              <a:ext cx="31242" cy="31536"/>
            </a:xfrm>
            <a:custGeom>
              <a:avLst/>
              <a:gdLst/>
              <a:ahLst/>
              <a:cxnLst/>
              <a:rect l="l" t="t" r="r" b="b"/>
              <a:pathLst>
                <a:path w="746" h="753" extrusionOk="0">
                  <a:moveTo>
                    <a:pt x="362" y="0"/>
                  </a:moveTo>
                  <a:cubicBezTo>
                    <a:pt x="0" y="0"/>
                    <a:pt x="20" y="752"/>
                    <a:pt x="385" y="752"/>
                  </a:cubicBezTo>
                  <a:cubicBezTo>
                    <a:pt x="385" y="752"/>
                    <a:pt x="386" y="752"/>
                    <a:pt x="386" y="752"/>
                  </a:cubicBezTo>
                  <a:cubicBezTo>
                    <a:pt x="746" y="752"/>
                    <a:pt x="725" y="0"/>
                    <a:pt x="36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3"/>
            <p:cNvSpPr/>
            <p:nvPr/>
          </p:nvSpPr>
          <p:spPr>
            <a:xfrm>
              <a:off x="4507041" y="4662647"/>
              <a:ext cx="47743" cy="49377"/>
            </a:xfrm>
            <a:custGeom>
              <a:avLst/>
              <a:gdLst/>
              <a:ahLst/>
              <a:cxnLst/>
              <a:rect l="l" t="t" r="r" b="b"/>
              <a:pathLst>
                <a:path w="1140" h="1179" extrusionOk="0">
                  <a:moveTo>
                    <a:pt x="689" y="0"/>
                  </a:moveTo>
                  <a:cubicBezTo>
                    <a:pt x="685" y="0"/>
                    <a:pt x="681" y="0"/>
                    <a:pt x="677" y="0"/>
                  </a:cubicBezTo>
                  <a:cubicBezTo>
                    <a:pt x="648" y="2"/>
                    <a:pt x="620" y="4"/>
                    <a:pt x="593" y="6"/>
                  </a:cubicBezTo>
                  <a:cubicBezTo>
                    <a:pt x="532" y="10"/>
                    <a:pt x="469" y="25"/>
                    <a:pt x="408" y="34"/>
                  </a:cubicBezTo>
                  <a:cubicBezTo>
                    <a:pt x="376" y="45"/>
                    <a:pt x="342" y="53"/>
                    <a:pt x="311" y="63"/>
                  </a:cubicBezTo>
                  <a:cubicBezTo>
                    <a:pt x="258" y="87"/>
                    <a:pt x="212" y="121"/>
                    <a:pt x="177" y="167"/>
                  </a:cubicBezTo>
                  <a:cubicBezTo>
                    <a:pt x="144" y="194"/>
                    <a:pt x="121" y="225"/>
                    <a:pt x="102" y="265"/>
                  </a:cubicBezTo>
                  <a:cubicBezTo>
                    <a:pt x="63" y="320"/>
                    <a:pt x="36" y="381"/>
                    <a:pt x="22" y="449"/>
                  </a:cubicBezTo>
                  <a:cubicBezTo>
                    <a:pt x="15" y="495"/>
                    <a:pt x="9" y="539"/>
                    <a:pt x="0" y="585"/>
                  </a:cubicBezTo>
                  <a:cubicBezTo>
                    <a:pt x="2" y="628"/>
                    <a:pt x="3" y="671"/>
                    <a:pt x="6" y="713"/>
                  </a:cubicBezTo>
                  <a:cubicBezTo>
                    <a:pt x="10" y="773"/>
                    <a:pt x="30" y="829"/>
                    <a:pt x="61" y="879"/>
                  </a:cubicBezTo>
                  <a:cubicBezTo>
                    <a:pt x="82" y="928"/>
                    <a:pt x="116" y="968"/>
                    <a:pt x="162" y="998"/>
                  </a:cubicBezTo>
                  <a:cubicBezTo>
                    <a:pt x="227" y="1036"/>
                    <a:pt x="293" y="1075"/>
                    <a:pt x="362" y="1107"/>
                  </a:cubicBezTo>
                  <a:cubicBezTo>
                    <a:pt x="403" y="1126"/>
                    <a:pt x="444" y="1145"/>
                    <a:pt x="484" y="1161"/>
                  </a:cubicBezTo>
                  <a:cubicBezTo>
                    <a:pt x="490" y="1163"/>
                    <a:pt x="495" y="1166"/>
                    <a:pt x="501" y="1168"/>
                  </a:cubicBezTo>
                  <a:cubicBezTo>
                    <a:pt x="516" y="1173"/>
                    <a:pt x="532" y="1175"/>
                    <a:pt x="548" y="1175"/>
                  </a:cubicBezTo>
                  <a:cubicBezTo>
                    <a:pt x="553" y="1175"/>
                    <a:pt x="559" y="1175"/>
                    <a:pt x="564" y="1174"/>
                  </a:cubicBezTo>
                  <a:cubicBezTo>
                    <a:pt x="586" y="1177"/>
                    <a:pt x="606" y="1178"/>
                    <a:pt x="629" y="1178"/>
                  </a:cubicBezTo>
                  <a:cubicBezTo>
                    <a:pt x="680" y="1178"/>
                    <a:pt x="726" y="1170"/>
                    <a:pt x="773" y="1143"/>
                  </a:cubicBezTo>
                  <a:cubicBezTo>
                    <a:pt x="853" y="1104"/>
                    <a:pt x="921" y="1048"/>
                    <a:pt x="972" y="976"/>
                  </a:cubicBezTo>
                  <a:cubicBezTo>
                    <a:pt x="1033" y="894"/>
                    <a:pt x="1078" y="804"/>
                    <a:pt x="1104" y="704"/>
                  </a:cubicBezTo>
                  <a:cubicBezTo>
                    <a:pt x="1134" y="597"/>
                    <a:pt x="1139" y="497"/>
                    <a:pt x="1126" y="395"/>
                  </a:cubicBezTo>
                  <a:cubicBezTo>
                    <a:pt x="1113" y="307"/>
                    <a:pt x="1081" y="225"/>
                    <a:pt x="1031" y="154"/>
                  </a:cubicBezTo>
                  <a:cubicBezTo>
                    <a:pt x="1017" y="136"/>
                    <a:pt x="1002" y="121"/>
                    <a:pt x="985" y="107"/>
                  </a:cubicBezTo>
                  <a:cubicBezTo>
                    <a:pt x="948" y="60"/>
                    <a:pt x="898" y="30"/>
                    <a:pt x="837" y="18"/>
                  </a:cubicBezTo>
                  <a:cubicBezTo>
                    <a:pt x="833" y="15"/>
                    <a:pt x="826" y="14"/>
                    <a:pt x="818" y="13"/>
                  </a:cubicBezTo>
                  <a:cubicBezTo>
                    <a:pt x="793" y="4"/>
                    <a:pt x="784" y="7"/>
                    <a:pt x="747" y="4"/>
                  </a:cubicBezTo>
                  <a:cubicBezTo>
                    <a:pt x="726" y="2"/>
                    <a:pt x="708" y="0"/>
                    <a:pt x="689"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7" name="Google Shape;447;p23"/>
          <p:cNvGrpSpPr/>
          <p:nvPr/>
        </p:nvGrpSpPr>
        <p:grpSpPr>
          <a:xfrm>
            <a:off x="1412633" y="534996"/>
            <a:ext cx="440039" cy="235752"/>
            <a:chOff x="2760331" y="2451069"/>
            <a:chExt cx="271295" cy="145364"/>
          </a:xfrm>
        </p:grpSpPr>
        <p:sp>
          <p:nvSpPr>
            <p:cNvPr id="448" name="Google Shape;448;p23"/>
            <p:cNvSpPr/>
            <p:nvPr/>
          </p:nvSpPr>
          <p:spPr>
            <a:xfrm>
              <a:off x="2760331" y="2556815"/>
              <a:ext cx="50591" cy="39618"/>
            </a:xfrm>
            <a:custGeom>
              <a:avLst/>
              <a:gdLst/>
              <a:ahLst/>
              <a:cxnLst/>
              <a:rect l="l" t="t" r="r" b="b"/>
              <a:pathLst>
                <a:path w="1208" h="946" extrusionOk="0">
                  <a:moveTo>
                    <a:pt x="752" y="0"/>
                  </a:moveTo>
                  <a:cubicBezTo>
                    <a:pt x="714" y="0"/>
                    <a:pt x="676" y="5"/>
                    <a:pt x="639" y="15"/>
                  </a:cubicBezTo>
                  <a:lnTo>
                    <a:pt x="595" y="29"/>
                  </a:lnTo>
                  <a:cubicBezTo>
                    <a:pt x="542" y="31"/>
                    <a:pt x="490" y="39"/>
                    <a:pt x="440" y="58"/>
                  </a:cubicBezTo>
                  <a:cubicBezTo>
                    <a:pt x="372" y="76"/>
                    <a:pt x="311" y="103"/>
                    <a:pt x="254" y="144"/>
                  </a:cubicBezTo>
                  <a:cubicBezTo>
                    <a:pt x="222" y="171"/>
                    <a:pt x="188" y="198"/>
                    <a:pt x="155" y="225"/>
                  </a:cubicBezTo>
                  <a:cubicBezTo>
                    <a:pt x="100" y="279"/>
                    <a:pt x="60" y="343"/>
                    <a:pt x="37" y="418"/>
                  </a:cubicBezTo>
                  <a:cubicBezTo>
                    <a:pt x="35" y="423"/>
                    <a:pt x="33" y="426"/>
                    <a:pt x="33" y="431"/>
                  </a:cubicBezTo>
                  <a:cubicBezTo>
                    <a:pt x="31" y="438"/>
                    <a:pt x="27" y="446"/>
                    <a:pt x="24" y="453"/>
                  </a:cubicBezTo>
                  <a:cubicBezTo>
                    <a:pt x="4" y="510"/>
                    <a:pt x="1" y="565"/>
                    <a:pt x="20" y="620"/>
                  </a:cubicBezTo>
                  <a:cubicBezTo>
                    <a:pt x="25" y="675"/>
                    <a:pt x="48" y="724"/>
                    <a:pt x="92" y="765"/>
                  </a:cubicBezTo>
                  <a:cubicBezTo>
                    <a:pt x="112" y="784"/>
                    <a:pt x="130" y="801"/>
                    <a:pt x="149" y="822"/>
                  </a:cubicBezTo>
                  <a:cubicBezTo>
                    <a:pt x="189" y="865"/>
                    <a:pt x="237" y="893"/>
                    <a:pt x="295" y="910"/>
                  </a:cubicBezTo>
                  <a:cubicBezTo>
                    <a:pt x="346" y="934"/>
                    <a:pt x="402" y="945"/>
                    <a:pt x="460" y="945"/>
                  </a:cubicBezTo>
                  <a:cubicBezTo>
                    <a:pt x="466" y="945"/>
                    <a:pt x="473" y="945"/>
                    <a:pt x="479" y="945"/>
                  </a:cubicBezTo>
                  <a:cubicBezTo>
                    <a:pt x="525" y="940"/>
                    <a:pt x="573" y="934"/>
                    <a:pt x="618" y="931"/>
                  </a:cubicBezTo>
                  <a:cubicBezTo>
                    <a:pt x="717" y="911"/>
                    <a:pt x="807" y="872"/>
                    <a:pt x="893" y="816"/>
                  </a:cubicBezTo>
                  <a:cubicBezTo>
                    <a:pt x="902" y="809"/>
                    <a:pt x="912" y="803"/>
                    <a:pt x="920" y="796"/>
                  </a:cubicBezTo>
                  <a:cubicBezTo>
                    <a:pt x="921" y="794"/>
                    <a:pt x="923" y="792"/>
                    <a:pt x="925" y="792"/>
                  </a:cubicBezTo>
                  <a:cubicBezTo>
                    <a:pt x="961" y="762"/>
                    <a:pt x="1000" y="731"/>
                    <a:pt x="1035" y="701"/>
                  </a:cubicBezTo>
                  <a:cubicBezTo>
                    <a:pt x="1038" y="700"/>
                    <a:pt x="1041" y="696"/>
                    <a:pt x="1043" y="694"/>
                  </a:cubicBezTo>
                  <a:cubicBezTo>
                    <a:pt x="1106" y="632"/>
                    <a:pt x="1163" y="548"/>
                    <a:pt x="1187" y="462"/>
                  </a:cubicBezTo>
                  <a:cubicBezTo>
                    <a:pt x="1198" y="424"/>
                    <a:pt x="1207" y="382"/>
                    <a:pt x="1203" y="343"/>
                  </a:cubicBezTo>
                  <a:cubicBezTo>
                    <a:pt x="1191" y="233"/>
                    <a:pt x="1182" y="225"/>
                    <a:pt x="1118" y="138"/>
                  </a:cubicBezTo>
                  <a:cubicBezTo>
                    <a:pt x="1116" y="134"/>
                    <a:pt x="1114" y="133"/>
                    <a:pt x="1111" y="130"/>
                  </a:cubicBezTo>
                  <a:cubicBezTo>
                    <a:pt x="1083" y="100"/>
                    <a:pt x="1043" y="76"/>
                    <a:pt x="1013" y="56"/>
                  </a:cubicBezTo>
                  <a:cubicBezTo>
                    <a:pt x="959" y="25"/>
                    <a:pt x="901" y="10"/>
                    <a:pt x="839" y="8"/>
                  </a:cubicBezTo>
                  <a:cubicBezTo>
                    <a:pt x="810" y="3"/>
                    <a:pt x="781" y="0"/>
                    <a:pt x="75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a:off x="2855272" y="2496676"/>
              <a:ext cx="19349" cy="20437"/>
            </a:xfrm>
            <a:custGeom>
              <a:avLst/>
              <a:gdLst/>
              <a:ahLst/>
              <a:cxnLst/>
              <a:rect l="l" t="t" r="r" b="b"/>
              <a:pathLst>
                <a:path w="462" h="488" extrusionOk="0">
                  <a:moveTo>
                    <a:pt x="307" y="0"/>
                  </a:moveTo>
                  <a:cubicBezTo>
                    <a:pt x="283" y="0"/>
                    <a:pt x="259" y="5"/>
                    <a:pt x="236" y="14"/>
                  </a:cubicBezTo>
                  <a:cubicBezTo>
                    <a:pt x="205" y="25"/>
                    <a:pt x="178" y="44"/>
                    <a:pt x="152" y="64"/>
                  </a:cubicBezTo>
                  <a:lnTo>
                    <a:pt x="128" y="79"/>
                  </a:lnTo>
                  <a:cubicBezTo>
                    <a:pt x="97" y="99"/>
                    <a:pt x="70" y="125"/>
                    <a:pt x="49" y="158"/>
                  </a:cubicBezTo>
                  <a:cubicBezTo>
                    <a:pt x="29" y="188"/>
                    <a:pt x="14" y="221"/>
                    <a:pt x="7" y="259"/>
                  </a:cubicBezTo>
                  <a:cubicBezTo>
                    <a:pt x="0" y="292"/>
                    <a:pt x="2" y="322"/>
                    <a:pt x="10" y="354"/>
                  </a:cubicBezTo>
                  <a:cubicBezTo>
                    <a:pt x="17" y="380"/>
                    <a:pt x="33" y="400"/>
                    <a:pt x="55" y="417"/>
                  </a:cubicBezTo>
                  <a:lnTo>
                    <a:pt x="60" y="428"/>
                  </a:lnTo>
                  <a:cubicBezTo>
                    <a:pt x="75" y="451"/>
                    <a:pt x="95" y="465"/>
                    <a:pt x="118" y="472"/>
                  </a:cubicBezTo>
                  <a:cubicBezTo>
                    <a:pt x="137" y="483"/>
                    <a:pt x="156" y="487"/>
                    <a:pt x="176" y="487"/>
                  </a:cubicBezTo>
                  <a:cubicBezTo>
                    <a:pt x="182" y="487"/>
                    <a:pt x="189" y="487"/>
                    <a:pt x="196" y="486"/>
                  </a:cubicBezTo>
                  <a:cubicBezTo>
                    <a:pt x="234" y="482"/>
                    <a:pt x="271" y="468"/>
                    <a:pt x="305" y="445"/>
                  </a:cubicBezTo>
                  <a:lnTo>
                    <a:pt x="307" y="444"/>
                  </a:lnTo>
                  <a:cubicBezTo>
                    <a:pt x="345" y="418"/>
                    <a:pt x="376" y="387"/>
                    <a:pt x="402" y="349"/>
                  </a:cubicBezTo>
                  <a:cubicBezTo>
                    <a:pt x="422" y="320"/>
                    <a:pt x="437" y="289"/>
                    <a:pt x="444" y="255"/>
                  </a:cubicBezTo>
                  <a:cubicBezTo>
                    <a:pt x="456" y="227"/>
                    <a:pt x="461" y="197"/>
                    <a:pt x="460" y="165"/>
                  </a:cubicBezTo>
                  <a:cubicBezTo>
                    <a:pt x="457" y="125"/>
                    <a:pt x="448" y="91"/>
                    <a:pt x="427" y="62"/>
                  </a:cubicBezTo>
                  <a:cubicBezTo>
                    <a:pt x="406" y="30"/>
                    <a:pt x="379" y="11"/>
                    <a:pt x="342" y="3"/>
                  </a:cubicBezTo>
                  <a:cubicBezTo>
                    <a:pt x="330" y="1"/>
                    <a:pt x="319" y="0"/>
                    <a:pt x="30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3"/>
            <p:cNvSpPr/>
            <p:nvPr/>
          </p:nvSpPr>
          <p:spPr>
            <a:xfrm>
              <a:off x="2896691" y="2491567"/>
              <a:ext cx="38488" cy="30405"/>
            </a:xfrm>
            <a:custGeom>
              <a:avLst/>
              <a:gdLst/>
              <a:ahLst/>
              <a:cxnLst/>
              <a:rect l="l" t="t" r="r" b="b"/>
              <a:pathLst>
                <a:path w="919" h="726" extrusionOk="0">
                  <a:moveTo>
                    <a:pt x="532" y="1"/>
                  </a:moveTo>
                  <a:cubicBezTo>
                    <a:pt x="187" y="1"/>
                    <a:pt x="1" y="726"/>
                    <a:pt x="387" y="726"/>
                  </a:cubicBezTo>
                  <a:cubicBezTo>
                    <a:pt x="733" y="726"/>
                    <a:pt x="919" y="1"/>
                    <a:pt x="5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a:off x="2877175" y="2551539"/>
              <a:ext cx="18260" cy="17003"/>
            </a:xfrm>
            <a:custGeom>
              <a:avLst/>
              <a:gdLst/>
              <a:ahLst/>
              <a:cxnLst/>
              <a:rect l="l" t="t" r="r" b="b"/>
              <a:pathLst>
                <a:path w="436" h="406" extrusionOk="0">
                  <a:moveTo>
                    <a:pt x="243" y="0"/>
                  </a:moveTo>
                  <a:cubicBezTo>
                    <a:pt x="45" y="0"/>
                    <a:pt x="1" y="405"/>
                    <a:pt x="194" y="405"/>
                  </a:cubicBezTo>
                  <a:cubicBezTo>
                    <a:pt x="195" y="405"/>
                    <a:pt x="195" y="405"/>
                    <a:pt x="195" y="405"/>
                  </a:cubicBezTo>
                  <a:cubicBezTo>
                    <a:pt x="393" y="405"/>
                    <a:pt x="435" y="0"/>
                    <a:pt x="243"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3"/>
            <p:cNvSpPr/>
            <p:nvPr/>
          </p:nvSpPr>
          <p:spPr>
            <a:xfrm>
              <a:off x="3013283" y="2451069"/>
              <a:ext cx="18343" cy="10805"/>
            </a:xfrm>
            <a:custGeom>
              <a:avLst/>
              <a:gdLst/>
              <a:ahLst/>
              <a:cxnLst/>
              <a:rect l="l" t="t" r="r" b="b"/>
              <a:pathLst>
                <a:path w="438" h="258" extrusionOk="0">
                  <a:moveTo>
                    <a:pt x="251" y="1"/>
                  </a:moveTo>
                  <a:cubicBezTo>
                    <a:pt x="111" y="1"/>
                    <a:pt x="0" y="257"/>
                    <a:pt x="188" y="257"/>
                  </a:cubicBezTo>
                  <a:cubicBezTo>
                    <a:pt x="329" y="257"/>
                    <a:pt x="438" y="1"/>
                    <a:pt x="25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23"/>
          <p:cNvGrpSpPr/>
          <p:nvPr/>
        </p:nvGrpSpPr>
        <p:grpSpPr>
          <a:xfrm>
            <a:off x="4484812" y="4371763"/>
            <a:ext cx="689436" cy="473464"/>
            <a:chOff x="176534" y="2350223"/>
            <a:chExt cx="440028" cy="302204"/>
          </a:xfrm>
        </p:grpSpPr>
        <p:sp>
          <p:nvSpPr>
            <p:cNvPr id="454" name="Google Shape;454;p23"/>
            <p:cNvSpPr/>
            <p:nvPr/>
          </p:nvSpPr>
          <p:spPr>
            <a:xfrm>
              <a:off x="302592" y="2407515"/>
              <a:ext cx="35766" cy="40875"/>
            </a:xfrm>
            <a:custGeom>
              <a:avLst/>
              <a:gdLst/>
              <a:ahLst/>
              <a:cxnLst/>
              <a:rect l="l" t="t" r="r" b="b"/>
              <a:pathLst>
                <a:path w="854" h="976" extrusionOk="0">
                  <a:moveTo>
                    <a:pt x="432" y="1"/>
                  </a:moveTo>
                  <a:cubicBezTo>
                    <a:pt x="422" y="1"/>
                    <a:pt x="412" y="2"/>
                    <a:pt x="402" y="4"/>
                  </a:cubicBezTo>
                  <a:cubicBezTo>
                    <a:pt x="381" y="4"/>
                    <a:pt x="361" y="9"/>
                    <a:pt x="343" y="17"/>
                  </a:cubicBezTo>
                  <a:cubicBezTo>
                    <a:pt x="311" y="28"/>
                    <a:pt x="280" y="43"/>
                    <a:pt x="253" y="65"/>
                  </a:cubicBezTo>
                  <a:cubicBezTo>
                    <a:pt x="215" y="97"/>
                    <a:pt x="182" y="134"/>
                    <a:pt x="156" y="177"/>
                  </a:cubicBezTo>
                  <a:cubicBezTo>
                    <a:pt x="148" y="191"/>
                    <a:pt x="141" y="205"/>
                    <a:pt x="136" y="219"/>
                  </a:cubicBezTo>
                  <a:cubicBezTo>
                    <a:pt x="113" y="247"/>
                    <a:pt x="90" y="275"/>
                    <a:pt x="74" y="308"/>
                  </a:cubicBezTo>
                  <a:lnTo>
                    <a:pt x="27" y="409"/>
                  </a:lnTo>
                  <a:cubicBezTo>
                    <a:pt x="27" y="411"/>
                    <a:pt x="26" y="412"/>
                    <a:pt x="26" y="415"/>
                  </a:cubicBezTo>
                  <a:cubicBezTo>
                    <a:pt x="0" y="485"/>
                    <a:pt x="2" y="507"/>
                    <a:pt x="6" y="571"/>
                  </a:cubicBezTo>
                  <a:cubicBezTo>
                    <a:pt x="7" y="629"/>
                    <a:pt x="8" y="646"/>
                    <a:pt x="37" y="709"/>
                  </a:cubicBezTo>
                  <a:cubicBezTo>
                    <a:pt x="40" y="713"/>
                    <a:pt x="41" y="714"/>
                    <a:pt x="41" y="717"/>
                  </a:cubicBezTo>
                  <a:cubicBezTo>
                    <a:pt x="45" y="724"/>
                    <a:pt x="48" y="731"/>
                    <a:pt x="49" y="737"/>
                  </a:cubicBezTo>
                  <a:cubicBezTo>
                    <a:pt x="59" y="767"/>
                    <a:pt x="56" y="760"/>
                    <a:pt x="88" y="801"/>
                  </a:cubicBezTo>
                  <a:cubicBezTo>
                    <a:pt x="117" y="838"/>
                    <a:pt x="107" y="828"/>
                    <a:pt x="122" y="839"/>
                  </a:cubicBezTo>
                  <a:cubicBezTo>
                    <a:pt x="130" y="846"/>
                    <a:pt x="137" y="853"/>
                    <a:pt x="144" y="859"/>
                  </a:cubicBezTo>
                  <a:cubicBezTo>
                    <a:pt x="162" y="877"/>
                    <a:pt x="178" y="893"/>
                    <a:pt x="193" y="912"/>
                  </a:cubicBezTo>
                  <a:cubicBezTo>
                    <a:pt x="196" y="914"/>
                    <a:pt x="196" y="916"/>
                    <a:pt x="197" y="916"/>
                  </a:cubicBezTo>
                  <a:cubicBezTo>
                    <a:pt x="231" y="946"/>
                    <a:pt x="267" y="964"/>
                    <a:pt x="312" y="966"/>
                  </a:cubicBezTo>
                  <a:cubicBezTo>
                    <a:pt x="328" y="972"/>
                    <a:pt x="344" y="975"/>
                    <a:pt x="360" y="975"/>
                  </a:cubicBezTo>
                  <a:cubicBezTo>
                    <a:pt x="373" y="975"/>
                    <a:pt x="386" y="973"/>
                    <a:pt x="400" y="970"/>
                  </a:cubicBezTo>
                  <a:cubicBezTo>
                    <a:pt x="449" y="968"/>
                    <a:pt x="495" y="954"/>
                    <a:pt x="539" y="931"/>
                  </a:cubicBezTo>
                  <a:cubicBezTo>
                    <a:pt x="570" y="912"/>
                    <a:pt x="601" y="892"/>
                    <a:pt x="631" y="873"/>
                  </a:cubicBezTo>
                  <a:cubicBezTo>
                    <a:pt x="658" y="846"/>
                    <a:pt x="686" y="821"/>
                    <a:pt x="713" y="794"/>
                  </a:cubicBezTo>
                  <a:cubicBezTo>
                    <a:pt x="753" y="751"/>
                    <a:pt x="781" y="703"/>
                    <a:pt x="802" y="652"/>
                  </a:cubicBezTo>
                  <a:cubicBezTo>
                    <a:pt x="826" y="606"/>
                    <a:pt x="841" y="557"/>
                    <a:pt x="844" y="504"/>
                  </a:cubicBezTo>
                  <a:cubicBezTo>
                    <a:pt x="853" y="442"/>
                    <a:pt x="853" y="374"/>
                    <a:pt x="845" y="306"/>
                  </a:cubicBezTo>
                  <a:cubicBezTo>
                    <a:pt x="839" y="263"/>
                    <a:pt x="825" y="214"/>
                    <a:pt x="806" y="182"/>
                  </a:cubicBezTo>
                  <a:cubicBezTo>
                    <a:pt x="765" y="110"/>
                    <a:pt x="716" y="85"/>
                    <a:pt x="644" y="49"/>
                  </a:cubicBezTo>
                  <a:cubicBezTo>
                    <a:pt x="621" y="36"/>
                    <a:pt x="602" y="35"/>
                    <a:pt x="574" y="28"/>
                  </a:cubicBezTo>
                  <a:cubicBezTo>
                    <a:pt x="553" y="22"/>
                    <a:pt x="530" y="19"/>
                    <a:pt x="510" y="19"/>
                  </a:cubicBezTo>
                  <a:cubicBezTo>
                    <a:pt x="507" y="19"/>
                    <a:pt x="504" y="19"/>
                    <a:pt x="501" y="19"/>
                  </a:cubicBezTo>
                  <a:lnTo>
                    <a:pt x="487" y="11"/>
                  </a:lnTo>
                  <a:cubicBezTo>
                    <a:pt x="469" y="4"/>
                    <a:pt x="451" y="1"/>
                    <a:pt x="432"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3"/>
            <p:cNvSpPr/>
            <p:nvPr/>
          </p:nvSpPr>
          <p:spPr>
            <a:xfrm>
              <a:off x="243709" y="2398217"/>
              <a:ext cx="16584" cy="12690"/>
            </a:xfrm>
            <a:custGeom>
              <a:avLst/>
              <a:gdLst/>
              <a:ahLst/>
              <a:cxnLst/>
              <a:rect l="l" t="t" r="r" b="b"/>
              <a:pathLst>
                <a:path w="396" h="303" extrusionOk="0">
                  <a:moveTo>
                    <a:pt x="236" y="0"/>
                  </a:moveTo>
                  <a:cubicBezTo>
                    <a:pt x="207" y="0"/>
                    <a:pt x="179" y="5"/>
                    <a:pt x="151" y="14"/>
                  </a:cubicBezTo>
                  <a:cubicBezTo>
                    <a:pt x="140" y="17"/>
                    <a:pt x="131" y="23"/>
                    <a:pt x="120" y="28"/>
                  </a:cubicBezTo>
                  <a:cubicBezTo>
                    <a:pt x="116" y="29"/>
                    <a:pt x="108" y="31"/>
                    <a:pt x="104" y="31"/>
                  </a:cubicBezTo>
                  <a:cubicBezTo>
                    <a:pt x="89" y="36"/>
                    <a:pt x="72" y="43"/>
                    <a:pt x="62" y="54"/>
                  </a:cubicBezTo>
                  <a:cubicBezTo>
                    <a:pt x="52" y="58"/>
                    <a:pt x="44" y="65"/>
                    <a:pt x="39" y="74"/>
                  </a:cubicBezTo>
                  <a:cubicBezTo>
                    <a:pt x="29" y="84"/>
                    <a:pt x="22" y="94"/>
                    <a:pt x="17" y="108"/>
                  </a:cubicBezTo>
                  <a:cubicBezTo>
                    <a:pt x="11" y="128"/>
                    <a:pt x="7" y="146"/>
                    <a:pt x="3" y="166"/>
                  </a:cubicBezTo>
                  <a:cubicBezTo>
                    <a:pt x="3" y="170"/>
                    <a:pt x="2" y="172"/>
                    <a:pt x="2" y="176"/>
                  </a:cubicBezTo>
                  <a:cubicBezTo>
                    <a:pt x="1" y="203"/>
                    <a:pt x="9" y="227"/>
                    <a:pt x="28" y="249"/>
                  </a:cubicBezTo>
                  <a:cubicBezTo>
                    <a:pt x="45" y="272"/>
                    <a:pt x="70" y="286"/>
                    <a:pt x="97" y="294"/>
                  </a:cubicBezTo>
                  <a:cubicBezTo>
                    <a:pt x="114" y="299"/>
                    <a:pt x="131" y="302"/>
                    <a:pt x="148" y="302"/>
                  </a:cubicBezTo>
                  <a:cubicBezTo>
                    <a:pt x="155" y="302"/>
                    <a:pt x="161" y="302"/>
                    <a:pt x="167" y="300"/>
                  </a:cubicBezTo>
                  <a:cubicBezTo>
                    <a:pt x="194" y="300"/>
                    <a:pt x="220" y="298"/>
                    <a:pt x="246" y="287"/>
                  </a:cubicBezTo>
                  <a:cubicBezTo>
                    <a:pt x="280" y="275"/>
                    <a:pt x="308" y="258"/>
                    <a:pt x="335" y="235"/>
                  </a:cubicBezTo>
                  <a:cubicBezTo>
                    <a:pt x="354" y="221"/>
                    <a:pt x="368" y="204"/>
                    <a:pt x="376" y="181"/>
                  </a:cubicBezTo>
                  <a:cubicBezTo>
                    <a:pt x="388" y="165"/>
                    <a:pt x="394" y="145"/>
                    <a:pt x="395" y="124"/>
                  </a:cubicBezTo>
                  <a:cubicBezTo>
                    <a:pt x="395" y="99"/>
                    <a:pt x="387" y="75"/>
                    <a:pt x="369" y="54"/>
                  </a:cubicBezTo>
                  <a:cubicBezTo>
                    <a:pt x="350" y="31"/>
                    <a:pt x="327" y="17"/>
                    <a:pt x="300" y="9"/>
                  </a:cubicBezTo>
                  <a:cubicBezTo>
                    <a:pt x="285" y="6"/>
                    <a:pt x="269" y="4"/>
                    <a:pt x="254" y="1"/>
                  </a:cubicBezTo>
                  <a:cubicBezTo>
                    <a:pt x="248" y="0"/>
                    <a:pt x="242" y="0"/>
                    <a:pt x="236"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3"/>
            <p:cNvSpPr/>
            <p:nvPr/>
          </p:nvSpPr>
          <p:spPr>
            <a:xfrm>
              <a:off x="257864" y="2365551"/>
              <a:ext cx="6366" cy="4356"/>
            </a:xfrm>
            <a:custGeom>
              <a:avLst/>
              <a:gdLst/>
              <a:ahLst/>
              <a:cxnLst/>
              <a:rect l="l" t="t" r="r" b="b"/>
              <a:pathLst>
                <a:path w="152" h="104" extrusionOk="0">
                  <a:moveTo>
                    <a:pt x="87" y="0"/>
                  </a:moveTo>
                  <a:cubicBezTo>
                    <a:pt x="37" y="0"/>
                    <a:pt x="0" y="103"/>
                    <a:pt x="65" y="103"/>
                  </a:cubicBezTo>
                  <a:cubicBezTo>
                    <a:pt x="117" y="103"/>
                    <a:pt x="152" y="0"/>
                    <a:pt x="8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3"/>
            <p:cNvSpPr/>
            <p:nvPr/>
          </p:nvSpPr>
          <p:spPr>
            <a:xfrm>
              <a:off x="272145" y="2350223"/>
              <a:ext cx="7371" cy="5319"/>
            </a:xfrm>
            <a:custGeom>
              <a:avLst/>
              <a:gdLst/>
              <a:ahLst/>
              <a:cxnLst/>
              <a:rect l="l" t="t" r="r" b="b"/>
              <a:pathLst>
                <a:path w="176" h="127" extrusionOk="0">
                  <a:moveTo>
                    <a:pt x="97" y="0"/>
                  </a:moveTo>
                  <a:cubicBezTo>
                    <a:pt x="36" y="0"/>
                    <a:pt x="1" y="126"/>
                    <a:pt x="78" y="126"/>
                  </a:cubicBezTo>
                  <a:cubicBezTo>
                    <a:pt x="142" y="126"/>
                    <a:pt x="176" y="0"/>
                    <a:pt x="97"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3"/>
            <p:cNvSpPr/>
            <p:nvPr/>
          </p:nvSpPr>
          <p:spPr>
            <a:xfrm>
              <a:off x="176534" y="2372001"/>
              <a:ext cx="26803" cy="36771"/>
            </a:xfrm>
            <a:custGeom>
              <a:avLst/>
              <a:gdLst/>
              <a:ahLst/>
              <a:cxnLst/>
              <a:rect l="l" t="t" r="r" b="b"/>
              <a:pathLst>
                <a:path w="640" h="878" extrusionOk="0">
                  <a:moveTo>
                    <a:pt x="401" y="1"/>
                  </a:moveTo>
                  <a:cubicBezTo>
                    <a:pt x="383" y="1"/>
                    <a:pt x="364" y="3"/>
                    <a:pt x="345" y="9"/>
                  </a:cubicBezTo>
                  <a:lnTo>
                    <a:pt x="264" y="39"/>
                  </a:lnTo>
                  <a:cubicBezTo>
                    <a:pt x="238" y="58"/>
                    <a:pt x="211" y="74"/>
                    <a:pt x="185" y="93"/>
                  </a:cubicBezTo>
                  <a:cubicBezTo>
                    <a:pt x="162" y="119"/>
                    <a:pt x="138" y="142"/>
                    <a:pt x="116" y="167"/>
                  </a:cubicBezTo>
                  <a:cubicBezTo>
                    <a:pt x="81" y="209"/>
                    <a:pt x="55" y="258"/>
                    <a:pt x="39" y="311"/>
                  </a:cubicBezTo>
                  <a:cubicBezTo>
                    <a:pt x="16" y="359"/>
                    <a:pt x="5" y="410"/>
                    <a:pt x="1" y="462"/>
                  </a:cubicBezTo>
                  <a:lnTo>
                    <a:pt x="1" y="479"/>
                  </a:lnTo>
                  <a:cubicBezTo>
                    <a:pt x="1" y="512"/>
                    <a:pt x="1" y="547"/>
                    <a:pt x="6" y="579"/>
                  </a:cubicBezTo>
                  <a:cubicBezTo>
                    <a:pt x="8" y="589"/>
                    <a:pt x="10" y="600"/>
                    <a:pt x="13" y="609"/>
                  </a:cubicBezTo>
                  <a:cubicBezTo>
                    <a:pt x="14" y="620"/>
                    <a:pt x="14" y="630"/>
                    <a:pt x="16" y="640"/>
                  </a:cubicBezTo>
                  <a:cubicBezTo>
                    <a:pt x="21" y="665"/>
                    <a:pt x="29" y="692"/>
                    <a:pt x="38" y="716"/>
                  </a:cubicBezTo>
                  <a:cubicBezTo>
                    <a:pt x="40" y="722"/>
                    <a:pt x="42" y="729"/>
                    <a:pt x="44" y="733"/>
                  </a:cubicBezTo>
                  <a:cubicBezTo>
                    <a:pt x="63" y="772"/>
                    <a:pt x="89" y="810"/>
                    <a:pt x="119" y="841"/>
                  </a:cubicBezTo>
                  <a:cubicBezTo>
                    <a:pt x="144" y="866"/>
                    <a:pt x="175" y="878"/>
                    <a:pt x="207" y="878"/>
                  </a:cubicBezTo>
                  <a:cubicBezTo>
                    <a:pt x="232" y="878"/>
                    <a:pt x="257" y="871"/>
                    <a:pt x="280" y="859"/>
                  </a:cubicBezTo>
                  <a:cubicBezTo>
                    <a:pt x="311" y="841"/>
                    <a:pt x="338" y="819"/>
                    <a:pt x="359" y="791"/>
                  </a:cubicBezTo>
                  <a:cubicBezTo>
                    <a:pt x="374" y="772"/>
                    <a:pt x="383" y="750"/>
                    <a:pt x="394" y="729"/>
                  </a:cubicBezTo>
                  <a:cubicBezTo>
                    <a:pt x="401" y="723"/>
                    <a:pt x="409" y="719"/>
                    <a:pt x="416" y="712"/>
                  </a:cubicBezTo>
                  <a:cubicBezTo>
                    <a:pt x="444" y="697"/>
                    <a:pt x="470" y="676"/>
                    <a:pt x="490" y="649"/>
                  </a:cubicBezTo>
                  <a:cubicBezTo>
                    <a:pt x="517" y="624"/>
                    <a:pt x="538" y="597"/>
                    <a:pt x="555" y="566"/>
                  </a:cubicBezTo>
                  <a:cubicBezTo>
                    <a:pt x="587" y="521"/>
                    <a:pt x="610" y="471"/>
                    <a:pt x="623" y="418"/>
                  </a:cubicBezTo>
                  <a:cubicBezTo>
                    <a:pt x="627" y="384"/>
                    <a:pt x="634" y="350"/>
                    <a:pt x="639" y="318"/>
                  </a:cubicBezTo>
                  <a:cubicBezTo>
                    <a:pt x="639" y="288"/>
                    <a:pt x="638" y="257"/>
                    <a:pt x="637" y="226"/>
                  </a:cubicBezTo>
                  <a:cubicBezTo>
                    <a:pt x="631" y="181"/>
                    <a:pt x="616" y="142"/>
                    <a:pt x="589" y="106"/>
                  </a:cubicBezTo>
                  <a:cubicBezTo>
                    <a:pt x="577" y="81"/>
                    <a:pt x="561" y="60"/>
                    <a:pt x="535" y="49"/>
                  </a:cubicBezTo>
                  <a:cubicBezTo>
                    <a:pt x="516" y="29"/>
                    <a:pt x="493" y="17"/>
                    <a:pt x="466" y="13"/>
                  </a:cubicBezTo>
                  <a:cubicBezTo>
                    <a:pt x="444" y="5"/>
                    <a:pt x="423" y="1"/>
                    <a:pt x="401"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3"/>
            <p:cNvSpPr/>
            <p:nvPr/>
          </p:nvSpPr>
          <p:spPr>
            <a:xfrm>
              <a:off x="215147" y="2498393"/>
              <a:ext cx="13318" cy="16626"/>
            </a:xfrm>
            <a:custGeom>
              <a:avLst/>
              <a:gdLst/>
              <a:ahLst/>
              <a:cxnLst/>
              <a:rect l="l" t="t" r="r" b="b"/>
              <a:pathLst>
                <a:path w="318" h="397" extrusionOk="0">
                  <a:moveTo>
                    <a:pt x="182" y="0"/>
                  </a:moveTo>
                  <a:cubicBezTo>
                    <a:pt x="174" y="0"/>
                    <a:pt x="165" y="1"/>
                    <a:pt x="157" y="3"/>
                  </a:cubicBezTo>
                  <a:cubicBezTo>
                    <a:pt x="136" y="8"/>
                    <a:pt x="117" y="18"/>
                    <a:pt x="104" y="31"/>
                  </a:cubicBezTo>
                  <a:cubicBezTo>
                    <a:pt x="90" y="42"/>
                    <a:pt x="81" y="56"/>
                    <a:pt x="71" y="71"/>
                  </a:cubicBezTo>
                  <a:lnTo>
                    <a:pt x="70" y="71"/>
                  </a:lnTo>
                  <a:cubicBezTo>
                    <a:pt x="62" y="77"/>
                    <a:pt x="55" y="84"/>
                    <a:pt x="47" y="90"/>
                  </a:cubicBezTo>
                  <a:cubicBezTo>
                    <a:pt x="40" y="98"/>
                    <a:pt x="33" y="106"/>
                    <a:pt x="26" y="117"/>
                  </a:cubicBezTo>
                  <a:cubicBezTo>
                    <a:pt x="21" y="126"/>
                    <a:pt x="16" y="138"/>
                    <a:pt x="10" y="149"/>
                  </a:cubicBezTo>
                  <a:cubicBezTo>
                    <a:pt x="3" y="167"/>
                    <a:pt x="1" y="186"/>
                    <a:pt x="2" y="205"/>
                  </a:cubicBezTo>
                  <a:cubicBezTo>
                    <a:pt x="1" y="217"/>
                    <a:pt x="2" y="228"/>
                    <a:pt x="3" y="241"/>
                  </a:cubicBezTo>
                  <a:cubicBezTo>
                    <a:pt x="3" y="254"/>
                    <a:pt x="8" y="265"/>
                    <a:pt x="13" y="274"/>
                  </a:cubicBezTo>
                  <a:cubicBezTo>
                    <a:pt x="16" y="285"/>
                    <a:pt x="21" y="294"/>
                    <a:pt x="28" y="301"/>
                  </a:cubicBezTo>
                  <a:cubicBezTo>
                    <a:pt x="35" y="312"/>
                    <a:pt x="43" y="319"/>
                    <a:pt x="54" y="326"/>
                  </a:cubicBezTo>
                  <a:cubicBezTo>
                    <a:pt x="60" y="336"/>
                    <a:pt x="66" y="350"/>
                    <a:pt x="75" y="361"/>
                  </a:cubicBezTo>
                  <a:cubicBezTo>
                    <a:pt x="85" y="369"/>
                    <a:pt x="96" y="377"/>
                    <a:pt x="108" y="384"/>
                  </a:cubicBezTo>
                  <a:cubicBezTo>
                    <a:pt x="124" y="393"/>
                    <a:pt x="141" y="397"/>
                    <a:pt x="159" y="397"/>
                  </a:cubicBezTo>
                  <a:cubicBezTo>
                    <a:pt x="167" y="397"/>
                    <a:pt x="175" y="396"/>
                    <a:pt x="184" y="395"/>
                  </a:cubicBezTo>
                  <a:lnTo>
                    <a:pt x="185" y="395"/>
                  </a:lnTo>
                  <a:cubicBezTo>
                    <a:pt x="197" y="389"/>
                    <a:pt x="210" y="384"/>
                    <a:pt x="223" y="380"/>
                  </a:cubicBezTo>
                  <a:cubicBezTo>
                    <a:pt x="241" y="368"/>
                    <a:pt x="258" y="353"/>
                    <a:pt x="271" y="334"/>
                  </a:cubicBezTo>
                  <a:cubicBezTo>
                    <a:pt x="280" y="321"/>
                    <a:pt x="288" y="308"/>
                    <a:pt x="294" y="293"/>
                  </a:cubicBezTo>
                  <a:cubicBezTo>
                    <a:pt x="306" y="269"/>
                    <a:pt x="314" y="244"/>
                    <a:pt x="315" y="218"/>
                  </a:cubicBezTo>
                  <a:cubicBezTo>
                    <a:pt x="315" y="199"/>
                    <a:pt x="318" y="183"/>
                    <a:pt x="318" y="164"/>
                  </a:cubicBezTo>
                  <a:cubicBezTo>
                    <a:pt x="314" y="149"/>
                    <a:pt x="313" y="132"/>
                    <a:pt x="308" y="117"/>
                  </a:cubicBezTo>
                  <a:cubicBezTo>
                    <a:pt x="304" y="95"/>
                    <a:pt x="294" y="75"/>
                    <a:pt x="279" y="56"/>
                  </a:cubicBezTo>
                  <a:cubicBezTo>
                    <a:pt x="269" y="37"/>
                    <a:pt x="253" y="23"/>
                    <a:pt x="235" y="14"/>
                  </a:cubicBezTo>
                  <a:lnTo>
                    <a:pt x="233" y="14"/>
                  </a:lnTo>
                  <a:cubicBezTo>
                    <a:pt x="217" y="4"/>
                    <a:pt x="200" y="0"/>
                    <a:pt x="182"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3"/>
            <p:cNvSpPr/>
            <p:nvPr/>
          </p:nvSpPr>
          <p:spPr>
            <a:xfrm>
              <a:off x="396988" y="2463089"/>
              <a:ext cx="19642" cy="15035"/>
            </a:xfrm>
            <a:custGeom>
              <a:avLst/>
              <a:gdLst/>
              <a:ahLst/>
              <a:cxnLst/>
              <a:rect l="l" t="t" r="r" b="b"/>
              <a:pathLst>
                <a:path w="469" h="359" extrusionOk="0">
                  <a:moveTo>
                    <a:pt x="186" y="1"/>
                  </a:moveTo>
                  <a:cubicBezTo>
                    <a:pt x="119" y="1"/>
                    <a:pt x="52" y="42"/>
                    <a:pt x="21" y="100"/>
                  </a:cubicBezTo>
                  <a:cubicBezTo>
                    <a:pt x="10" y="114"/>
                    <a:pt x="5" y="131"/>
                    <a:pt x="3" y="148"/>
                  </a:cubicBezTo>
                  <a:cubicBezTo>
                    <a:pt x="1" y="163"/>
                    <a:pt x="2" y="179"/>
                    <a:pt x="10" y="193"/>
                  </a:cubicBezTo>
                  <a:cubicBezTo>
                    <a:pt x="14" y="207"/>
                    <a:pt x="22" y="220"/>
                    <a:pt x="36" y="228"/>
                  </a:cubicBezTo>
                  <a:cubicBezTo>
                    <a:pt x="55" y="240"/>
                    <a:pt x="73" y="248"/>
                    <a:pt x="96" y="248"/>
                  </a:cubicBezTo>
                  <a:cubicBezTo>
                    <a:pt x="105" y="248"/>
                    <a:pt x="116" y="249"/>
                    <a:pt x="127" y="251"/>
                  </a:cubicBezTo>
                  <a:cubicBezTo>
                    <a:pt x="147" y="256"/>
                    <a:pt x="170" y="263"/>
                    <a:pt x="188" y="274"/>
                  </a:cubicBezTo>
                  <a:cubicBezTo>
                    <a:pt x="219" y="290"/>
                    <a:pt x="246" y="310"/>
                    <a:pt x="269" y="336"/>
                  </a:cubicBezTo>
                  <a:lnTo>
                    <a:pt x="261" y="328"/>
                  </a:lnTo>
                  <a:lnTo>
                    <a:pt x="261" y="328"/>
                  </a:lnTo>
                  <a:cubicBezTo>
                    <a:pt x="268" y="338"/>
                    <a:pt x="275" y="344"/>
                    <a:pt x="285" y="348"/>
                  </a:cubicBezTo>
                  <a:cubicBezTo>
                    <a:pt x="295" y="355"/>
                    <a:pt x="307" y="358"/>
                    <a:pt x="319" y="358"/>
                  </a:cubicBezTo>
                  <a:cubicBezTo>
                    <a:pt x="321" y="358"/>
                    <a:pt x="323" y="358"/>
                    <a:pt x="325" y="358"/>
                  </a:cubicBezTo>
                  <a:cubicBezTo>
                    <a:pt x="351" y="358"/>
                    <a:pt x="379" y="350"/>
                    <a:pt x="402" y="336"/>
                  </a:cubicBezTo>
                  <a:cubicBezTo>
                    <a:pt x="425" y="321"/>
                    <a:pt x="449" y="298"/>
                    <a:pt x="458" y="271"/>
                  </a:cubicBezTo>
                  <a:cubicBezTo>
                    <a:pt x="459" y="263"/>
                    <a:pt x="463" y="256"/>
                    <a:pt x="464" y="248"/>
                  </a:cubicBezTo>
                  <a:cubicBezTo>
                    <a:pt x="468" y="233"/>
                    <a:pt x="464" y="220"/>
                    <a:pt x="456" y="206"/>
                  </a:cubicBezTo>
                  <a:cubicBezTo>
                    <a:pt x="414" y="111"/>
                    <a:pt x="329" y="37"/>
                    <a:pt x="228" y="7"/>
                  </a:cubicBezTo>
                  <a:cubicBezTo>
                    <a:pt x="215" y="3"/>
                    <a:pt x="200" y="1"/>
                    <a:pt x="186"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3"/>
            <p:cNvSpPr/>
            <p:nvPr/>
          </p:nvSpPr>
          <p:spPr>
            <a:xfrm>
              <a:off x="444814" y="2516067"/>
              <a:ext cx="21317" cy="17380"/>
            </a:xfrm>
            <a:custGeom>
              <a:avLst/>
              <a:gdLst/>
              <a:ahLst/>
              <a:cxnLst/>
              <a:rect l="l" t="t" r="r" b="b"/>
              <a:pathLst>
                <a:path w="509" h="415" extrusionOk="0">
                  <a:moveTo>
                    <a:pt x="315" y="1"/>
                  </a:moveTo>
                  <a:cubicBezTo>
                    <a:pt x="312" y="1"/>
                    <a:pt x="309" y="1"/>
                    <a:pt x="305" y="1"/>
                  </a:cubicBezTo>
                  <a:cubicBezTo>
                    <a:pt x="271" y="1"/>
                    <a:pt x="237" y="9"/>
                    <a:pt x="208" y="23"/>
                  </a:cubicBezTo>
                  <a:cubicBezTo>
                    <a:pt x="174" y="34"/>
                    <a:pt x="141" y="49"/>
                    <a:pt x="113" y="70"/>
                  </a:cubicBezTo>
                  <a:cubicBezTo>
                    <a:pt x="86" y="89"/>
                    <a:pt x="62" y="114"/>
                    <a:pt x="45" y="141"/>
                  </a:cubicBezTo>
                  <a:cubicBezTo>
                    <a:pt x="26" y="162"/>
                    <a:pt x="12" y="190"/>
                    <a:pt x="6" y="218"/>
                  </a:cubicBezTo>
                  <a:lnTo>
                    <a:pt x="0" y="271"/>
                  </a:lnTo>
                  <a:cubicBezTo>
                    <a:pt x="4" y="306"/>
                    <a:pt x="18" y="337"/>
                    <a:pt x="45" y="362"/>
                  </a:cubicBezTo>
                  <a:cubicBezTo>
                    <a:pt x="60" y="373"/>
                    <a:pt x="73" y="382"/>
                    <a:pt x="88" y="393"/>
                  </a:cubicBezTo>
                  <a:cubicBezTo>
                    <a:pt x="123" y="408"/>
                    <a:pt x="157" y="415"/>
                    <a:pt x="193" y="415"/>
                  </a:cubicBezTo>
                  <a:cubicBezTo>
                    <a:pt x="197" y="415"/>
                    <a:pt x="200" y="415"/>
                    <a:pt x="203" y="415"/>
                  </a:cubicBezTo>
                  <a:cubicBezTo>
                    <a:pt x="237" y="415"/>
                    <a:pt x="271" y="406"/>
                    <a:pt x="302" y="393"/>
                  </a:cubicBezTo>
                  <a:cubicBezTo>
                    <a:pt x="336" y="382"/>
                    <a:pt x="367" y="367"/>
                    <a:pt x="397" y="345"/>
                  </a:cubicBezTo>
                  <a:cubicBezTo>
                    <a:pt x="424" y="326"/>
                    <a:pt x="446" y="303"/>
                    <a:pt x="465" y="276"/>
                  </a:cubicBezTo>
                  <a:cubicBezTo>
                    <a:pt x="483" y="253"/>
                    <a:pt x="496" y="226"/>
                    <a:pt x="503" y="198"/>
                  </a:cubicBezTo>
                  <a:lnTo>
                    <a:pt x="508" y="145"/>
                  </a:lnTo>
                  <a:cubicBezTo>
                    <a:pt x="506" y="110"/>
                    <a:pt x="489" y="80"/>
                    <a:pt x="465" y="54"/>
                  </a:cubicBezTo>
                  <a:cubicBezTo>
                    <a:pt x="449" y="43"/>
                    <a:pt x="435" y="34"/>
                    <a:pt x="420" y="23"/>
                  </a:cubicBezTo>
                  <a:cubicBezTo>
                    <a:pt x="387" y="8"/>
                    <a:pt x="352" y="1"/>
                    <a:pt x="315" y="1"/>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3"/>
            <p:cNvSpPr/>
            <p:nvPr/>
          </p:nvSpPr>
          <p:spPr>
            <a:xfrm>
              <a:off x="494065" y="2567160"/>
              <a:ext cx="20228" cy="15454"/>
            </a:xfrm>
            <a:custGeom>
              <a:avLst/>
              <a:gdLst/>
              <a:ahLst/>
              <a:cxnLst/>
              <a:rect l="l" t="t" r="r" b="b"/>
              <a:pathLst>
                <a:path w="483" h="369" extrusionOk="0">
                  <a:moveTo>
                    <a:pt x="288" y="0"/>
                  </a:moveTo>
                  <a:cubicBezTo>
                    <a:pt x="275" y="0"/>
                    <a:pt x="262" y="1"/>
                    <a:pt x="249" y="3"/>
                  </a:cubicBezTo>
                  <a:cubicBezTo>
                    <a:pt x="229" y="8"/>
                    <a:pt x="207" y="13"/>
                    <a:pt x="187" y="19"/>
                  </a:cubicBezTo>
                  <a:cubicBezTo>
                    <a:pt x="146" y="32"/>
                    <a:pt x="111" y="53"/>
                    <a:pt x="78" y="80"/>
                  </a:cubicBezTo>
                  <a:cubicBezTo>
                    <a:pt x="64" y="93"/>
                    <a:pt x="52" y="107"/>
                    <a:pt x="39" y="122"/>
                  </a:cubicBezTo>
                  <a:cubicBezTo>
                    <a:pt x="29" y="135"/>
                    <a:pt x="21" y="150"/>
                    <a:pt x="14" y="168"/>
                  </a:cubicBezTo>
                  <a:cubicBezTo>
                    <a:pt x="2" y="198"/>
                    <a:pt x="1" y="230"/>
                    <a:pt x="10" y="260"/>
                  </a:cubicBezTo>
                  <a:cubicBezTo>
                    <a:pt x="14" y="276"/>
                    <a:pt x="22" y="291"/>
                    <a:pt x="35" y="303"/>
                  </a:cubicBezTo>
                  <a:cubicBezTo>
                    <a:pt x="51" y="324"/>
                    <a:pt x="70" y="337"/>
                    <a:pt x="96" y="345"/>
                  </a:cubicBezTo>
                  <a:cubicBezTo>
                    <a:pt x="119" y="359"/>
                    <a:pt x="146" y="366"/>
                    <a:pt x="174" y="367"/>
                  </a:cubicBezTo>
                  <a:cubicBezTo>
                    <a:pt x="183" y="368"/>
                    <a:pt x="192" y="369"/>
                    <a:pt x="200" y="369"/>
                  </a:cubicBezTo>
                  <a:cubicBezTo>
                    <a:pt x="223" y="369"/>
                    <a:pt x="246" y="365"/>
                    <a:pt x="268" y="359"/>
                  </a:cubicBezTo>
                  <a:cubicBezTo>
                    <a:pt x="300" y="354"/>
                    <a:pt x="330" y="341"/>
                    <a:pt x="360" y="325"/>
                  </a:cubicBezTo>
                  <a:cubicBezTo>
                    <a:pt x="395" y="306"/>
                    <a:pt x="424" y="279"/>
                    <a:pt x="448" y="249"/>
                  </a:cubicBezTo>
                  <a:lnTo>
                    <a:pt x="473" y="203"/>
                  </a:lnTo>
                  <a:cubicBezTo>
                    <a:pt x="482" y="171"/>
                    <a:pt x="482" y="138"/>
                    <a:pt x="473" y="107"/>
                  </a:cubicBezTo>
                  <a:cubicBezTo>
                    <a:pt x="466" y="83"/>
                    <a:pt x="452" y="62"/>
                    <a:pt x="432" y="49"/>
                  </a:cubicBezTo>
                  <a:cubicBezTo>
                    <a:pt x="414" y="30"/>
                    <a:pt x="394" y="19"/>
                    <a:pt x="367" y="12"/>
                  </a:cubicBezTo>
                  <a:cubicBezTo>
                    <a:pt x="341" y="4"/>
                    <a:pt x="315" y="0"/>
                    <a:pt x="288"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3"/>
            <p:cNvSpPr/>
            <p:nvPr/>
          </p:nvSpPr>
          <p:spPr>
            <a:xfrm>
              <a:off x="546582" y="2565275"/>
              <a:ext cx="32750" cy="25128"/>
            </a:xfrm>
            <a:custGeom>
              <a:avLst/>
              <a:gdLst/>
              <a:ahLst/>
              <a:cxnLst/>
              <a:rect l="l" t="t" r="r" b="b"/>
              <a:pathLst>
                <a:path w="782" h="600" extrusionOk="0">
                  <a:moveTo>
                    <a:pt x="524" y="0"/>
                  </a:moveTo>
                  <a:cubicBezTo>
                    <a:pt x="338" y="0"/>
                    <a:pt x="143" y="88"/>
                    <a:pt x="64" y="268"/>
                  </a:cubicBezTo>
                  <a:cubicBezTo>
                    <a:pt x="1" y="414"/>
                    <a:pt x="78" y="599"/>
                    <a:pt x="258" y="599"/>
                  </a:cubicBezTo>
                  <a:cubicBezTo>
                    <a:pt x="443" y="599"/>
                    <a:pt x="639" y="511"/>
                    <a:pt x="716" y="331"/>
                  </a:cubicBezTo>
                  <a:cubicBezTo>
                    <a:pt x="782" y="186"/>
                    <a:pt x="703" y="0"/>
                    <a:pt x="524"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3"/>
            <p:cNvSpPr/>
            <p:nvPr/>
          </p:nvSpPr>
          <p:spPr>
            <a:xfrm>
              <a:off x="394433" y="2551790"/>
              <a:ext cx="33965" cy="46194"/>
            </a:xfrm>
            <a:custGeom>
              <a:avLst/>
              <a:gdLst/>
              <a:ahLst/>
              <a:cxnLst/>
              <a:rect l="l" t="t" r="r" b="b"/>
              <a:pathLst>
                <a:path w="811" h="1103" extrusionOk="0">
                  <a:moveTo>
                    <a:pt x="451" y="0"/>
                  </a:moveTo>
                  <a:cubicBezTo>
                    <a:pt x="414" y="0"/>
                    <a:pt x="378" y="9"/>
                    <a:pt x="344" y="27"/>
                  </a:cubicBezTo>
                  <a:cubicBezTo>
                    <a:pt x="287" y="41"/>
                    <a:pt x="239" y="71"/>
                    <a:pt x="197" y="116"/>
                  </a:cubicBezTo>
                  <a:cubicBezTo>
                    <a:pt x="147" y="162"/>
                    <a:pt x="111" y="216"/>
                    <a:pt x="83" y="277"/>
                  </a:cubicBezTo>
                  <a:cubicBezTo>
                    <a:pt x="45" y="340"/>
                    <a:pt x="22" y="407"/>
                    <a:pt x="12" y="481"/>
                  </a:cubicBezTo>
                  <a:cubicBezTo>
                    <a:pt x="9" y="529"/>
                    <a:pt x="3" y="578"/>
                    <a:pt x="1" y="627"/>
                  </a:cubicBezTo>
                  <a:cubicBezTo>
                    <a:pt x="1" y="718"/>
                    <a:pt x="21" y="803"/>
                    <a:pt x="58" y="887"/>
                  </a:cubicBezTo>
                  <a:cubicBezTo>
                    <a:pt x="79" y="921"/>
                    <a:pt x="100" y="952"/>
                    <a:pt x="121" y="986"/>
                  </a:cubicBezTo>
                  <a:cubicBezTo>
                    <a:pt x="172" y="1045"/>
                    <a:pt x="233" y="1081"/>
                    <a:pt x="307" y="1097"/>
                  </a:cubicBezTo>
                  <a:cubicBezTo>
                    <a:pt x="324" y="1101"/>
                    <a:pt x="342" y="1103"/>
                    <a:pt x="358" y="1103"/>
                  </a:cubicBezTo>
                  <a:cubicBezTo>
                    <a:pt x="396" y="1103"/>
                    <a:pt x="432" y="1094"/>
                    <a:pt x="466" y="1079"/>
                  </a:cubicBezTo>
                  <a:cubicBezTo>
                    <a:pt x="524" y="1064"/>
                    <a:pt x="571" y="1032"/>
                    <a:pt x="613" y="988"/>
                  </a:cubicBezTo>
                  <a:cubicBezTo>
                    <a:pt x="662" y="943"/>
                    <a:pt x="700" y="889"/>
                    <a:pt x="727" y="828"/>
                  </a:cubicBezTo>
                  <a:cubicBezTo>
                    <a:pt x="764" y="765"/>
                    <a:pt x="788" y="698"/>
                    <a:pt x="798" y="624"/>
                  </a:cubicBezTo>
                  <a:cubicBezTo>
                    <a:pt x="802" y="576"/>
                    <a:pt x="807" y="525"/>
                    <a:pt x="810" y="477"/>
                  </a:cubicBezTo>
                  <a:cubicBezTo>
                    <a:pt x="810" y="383"/>
                    <a:pt x="790" y="299"/>
                    <a:pt x="753" y="216"/>
                  </a:cubicBezTo>
                  <a:cubicBezTo>
                    <a:pt x="730" y="182"/>
                    <a:pt x="710" y="150"/>
                    <a:pt x="688" y="116"/>
                  </a:cubicBezTo>
                  <a:cubicBezTo>
                    <a:pt x="639" y="58"/>
                    <a:pt x="578" y="21"/>
                    <a:pt x="504" y="6"/>
                  </a:cubicBezTo>
                  <a:cubicBezTo>
                    <a:pt x="486" y="2"/>
                    <a:pt x="468" y="0"/>
                    <a:pt x="45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3"/>
            <p:cNvSpPr/>
            <p:nvPr/>
          </p:nvSpPr>
          <p:spPr>
            <a:xfrm>
              <a:off x="580378" y="2621645"/>
              <a:ext cx="36184" cy="30782"/>
            </a:xfrm>
            <a:custGeom>
              <a:avLst/>
              <a:gdLst/>
              <a:ahLst/>
              <a:cxnLst/>
              <a:rect l="l" t="t" r="r" b="b"/>
              <a:pathLst>
                <a:path w="864" h="735" extrusionOk="0">
                  <a:moveTo>
                    <a:pt x="471" y="0"/>
                  </a:moveTo>
                  <a:cubicBezTo>
                    <a:pt x="126" y="0"/>
                    <a:pt x="0" y="735"/>
                    <a:pt x="391" y="735"/>
                  </a:cubicBezTo>
                  <a:cubicBezTo>
                    <a:pt x="736" y="734"/>
                    <a:pt x="864" y="0"/>
                    <a:pt x="471" y="0"/>
                  </a:cubicBezTo>
                  <a:close/>
                </a:path>
              </a:pathLst>
            </a:custGeom>
            <a:solidFill>
              <a:srgbClr val="C20201">
                <a:alpha val="2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5000">
              <a:schemeClr val="accent3"/>
            </a:gs>
            <a:gs pos="52000">
              <a:schemeClr val="lt1"/>
            </a:gs>
            <a:gs pos="100000">
              <a:schemeClr val="lt1"/>
            </a:gs>
          </a:gsLst>
          <a:lin ang="2700006"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9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endParaRPr/>
          </a:p>
        </p:txBody>
      </p:sp>
      <p:sp>
        <p:nvSpPr>
          <p:cNvPr id="52" name="Google Shape;52;p13"/>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accent5"/>
              </a:buClr>
              <a:buSzPts val="1400"/>
              <a:buFont typeface="Catamaran"/>
              <a:buChar char="○"/>
              <a:defRPr sz="1400" b="0" i="0" u="none" strike="noStrike" cap="none">
                <a:solidFill>
                  <a:schemeClr val="dk2"/>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accent6"/>
              </a:buClr>
              <a:buSzPts val="1400"/>
              <a:buFont typeface="Catamaran"/>
              <a:buChar char="■"/>
              <a:defRPr sz="1400" b="0" i="0" u="none" strike="noStrike" cap="none">
                <a:solidFill>
                  <a:schemeClr val="dk2"/>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606">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hyperlink" Target="https://ieeexplore.ieee.org/abstract/document/8257738" TargetMode="External"/><Relationship Id="rId13" Type="http://schemas.openxmlformats.org/officeDocument/2006/relationships/hyperlink" Target="https://www.ncbi.nlm.nih.gov/pmc/articles/PMC6793782/" TargetMode="External"/><Relationship Id="rId3" Type="http://schemas.openxmlformats.org/officeDocument/2006/relationships/hyperlink" Target="https://www.sciencedirect.com/science/article/abs/pii/S0965997822002629" TargetMode="External"/><Relationship Id="rId7" Type="http://schemas.openxmlformats.org/officeDocument/2006/relationships/hyperlink" Target="https://www.ijtra.com/view/skin-cancer-classification-using-k-means-clustering.pdf" TargetMode="External"/><Relationship Id="rId12" Type="http://schemas.openxmlformats.org/officeDocument/2006/relationships/hyperlink" Target="https://ieeexplore.ieee.org/stamp/stamp.jsp?tp=&amp;arnumber=9007729"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hyperlink" Target="https://www.mdpi.com/2075-4418/12/10/2472" TargetMode="External"/><Relationship Id="rId11" Type="http://schemas.openxmlformats.org/officeDocument/2006/relationships/hyperlink" Target="https://onlinelibrary.wiley.com/doi/full/10.1002/ski2.81" TargetMode="External"/><Relationship Id="rId5" Type="http://schemas.openxmlformats.org/officeDocument/2006/relationships/hyperlink" Target="https://biomedpharmajournal.org/vol11no3/automated-skin-disease-identification-using-deep-learning-algorithm/" TargetMode="External"/><Relationship Id="rId10" Type="http://schemas.openxmlformats.org/officeDocument/2006/relationships/hyperlink" Target="https://ieeexplore.ieee.org/document/8720210" TargetMode="External"/><Relationship Id="rId4" Type="http://schemas.openxmlformats.org/officeDocument/2006/relationships/hyperlink" Target="https://link.springer.com/content/pdf/10.1007/s11042-021-11823-x.pdf?pdf=button%20sticky" TargetMode="External"/><Relationship Id="rId9" Type="http://schemas.openxmlformats.org/officeDocument/2006/relationships/hyperlink" Target="https://cjme.springeropen.com/articles/10.1186/s10033-021-00629-5#:~:text=Opportunities%20and%20Challenges%3A%20Classification%20of%20Skin%20Disease%20Based,5%20Skin%20Disease%20Classification%20Using%20Deep%20Learning%20"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4"/>
          <p:cNvSpPr txBox="1">
            <a:spLocks noGrp="1"/>
          </p:cNvSpPr>
          <p:nvPr>
            <p:ph type="ctrTitle"/>
          </p:nvPr>
        </p:nvSpPr>
        <p:spPr>
          <a:xfrm>
            <a:off x="715051" y="142063"/>
            <a:ext cx="7504679" cy="2601712"/>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5200"/>
              <a:buNone/>
            </a:pPr>
            <a:r>
              <a:rPr lang="en" sz="5400" dirty="0">
                <a:solidFill>
                  <a:srgbClr val="FF0000"/>
                </a:solidFill>
              </a:rPr>
              <a:t>CSE3042</a:t>
            </a:r>
            <a:br>
              <a:rPr lang="en" sz="5400" dirty="0"/>
            </a:br>
            <a:r>
              <a:rPr lang="en" sz="4800" dirty="0">
                <a:latin typeface="Calibri"/>
                <a:ea typeface="Calibri"/>
                <a:cs typeface="Calibri"/>
                <a:sym typeface="Calibri"/>
              </a:rPr>
              <a:t>Machine Intelligence for Medical Image Analysis</a:t>
            </a:r>
            <a:endParaRPr sz="4800" dirty="0">
              <a:latin typeface="Calibri"/>
              <a:ea typeface="Calibri"/>
              <a:cs typeface="Calibri"/>
              <a:sym typeface="Calibri"/>
            </a:endParaRPr>
          </a:p>
        </p:txBody>
      </p:sp>
      <p:sp>
        <p:nvSpPr>
          <p:cNvPr id="471" name="Google Shape;471;p24"/>
          <p:cNvSpPr txBox="1">
            <a:spLocks noGrp="1"/>
          </p:cNvSpPr>
          <p:nvPr>
            <p:ph type="subTitle" idx="1"/>
          </p:nvPr>
        </p:nvSpPr>
        <p:spPr>
          <a:xfrm>
            <a:off x="786897" y="3173124"/>
            <a:ext cx="7713900" cy="900006"/>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2300" dirty="0"/>
              <a:t>Skin Leasion Classification using deep learning methods</a:t>
            </a:r>
            <a:endParaRPr sz="2300" dirty="0"/>
          </a:p>
        </p:txBody>
      </p:sp>
      <p:cxnSp>
        <p:nvCxnSpPr>
          <p:cNvPr id="472" name="Google Shape;472;p24"/>
          <p:cNvCxnSpPr/>
          <p:nvPr/>
        </p:nvCxnSpPr>
        <p:spPr>
          <a:xfrm>
            <a:off x="1371639" y="2887705"/>
            <a:ext cx="6647100" cy="0"/>
          </a:xfrm>
          <a:prstGeom prst="straightConnector1">
            <a:avLst/>
          </a:prstGeom>
          <a:noFill/>
          <a:ln w="9525" cap="flat" cmpd="sng">
            <a:solidFill>
              <a:schemeClr val="accent5"/>
            </a:solidFill>
            <a:prstDash val="solid"/>
            <a:round/>
            <a:headEnd type="oval" w="med" len="med"/>
            <a:tailEnd type="oval" w="med" len="med"/>
          </a:ln>
        </p:spPr>
      </p:cxnSp>
      <p:sp>
        <p:nvSpPr>
          <p:cNvPr id="473" name="Google Shape;473;p24"/>
          <p:cNvSpPr txBox="1"/>
          <p:nvPr/>
        </p:nvSpPr>
        <p:spPr>
          <a:xfrm>
            <a:off x="3624429" y="2347432"/>
            <a:ext cx="4575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FF0000"/>
                </a:solidFill>
                <a:latin typeface="Arial"/>
                <a:ea typeface="Arial"/>
                <a:cs typeface="Arial"/>
                <a:sym typeface="Arial"/>
              </a:rPr>
              <a:t>J-Component</a:t>
            </a:r>
            <a:endParaRPr sz="1400" b="0" i="0" u="none" strike="noStrike" cap="none" dirty="0">
              <a:solidFill>
                <a:srgbClr val="000000"/>
              </a:solidFill>
              <a:latin typeface="Arial"/>
              <a:ea typeface="Arial"/>
              <a:cs typeface="Arial"/>
              <a:sym typeface="Arial"/>
            </a:endParaRPr>
          </a:p>
        </p:txBody>
      </p:sp>
      <p:sp>
        <p:nvSpPr>
          <p:cNvPr id="2" name="Google Shape;479;p25">
            <a:extLst>
              <a:ext uri="{FF2B5EF4-FFF2-40B4-BE49-F238E27FC236}">
                <a16:creationId xmlns:a16="http://schemas.microsoft.com/office/drawing/2014/main" id="{4CCF505B-A6B8-74E8-FD93-C939EA1F987E}"/>
              </a:ext>
            </a:extLst>
          </p:cNvPr>
          <p:cNvSpPr txBox="1">
            <a:spLocks/>
          </p:cNvSpPr>
          <p:nvPr/>
        </p:nvSpPr>
        <p:spPr>
          <a:xfrm>
            <a:off x="6078196" y="4346005"/>
            <a:ext cx="2691610" cy="514596"/>
          </a:xfrm>
          <a:prstGeom prst="rect">
            <a:avLst/>
          </a:prstGeom>
          <a:noFill/>
          <a:ln w="9525" cap="rnd" cmpd="sng">
            <a:no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6"/>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accent5"/>
              </a:buClr>
              <a:buSzPts val="1800"/>
              <a:buFont typeface="Catamaran"/>
              <a:buNone/>
              <a:defRPr sz="1800" b="0" i="0" u="none" strike="noStrike" cap="none">
                <a:solidFill>
                  <a:schemeClr val="dk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accent6"/>
              </a:buClr>
              <a:buSzPts val="1800"/>
              <a:buFont typeface="Catamaran"/>
              <a:buNone/>
              <a:defRPr sz="1800" b="0" i="0" u="none" strike="noStrike" cap="none">
                <a:solidFill>
                  <a:schemeClr val="dk2"/>
                </a:solidFill>
                <a:latin typeface="Catamaran"/>
                <a:ea typeface="Catamaran"/>
                <a:cs typeface="Catamaran"/>
                <a:sym typeface="Catamaran"/>
              </a:defRPr>
            </a:lvl9pPr>
          </a:lstStyle>
          <a:p>
            <a:pPr marL="0" indent="0" algn="l">
              <a:buSzPts val="2500"/>
            </a:pPr>
            <a:r>
              <a:rPr lang="en-IN" sz="2400" dirty="0"/>
              <a:t>Daksh Bagga</a:t>
            </a:r>
          </a:p>
        </p:txBody>
      </p:sp>
      <p:sp>
        <p:nvSpPr>
          <p:cNvPr id="3" name="Google Shape;482;p25">
            <a:extLst>
              <a:ext uri="{FF2B5EF4-FFF2-40B4-BE49-F238E27FC236}">
                <a16:creationId xmlns:a16="http://schemas.microsoft.com/office/drawing/2014/main" id="{59D64291-7E50-4BC4-53B3-985EE21459B0}"/>
              </a:ext>
            </a:extLst>
          </p:cNvPr>
          <p:cNvSpPr txBox="1">
            <a:spLocks/>
          </p:cNvSpPr>
          <p:nvPr/>
        </p:nvSpPr>
        <p:spPr>
          <a:xfrm>
            <a:off x="6437298" y="4641623"/>
            <a:ext cx="1762731" cy="641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400"/>
            </a:pPr>
            <a:r>
              <a:rPr lang="en-IN" sz="1800" dirty="0"/>
              <a:t>   20BAI1157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4"/>
          <p:cNvSpPr txBox="1"/>
          <p:nvPr/>
        </p:nvSpPr>
        <p:spPr>
          <a:xfrm>
            <a:off x="248085" y="999213"/>
            <a:ext cx="8640727" cy="384923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purpose of this research paper was to create an automatic medical image classification method to classify two major types of skin cancer which are 'melanoma' and 'non-melanoma'. The methodology proposed by this research paper is to first use k-means clustering to extract the color and texture features from the input images using segmentation. With the help of local binary pattern plus color percentiles the features and then trained and tested on different types of classifiers and the accuracies are collected. </a:t>
            </a:r>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university first collected the data required for the classification which consists of 75 melanoma images and 75 non-melanoma images. As part of pre-processing the images have been resized to 128*128. The resized images are then sent for segmentation using the k-means clustering algorithm and the features are then used by the classifiers and accuracies are compared. </a:t>
            </a:r>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4 different classifiers used to train the features extracted from clustering are Nearest Neighborhood(NN), Nearest Mean Classifier(NMC), Linear Classifier, and Support Vector Classifier(SVC). Out of all the classifiers, SVC was found to give the best performance while classifying the input images. </a:t>
            </a:r>
            <a:endParaRPr/>
          </a:p>
        </p:txBody>
      </p:sp>
      <p:sp>
        <p:nvSpPr>
          <p:cNvPr id="612" name="Google Shape;612;p34"/>
          <p:cNvSpPr txBox="1"/>
          <p:nvPr/>
        </p:nvSpPr>
        <p:spPr>
          <a:xfrm>
            <a:off x="598961" y="205317"/>
            <a:ext cx="7938976" cy="793896"/>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400" b="0" i="0" u="sng" strike="noStrike" cap="none">
                <a:solidFill>
                  <a:schemeClr val="dk1"/>
                </a:solidFill>
                <a:latin typeface="Secular One"/>
                <a:ea typeface="Secular One"/>
                <a:cs typeface="Secular One"/>
                <a:sym typeface="Secular One"/>
              </a:rPr>
              <a:t>Paper-2</a:t>
            </a:r>
            <a:endParaRPr/>
          </a:p>
          <a:p>
            <a:pPr marL="0" marR="0" lvl="0" indent="0" algn="ctr" rtl="0">
              <a:lnSpc>
                <a:spcPct val="90000"/>
              </a:lnSpc>
              <a:spcBef>
                <a:spcPts val="0"/>
              </a:spcBef>
              <a:spcAft>
                <a:spcPts val="0"/>
              </a:spcAft>
              <a:buClr>
                <a:schemeClr val="dk1"/>
              </a:buClr>
              <a:buSzPts val="3000"/>
              <a:buFont typeface="Secular One"/>
              <a:buNone/>
            </a:pPr>
            <a:r>
              <a:rPr lang="en" sz="2400" b="0" i="0" u="sng" strike="noStrike" cap="none">
                <a:solidFill>
                  <a:schemeClr val="dk1"/>
                </a:solidFill>
                <a:latin typeface="Secular One"/>
                <a:ea typeface="Secular One"/>
                <a:cs typeface="Secular One"/>
                <a:sym typeface="Secular One"/>
              </a:rPr>
              <a:t>Skin Cancer Classification Using K-Means Clustering</a:t>
            </a:r>
            <a:endParaRPr sz="24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5"/>
          <p:cNvSpPr txBox="1"/>
          <p:nvPr/>
        </p:nvSpPr>
        <p:spPr>
          <a:xfrm>
            <a:off x="141766" y="942506"/>
            <a:ext cx="8881731" cy="384214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50"/>
              <a:buFont typeface="Arial"/>
              <a:buChar char="•"/>
            </a:pPr>
            <a:r>
              <a:rPr lang="en" sz="1450" b="0" i="0" u="none" strike="noStrike" cap="none">
                <a:solidFill>
                  <a:srgbClr val="000000"/>
                </a:solidFill>
                <a:latin typeface="Arial"/>
                <a:ea typeface="Arial"/>
                <a:cs typeface="Arial"/>
                <a:sym typeface="Arial"/>
              </a:rPr>
              <a:t>The purpose of this research paper is to propose a non-invasive medical computer vision or medical image processing method which can help to better classify skin cancer in a fast and accurate manner. The steps involved in this study include pre-processing, segmentation using thresholding, statistical feature extraction using Gray Level Co-Occurrence matrix(GLCM), Asymmetry, Border, Color, Diameter etc, feature selection using PCA (Principal Component Analysis) and then classification using Support Vector Machine. </a:t>
            </a:r>
            <a:endParaRPr/>
          </a:p>
          <a:p>
            <a:pPr marL="285750" marR="0" lvl="0" indent="-285750" algn="l" rtl="0">
              <a:lnSpc>
                <a:spcPct val="100000"/>
              </a:lnSpc>
              <a:spcBef>
                <a:spcPts val="0"/>
              </a:spcBef>
              <a:spcAft>
                <a:spcPts val="0"/>
              </a:spcAft>
              <a:buClr>
                <a:srgbClr val="000000"/>
              </a:buClr>
              <a:buSzPts val="1450"/>
              <a:buFont typeface="Arial"/>
              <a:buChar char="•"/>
            </a:pPr>
            <a:r>
              <a:rPr lang="en" sz="1450" b="0" i="0" u="none" strike="noStrike" cap="none">
                <a:solidFill>
                  <a:srgbClr val="000000"/>
                </a:solidFill>
                <a:latin typeface="Arial"/>
                <a:ea typeface="Arial"/>
                <a:cs typeface="Arial"/>
                <a:sym typeface="Arial"/>
              </a:rPr>
              <a:t>The input images are first converted from RGB to gray scale and then contrast enhancement, Histogram modification and Noise filtering are performed to make the segmentation more accurate. The images after pre-processing then undergo segmentation to find the region of interest (ROI). This stage includes steps such as Image thresholding, image filling, image opening, converting extracted region to gray level, and then performing histogram equalization to the extracted gray level image. After segmenting the ROI, the features are then extracted using algorithms like Gray Level Co-Occurrence Matrix (GLCM). PCA is then performed on the extracted features in order to reduce the number of features extracted since some of the features maybe ineffective for the accuracy. The features finally obtained after the PCA stage are then trained using Support Vector Machine. </a:t>
            </a:r>
            <a:endParaRPr/>
          </a:p>
          <a:p>
            <a:pPr marL="285750" marR="0" lvl="0" indent="-285750" algn="l" rtl="0">
              <a:lnSpc>
                <a:spcPct val="100000"/>
              </a:lnSpc>
              <a:spcBef>
                <a:spcPts val="0"/>
              </a:spcBef>
              <a:spcAft>
                <a:spcPts val="0"/>
              </a:spcAft>
              <a:buClr>
                <a:srgbClr val="000000"/>
              </a:buClr>
              <a:buSzPts val="1450"/>
              <a:buFont typeface="Arial"/>
              <a:buChar char="•"/>
            </a:pPr>
            <a:r>
              <a:rPr lang="en" sz="1450" b="0" i="0" u="none" strike="noStrike" cap="none">
                <a:solidFill>
                  <a:srgbClr val="000000"/>
                </a:solidFill>
                <a:latin typeface="Arial"/>
                <a:ea typeface="Arial"/>
                <a:cs typeface="Arial"/>
                <a:sym typeface="Arial"/>
              </a:rPr>
              <a:t>The proposed method was successful in generating a high accuracy for classifying the cancer as malignant or benign with the accuracy score of 90.2%.</a:t>
            </a:r>
            <a:endParaRPr/>
          </a:p>
        </p:txBody>
      </p:sp>
      <p:sp>
        <p:nvSpPr>
          <p:cNvPr id="618" name="Google Shape;618;p35"/>
          <p:cNvSpPr txBox="1"/>
          <p:nvPr/>
        </p:nvSpPr>
        <p:spPr>
          <a:xfrm>
            <a:off x="613144" y="77727"/>
            <a:ext cx="7938976" cy="793896"/>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Paper-3</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The Melanoma Skin Cancer Detection and Classification using Support Vector Machine</a:t>
            </a:r>
            <a:endParaRPr sz="20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6"/>
          <p:cNvSpPr txBox="1"/>
          <p:nvPr/>
        </p:nvSpPr>
        <p:spPr>
          <a:xfrm>
            <a:off x="81508" y="659216"/>
            <a:ext cx="8973879" cy="4423147"/>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purpose of this research paper is to create a machine learning model to predict the skin cancers using methods like SVM. The need to create an effective automated screening system for disease identification and diagnosis has been brought on by the prevalence of skin disorders around the world. In this system, the function of colour information in identifying image edges was investigated. As a result, another colour space (HIS) is used. Laplace and Perwitt are two edge detection techniques that are used. The results reveal that Laplace is more effective at edge identification than Perwitt. In the study of image processing, the wavelet transform is very important for texture recognition of data. because of its excellent outcomes when employing multi-resolution modelling.</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“Wavelet Mother function” will receive the texture picture data and segment it into sub-bands. These sub-bands contain information about the feel, and after entering this information into a feature extraction process, the output serves as the input for a synthetic neural network (ANN), a potent tool for solving issues of enormous dimensions.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Skin conditions are now a very prevalent occurrence. Skin illnesses are affecting an increasing number of people. Skin disease diagnosis made by humans is typically imprecise and unreliable. Computer-aided diagnosis may be utilized to produce more accurate results that are dependable and objective. With improvements in medical imaging, image-based categorization is increasingly employed in the medical industry to identify disorders. To get the best results from any classifier, feature engineering is crucial. Convolution Neural Networks (CNN) can learn features on their own, which cuts down on the overall time needed to construct these systems while also enhancing accuracy. They obtained more than 850 original photographs for two skin conditions from the Skin and VD department of the KEM Hospital in Mumbai.</a:t>
            </a:r>
            <a:endParaRPr/>
          </a:p>
        </p:txBody>
      </p:sp>
      <p:sp>
        <p:nvSpPr>
          <p:cNvPr id="624" name="Google Shape;624;p36"/>
          <p:cNvSpPr txBox="1"/>
          <p:nvPr/>
        </p:nvSpPr>
        <p:spPr>
          <a:xfrm>
            <a:off x="598959" y="70637"/>
            <a:ext cx="7938976" cy="730348"/>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Paper-4</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Detection and Classification of Skin Diseases</a:t>
            </a:r>
            <a:endParaRPr sz="20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7"/>
          <p:cNvSpPr txBox="1"/>
          <p:nvPr/>
        </p:nvSpPr>
        <p:spPr>
          <a:xfrm>
            <a:off x="141766" y="1127051"/>
            <a:ext cx="8881731" cy="368595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The purpose of this research paper is to identify the skin diseases through images which are classified through deep learning algorithms. With the advancement of medical technology, the idea of using a computer to diagnose skin problems has recently become popular. Utilizing computer technology could improve human ability to comprehend complex information and make it easier to diagnose diseases from photographs of infected skin. All application industries, including healthcare, are adopting automation thanks to artificial intelligence.</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 Whereas it is challenging for a human to read such a large amount of data and delve into the nuances of the image inside, a computer can swiftly and effortlessly interpret a lot of photographs. Consequently, computer-aided detection and computer-based diagnosis have grown in popularity and are currently being developed by numerous research teams. Computer based diagnosis have proven to be very helpful in disease diagnosis.</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Artificial Intelligence with Machine Learning is the most widely utilized technique for the prediction. Artificial intelligence (AI) use learning techniques to gain knowledge of the photos in order to anticipate diseases based on recurring patterns. The machine analyses the photos, processes the image slices, and makes predictions.</a:t>
            </a:r>
            <a:endParaRPr/>
          </a:p>
        </p:txBody>
      </p:sp>
      <p:sp>
        <p:nvSpPr>
          <p:cNvPr id="630" name="Google Shape;630;p37"/>
          <p:cNvSpPr txBox="1"/>
          <p:nvPr/>
        </p:nvSpPr>
        <p:spPr>
          <a:xfrm>
            <a:off x="613143" y="127345"/>
            <a:ext cx="7938976"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Paper-5</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Automated Skin Disease Identification using Deep Learning Algorithm</a:t>
            </a:r>
            <a:endParaRPr sz="20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8"/>
          <p:cNvSpPr txBox="1"/>
          <p:nvPr/>
        </p:nvSpPr>
        <p:spPr>
          <a:xfrm>
            <a:off x="318977" y="1127051"/>
            <a:ext cx="8506046" cy="368595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In this study, the authors have proposed a dynamic training and testing augmentation in a position to significantly improve performance. This study's framework for searching augmentation is faster on the GPU than a traditional search algorithm, which must train a new model each time on offer. Using Bayesian optimization, the search algorithm can be sped up so that we do not have to train a new model each time a new augmentation policy is suggested on a trained model. </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Their approach's performance is contrasted with that of a single model, and an ensemble model is also the ISIC 2019 challenge champion. They’ve also used the most recent compact yet significant technology EfcientNet, a precise network architecture, which serves as the system's backbone.</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Finally, This study suggests a method for investigating the likelihood of having numerous probabilistic training enhancement inference, as well as dynamic augmentation seeking. Although the proposed method has high accuracy, more steps are needed to train the model. The low convergent rate of our method is due to achieving stochastically tuned weight, which is rarely achieved using minimum augmentation.</a:t>
            </a:r>
            <a:endParaRPr/>
          </a:p>
          <a:p>
            <a:pPr marL="0" marR="0" lvl="0" indent="0" algn="l" rtl="0">
              <a:lnSpc>
                <a:spcPct val="100000"/>
              </a:lnSpc>
              <a:spcBef>
                <a:spcPts val="0"/>
              </a:spcBef>
              <a:spcAft>
                <a:spcPts val="0"/>
              </a:spcAft>
              <a:buNone/>
            </a:pPr>
            <a:br>
              <a:rPr lang="en" sz="16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p:txBody>
      </p:sp>
      <p:sp>
        <p:nvSpPr>
          <p:cNvPr id="636" name="Google Shape;636;p38"/>
          <p:cNvSpPr txBox="1"/>
          <p:nvPr/>
        </p:nvSpPr>
        <p:spPr>
          <a:xfrm>
            <a:off x="613143" y="127345"/>
            <a:ext cx="7938976"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Paper-6</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Enhanced Skin Condition Prediction Through Machine Learning Using Dynamic Training and Testing Augmentation</a:t>
            </a:r>
            <a:endParaRPr sz="14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9"/>
          <p:cNvSpPr txBox="1"/>
          <p:nvPr/>
        </p:nvSpPr>
        <p:spPr>
          <a:xfrm>
            <a:off x="177210" y="942753"/>
            <a:ext cx="8747050" cy="3962399"/>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research article mentions and details about the significance of AI in dermatology. The term artificial intelligence (AI) was first used in 1956 at a renowned Dartmouth College conference. All disciplines are gradually becoming interconnected, and AI has permeated every aspect of medicine. The potential of AI in the life sciences was discovered by medical researchers in the early 1970s.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majority of diagnoses in dermatology are made using visual pattern recognition and morphological features. The field of dermatology is ideally suited for the application of AI image recognition technologies for aided diagnosis. Dermoscopy, very high-frequency (VHF) ultrasound, and reflectance confocal microscopy (RCM) are the three skin imaging technologies currently available. Each type of skin imaging technology has benefits and drawbacks of its own. In order to accurately diagnose various skin lesions, dermatologists must use various imaging techniques. With widespread acceptance and use around the globe, skin imaging technology has emerged as a crucial tool for the clinical diagnosis of skin diseases.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Finally, they've concluded mentioning it's issue as well, including. Even though dermatological AI has advanced quickly in recent years, it has run into obstacles in the clinic and faces a number of urgent issues. </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They also discussed the anticipated development of dermatology AI, stating that many developed nations around the world have actively developed strategic plans for its advancement and elevated its advancement to a new strategic era in recent years.</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 sz="1600" b="0" i="0" u="none" strike="noStrike" cap="none">
                <a:solidFill>
                  <a:srgbClr val="000000"/>
                </a:solidFill>
                <a:latin typeface="Arial"/>
                <a:ea typeface="Arial"/>
                <a:cs typeface="Arial"/>
                <a:sym typeface="Arial"/>
              </a:rPr>
            </a:br>
            <a:br>
              <a:rPr lang="en" sz="16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p:txBody>
      </p:sp>
      <p:sp>
        <p:nvSpPr>
          <p:cNvPr id="642" name="Google Shape;642;p39"/>
          <p:cNvSpPr txBox="1"/>
          <p:nvPr/>
        </p:nvSpPr>
        <p:spPr>
          <a:xfrm>
            <a:off x="602512" y="184052"/>
            <a:ext cx="7938976"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Paper-7</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Artificial intelligence in dermatology past, present, and future</a:t>
            </a:r>
            <a:endParaRPr sz="105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0"/>
          <p:cNvSpPr txBox="1"/>
          <p:nvPr/>
        </p:nvSpPr>
        <p:spPr>
          <a:xfrm>
            <a:off x="177210" y="1070344"/>
            <a:ext cx="8747050" cy="3848987"/>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research paper proposed the segmentation and classification method for identifying skin lesion regions in 2015. In order to achieve this, skin photos are first placed into a filtering procedure to remove extraneous noise, and hair sections are then segmented. The region growth approach was used for segmentation, which automatically set seed sites for removing the lesion area from the skin. As a result, elements of colour and texture identify the lesion region that is removed. The merging of Support Vector Machine and k-nearest neighbor classifiers was then used for illness categorization.</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They showed face-related skin disease identification using convolutional neural network technology in later years. China's skin image collection, a larger clinical skin-related dataset with 2656 face photos, was taken for analysis from Xiangya-Derm for this reason. For analysis, these input photos rely on three significant skin conditions—BCC, SCC, and SK—as well as additional prevalent conditions like lupus erythematosus (LE), rosacea (ROS), and actinic keratosis (AK). Five widely used network algorithms were created by the authors to categorize these diseases in a dataset. The deep CNN-based Inception-v3 has also been presented by X. Fan et al. They created a method for identifying the noise in the image.</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classification of skin lesion locations was carried out after such obtrusive contents were removed. Here, Dermofit Image Library from the University of Edinburgh input dataset photos are subjected to impulse noise, Gaussian noise, and noise composed using the compound of the two in order to remove the noise elements. The classifier begins to classify the skin illness once the noise has been reduced.</a:t>
            </a:r>
            <a:br>
              <a:rPr lang="en" sz="16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p:txBody>
      </p:sp>
      <p:sp>
        <p:nvSpPr>
          <p:cNvPr id="648" name="Google Shape;648;p40"/>
          <p:cNvSpPr txBox="1"/>
          <p:nvPr/>
        </p:nvSpPr>
        <p:spPr>
          <a:xfrm>
            <a:off x="581247" y="127345"/>
            <a:ext cx="7938976"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Paper-8</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Multi-type skin diseases classification using OP-DNN based feature extraction approach</a:t>
            </a:r>
            <a:endParaRPr sz="105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1"/>
          <p:cNvSpPr txBox="1"/>
          <p:nvPr/>
        </p:nvSpPr>
        <p:spPr>
          <a:xfrm>
            <a:off x="304800" y="1070344"/>
            <a:ext cx="8569842" cy="377810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In this research study, the authors have proposed an automated system for the diagnosis of five common skin diseases by using data from clinical images and patient information using deep learning pre-trained mobilenet-v2 model. It also explains about the ways with which the authors have used deep learning from clinical images and patient information to detect skin diseases</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For methods, Clinical images were acquired using different smartphone cameras and patient's information were collected during patient registration. Different data preprocessing and augmentation techniques were applied to boost the performance of the model prior to training.</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The authors were able to get a satisfied result For the common five skin diseases, their proposed technique has produced multiclass classification accuracy, sensitivity, and precision values of 97.5, 97.7, and 97.7 percent, respectively. The findings show that the developed system has a very high diagnostic performance for the five skin diseases.</a:t>
            </a:r>
            <a:endParaRPr/>
          </a:p>
          <a:p>
            <a:pPr marL="285750" marR="0" lvl="0" indent="-2857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Finally, they’ve designed the planned system as a mobile phone application and the authors also feel that it has the potential to be used as a decision support system in places with scarce resources, where both the availability of qualified dermatologists and the resources themselves are constrained.</a:t>
            </a:r>
            <a:endParaRPr/>
          </a:p>
          <a:p>
            <a:pPr marL="0" marR="0" lvl="0" indent="0" algn="l" rtl="0">
              <a:lnSpc>
                <a:spcPct val="100000"/>
              </a:lnSpc>
              <a:spcBef>
                <a:spcPts val="0"/>
              </a:spcBef>
              <a:spcAft>
                <a:spcPts val="0"/>
              </a:spcAft>
              <a:buNone/>
            </a:pPr>
            <a:br>
              <a:rPr lang="en" sz="1400" b="0" i="0" u="none" strike="noStrike" cap="none">
                <a:solidFill>
                  <a:srgbClr val="000000"/>
                </a:solidFill>
                <a:latin typeface="Arial"/>
                <a:ea typeface="Arial"/>
                <a:cs typeface="Arial"/>
                <a:sym typeface="Arial"/>
              </a:rPr>
            </a:br>
            <a:br>
              <a:rPr lang="en" sz="16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p:txBody>
      </p:sp>
      <p:sp>
        <p:nvSpPr>
          <p:cNvPr id="654" name="Google Shape;654;p41"/>
          <p:cNvSpPr txBox="1"/>
          <p:nvPr/>
        </p:nvSpPr>
        <p:spPr>
          <a:xfrm>
            <a:off x="581247" y="127345"/>
            <a:ext cx="7938976"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Paper-9</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Automatic skin disease diagnosis using deep learning from clinical image and patient information</a:t>
            </a:r>
            <a:endParaRPr sz="8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2"/>
          <p:cNvSpPr txBox="1"/>
          <p:nvPr/>
        </p:nvSpPr>
        <p:spPr>
          <a:xfrm>
            <a:off x="177210" y="1013636"/>
            <a:ext cx="8747050" cy="391987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 this Paper the Author aims to, Provide a quick review of the classification of skin disease using Deep Learning to summarize the characteristics of skin lesions and the status of image technology, to study the characteristics of skin diseases and review the research on skin disease classification using deep Learning, analysis of the study using datasets, data processing, classification models and evaluation criteria.</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image effect of non-dermoscopic photographs can be influenced by the unpredictability of imaging conditions, such as shooting angle, light, and storage pixels. The table above is a collection of selected published datasets that include more than a dozen different types of skin conditions, with melanoma having the highest likelihood of occurring. However, the labeling of photographs is labor-intensive and time-consuming due to the lack of a unified standard for skin disease images, which significantly reduces the size of the current public datasets. Multiple datasets have thus been pooled for use in many investigations.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 order to address the rising number of patients with skin diseases and lessen the burden on the limited number of dermatologists, deep learning can be applied. One might anticipate that a deep learning-based skin disease recognition system will be made available to intelligent gadgets to better serve more people as mobile phones, mobile computers, and wearable technology become more and more popular. It will be an intelligent skin disease diagnosis and treatment.</a:t>
            </a:r>
            <a:endParaRPr sz="1500" b="0" i="0" u="none" strike="noStrike" cap="none">
              <a:solidFill>
                <a:srgbClr val="000000"/>
              </a:solidFill>
              <a:latin typeface="Arial"/>
              <a:ea typeface="Arial"/>
              <a:cs typeface="Arial"/>
              <a:sym typeface="Arial"/>
            </a:endParaRPr>
          </a:p>
        </p:txBody>
      </p:sp>
      <p:sp>
        <p:nvSpPr>
          <p:cNvPr id="660" name="Google Shape;660;p42"/>
          <p:cNvSpPr txBox="1"/>
          <p:nvPr/>
        </p:nvSpPr>
        <p:spPr>
          <a:xfrm>
            <a:off x="503274" y="70637"/>
            <a:ext cx="8215423"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Paper-10</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Opportunities and Challenges: Classification of Skin Disease Based on Deep Learning</a:t>
            </a:r>
            <a:endParaRPr sz="20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3"/>
          <p:cNvSpPr txBox="1"/>
          <p:nvPr/>
        </p:nvSpPr>
        <p:spPr>
          <a:xfrm>
            <a:off x="177209" y="1070344"/>
            <a:ext cx="5202865" cy="389860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300"/>
              <a:buFont typeface="Arial"/>
              <a:buChar char="•"/>
            </a:pPr>
            <a:r>
              <a:rPr lang="en" sz="1300" b="0" i="0" u="none" strike="noStrike" cap="none">
                <a:solidFill>
                  <a:srgbClr val="000000"/>
                </a:solidFill>
                <a:latin typeface="Arial"/>
                <a:ea typeface="Arial"/>
                <a:cs typeface="Arial"/>
                <a:sym typeface="Arial"/>
              </a:rPr>
              <a:t>In this paper the author studied different CNN algorithms for face skin disease classification based on the clinical images. First, from Xiangya–Derm, which is China’s largest clinical image dataset of skin diseases, the author established a dataset that contains 2656 face images belonging to six common skin diseases [seborrheic keratosis (SK), actinic keratosis (AK), rosacea (ROS), lupus erythematosus (LE), basal cell carcinoma (BCC), and squamous cell carcinoma (SCC)]. Then the author performed studies using five mainstream network algorithms to classify these diseases in the dataset and compared the results. Then, they performed studies using an independent dataset of the same disease types, but from other body parts, to perform transfer learning on their models.</a:t>
            </a:r>
            <a:endParaRPr/>
          </a:p>
          <a:p>
            <a:pPr marL="285750" marR="0" lvl="0" indent="-285750" algn="l" rtl="0">
              <a:lnSpc>
                <a:spcPct val="100000"/>
              </a:lnSpc>
              <a:spcBef>
                <a:spcPts val="0"/>
              </a:spcBef>
              <a:spcAft>
                <a:spcPts val="0"/>
              </a:spcAft>
              <a:buClr>
                <a:srgbClr val="000000"/>
              </a:buClr>
              <a:buSzPts val="1300"/>
              <a:buFont typeface="Arial"/>
              <a:buChar char="•"/>
            </a:pPr>
            <a:r>
              <a:rPr lang="en" sz="1300" b="0" i="0" u="none" strike="noStrike" cap="none">
                <a:solidFill>
                  <a:srgbClr val="000000"/>
                </a:solidFill>
                <a:latin typeface="Arial"/>
                <a:ea typeface="Arial"/>
                <a:cs typeface="Arial"/>
                <a:sym typeface="Arial"/>
              </a:rPr>
              <a:t>Comparing the performances, the models that used transfer learning achieved a higher average precision and recall for almost all structures. In the test dataset, which included 388 facial images, the best model achieved 92.9%, 89.2%, and 84.3% recalls for the LE, BCC, and SK, respectively, and the mean recall and precision reached 77.0% and 70.8%.</a:t>
            </a:r>
            <a:endParaRPr/>
          </a:p>
        </p:txBody>
      </p:sp>
      <p:sp>
        <p:nvSpPr>
          <p:cNvPr id="666" name="Google Shape;666;p43"/>
          <p:cNvSpPr txBox="1"/>
          <p:nvPr/>
        </p:nvSpPr>
        <p:spPr>
          <a:xfrm>
            <a:off x="177210" y="127345"/>
            <a:ext cx="8747049" cy="942999"/>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Paper-11</a:t>
            </a:r>
            <a:endParaRPr/>
          </a:p>
          <a:p>
            <a:pPr marL="0" marR="0" lvl="0" indent="0" algn="ctr" rtl="0">
              <a:lnSpc>
                <a:spcPct val="90000"/>
              </a:lnSpc>
              <a:spcBef>
                <a:spcPts val="0"/>
              </a:spcBef>
              <a:spcAft>
                <a:spcPts val="0"/>
              </a:spcAft>
              <a:buClr>
                <a:schemeClr val="dk1"/>
              </a:buClr>
              <a:buSzPts val="3000"/>
              <a:buFont typeface="Secular One"/>
              <a:buNone/>
            </a:pPr>
            <a:r>
              <a:rPr lang="en" sz="2000" b="0" i="0" u="sng" strike="noStrike" cap="none">
                <a:solidFill>
                  <a:schemeClr val="dk1"/>
                </a:solidFill>
                <a:latin typeface="Secular One"/>
                <a:ea typeface="Secular One"/>
                <a:cs typeface="Secular One"/>
                <a:sym typeface="Secular One"/>
              </a:rPr>
              <a:t>Studies on Different CNN Algorithms for Face Skin Disease Classification Based on Clinical Images</a:t>
            </a:r>
            <a:endParaRPr/>
          </a:p>
        </p:txBody>
      </p:sp>
      <p:pic>
        <p:nvPicPr>
          <p:cNvPr id="667" name="Google Shape;667;p43" descr="https://lh4.googleusercontent.com/hLDYkAbcyBAv1Wtj5Xf1OVzxxBKEy40PQMzRcVfb2qw_tKat5gzliyuNMqFzPLZ4JmlHbHTpyHmviNgYZzhN6A-45gIPksCYVr27ys5iGicUhg0ndT6T4SPycOGS5NAbSrjmRicI6fct4L8aCX-RP617ZrT4iRMq_vv8M0XJo1UF99voRY39m1M"/>
          <p:cNvPicPr preferRelativeResize="0"/>
          <p:nvPr/>
        </p:nvPicPr>
        <p:blipFill rotWithShape="1">
          <a:blip r:embed="rId3">
            <a:alphaModFix/>
          </a:blip>
          <a:srcRect/>
          <a:stretch/>
        </p:blipFill>
        <p:spPr>
          <a:xfrm>
            <a:off x="5528563" y="1070344"/>
            <a:ext cx="3187987" cy="2554477"/>
          </a:xfrm>
          <a:prstGeom prst="rect">
            <a:avLst/>
          </a:prstGeom>
          <a:noFill/>
          <a:ln>
            <a:noFill/>
          </a:ln>
        </p:spPr>
      </p:pic>
      <p:pic>
        <p:nvPicPr>
          <p:cNvPr id="668" name="Google Shape;668;p43" descr="https://lh5.googleusercontent.com/9hWITCm0fbBeY2u4wBMPSgQsQVZ9y27ZqhoHnWkc1uAHW7PdU5s29OBcd-_lANz84Uweg_OmGx7MUpV3_hhBZWks4AH5HCQQTJLFybTm9CHm4loub49Ekyo5Ev18coJh9WFXXW-FfLHgTcSonI4aygbSoNn7DWnIW2LmL-2ZkDm7LHK7PH5zRsM"/>
          <p:cNvPicPr preferRelativeResize="0"/>
          <p:nvPr/>
        </p:nvPicPr>
        <p:blipFill rotWithShape="1">
          <a:blip r:embed="rId4">
            <a:alphaModFix/>
          </a:blip>
          <a:srcRect/>
          <a:stretch/>
        </p:blipFill>
        <p:spPr>
          <a:xfrm>
            <a:off x="5228706" y="3699857"/>
            <a:ext cx="3603404" cy="12690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6"/>
          <p:cNvSpPr txBox="1">
            <a:spLocks noGrp="1"/>
          </p:cNvSpPr>
          <p:nvPr>
            <p:ph type="title"/>
          </p:nvPr>
        </p:nvSpPr>
        <p:spPr>
          <a:xfrm>
            <a:off x="716831" y="1197716"/>
            <a:ext cx="7704000" cy="236751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5400" dirty="0"/>
              <a:t>Skin </a:t>
            </a:r>
            <a:r>
              <a:rPr lang="en-US" sz="5400" dirty="0" err="1"/>
              <a:t>Leasion</a:t>
            </a:r>
            <a:r>
              <a:rPr lang="en-US" sz="5400" dirty="0"/>
              <a:t> Classification using deep learning methods</a:t>
            </a:r>
          </a:p>
        </p:txBody>
      </p:sp>
      <p:grpSp>
        <p:nvGrpSpPr>
          <p:cNvPr id="492" name="Google Shape;492;p26"/>
          <p:cNvGrpSpPr/>
          <p:nvPr/>
        </p:nvGrpSpPr>
        <p:grpSpPr>
          <a:xfrm>
            <a:off x="922908" y="4093601"/>
            <a:ext cx="296856" cy="362646"/>
            <a:chOff x="533525" y="1644025"/>
            <a:chExt cx="279525" cy="341475"/>
          </a:xfrm>
        </p:grpSpPr>
        <p:sp>
          <p:nvSpPr>
            <p:cNvPr id="493" name="Google Shape;493;p26"/>
            <p:cNvSpPr/>
            <p:nvPr/>
          </p:nvSpPr>
          <p:spPr>
            <a:xfrm>
              <a:off x="533525" y="1644025"/>
              <a:ext cx="117925" cy="298800"/>
            </a:xfrm>
            <a:custGeom>
              <a:avLst/>
              <a:gdLst/>
              <a:ahLst/>
              <a:cxnLst/>
              <a:rect l="l" t="t" r="r" b="b"/>
              <a:pathLst>
                <a:path w="4717" h="11952" extrusionOk="0">
                  <a:moveTo>
                    <a:pt x="3883" y="402"/>
                  </a:moveTo>
                  <a:lnTo>
                    <a:pt x="3883" y="1402"/>
                  </a:lnTo>
                  <a:lnTo>
                    <a:pt x="833" y="1402"/>
                  </a:lnTo>
                  <a:lnTo>
                    <a:pt x="833" y="402"/>
                  </a:lnTo>
                  <a:close/>
                  <a:moveTo>
                    <a:pt x="4313" y="1804"/>
                  </a:moveTo>
                  <a:lnTo>
                    <a:pt x="4313" y="2481"/>
                  </a:lnTo>
                  <a:lnTo>
                    <a:pt x="404" y="2481"/>
                  </a:lnTo>
                  <a:lnTo>
                    <a:pt x="404" y="1804"/>
                  </a:lnTo>
                  <a:close/>
                  <a:moveTo>
                    <a:pt x="634" y="0"/>
                  </a:moveTo>
                  <a:cubicBezTo>
                    <a:pt x="522" y="0"/>
                    <a:pt x="433" y="89"/>
                    <a:pt x="433" y="201"/>
                  </a:cubicBezTo>
                  <a:lnTo>
                    <a:pt x="433" y="1402"/>
                  </a:lnTo>
                  <a:lnTo>
                    <a:pt x="201" y="1402"/>
                  </a:lnTo>
                  <a:cubicBezTo>
                    <a:pt x="90" y="1402"/>
                    <a:pt x="0" y="1491"/>
                    <a:pt x="0" y="1603"/>
                  </a:cubicBezTo>
                  <a:lnTo>
                    <a:pt x="0" y="11752"/>
                  </a:lnTo>
                  <a:cubicBezTo>
                    <a:pt x="3" y="11861"/>
                    <a:pt x="92" y="11952"/>
                    <a:pt x="203" y="11952"/>
                  </a:cubicBezTo>
                  <a:cubicBezTo>
                    <a:pt x="315" y="11952"/>
                    <a:pt x="404" y="11861"/>
                    <a:pt x="404" y="11751"/>
                  </a:cubicBezTo>
                  <a:lnTo>
                    <a:pt x="404" y="2880"/>
                  </a:lnTo>
                  <a:lnTo>
                    <a:pt x="4315" y="2880"/>
                  </a:lnTo>
                  <a:lnTo>
                    <a:pt x="4315" y="4713"/>
                  </a:lnTo>
                  <a:cubicBezTo>
                    <a:pt x="4315" y="4824"/>
                    <a:pt x="4405" y="4914"/>
                    <a:pt x="4516" y="4914"/>
                  </a:cubicBezTo>
                  <a:cubicBezTo>
                    <a:pt x="4626" y="4914"/>
                    <a:pt x="4717" y="4826"/>
                    <a:pt x="4717" y="4713"/>
                  </a:cubicBezTo>
                  <a:lnTo>
                    <a:pt x="4717" y="1603"/>
                  </a:lnTo>
                  <a:cubicBezTo>
                    <a:pt x="4717" y="1491"/>
                    <a:pt x="4626" y="1402"/>
                    <a:pt x="4516" y="1402"/>
                  </a:cubicBezTo>
                  <a:lnTo>
                    <a:pt x="4284" y="1402"/>
                  </a:lnTo>
                  <a:lnTo>
                    <a:pt x="4284" y="201"/>
                  </a:lnTo>
                  <a:cubicBezTo>
                    <a:pt x="4284" y="89"/>
                    <a:pt x="4195" y="0"/>
                    <a:pt x="40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6"/>
            <p:cNvSpPr/>
            <p:nvPr/>
          </p:nvSpPr>
          <p:spPr>
            <a:xfrm>
              <a:off x="533600" y="1780275"/>
              <a:ext cx="218900" cy="205225"/>
            </a:xfrm>
            <a:custGeom>
              <a:avLst/>
              <a:gdLst/>
              <a:ahLst/>
              <a:cxnLst/>
              <a:rect l="l" t="t" r="r" b="b"/>
              <a:pathLst>
                <a:path w="8756" h="8209" extrusionOk="0">
                  <a:moveTo>
                    <a:pt x="4511" y="0"/>
                  </a:moveTo>
                  <a:cubicBezTo>
                    <a:pt x="4400" y="0"/>
                    <a:pt x="4310" y="89"/>
                    <a:pt x="4310" y="200"/>
                  </a:cubicBezTo>
                  <a:lnTo>
                    <a:pt x="4310" y="3698"/>
                  </a:lnTo>
                  <a:cubicBezTo>
                    <a:pt x="4310" y="3809"/>
                    <a:pt x="4400" y="3897"/>
                    <a:pt x="4511" y="3897"/>
                  </a:cubicBezTo>
                  <a:lnTo>
                    <a:pt x="6196" y="3897"/>
                  </a:lnTo>
                  <a:lnTo>
                    <a:pt x="6196" y="7810"/>
                  </a:lnTo>
                  <a:lnTo>
                    <a:pt x="401" y="7810"/>
                  </a:lnTo>
                  <a:lnTo>
                    <a:pt x="401" y="7237"/>
                  </a:lnTo>
                  <a:cubicBezTo>
                    <a:pt x="401" y="7126"/>
                    <a:pt x="312" y="7036"/>
                    <a:pt x="200" y="7036"/>
                  </a:cubicBezTo>
                  <a:cubicBezTo>
                    <a:pt x="89" y="7036"/>
                    <a:pt x="0" y="7126"/>
                    <a:pt x="0" y="7237"/>
                  </a:cubicBezTo>
                  <a:lnTo>
                    <a:pt x="0" y="8008"/>
                  </a:lnTo>
                  <a:cubicBezTo>
                    <a:pt x="0" y="8118"/>
                    <a:pt x="89" y="8209"/>
                    <a:pt x="200" y="8209"/>
                  </a:cubicBezTo>
                  <a:lnTo>
                    <a:pt x="6397" y="8209"/>
                  </a:lnTo>
                  <a:cubicBezTo>
                    <a:pt x="6508" y="8209"/>
                    <a:pt x="6598" y="8118"/>
                    <a:pt x="6598" y="8008"/>
                  </a:cubicBezTo>
                  <a:lnTo>
                    <a:pt x="6598" y="7670"/>
                  </a:lnTo>
                  <a:lnTo>
                    <a:pt x="8553" y="7670"/>
                  </a:lnTo>
                  <a:cubicBezTo>
                    <a:pt x="8664" y="7670"/>
                    <a:pt x="8754" y="7580"/>
                    <a:pt x="8754" y="7469"/>
                  </a:cubicBezTo>
                  <a:lnTo>
                    <a:pt x="8754" y="6108"/>
                  </a:lnTo>
                  <a:cubicBezTo>
                    <a:pt x="8754" y="5997"/>
                    <a:pt x="8664" y="5907"/>
                    <a:pt x="8553" y="5907"/>
                  </a:cubicBezTo>
                  <a:cubicBezTo>
                    <a:pt x="8443" y="5907"/>
                    <a:pt x="8352" y="5997"/>
                    <a:pt x="8352" y="6108"/>
                  </a:cubicBezTo>
                  <a:lnTo>
                    <a:pt x="8352" y="7268"/>
                  </a:lnTo>
                  <a:lnTo>
                    <a:pt x="6597" y="7268"/>
                  </a:lnTo>
                  <a:lnTo>
                    <a:pt x="6597" y="4435"/>
                  </a:lnTo>
                  <a:lnTo>
                    <a:pt x="8352" y="4435"/>
                  </a:lnTo>
                  <a:lnTo>
                    <a:pt x="8354" y="5175"/>
                  </a:lnTo>
                  <a:cubicBezTo>
                    <a:pt x="8354" y="5287"/>
                    <a:pt x="8444" y="5375"/>
                    <a:pt x="8555" y="5375"/>
                  </a:cubicBezTo>
                  <a:cubicBezTo>
                    <a:pt x="8665" y="5375"/>
                    <a:pt x="8756" y="5287"/>
                    <a:pt x="8756" y="5175"/>
                  </a:cubicBezTo>
                  <a:lnTo>
                    <a:pt x="8752" y="4237"/>
                  </a:lnTo>
                  <a:cubicBezTo>
                    <a:pt x="8752" y="4126"/>
                    <a:pt x="8664" y="4036"/>
                    <a:pt x="8553" y="4036"/>
                  </a:cubicBezTo>
                  <a:lnTo>
                    <a:pt x="6598" y="4036"/>
                  </a:lnTo>
                  <a:lnTo>
                    <a:pt x="6598" y="3698"/>
                  </a:lnTo>
                  <a:cubicBezTo>
                    <a:pt x="6598" y="3586"/>
                    <a:pt x="6508" y="3497"/>
                    <a:pt x="6397" y="3497"/>
                  </a:cubicBezTo>
                  <a:lnTo>
                    <a:pt x="4712" y="3497"/>
                  </a:lnTo>
                  <a:lnTo>
                    <a:pt x="4712" y="200"/>
                  </a:lnTo>
                  <a:cubicBezTo>
                    <a:pt x="4712" y="89"/>
                    <a:pt x="4622" y="0"/>
                    <a:pt x="451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6"/>
            <p:cNvSpPr/>
            <p:nvPr/>
          </p:nvSpPr>
          <p:spPr>
            <a:xfrm>
              <a:off x="563850" y="1944450"/>
              <a:ext cx="57225" cy="10050"/>
            </a:xfrm>
            <a:custGeom>
              <a:avLst/>
              <a:gdLst/>
              <a:ahLst/>
              <a:cxnLst/>
              <a:rect l="l" t="t" r="r" b="b"/>
              <a:pathLst>
                <a:path w="2289" h="402" extrusionOk="0">
                  <a:moveTo>
                    <a:pt x="201" y="0"/>
                  </a:moveTo>
                  <a:cubicBezTo>
                    <a:pt x="91" y="0"/>
                    <a:pt x="0" y="90"/>
                    <a:pt x="0" y="201"/>
                  </a:cubicBezTo>
                  <a:cubicBezTo>
                    <a:pt x="0" y="312"/>
                    <a:pt x="91" y="402"/>
                    <a:pt x="201" y="402"/>
                  </a:cubicBezTo>
                  <a:lnTo>
                    <a:pt x="2088" y="402"/>
                  </a:lnTo>
                  <a:cubicBezTo>
                    <a:pt x="2198" y="402"/>
                    <a:pt x="2289" y="312"/>
                    <a:pt x="2289" y="201"/>
                  </a:cubicBezTo>
                  <a:cubicBezTo>
                    <a:pt x="2289" y="90"/>
                    <a:pt x="2198" y="0"/>
                    <a:pt x="20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6"/>
            <p:cNvSpPr/>
            <p:nvPr/>
          </p:nvSpPr>
          <p:spPr>
            <a:xfrm>
              <a:off x="563850" y="1921575"/>
              <a:ext cx="57225" cy="10050"/>
            </a:xfrm>
            <a:custGeom>
              <a:avLst/>
              <a:gdLst/>
              <a:ahLst/>
              <a:cxnLst/>
              <a:rect l="l" t="t" r="r" b="b"/>
              <a:pathLst>
                <a:path w="2289" h="402" extrusionOk="0">
                  <a:moveTo>
                    <a:pt x="201" y="1"/>
                  </a:moveTo>
                  <a:cubicBezTo>
                    <a:pt x="91" y="1"/>
                    <a:pt x="0" y="90"/>
                    <a:pt x="0" y="200"/>
                  </a:cubicBezTo>
                  <a:cubicBezTo>
                    <a:pt x="0" y="312"/>
                    <a:pt x="91" y="401"/>
                    <a:pt x="201" y="401"/>
                  </a:cubicBezTo>
                  <a:lnTo>
                    <a:pt x="2088" y="401"/>
                  </a:lnTo>
                  <a:cubicBezTo>
                    <a:pt x="2198" y="401"/>
                    <a:pt x="2289" y="312"/>
                    <a:pt x="2289" y="200"/>
                  </a:cubicBezTo>
                  <a:cubicBezTo>
                    <a:pt x="2289" y="90"/>
                    <a:pt x="2198" y="1"/>
                    <a:pt x="208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6"/>
            <p:cNvSpPr/>
            <p:nvPr/>
          </p:nvSpPr>
          <p:spPr>
            <a:xfrm>
              <a:off x="563850" y="1898650"/>
              <a:ext cx="57225" cy="10025"/>
            </a:xfrm>
            <a:custGeom>
              <a:avLst/>
              <a:gdLst/>
              <a:ahLst/>
              <a:cxnLst/>
              <a:rect l="l" t="t" r="r" b="b"/>
              <a:pathLst>
                <a:path w="2289" h="401" extrusionOk="0">
                  <a:moveTo>
                    <a:pt x="201" y="0"/>
                  </a:moveTo>
                  <a:cubicBezTo>
                    <a:pt x="91" y="0"/>
                    <a:pt x="0" y="89"/>
                    <a:pt x="0" y="201"/>
                  </a:cubicBezTo>
                  <a:cubicBezTo>
                    <a:pt x="0" y="312"/>
                    <a:pt x="91" y="401"/>
                    <a:pt x="201" y="401"/>
                  </a:cubicBezTo>
                  <a:lnTo>
                    <a:pt x="2088" y="401"/>
                  </a:lnTo>
                  <a:cubicBezTo>
                    <a:pt x="2198" y="401"/>
                    <a:pt x="2289" y="312"/>
                    <a:pt x="2289" y="201"/>
                  </a:cubicBezTo>
                  <a:cubicBezTo>
                    <a:pt x="2289" y="89"/>
                    <a:pt x="2198" y="0"/>
                    <a:pt x="20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6"/>
            <p:cNvSpPr/>
            <p:nvPr/>
          </p:nvSpPr>
          <p:spPr>
            <a:xfrm>
              <a:off x="761900" y="1921575"/>
              <a:ext cx="14050" cy="10050"/>
            </a:xfrm>
            <a:custGeom>
              <a:avLst/>
              <a:gdLst/>
              <a:ahLst/>
              <a:cxnLst/>
              <a:rect l="l" t="t" r="r" b="b"/>
              <a:pathLst>
                <a:path w="562" h="402" extrusionOk="0">
                  <a:moveTo>
                    <a:pt x="201" y="1"/>
                  </a:moveTo>
                  <a:cubicBezTo>
                    <a:pt x="91" y="1"/>
                    <a:pt x="1" y="90"/>
                    <a:pt x="1" y="200"/>
                  </a:cubicBezTo>
                  <a:cubicBezTo>
                    <a:pt x="1" y="312"/>
                    <a:pt x="91" y="401"/>
                    <a:pt x="201" y="401"/>
                  </a:cubicBezTo>
                  <a:lnTo>
                    <a:pt x="360" y="401"/>
                  </a:lnTo>
                  <a:cubicBezTo>
                    <a:pt x="473" y="401"/>
                    <a:pt x="561" y="312"/>
                    <a:pt x="561" y="200"/>
                  </a:cubicBezTo>
                  <a:cubicBezTo>
                    <a:pt x="561" y="90"/>
                    <a:pt x="473" y="1"/>
                    <a:pt x="36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6"/>
            <p:cNvSpPr/>
            <p:nvPr/>
          </p:nvSpPr>
          <p:spPr>
            <a:xfrm>
              <a:off x="779375" y="1921575"/>
              <a:ext cx="16225" cy="10050"/>
            </a:xfrm>
            <a:custGeom>
              <a:avLst/>
              <a:gdLst/>
              <a:ahLst/>
              <a:cxnLst/>
              <a:rect l="l" t="t" r="r" b="b"/>
              <a:pathLst>
                <a:path w="649" h="402" extrusionOk="0">
                  <a:moveTo>
                    <a:pt x="202" y="1"/>
                  </a:moveTo>
                  <a:cubicBezTo>
                    <a:pt x="90" y="1"/>
                    <a:pt x="1" y="90"/>
                    <a:pt x="1" y="200"/>
                  </a:cubicBezTo>
                  <a:cubicBezTo>
                    <a:pt x="1" y="312"/>
                    <a:pt x="90" y="401"/>
                    <a:pt x="202" y="401"/>
                  </a:cubicBezTo>
                  <a:lnTo>
                    <a:pt x="450" y="401"/>
                  </a:lnTo>
                  <a:cubicBezTo>
                    <a:pt x="560" y="401"/>
                    <a:pt x="649" y="312"/>
                    <a:pt x="649" y="200"/>
                  </a:cubicBezTo>
                  <a:cubicBezTo>
                    <a:pt x="649" y="90"/>
                    <a:pt x="560" y="1"/>
                    <a:pt x="4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6"/>
            <p:cNvSpPr/>
            <p:nvPr/>
          </p:nvSpPr>
          <p:spPr>
            <a:xfrm>
              <a:off x="799000" y="1921575"/>
              <a:ext cx="14050" cy="10050"/>
            </a:xfrm>
            <a:custGeom>
              <a:avLst/>
              <a:gdLst/>
              <a:ahLst/>
              <a:cxnLst/>
              <a:rect l="l" t="t" r="r" b="b"/>
              <a:pathLst>
                <a:path w="562" h="402" extrusionOk="0">
                  <a:moveTo>
                    <a:pt x="200" y="1"/>
                  </a:moveTo>
                  <a:cubicBezTo>
                    <a:pt x="90" y="1"/>
                    <a:pt x="1" y="90"/>
                    <a:pt x="1" y="200"/>
                  </a:cubicBezTo>
                  <a:cubicBezTo>
                    <a:pt x="1" y="312"/>
                    <a:pt x="90" y="401"/>
                    <a:pt x="200" y="401"/>
                  </a:cubicBezTo>
                  <a:lnTo>
                    <a:pt x="361" y="401"/>
                  </a:lnTo>
                  <a:cubicBezTo>
                    <a:pt x="471" y="401"/>
                    <a:pt x="562" y="312"/>
                    <a:pt x="562" y="200"/>
                  </a:cubicBezTo>
                  <a:cubicBezTo>
                    <a:pt x="562" y="90"/>
                    <a:pt x="471" y="1"/>
                    <a:pt x="36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6"/>
            <p:cNvSpPr/>
            <p:nvPr/>
          </p:nvSpPr>
          <p:spPr>
            <a:xfrm>
              <a:off x="761400" y="1892200"/>
              <a:ext cx="14925" cy="11100"/>
            </a:xfrm>
            <a:custGeom>
              <a:avLst/>
              <a:gdLst/>
              <a:ahLst/>
              <a:cxnLst/>
              <a:rect l="l" t="t" r="r" b="b"/>
              <a:pathLst>
                <a:path w="597" h="444" extrusionOk="0">
                  <a:moveTo>
                    <a:pt x="377" y="0"/>
                  </a:moveTo>
                  <a:cubicBezTo>
                    <a:pt x="359" y="0"/>
                    <a:pt x="341" y="3"/>
                    <a:pt x="323" y="8"/>
                  </a:cubicBezTo>
                  <a:lnTo>
                    <a:pt x="169" y="50"/>
                  </a:lnTo>
                  <a:cubicBezTo>
                    <a:pt x="63" y="79"/>
                    <a:pt x="0" y="188"/>
                    <a:pt x="28" y="296"/>
                  </a:cubicBezTo>
                  <a:cubicBezTo>
                    <a:pt x="55" y="384"/>
                    <a:pt x="134" y="444"/>
                    <a:pt x="221" y="444"/>
                  </a:cubicBezTo>
                  <a:cubicBezTo>
                    <a:pt x="239" y="444"/>
                    <a:pt x="257" y="441"/>
                    <a:pt x="274" y="436"/>
                  </a:cubicBezTo>
                  <a:lnTo>
                    <a:pt x="429" y="392"/>
                  </a:lnTo>
                  <a:cubicBezTo>
                    <a:pt x="535" y="363"/>
                    <a:pt x="597" y="254"/>
                    <a:pt x="569" y="148"/>
                  </a:cubicBezTo>
                  <a:cubicBezTo>
                    <a:pt x="544" y="58"/>
                    <a:pt x="465" y="0"/>
                    <a:pt x="37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6"/>
            <p:cNvSpPr/>
            <p:nvPr/>
          </p:nvSpPr>
          <p:spPr>
            <a:xfrm>
              <a:off x="778225" y="1887025"/>
              <a:ext cx="17100" cy="11675"/>
            </a:xfrm>
            <a:custGeom>
              <a:avLst/>
              <a:gdLst/>
              <a:ahLst/>
              <a:cxnLst/>
              <a:rect l="l" t="t" r="r" b="b"/>
              <a:pathLst>
                <a:path w="684" h="467" extrusionOk="0">
                  <a:moveTo>
                    <a:pt x="463" y="0"/>
                  </a:moveTo>
                  <a:cubicBezTo>
                    <a:pt x="446" y="0"/>
                    <a:pt x="428" y="2"/>
                    <a:pt x="410" y="7"/>
                  </a:cubicBezTo>
                  <a:lnTo>
                    <a:pt x="170" y="74"/>
                  </a:lnTo>
                  <a:cubicBezTo>
                    <a:pt x="62" y="102"/>
                    <a:pt x="0" y="211"/>
                    <a:pt x="30" y="319"/>
                  </a:cubicBezTo>
                  <a:cubicBezTo>
                    <a:pt x="53" y="409"/>
                    <a:pt x="134" y="467"/>
                    <a:pt x="223" y="467"/>
                  </a:cubicBezTo>
                  <a:cubicBezTo>
                    <a:pt x="240" y="467"/>
                    <a:pt x="257" y="465"/>
                    <a:pt x="274" y="459"/>
                  </a:cubicBezTo>
                  <a:lnTo>
                    <a:pt x="514" y="394"/>
                  </a:lnTo>
                  <a:cubicBezTo>
                    <a:pt x="622" y="364"/>
                    <a:pt x="684" y="255"/>
                    <a:pt x="654" y="148"/>
                  </a:cubicBezTo>
                  <a:cubicBezTo>
                    <a:pt x="630" y="58"/>
                    <a:pt x="550" y="0"/>
                    <a:pt x="46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6"/>
            <p:cNvSpPr/>
            <p:nvPr/>
          </p:nvSpPr>
          <p:spPr>
            <a:xfrm>
              <a:off x="797225" y="1882450"/>
              <a:ext cx="14925" cy="11125"/>
            </a:xfrm>
            <a:custGeom>
              <a:avLst/>
              <a:gdLst/>
              <a:ahLst/>
              <a:cxnLst/>
              <a:rect l="l" t="t" r="r" b="b"/>
              <a:pathLst>
                <a:path w="597" h="445" extrusionOk="0">
                  <a:moveTo>
                    <a:pt x="377" y="1"/>
                  </a:moveTo>
                  <a:cubicBezTo>
                    <a:pt x="359" y="1"/>
                    <a:pt x="341" y="3"/>
                    <a:pt x="323" y="8"/>
                  </a:cubicBezTo>
                  <a:lnTo>
                    <a:pt x="169" y="50"/>
                  </a:lnTo>
                  <a:cubicBezTo>
                    <a:pt x="63" y="80"/>
                    <a:pt x="0" y="189"/>
                    <a:pt x="28" y="296"/>
                  </a:cubicBezTo>
                  <a:cubicBezTo>
                    <a:pt x="52" y="385"/>
                    <a:pt x="134" y="444"/>
                    <a:pt x="221" y="444"/>
                  </a:cubicBezTo>
                  <a:cubicBezTo>
                    <a:pt x="239" y="444"/>
                    <a:pt x="257" y="441"/>
                    <a:pt x="274" y="436"/>
                  </a:cubicBezTo>
                  <a:lnTo>
                    <a:pt x="429" y="393"/>
                  </a:lnTo>
                  <a:cubicBezTo>
                    <a:pt x="535" y="363"/>
                    <a:pt x="597" y="254"/>
                    <a:pt x="569" y="148"/>
                  </a:cubicBezTo>
                  <a:cubicBezTo>
                    <a:pt x="544" y="59"/>
                    <a:pt x="465" y="1"/>
                    <a:pt x="37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6"/>
            <p:cNvSpPr/>
            <p:nvPr/>
          </p:nvSpPr>
          <p:spPr>
            <a:xfrm>
              <a:off x="761425" y="1949825"/>
              <a:ext cx="14975" cy="11075"/>
            </a:xfrm>
            <a:custGeom>
              <a:avLst/>
              <a:gdLst/>
              <a:ahLst/>
              <a:cxnLst/>
              <a:rect l="l" t="t" r="r" b="b"/>
              <a:pathLst>
                <a:path w="599" h="443" extrusionOk="0">
                  <a:moveTo>
                    <a:pt x="221" y="0"/>
                  </a:moveTo>
                  <a:cubicBezTo>
                    <a:pt x="133" y="0"/>
                    <a:pt x="54" y="59"/>
                    <a:pt x="29" y="148"/>
                  </a:cubicBezTo>
                  <a:cubicBezTo>
                    <a:pt x="1" y="254"/>
                    <a:pt x="63" y="363"/>
                    <a:pt x="171" y="393"/>
                  </a:cubicBezTo>
                  <a:lnTo>
                    <a:pt x="323" y="435"/>
                  </a:lnTo>
                  <a:cubicBezTo>
                    <a:pt x="342" y="439"/>
                    <a:pt x="359" y="442"/>
                    <a:pt x="376" y="442"/>
                  </a:cubicBezTo>
                  <a:cubicBezTo>
                    <a:pt x="463" y="442"/>
                    <a:pt x="546" y="385"/>
                    <a:pt x="569" y="296"/>
                  </a:cubicBezTo>
                  <a:cubicBezTo>
                    <a:pt x="599" y="190"/>
                    <a:pt x="534" y="79"/>
                    <a:pt x="429" y="50"/>
                  </a:cubicBezTo>
                  <a:lnTo>
                    <a:pt x="275" y="8"/>
                  </a:lnTo>
                  <a:cubicBezTo>
                    <a:pt x="257" y="3"/>
                    <a:pt x="239" y="0"/>
                    <a:pt x="22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6"/>
            <p:cNvSpPr/>
            <p:nvPr/>
          </p:nvSpPr>
          <p:spPr>
            <a:xfrm>
              <a:off x="778225" y="1954425"/>
              <a:ext cx="17100" cy="11700"/>
            </a:xfrm>
            <a:custGeom>
              <a:avLst/>
              <a:gdLst/>
              <a:ahLst/>
              <a:cxnLst/>
              <a:rect l="l" t="t" r="r" b="b"/>
              <a:pathLst>
                <a:path w="684" h="468" extrusionOk="0">
                  <a:moveTo>
                    <a:pt x="221" y="0"/>
                  </a:moveTo>
                  <a:cubicBezTo>
                    <a:pt x="134" y="0"/>
                    <a:pt x="54" y="58"/>
                    <a:pt x="30" y="148"/>
                  </a:cubicBezTo>
                  <a:cubicBezTo>
                    <a:pt x="0" y="255"/>
                    <a:pt x="62" y="364"/>
                    <a:pt x="170" y="394"/>
                  </a:cubicBezTo>
                  <a:lnTo>
                    <a:pt x="410" y="459"/>
                  </a:lnTo>
                  <a:cubicBezTo>
                    <a:pt x="427" y="464"/>
                    <a:pt x="444" y="467"/>
                    <a:pt x="461" y="467"/>
                  </a:cubicBezTo>
                  <a:cubicBezTo>
                    <a:pt x="550" y="467"/>
                    <a:pt x="631" y="409"/>
                    <a:pt x="654" y="319"/>
                  </a:cubicBezTo>
                  <a:cubicBezTo>
                    <a:pt x="684" y="213"/>
                    <a:pt x="622" y="101"/>
                    <a:pt x="514" y="75"/>
                  </a:cubicBezTo>
                  <a:lnTo>
                    <a:pt x="274" y="8"/>
                  </a:lnTo>
                  <a:cubicBezTo>
                    <a:pt x="257" y="3"/>
                    <a:pt x="239" y="0"/>
                    <a:pt x="22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6"/>
            <p:cNvSpPr/>
            <p:nvPr/>
          </p:nvSpPr>
          <p:spPr>
            <a:xfrm>
              <a:off x="797175" y="1959600"/>
              <a:ext cx="14975" cy="11100"/>
            </a:xfrm>
            <a:custGeom>
              <a:avLst/>
              <a:gdLst/>
              <a:ahLst/>
              <a:cxnLst/>
              <a:rect l="l" t="t" r="r" b="b"/>
              <a:pathLst>
                <a:path w="599" h="444" extrusionOk="0">
                  <a:moveTo>
                    <a:pt x="222" y="0"/>
                  </a:moveTo>
                  <a:cubicBezTo>
                    <a:pt x="135" y="0"/>
                    <a:pt x="55" y="59"/>
                    <a:pt x="30" y="148"/>
                  </a:cubicBezTo>
                  <a:cubicBezTo>
                    <a:pt x="1" y="255"/>
                    <a:pt x="65" y="363"/>
                    <a:pt x="171" y="393"/>
                  </a:cubicBezTo>
                  <a:lnTo>
                    <a:pt x="325" y="436"/>
                  </a:lnTo>
                  <a:cubicBezTo>
                    <a:pt x="342" y="439"/>
                    <a:pt x="361" y="444"/>
                    <a:pt x="378" y="444"/>
                  </a:cubicBezTo>
                  <a:cubicBezTo>
                    <a:pt x="465" y="444"/>
                    <a:pt x="547" y="385"/>
                    <a:pt x="571" y="296"/>
                  </a:cubicBezTo>
                  <a:cubicBezTo>
                    <a:pt x="599" y="188"/>
                    <a:pt x="537" y="79"/>
                    <a:pt x="429" y="50"/>
                  </a:cubicBezTo>
                  <a:lnTo>
                    <a:pt x="276" y="8"/>
                  </a:lnTo>
                  <a:cubicBezTo>
                    <a:pt x="258" y="3"/>
                    <a:pt x="240" y="0"/>
                    <a:pt x="22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6"/>
          <p:cNvGrpSpPr/>
          <p:nvPr/>
        </p:nvGrpSpPr>
        <p:grpSpPr>
          <a:xfrm>
            <a:off x="416524" y="648649"/>
            <a:ext cx="346504" cy="362540"/>
            <a:chOff x="1097650" y="1644050"/>
            <a:chExt cx="326275" cy="341375"/>
          </a:xfrm>
        </p:grpSpPr>
        <p:sp>
          <p:nvSpPr>
            <p:cNvPr id="508" name="Google Shape;508;p26"/>
            <p:cNvSpPr/>
            <p:nvPr/>
          </p:nvSpPr>
          <p:spPr>
            <a:xfrm>
              <a:off x="1169250" y="1857825"/>
              <a:ext cx="10850" cy="10850"/>
            </a:xfrm>
            <a:custGeom>
              <a:avLst/>
              <a:gdLst/>
              <a:ahLst/>
              <a:cxnLst/>
              <a:rect l="l" t="t" r="r" b="b"/>
              <a:pathLst>
                <a:path w="434" h="434" extrusionOk="0">
                  <a:moveTo>
                    <a:pt x="217" y="1"/>
                  </a:moveTo>
                  <a:cubicBezTo>
                    <a:pt x="99" y="1"/>
                    <a:pt x="1" y="98"/>
                    <a:pt x="1" y="217"/>
                  </a:cubicBezTo>
                  <a:cubicBezTo>
                    <a:pt x="1" y="337"/>
                    <a:pt x="99" y="434"/>
                    <a:pt x="217" y="434"/>
                  </a:cubicBezTo>
                  <a:cubicBezTo>
                    <a:pt x="337" y="434"/>
                    <a:pt x="434" y="337"/>
                    <a:pt x="434" y="217"/>
                  </a:cubicBezTo>
                  <a:cubicBezTo>
                    <a:pt x="434" y="98"/>
                    <a:pt x="337" y="1"/>
                    <a:pt x="21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6"/>
            <p:cNvSpPr/>
            <p:nvPr/>
          </p:nvSpPr>
          <p:spPr>
            <a:xfrm>
              <a:off x="1169250" y="1891525"/>
              <a:ext cx="10850" cy="10850"/>
            </a:xfrm>
            <a:custGeom>
              <a:avLst/>
              <a:gdLst/>
              <a:ahLst/>
              <a:cxnLst/>
              <a:rect l="l" t="t" r="r" b="b"/>
              <a:pathLst>
                <a:path w="434" h="434" extrusionOk="0">
                  <a:moveTo>
                    <a:pt x="217" y="0"/>
                  </a:moveTo>
                  <a:cubicBezTo>
                    <a:pt x="99" y="0"/>
                    <a:pt x="1" y="97"/>
                    <a:pt x="1" y="217"/>
                  </a:cubicBezTo>
                  <a:cubicBezTo>
                    <a:pt x="1" y="337"/>
                    <a:pt x="99" y="433"/>
                    <a:pt x="217" y="433"/>
                  </a:cubicBezTo>
                  <a:cubicBezTo>
                    <a:pt x="337" y="433"/>
                    <a:pt x="434" y="337"/>
                    <a:pt x="434" y="217"/>
                  </a:cubicBezTo>
                  <a:cubicBezTo>
                    <a:pt x="434" y="97"/>
                    <a:pt x="337" y="0"/>
                    <a:pt x="21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6"/>
            <p:cNvSpPr/>
            <p:nvPr/>
          </p:nvSpPr>
          <p:spPr>
            <a:xfrm>
              <a:off x="1186775" y="1878050"/>
              <a:ext cx="10850" cy="10850"/>
            </a:xfrm>
            <a:custGeom>
              <a:avLst/>
              <a:gdLst/>
              <a:ahLst/>
              <a:cxnLst/>
              <a:rect l="l" t="t" r="r" b="b"/>
              <a:pathLst>
                <a:path w="434" h="434" extrusionOk="0">
                  <a:moveTo>
                    <a:pt x="217" y="0"/>
                  </a:moveTo>
                  <a:cubicBezTo>
                    <a:pt x="99" y="0"/>
                    <a:pt x="1" y="97"/>
                    <a:pt x="1" y="217"/>
                  </a:cubicBezTo>
                  <a:cubicBezTo>
                    <a:pt x="1" y="335"/>
                    <a:pt x="99" y="433"/>
                    <a:pt x="217" y="433"/>
                  </a:cubicBezTo>
                  <a:cubicBezTo>
                    <a:pt x="337" y="433"/>
                    <a:pt x="434" y="335"/>
                    <a:pt x="434" y="217"/>
                  </a:cubicBezTo>
                  <a:cubicBezTo>
                    <a:pt x="434" y="97"/>
                    <a:pt x="337" y="0"/>
                    <a:pt x="21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6"/>
            <p:cNvSpPr/>
            <p:nvPr/>
          </p:nvSpPr>
          <p:spPr>
            <a:xfrm>
              <a:off x="1151725" y="1871350"/>
              <a:ext cx="10850" cy="10800"/>
            </a:xfrm>
            <a:custGeom>
              <a:avLst/>
              <a:gdLst/>
              <a:ahLst/>
              <a:cxnLst/>
              <a:rect l="l" t="t" r="r" b="b"/>
              <a:pathLst>
                <a:path w="434" h="432" extrusionOk="0">
                  <a:moveTo>
                    <a:pt x="217" y="0"/>
                  </a:moveTo>
                  <a:cubicBezTo>
                    <a:pt x="99" y="0"/>
                    <a:pt x="1" y="97"/>
                    <a:pt x="1" y="215"/>
                  </a:cubicBezTo>
                  <a:cubicBezTo>
                    <a:pt x="1" y="335"/>
                    <a:pt x="99" y="432"/>
                    <a:pt x="217" y="432"/>
                  </a:cubicBezTo>
                  <a:cubicBezTo>
                    <a:pt x="337" y="432"/>
                    <a:pt x="434" y="335"/>
                    <a:pt x="434" y="215"/>
                  </a:cubicBezTo>
                  <a:cubicBezTo>
                    <a:pt x="434" y="97"/>
                    <a:pt x="337" y="0"/>
                    <a:pt x="21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6"/>
            <p:cNvSpPr/>
            <p:nvPr/>
          </p:nvSpPr>
          <p:spPr>
            <a:xfrm>
              <a:off x="1097650" y="1644050"/>
              <a:ext cx="326275" cy="341375"/>
            </a:xfrm>
            <a:custGeom>
              <a:avLst/>
              <a:gdLst/>
              <a:ahLst/>
              <a:cxnLst/>
              <a:rect l="l" t="t" r="r" b="b"/>
              <a:pathLst>
                <a:path w="13051" h="13655" extrusionOk="0">
                  <a:moveTo>
                    <a:pt x="1077" y="5357"/>
                  </a:moveTo>
                  <a:lnTo>
                    <a:pt x="1077" y="7437"/>
                  </a:lnTo>
                  <a:lnTo>
                    <a:pt x="737" y="7437"/>
                  </a:lnTo>
                  <a:cubicBezTo>
                    <a:pt x="550" y="7437"/>
                    <a:pt x="399" y="7286"/>
                    <a:pt x="399" y="7099"/>
                  </a:cubicBezTo>
                  <a:lnTo>
                    <a:pt x="399" y="5697"/>
                  </a:lnTo>
                  <a:cubicBezTo>
                    <a:pt x="399" y="5510"/>
                    <a:pt x="550" y="5357"/>
                    <a:pt x="737" y="5357"/>
                  </a:cubicBezTo>
                  <a:close/>
                  <a:moveTo>
                    <a:pt x="5508" y="1"/>
                  </a:moveTo>
                  <a:cubicBezTo>
                    <a:pt x="2768" y="1"/>
                    <a:pt x="539" y="2231"/>
                    <a:pt x="539" y="4969"/>
                  </a:cubicBezTo>
                  <a:lnTo>
                    <a:pt x="539" y="4985"/>
                  </a:lnTo>
                  <a:cubicBezTo>
                    <a:pt x="229" y="5074"/>
                    <a:pt x="0" y="5359"/>
                    <a:pt x="0" y="5697"/>
                  </a:cubicBezTo>
                  <a:lnTo>
                    <a:pt x="0" y="7099"/>
                  </a:lnTo>
                  <a:cubicBezTo>
                    <a:pt x="0" y="7505"/>
                    <a:pt x="331" y="7839"/>
                    <a:pt x="740" y="7839"/>
                  </a:cubicBezTo>
                  <a:lnTo>
                    <a:pt x="1078" y="7839"/>
                  </a:lnTo>
                  <a:lnTo>
                    <a:pt x="1078" y="8472"/>
                  </a:lnTo>
                  <a:cubicBezTo>
                    <a:pt x="1078" y="9268"/>
                    <a:pt x="1405" y="10043"/>
                    <a:pt x="1979" y="10596"/>
                  </a:cubicBezTo>
                  <a:lnTo>
                    <a:pt x="2126" y="10739"/>
                  </a:lnTo>
                  <a:cubicBezTo>
                    <a:pt x="2165" y="10776"/>
                    <a:pt x="2215" y="10795"/>
                    <a:pt x="2264" y="10795"/>
                  </a:cubicBezTo>
                  <a:cubicBezTo>
                    <a:pt x="2317" y="10795"/>
                    <a:pt x="2369" y="10776"/>
                    <a:pt x="2408" y="10736"/>
                  </a:cubicBezTo>
                  <a:cubicBezTo>
                    <a:pt x="2485" y="10655"/>
                    <a:pt x="2482" y="10529"/>
                    <a:pt x="2404" y="10452"/>
                  </a:cubicBezTo>
                  <a:lnTo>
                    <a:pt x="2256" y="10309"/>
                  </a:lnTo>
                  <a:cubicBezTo>
                    <a:pt x="1762" y="9829"/>
                    <a:pt x="1480" y="9163"/>
                    <a:pt x="1480" y="8474"/>
                  </a:cubicBezTo>
                  <a:lnTo>
                    <a:pt x="1480" y="7677"/>
                  </a:lnTo>
                  <a:lnTo>
                    <a:pt x="2387" y="5359"/>
                  </a:lnTo>
                  <a:lnTo>
                    <a:pt x="3125" y="5359"/>
                  </a:lnTo>
                  <a:cubicBezTo>
                    <a:pt x="3236" y="5359"/>
                    <a:pt x="3326" y="5270"/>
                    <a:pt x="3326" y="5159"/>
                  </a:cubicBezTo>
                  <a:cubicBezTo>
                    <a:pt x="3326" y="5047"/>
                    <a:pt x="3236" y="4959"/>
                    <a:pt x="3125" y="4959"/>
                  </a:cubicBezTo>
                  <a:lnTo>
                    <a:pt x="2251" y="4959"/>
                  </a:lnTo>
                  <a:cubicBezTo>
                    <a:pt x="2169" y="4959"/>
                    <a:pt x="2095" y="5008"/>
                    <a:pt x="2064" y="5085"/>
                  </a:cubicBezTo>
                  <a:lnTo>
                    <a:pt x="1480" y="6577"/>
                  </a:lnTo>
                  <a:lnTo>
                    <a:pt x="1480" y="5156"/>
                  </a:lnTo>
                  <a:cubicBezTo>
                    <a:pt x="1480" y="5046"/>
                    <a:pt x="1390" y="4955"/>
                    <a:pt x="1279" y="4955"/>
                  </a:cubicBezTo>
                  <a:lnTo>
                    <a:pt x="938" y="4955"/>
                  </a:lnTo>
                  <a:cubicBezTo>
                    <a:pt x="944" y="2443"/>
                    <a:pt x="2993" y="398"/>
                    <a:pt x="5508" y="398"/>
                  </a:cubicBezTo>
                  <a:cubicBezTo>
                    <a:pt x="8017" y="398"/>
                    <a:pt x="10059" y="2432"/>
                    <a:pt x="10075" y="4938"/>
                  </a:cubicBezTo>
                  <a:cubicBezTo>
                    <a:pt x="10067" y="4938"/>
                    <a:pt x="10059" y="4938"/>
                    <a:pt x="10051" y="4938"/>
                  </a:cubicBezTo>
                  <a:cubicBezTo>
                    <a:pt x="9684" y="4938"/>
                    <a:pt x="9320" y="5008"/>
                    <a:pt x="8978" y="5149"/>
                  </a:cubicBezTo>
                  <a:lnTo>
                    <a:pt x="8954" y="5083"/>
                  </a:lnTo>
                  <a:cubicBezTo>
                    <a:pt x="8924" y="5007"/>
                    <a:pt x="8851" y="4955"/>
                    <a:pt x="8767" y="4955"/>
                  </a:cubicBezTo>
                  <a:lnTo>
                    <a:pt x="4053" y="4955"/>
                  </a:lnTo>
                  <a:cubicBezTo>
                    <a:pt x="3943" y="4955"/>
                    <a:pt x="3852" y="5046"/>
                    <a:pt x="3852" y="5156"/>
                  </a:cubicBezTo>
                  <a:cubicBezTo>
                    <a:pt x="3852" y="5267"/>
                    <a:pt x="3943" y="5357"/>
                    <a:pt x="4053" y="5357"/>
                  </a:cubicBezTo>
                  <a:lnTo>
                    <a:pt x="8569" y="5357"/>
                  </a:lnTo>
                  <a:cubicBezTo>
                    <a:pt x="7930" y="5747"/>
                    <a:pt x="7478" y="6359"/>
                    <a:pt x="7292" y="7083"/>
                  </a:cubicBezTo>
                  <a:cubicBezTo>
                    <a:pt x="7158" y="7610"/>
                    <a:pt x="7175" y="8159"/>
                    <a:pt x="7341" y="8673"/>
                  </a:cubicBezTo>
                  <a:lnTo>
                    <a:pt x="6846" y="9455"/>
                  </a:lnTo>
                  <a:cubicBezTo>
                    <a:pt x="6807" y="9518"/>
                    <a:pt x="6804" y="9597"/>
                    <a:pt x="6841" y="9663"/>
                  </a:cubicBezTo>
                  <a:cubicBezTo>
                    <a:pt x="6878" y="9725"/>
                    <a:pt x="6946" y="9764"/>
                    <a:pt x="7018" y="9764"/>
                  </a:cubicBezTo>
                  <a:cubicBezTo>
                    <a:pt x="7019" y="9764"/>
                    <a:pt x="7021" y="9764"/>
                    <a:pt x="7022" y="9764"/>
                  </a:cubicBezTo>
                  <a:lnTo>
                    <a:pt x="7964" y="9728"/>
                  </a:lnTo>
                  <a:cubicBezTo>
                    <a:pt x="8190" y="9971"/>
                    <a:pt x="8454" y="10170"/>
                    <a:pt x="8746" y="10320"/>
                  </a:cubicBezTo>
                  <a:lnTo>
                    <a:pt x="7285" y="11736"/>
                  </a:lnTo>
                  <a:cubicBezTo>
                    <a:pt x="7049" y="11965"/>
                    <a:pt x="6773" y="12144"/>
                    <a:pt x="6466" y="12268"/>
                  </a:cubicBezTo>
                  <a:cubicBezTo>
                    <a:pt x="6161" y="12393"/>
                    <a:pt x="5837" y="12455"/>
                    <a:pt x="5507" y="12455"/>
                  </a:cubicBezTo>
                  <a:cubicBezTo>
                    <a:pt x="4838" y="12455"/>
                    <a:pt x="4207" y="12201"/>
                    <a:pt x="3728" y="11736"/>
                  </a:cubicBezTo>
                  <a:lnTo>
                    <a:pt x="3077" y="11105"/>
                  </a:lnTo>
                  <a:cubicBezTo>
                    <a:pt x="3037" y="11067"/>
                    <a:pt x="2986" y="11048"/>
                    <a:pt x="2936" y="11048"/>
                  </a:cubicBezTo>
                  <a:cubicBezTo>
                    <a:pt x="2884" y="11048"/>
                    <a:pt x="2832" y="11068"/>
                    <a:pt x="2793" y="11108"/>
                  </a:cubicBezTo>
                  <a:cubicBezTo>
                    <a:pt x="2718" y="11189"/>
                    <a:pt x="2720" y="11315"/>
                    <a:pt x="2798" y="11391"/>
                  </a:cubicBezTo>
                  <a:lnTo>
                    <a:pt x="3390" y="11963"/>
                  </a:lnTo>
                  <a:lnTo>
                    <a:pt x="3390" y="13455"/>
                  </a:lnTo>
                  <a:cubicBezTo>
                    <a:pt x="3390" y="13566"/>
                    <a:pt x="3479" y="13655"/>
                    <a:pt x="3591" y="13655"/>
                  </a:cubicBezTo>
                  <a:cubicBezTo>
                    <a:pt x="3701" y="13655"/>
                    <a:pt x="3790" y="13566"/>
                    <a:pt x="3790" y="13455"/>
                  </a:cubicBezTo>
                  <a:lnTo>
                    <a:pt x="3790" y="12304"/>
                  </a:lnTo>
                  <a:cubicBezTo>
                    <a:pt x="4288" y="12661"/>
                    <a:pt x="4885" y="12853"/>
                    <a:pt x="5508" y="12853"/>
                  </a:cubicBezTo>
                  <a:cubicBezTo>
                    <a:pt x="5890" y="12853"/>
                    <a:pt x="6264" y="12781"/>
                    <a:pt x="6617" y="12638"/>
                  </a:cubicBezTo>
                  <a:cubicBezTo>
                    <a:pt x="6834" y="12549"/>
                    <a:pt x="7038" y="12437"/>
                    <a:pt x="7225" y="12303"/>
                  </a:cubicBezTo>
                  <a:lnTo>
                    <a:pt x="7225" y="13452"/>
                  </a:lnTo>
                  <a:cubicBezTo>
                    <a:pt x="7225" y="13564"/>
                    <a:pt x="7315" y="13653"/>
                    <a:pt x="7426" y="13653"/>
                  </a:cubicBezTo>
                  <a:cubicBezTo>
                    <a:pt x="7536" y="13653"/>
                    <a:pt x="7626" y="13564"/>
                    <a:pt x="7626" y="13452"/>
                  </a:cubicBezTo>
                  <a:lnTo>
                    <a:pt x="7626" y="11962"/>
                  </a:lnTo>
                  <a:lnTo>
                    <a:pt x="9039" y="10591"/>
                  </a:lnTo>
                  <a:cubicBezTo>
                    <a:pt x="9075" y="10555"/>
                    <a:pt x="9109" y="10521"/>
                    <a:pt x="9144" y="10485"/>
                  </a:cubicBezTo>
                  <a:cubicBezTo>
                    <a:pt x="9209" y="10508"/>
                    <a:pt x="9278" y="10529"/>
                    <a:pt x="9346" y="10546"/>
                  </a:cubicBezTo>
                  <a:cubicBezTo>
                    <a:pt x="9581" y="10606"/>
                    <a:pt x="9821" y="10636"/>
                    <a:pt x="10058" y="10636"/>
                  </a:cubicBezTo>
                  <a:cubicBezTo>
                    <a:pt x="10563" y="10636"/>
                    <a:pt x="11059" y="10501"/>
                    <a:pt x="11505" y="10236"/>
                  </a:cubicBezTo>
                  <a:cubicBezTo>
                    <a:pt x="12159" y="9849"/>
                    <a:pt x="12625" y="9229"/>
                    <a:pt x="12813" y="8491"/>
                  </a:cubicBezTo>
                  <a:cubicBezTo>
                    <a:pt x="13050" y="7560"/>
                    <a:pt x="12804" y="6574"/>
                    <a:pt x="12150" y="5862"/>
                  </a:cubicBezTo>
                  <a:cubicBezTo>
                    <a:pt x="12110" y="5818"/>
                    <a:pt x="12057" y="5797"/>
                    <a:pt x="12003" y="5797"/>
                  </a:cubicBezTo>
                  <a:cubicBezTo>
                    <a:pt x="11954" y="5797"/>
                    <a:pt x="11905" y="5814"/>
                    <a:pt x="11866" y="5849"/>
                  </a:cubicBezTo>
                  <a:cubicBezTo>
                    <a:pt x="11785" y="5924"/>
                    <a:pt x="11779" y="6050"/>
                    <a:pt x="11855" y="6133"/>
                  </a:cubicBezTo>
                  <a:cubicBezTo>
                    <a:pt x="12418" y="6745"/>
                    <a:pt x="12630" y="7592"/>
                    <a:pt x="12424" y="8396"/>
                  </a:cubicBezTo>
                  <a:cubicBezTo>
                    <a:pt x="12262" y="9030"/>
                    <a:pt x="11863" y="9563"/>
                    <a:pt x="11301" y="9896"/>
                  </a:cubicBezTo>
                  <a:cubicBezTo>
                    <a:pt x="10918" y="10123"/>
                    <a:pt x="10491" y="10239"/>
                    <a:pt x="10058" y="10239"/>
                  </a:cubicBezTo>
                  <a:cubicBezTo>
                    <a:pt x="9854" y="10239"/>
                    <a:pt x="9648" y="10213"/>
                    <a:pt x="9444" y="10161"/>
                  </a:cubicBezTo>
                  <a:cubicBezTo>
                    <a:pt x="8960" y="10036"/>
                    <a:pt x="8530" y="9772"/>
                    <a:pt x="8203" y="9393"/>
                  </a:cubicBezTo>
                  <a:cubicBezTo>
                    <a:pt x="8167" y="9350"/>
                    <a:pt x="8114" y="9326"/>
                    <a:pt x="8060" y="9326"/>
                  </a:cubicBezTo>
                  <a:cubicBezTo>
                    <a:pt x="8055" y="9326"/>
                    <a:pt x="8050" y="9326"/>
                    <a:pt x="8045" y="9326"/>
                  </a:cubicBezTo>
                  <a:lnTo>
                    <a:pt x="7388" y="9349"/>
                  </a:lnTo>
                  <a:lnTo>
                    <a:pt x="7734" y="8806"/>
                  </a:lnTo>
                  <a:cubicBezTo>
                    <a:pt x="7767" y="8753"/>
                    <a:pt x="7774" y="8689"/>
                    <a:pt x="7753" y="8630"/>
                  </a:cubicBezTo>
                  <a:cubicBezTo>
                    <a:pt x="7581" y="8166"/>
                    <a:pt x="7558" y="7664"/>
                    <a:pt x="7681" y="7181"/>
                  </a:cubicBezTo>
                  <a:cubicBezTo>
                    <a:pt x="7964" y="6076"/>
                    <a:pt x="8962" y="5341"/>
                    <a:pt x="10052" y="5341"/>
                  </a:cubicBezTo>
                  <a:cubicBezTo>
                    <a:pt x="10253" y="5341"/>
                    <a:pt x="10456" y="5366"/>
                    <a:pt x="10659" y="5418"/>
                  </a:cubicBezTo>
                  <a:cubicBezTo>
                    <a:pt x="10838" y="5463"/>
                    <a:pt x="11010" y="5529"/>
                    <a:pt x="11173" y="5613"/>
                  </a:cubicBezTo>
                  <a:cubicBezTo>
                    <a:pt x="11202" y="5627"/>
                    <a:pt x="11233" y="5634"/>
                    <a:pt x="11264" y="5634"/>
                  </a:cubicBezTo>
                  <a:cubicBezTo>
                    <a:pt x="11336" y="5634"/>
                    <a:pt x="11406" y="5595"/>
                    <a:pt x="11443" y="5527"/>
                  </a:cubicBezTo>
                  <a:cubicBezTo>
                    <a:pt x="11492" y="5429"/>
                    <a:pt x="11454" y="5309"/>
                    <a:pt x="11357" y="5258"/>
                  </a:cubicBezTo>
                  <a:cubicBezTo>
                    <a:pt x="11168" y="5161"/>
                    <a:pt x="10968" y="5085"/>
                    <a:pt x="10759" y="5032"/>
                  </a:cubicBezTo>
                  <a:cubicBezTo>
                    <a:pt x="10665" y="5008"/>
                    <a:pt x="10570" y="4990"/>
                    <a:pt x="10477" y="4974"/>
                  </a:cubicBezTo>
                  <a:lnTo>
                    <a:pt x="10477" y="4969"/>
                  </a:lnTo>
                  <a:cubicBezTo>
                    <a:pt x="10477" y="2231"/>
                    <a:pt x="8248" y="1"/>
                    <a:pt x="55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6"/>
            <p:cNvSpPr/>
            <p:nvPr/>
          </p:nvSpPr>
          <p:spPr>
            <a:xfrm>
              <a:off x="1295275" y="1785100"/>
              <a:ext cx="107375" cy="107375"/>
            </a:xfrm>
            <a:custGeom>
              <a:avLst/>
              <a:gdLst/>
              <a:ahLst/>
              <a:cxnLst/>
              <a:rect l="l" t="t" r="r" b="b"/>
              <a:pathLst>
                <a:path w="4295" h="4295" extrusionOk="0">
                  <a:moveTo>
                    <a:pt x="2147" y="399"/>
                  </a:moveTo>
                  <a:cubicBezTo>
                    <a:pt x="3111" y="399"/>
                    <a:pt x="3896" y="1184"/>
                    <a:pt x="3896" y="2147"/>
                  </a:cubicBezTo>
                  <a:cubicBezTo>
                    <a:pt x="3896" y="3111"/>
                    <a:pt x="3111" y="3896"/>
                    <a:pt x="2147" y="3896"/>
                  </a:cubicBezTo>
                  <a:cubicBezTo>
                    <a:pt x="1184" y="3896"/>
                    <a:pt x="399" y="3111"/>
                    <a:pt x="399" y="2147"/>
                  </a:cubicBezTo>
                  <a:cubicBezTo>
                    <a:pt x="399" y="1184"/>
                    <a:pt x="1184" y="399"/>
                    <a:pt x="2147" y="399"/>
                  </a:cubicBezTo>
                  <a:close/>
                  <a:moveTo>
                    <a:pt x="2147" y="0"/>
                  </a:moveTo>
                  <a:cubicBezTo>
                    <a:pt x="963" y="0"/>
                    <a:pt x="0" y="963"/>
                    <a:pt x="0" y="2147"/>
                  </a:cubicBezTo>
                  <a:cubicBezTo>
                    <a:pt x="0" y="3330"/>
                    <a:pt x="963" y="4295"/>
                    <a:pt x="2147" y="4295"/>
                  </a:cubicBezTo>
                  <a:cubicBezTo>
                    <a:pt x="3330" y="4295"/>
                    <a:pt x="4295" y="3330"/>
                    <a:pt x="4295" y="2147"/>
                  </a:cubicBezTo>
                  <a:cubicBezTo>
                    <a:pt x="4295" y="963"/>
                    <a:pt x="3330" y="0"/>
                    <a:pt x="21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6"/>
            <p:cNvSpPr/>
            <p:nvPr/>
          </p:nvSpPr>
          <p:spPr>
            <a:xfrm>
              <a:off x="1335350" y="1802100"/>
              <a:ext cx="30200" cy="30225"/>
            </a:xfrm>
            <a:custGeom>
              <a:avLst/>
              <a:gdLst/>
              <a:ahLst/>
              <a:cxnLst/>
              <a:rect l="l" t="t" r="r" b="b"/>
              <a:pathLst>
                <a:path w="1208" h="1209" extrusionOk="0">
                  <a:moveTo>
                    <a:pt x="606" y="403"/>
                  </a:moveTo>
                  <a:cubicBezTo>
                    <a:pt x="720" y="403"/>
                    <a:pt x="812" y="493"/>
                    <a:pt x="812" y="607"/>
                  </a:cubicBezTo>
                  <a:cubicBezTo>
                    <a:pt x="812" y="719"/>
                    <a:pt x="720" y="811"/>
                    <a:pt x="606" y="811"/>
                  </a:cubicBezTo>
                  <a:cubicBezTo>
                    <a:pt x="494" y="811"/>
                    <a:pt x="402" y="719"/>
                    <a:pt x="402" y="607"/>
                  </a:cubicBezTo>
                  <a:cubicBezTo>
                    <a:pt x="402" y="493"/>
                    <a:pt x="494" y="403"/>
                    <a:pt x="606" y="403"/>
                  </a:cubicBezTo>
                  <a:close/>
                  <a:moveTo>
                    <a:pt x="604" y="1"/>
                  </a:moveTo>
                  <a:cubicBezTo>
                    <a:pt x="271" y="1"/>
                    <a:pt x="0" y="272"/>
                    <a:pt x="0" y="605"/>
                  </a:cubicBezTo>
                  <a:cubicBezTo>
                    <a:pt x="0" y="937"/>
                    <a:pt x="271" y="1208"/>
                    <a:pt x="604" y="1208"/>
                  </a:cubicBezTo>
                  <a:cubicBezTo>
                    <a:pt x="938" y="1208"/>
                    <a:pt x="1207" y="937"/>
                    <a:pt x="1207" y="605"/>
                  </a:cubicBezTo>
                  <a:cubicBezTo>
                    <a:pt x="1207" y="272"/>
                    <a:pt x="938" y="1"/>
                    <a:pt x="60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6"/>
            <p:cNvSpPr/>
            <p:nvPr/>
          </p:nvSpPr>
          <p:spPr>
            <a:xfrm>
              <a:off x="1350225" y="1836500"/>
              <a:ext cx="30200" cy="30200"/>
            </a:xfrm>
            <a:custGeom>
              <a:avLst/>
              <a:gdLst/>
              <a:ahLst/>
              <a:cxnLst/>
              <a:rect l="l" t="t" r="r" b="b"/>
              <a:pathLst>
                <a:path w="1208" h="1208" extrusionOk="0">
                  <a:moveTo>
                    <a:pt x="603" y="399"/>
                  </a:moveTo>
                  <a:cubicBezTo>
                    <a:pt x="717" y="399"/>
                    <a:pt x="807" y="491"/>
                    <a:pt x="807" y="603"/>
                  </a:cubicBezTo>
                  <a:cubicBezTo>
                    <a:pt x="807" y="717"/>
                    <a:pt x="717" y="807"/>
                    <a:pt x="603" y="807"/>
                  </a:cubicBezTo>
                  <a:cubicBezTo>
                    <a:pt x="491" y="807"/>
                    <a:pt x="399" y="717"/>
                    <a:pt x="399" y="603"/>
                  </a:cubicBezTo>
                  <a:cubicBezTo>
                    <a:pt x="399" y="489"/>
                    <a:pt x="491" y="399"/>
                    <a:pt x="603" y="399"/>
                  </a:cubicBezTo>
                  <a:close/>
                  <a:moveTo>
                    <a:pt x="603" y="0"/>
                  </a:moveTo>
                  <a:cubicBezTo>
                    <a:pt x="271" y="0"/>
                    <a:pt x="0" y="270"/>
                    <a:pt x="0" y="603"/>
                  </a:cubicBezTo>
                  <a:cubicBezTo>
                    <a:pt x="0" y="936"/>
                    <a:pt x="271" y="1208"/>
                    <a:pt x="603" y="1208"/>
                  </a:cubicBezTo>
                  <a:cubicBezTo>
                    <a:pt x="936" y="1208"/>
                    <a:pt x="1207" y="936"/>
                    <a:pt x="1207" y="603"/>
                  </a:cubicBezTo>
                  <a:cubicBezTo>
                    <a:pt x="1207" y="270"/>
                    <a:pt x="936" y="0"/>
                    <a:pt x="60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6"/>
            <p:cNvSpPr/>
            <p:nvPr/>
          </p:nvSpPr>
          <p:spPr>
            <a:xfrm>
              <a:off x="1313850" y="1831750"/>
              <a:ext cx="30200" cy="30200"/>
            </a:xfrm>
            <a:custGeom>
              <a:avLst/>
              <a:gdLst/>
              <a:ahLst/>
              <a:cxnLst/>
              <a:rect l="l" t="t" r="r" b="b"/>
              <a:pathLst>
                <a:path w="1208" h="1208" extrusionOk="0">
                  <a:moveTo>
                    <a:pt x="605" y="401"/>
                  </a:moveTo>
                  <a:cubicBezTo>
                    <a:pt x="717" y="401"/>
                    <a:pt x="809" y="491"/>
                    <a:pt x="809" y="605"/>
                  </a:cubicBezTo>
                  <a:cubicBezTo>
                    <a:pt x="809" y="717"/>
                    <a:pt x="717" y="809"/>
                    <a:pt x="605" y="809"/>
                  </a:cubicBezTo>
                  <a:cubicBezTo>
                    <a:pt x="491" y="809"/>
                    <a:pt x="399" y="717"/>
                    <a:pt x="399" y="605"/>
                  </a:cubicBezTo>
                  <a:cubicBezTo>
                    <a:pt x="399" y="491"/>
                    <a:pt x="491" y="401"/>
                    <a:pt x="605" y="401"/>
                  </a:cubicBezTo>
                  <a:close/>
                  <a:moveTo>
                    <a:pt x="605" y="0"/>
                  </a:moveTo>
                  <a:cubicBezTo>
                    <a:pt x="271" y="0"/>
                    <a:pt x="0" y="271"/>
                    <a:pt x="0" y="605"/>
                  </a:cubicBezTo>
                  <a:cubicBezTo>
                    <a:pt x="0" y="938"/>
                    <a:pt x="271" y="1207"/>
                    <a:pt x="605" y="1207"/>
                  </a:cubicBezTo>
                  <a:cubicBezTo>
                    <a:pt x="936" y="1207"/>
                    <a:pt x="1207" y="938"/>
                    <a:pt x="1207" y="605"/>
                  </a:cubicBezTo>
                  <a:cubicBezTo>
                    <a:pt x="1207" y="271"/>
                    <a:pt x="936" y="0"/>
                    <a:pt x="60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26"/>
          <p:cNvGrpSpPr/>
          <p:nvPr/>
        </p:nvGrpSpPr>
        <p:grpSpPr>
          <a:xfrm>
            <a:off x="7187782" y="3050647"/>
            <a:ext cx="362646" cy="362912"/>
            <a:chOff x="1673700" y="1644050"/>
            <a:chExt cx="341475" cy="341725"/>
          </a:xfrm>
        </p:grpSpPr>
        <p:sp>
          <p:nvSpPr>
            <p:cNvPr id="518" name="Google Shape;518;p26"/>
            <p:cNvSpPr/>
            <p:nvPr/>
          </p:nvSpPr>
          <p:spPr>
            <a:xfrm>
              <a:off x="1673700" y="1644050"/>
              <a:ext cx="341475" cy="341725"/>
            </a:xfrm>
            <a:custGeom>
              <a:avLst/>
              <a:gdLst/>
              <a:ahLst/>
              <a:cxnLst/>
              <a:rect l="l" t="t" r="r" b="b"/>
              <a:pathLst>
                <a:path w="13659" h="13669" extrusionOk="0">
                  <a:moveTo>
                    <a:pt x="5689" y="3739"/>
                  </a:moveTo>
                  <a:lnTo>
                    <a:pt x="5689" y="7166"/>
                  </a:lnTo>
                  <a:lnTo>
                    <a:pt x="5279" y="7166"/>
                  </a:lnTo>
                  <a:lnTo>
                    <a:pt x="5279" y="3739"/>
                  </a:lnTo>
                  <a:close/>
                  <a:moveTo>
                    <a:pt x="4880" y="3740"/>
                  </a:moveTo>
                  <a:lnTo>
                    <a:pt x="4880" y="7167"/>
                  </a:lnTo>
                  <a:lnTo>
                    <a:pt x="4030" y="7167"/>
                  </a:lnTo>
                  <a:cubicBezTo>
                    <a:pt x="2654" y="7166"/>
                    <a:pt x="1534" y="6049"/>
                    <a:pt x="1534" y="4672"/>
                  </a:cubicBezTo>
                  <a:lnTo>
                    <a:pt x="1534" y="3740"/>
                  </a:lnTo>
                  <a:close/>
                  <a:moveTo>
                    <a:pt x="8357" y="3739"/>
                  </a:moveTo>
                  <a:lnTo>
                    <a:pt x="8357" y="7180"/>
                  </a:lnTo>
                  <a:cubicBezTo>
                    <a:pt x="8291" y="7172"/>
                    <a:pt x="8223" y="7166"/>
                    <a:pt x="8153" y="7166"/>
                  </a:cubicBezTo>
                  <a:lnTo>
                    <a:pt x="7949" y="7166"/>
                  </a:lnTo>
                  <a:lnTo>
                    <a:pt x="7949" y="3739"/>
                  </a:lnTo>
                  <a:close/>
                  <a:moveTo>
                    <a:pt x="9041" y="3739"/>
                  </a:moveTo>
                  <a:cubicBezTo>
                    <a:pt x="10270" y="3742"/>
                    <a:pt x="11376" y="4268"/>
                    <a:pt x="12148" y="5108"/>
                  </a:cubicBezTo>
                  <a:lnTo>
                    <a:pt x="9167" y="7522"/>
                  </a:lnTo>
                  <a:cubicBezTo>
                    <a:pt x="9045" y="7423"/>
                    <a:pt x="8907" y="7343"/>
                    <a:pt x="8757" y="7282"/>
                  </a:cubicBezTo>
                  <a:lnTo>
                    <a:pt x="8757" y="3739"/>
                  </a:lnTo>
                  <a:close/>
                  <a:moveTo>
                    <a:pt x="12404" y="5415"/>
                  </a:moveTo>
                  <a:cubicBezTo>
                    <a:pt x="12488" y="5525"/>
                    <a:pt x="12562" y="5638"/>
                    <a:pt x="12636" y="5753"/>
                  </a:cubicBezTo>
                  <a:lnTo>
                    <a:pt x="9654" y="8169"/>
                  </a:lnTo>
                  <a:cubicBezTo>
                    <a:pt x="9600" y="8039"/>
                    <a:pt x="9531" y="7920"/>
                    <a:pt x="9447" y="7811"/>
                  </a:cubicBezTo>
                  <a:lnTo>
                    <a:pt x="12404" y="5415"/>
                  </a:lnTo>
                  <a:close/>
                  <a:moveTo>
                    <a:pt x="12832" y="6111"/>
                  </a:moveTo>
                  <a:cubicBezTo>
                    <a:pt x="13106" y="6669"/>
                    <a:pt x="13260" y="7298"/>
                    <a:pt x="13260" y="7960"/>
                  </a:cubicBezTo>
                  <a:cubicBezTo>
                    <a:pt x="13260" y="8558"/>
                    <a:pt x="13131" y="9142"/>
                    <a:pt x="12894" y="9675"/>
                  </a:cubicBezTo>
                  <a:lnTo>
                    <a:pt x="9773" y="8589"/>
                  </a:lnTo>
                  <a:lnTo>
                    <a:pt x="12832" y="6111"/>
                  </a:lnTo>
                  <a:close/>
                  <a:moveTo>
                    <a:pt x="9765" y="9010"/>
                  </a:moveTo>
                  <a:lnTo>
                    <a:pt x="12714" y="10036"/>
                  </a:lnTo>
                  <a:cubicBezTo>
                    <a:pt x="12645" y="10156"/>
                    <a:pt x="12569" y="10276"/>
                    <a:pt x="12489" y="10390"/>
                  </a:cubicBezTo>
                  <a:lnTo>
                    <a:pt x="9661" y="9406"/>
                  </a:lnTo>
                  <a:cubicBezTo>
                    <a:pt x="9710" y="9281"/>
                    <a:pt x="9746" y="9148"/>
                    <a:pt x="9765" y="9010"/>
                  </a:cubicBezTo>
                  <a:close/>
                  <a:moveTo>
                    <a:pt x="8355" y="10409"/>
                  </a:moveTo>
                  <a:lnTo>
                    <a:pt x="8355" y="12178"/>
                  </a:lnTo>
                  <a:lnTo>
                    <a:pt x="7947" y="12178"/>
                  </a:lnTo>
                  <a:lnTo>
                    <a:pt x="7947" y="10421"/>
                  </a:lnTo>
                  <a:lnTo>
                    <a:pt x="8151" y="10421"/>
                  </a:lnTo>
                  <a:cubicBezTo>
                    <a:pt x="8221" y="10421"/>
                    <a:pt x="8287" y="10418"/>
                    <a:pt x="8355" y="10409"/>
                  </a:cubicBezTo>
                  <a:close/>
                  <a:moveTo>
                    <a:pt x="7547" y="10424"/>
                  </a:moveTo>
                  <a:lnTo>
                    <a:pt x="7547" y="12180"/>
                  </a:lnTo>
                  <a:lnTo>
                    <a:pt x="6223" y="12180"/>
                  </a:lnTo>
                  <a:lnTo>
                    <a:pt x="6223" y="10424"/>
                  </a:lnTo>
                  <a:close/>
                  <a:moveTo>
                    <a:pt x="5823" y="11502"/>
                  </a:moveTo>
                  <a:lnTo>
                    <a:pt x="5823" y="11803"/>
                  </a:lnTo>
                  <a:lnTo>
                    <a:pt x="5396" y="12117"/>
                  </a:lnTo>
                  <a:lnTo>
                    <a:pt x="4999" y="12117"/>
                  </a:lnTo>
                  <a:cubicBezTo>
                    <a:pt x="4888" y="12117"/>
                    <a:pt x="4798" y="12206"/>
                    <a:pt x="4798" y="12318"/>
                  </a:cubicBezTo>
                  <a:cubicBezTo>
                    <a:pt x="4798" y="12429"/>
                    <a:pt x="4888" y="12519"/>
                    <a:pt x="4999" y="12519"/>
                  </a:cubicBezTo>
                  <a:lnTo>
                    <a:pt x="5463" y="12519"/>
                  </a:lnTo>
                  <a:cubicBezTo>
                    <a:pt x="5505" y="12519"/>
                    <a:pt x="5548" y="12505"/>
                    <a:pt x="5581" y="12480"/>
                  </a:cubicBezTo>
                  <a:lnTo>
                    <a:pt x="5823" y="12301"/>
                  </a:lnTo>
                  <a:lnTo>
                    <a:pt x="5823" y="12379"/>
                  </a:lnTo>
                  <a:cubicBezTo>
                    <a:pt x="5823" y="12863"/>
                    <a:pt x="5429" y="13256"/>
                    <a:pt x="4944" y="13256"/>
                  </a:cubicBezTo>
                  <a:lnTo>
                    <a:pt x="3636" y="13256"/>
                  </a:lnTo>
                  <a:lnTo>
                    <a:pt x="3636" y="12110"/>
                  </a:lnTo>
                  <a:cubicBezTo>
                    <a:pt x="3636" y="11775"/>
                    <a:pt x="3908" y="11502"/>
                    <a:pt x="4243" y="11502"/>
                  </a:cubicBezTo>
                  <a:close/>
                  <a:moveTo>
                    <a:pt x="3329" y="1"/>
                  </a:moveTo>
                  <a:cubicBezTo>
                    <a:pt x="3217" y="1"/>
                    <a:pt x="3128" y="91"/>
                    <a:pt x="3128" y="202"/>
                  </a:cubicBezTo>
                  <a:cubicBezTo>
                    <a:pt x="3128" y="312"/>
                    <a:pt x="3217" y="402"/>
                    <a:pt x="3329" y="402"/>
                  </a:cubicBezTo>
                  <a:lnTo>
                    <a:pt x="3947" y="402"/>
                  </a:lnTo>
                  <a:cubicBezTo>
                    <a:pt x="4298" y="402"/>
                    <a:pt x="4583" y="686"/>
                    <a:pt x="4583" y="1036"/>
                  </a:cubicBezTo>
                  <a:cubicBezTo>
                    <a:pt x="4583" y="1387"/>
                    <a:pt x="4298" y="1672"/>
                    <a:pt x="3947" y="1672"/>
                  </a:cubicBezTo>
                  <a:lnTo>
                    <a:pt x="1036" y="1672"/>
                  </a:lnTo>
                  <a:cubicBezTo>
                    <a:pt x="466" y="1672"/>
                    <a:pt x="0" y="2138"/>
                    <a:pt x="0" y="2708"/>
                  </a:cubicBezTo>
                  <a:cubicBezTo>
                    <a:pt x="0" y="3278"/>
                    <a:pt x="466" y="3744"/>
                    <a:pt x="1036" y="3744"/>
                  </a:cubicBezTo>
                  <a:lnTo>
                    <a:pt x="1133" y="3744"/>
                  </a:lnTo>
                  <a:lnTo>
                    <a:pt x="1133" y="4673"/>
                  </a:lnTo>
                  <a:cubicBezTo>
                    <a:pt x="1133" y="6270"/>
                    <a:pt x="2430" y="7569"/>
                    <a:pt x="4027" y="7569"/>
                  </a:cubicBezTo>
                  <a:lnTo>
                    <a:pt x="4100" y="7569"/>
                  </a:lnTo>
                  <a:lnTo>
                    <a:pt x="4100" y="7971"/>
                  </a:lnTo>
                  <a:cubicBezTo>
                    <a:pt x="4100" y="7990"/>
                    <a:pt x="4101" y="8010"/>
                    <a:pt x="4108" y="8029"/>
                  </a:cubicBezTo>
                  <a:lnTo>
                    <a:pt x="4235" y="8454"/>
                  </a:lnTo>
                  <a:cubicBezTo>
                    <a:pt x="4260" y="8539"/>
                    <a:pt x="4341" y="8596"/>
                    <a:pt x="4427" y="8596"/>
                  </a:cubicBezTo>
                  <a:cubicBezTo>
                    <a:pt x="4446" y="8596"/>
                    <a:pt x="4466" y="8594"/>
                    <a:pt x="4485" y="8588"/>
                  </a:cubicBezTo>
                  <a:cubicBezTo>
                    <a:pt x="4591" y="8557"/>
                    <a:pt x="4650" y="8443"/>
                    <a:pt x="4619" y="8339"/>
                  </a:cubicBezTo>
                  <a:lnTo>
                    <a:pt x="4500" y="7943"/>
                  </a:lnTo>
                  <a:lnTo>
                    <a:pt x="4500" y="7571"/>
                  </a:lnTo>
                  <a:lnTo>
                    <a:pt x="4879" y="7571"/>
                  </a:lnTo>
                  <a:lnTo>
                    <a:pt x="4879" y="7972"/>
                  </a:lnTo>
                  <a:cubicBezTo>
                    <a:pt x="4879" y="7991"/>
                    <a:pt x="4880" y="8011"/>
                    <a:pt x="4886" y="8030"/>
                  </a:cubicBezTo>
                  <a:lnTo>
                    <a:pt x="5014" y="8455"/>
                  </a:lnTo>
                  <a:cubicBezTo>
                    <a:pt x="5039" y="8541"/>
                    <a:pt x="5120" y="8597"/>
                    <a:pt x="5206" y="8597"/>
                  </a:cubicBezTo>
                  <a:cubicBezTo>
                    <a:pt x="5224" y="8597"/>
                    <a:pt x="5245" y="8596"/>
                    <a:pt x="5263" y="8589"/>
                  </a:cubicBezTo>
                  <a:cubicBezTo>
                    <a:pt x="5369" y="8558"/>
                    <a:pt x="5429" y="8446"/>
                    <a:pt x="5397" y="8340"/>
                  </a:cubicBezTo>
                  <a:lnTo>
                    <a:pt x="5279" y="7944"/>
                  </a:lnTo>
                  <a:lnTo>
                    <a:pt x="5279" y="7572"/>
                  </a:lnTo>
                  <a:lnTo>
                    <a:pt x="5690" y="7572"/>
                  </a:lnTo>
                  <a:lnTo>
                    <a:pt x="5690" y="7974"/>
                  </a:lnTo>
                  <a:cubicBezTo>
                    <a:pt x="5690" y="7993"/>
                    <a:pt x="5692" y="8013"/>
                    <a:pt x="5698" y="8032"/>
                  </a:cubicBezTo>
                  <a:lnTo>
                    <a:pt x="5826" y="8457"/>
                  </a:lnTo>
                  <a:cubicBezTo>
                    <a:pt x="5852" y="8543"/>
                    <a:pt x="5932" y="8599"/>
                    <a:pt x="6017" y="8599"/>
                  </a:cubicBezTo>
                  <a:cubicBezTo>
                    <a:pt x="6036" y="8599"/>
                    <a:pt x="6056" y="8597"/>
                    <a:pt x="6075" y="8591"/>
                  </a:cubicBezTo>
                  <a:cubicBezTo>
                    <a:pt x="6181" y="8560"/>
                    <a:pt x="6242" y="8448"/>
                    <a:pt x="6210" y="8342"/>
                  </a:cubicBezTo>
                  <a:lnTo>
                    <a:pt x="6091" y="7946"/>
                  </a:lnTo>
                  <a:lnTo>
                    <a:pt x="6091" y="7575"/>
                  </a:lnTo>
                  <a:lnTo>
                    <a:pt x="6500" y="7575"/>
                  </a:lnTo>
                  <a:lnTo>
                    <a:pt x="6500" y="7976"/>
                  </a:lnTo>
                  <a:cubicBezTo>
                    <a:pt x="6500" y="7996"/>
                    <a:pt x="6502" y="8015"/>
                    <a:pt x="6508" y="8035"/>
                  </a:cubicBezTo>
                  <a:lnTo>
                    <a:pt x="6636" y="8458"/>
                  </a:lnTo>
                  <a:cubicBezTo>
                    <a:pt x="6662" y="8544"/>
                    <a:pt x="6742" y="8602"/>
                    <a:pt x="6827" y="8602"/>
                  </a:cubicBezTo>
                  <a:cubicBezTo>
                    <a:pt x="6846" y="8602"/>
                    <a:pt x="6866" y="8599"/>
                    <a:pt x="6885" y="8594"/>
                  </a:cubicBezTo>
                  <a:cubicBezTo>
                    <a:pt x="6991" y="8563"/>
                    <a:pt x="7052" y="8449"/>
                    <a:pt x="7020" y="8343"/>
                  </a:cubicBezTo>
                  <a:lnTo>
                    <a:pt x="6900" y="7949"/>
                  </a:lnTo>
                  <a:lnTo>
                    <a:pt x="6900" y="7577"/>
                  </a:lnTo>
                  <a:lnTo>
                    <a:pt x="8153" y="7577"/>
                  </a:lnTo>
                  <a:cubicBezTo>
                    <a:pt x="8830" y="7577"/>
                    <a:pt x="9382" y="8128"/>
                    <a:pt x="9382" y="8806"/>
                  </a:cubicBezTo>
                  <a:cubicBezTo>
                    <a:pt x="9382" y="9483"/>
                    <a:pt x="8830" y="10033"/>
                    <a:pt x="8153" y="10033"/>
                  </a:cubicBezTo>
                  <a:lnTo>
                    <a:pt x="6207" y="10033"/>
                  </a:lnTo>
                  <a:cubicBezTo>
                    <a:pt x="6112" y="9424"/>
                    <a:pt x="5583" y="8955"/>
                    <a:pt x="4946" y="8955"/>
                  </a:cubicBezTo>
                  <a:lnTo>
                    <a:pt x="4731" y="8955"/>
                  </a:lnTo>
                  <a:cubicBezTo>
                    <a:pt x="4619" y="8955"/>
                    <a:pt x="4530" y="9044"/>
                    <a:pt x="4530" y="9156"/>
                  </a:cubicBezTo>
                  <a:cubicBezTo>
                    <a:pt x="4530" y="9267"/>
                    <a:pt x="4619" y="9356"/>
                    <a:pt x="4731" y="9356"/>
                  </a:cubicBezTo>
                  <a:lnTo>
                    <a:pt x="4946" y="9356"/>
                  </a:lnTo>
                  <a:cubicBezTo>
                    <a:pt x="5432" y="9356"/>
                    <a:pt x="5824" y="9750"/>
                    <a:pt x="5824" y="10234"/>
                  </a:cubicBezTo>
                  <a:lnTo>
                    <a:pt x="5824" y="10314"/>
                  </a:lnTo>
                  <a:lnTo>
                    <a:pt x="5583" y="10134"/>
                  </a:lnTo>
                  <a:cubicBezTo>
                    <a:pt x="5548" y="10110"/>
                    <a:pt x="5506" y="10096"/>
                    <a:pt x="5464" y="10096"/>
                  </a:cubicBezTo>
                  <a:lnTo>
                    <a:pt x="4999" y="10096"/>
                  </a:lnTo>
                  <a:cubicBezTo>
                    <a:pt x="4888" y="10096"/>
                    <a:pt x="4798" y="10186"/>
                    <a:pt x="4798" y="10296"/>
                  </a:cubicBezTo>
                  <a:cubicBezTo>
                    <a:pt x="4798" y="10407"/>
                    <a:pt x="4888" y="10497"/>
                    <a:pt x="4999" y="10497"/>
                  </a:cubicBezTo>
                  <a:lnTo>
                    <a:pt x="5396" y="10497"/>
                  </a:lnTo>
                  <a:lnTo>
                    <a:pt x="5823" y="10814"/>
                  </a:lnTo>
                  <a:lnTo>
                    <a:pt x="5823" y="11113"/>
                  </a:lnTo>
                  <a:lnTo>
                    <a:pt x="4243" y="11113"/>
                  </a:lnTo>
                  <a:cubicBezTo>
                    <a:pt x="3908" y="11113"/>
                    <a:pt x="3636" y="10840"/>
                    <a:pt x="3636" y="10505"/>
                  </a:cubicBezTo>
                  <a:lnTo>
                    <a:pt x="3636" y="9359"/>
                  </a:lnTo>
                  <a:lnTo>
                    <a:pt x="3793" y="9359"/>
                  </a:lnTo>
                  <a:cubicBezTo>
                    <a:pt x="3905" y="9359"/>
                    <a:pt x="3994" y="9268"/>
                    <a:pt x="3994" y="9158"/>
                  </a:cubicBezTo>
                  <a:cubicBezTo>
                    <a:pt x="3994" y="9047"/>
                    <a:pt x="3905" y="8957"/>
                    <a:pt x="3793" y="8957"/>
                  </a:cubicBezTo>
                  <a:lnTo>
                    <a:pt x="3435" y="8957"/>
                  </a:lnTo>
                  <a:cubicBezTo>
                    <a:pt x="3324" y="8957"/>
                    <a:pt x="3235" y="9047"/>
                    <a:pt x="3235" y="9158"/>
                  </a:cubicBezTo>
                  <a:lnTo>
                    <a:pt x="3235" y="10505"/>
                  </a:lnTo>
                  <a:cubicBezTo>
                    <a:pt x="3235" y="10835"/>
                    <a:pt x="3394" y="11130"/>
                    <a:pt x="3642" y="11314"/>
                  </a:cubicBezTo>
                  <a:cubicBezTo>
                    <a:pt x="3394" y="11497"/>
                    <a:pt x="3235" y="11790"/>
                    <a:pt x="3235" y="12120"/>
                  </a:cubicBezTo>
                  <a:lnTo>
                    <a:pt x="3235" y="13468"/>
                  </a:lnTo>
                  <a:cubicBezTo>
                    <a:pt x="3235" y="13580"/>
                    <a:pt x="3324" y="13669"/>
                    <a:pt x="3435" y="13669"/>
                  </a:cubicBezTo>
                  <a:lnTo>
                    <a:pt x="4944" y="13669"/>
                  </a:lnTo>
                  <a:cubicBezTo>
                    <a:pt x="5581" y="13669"/>
                    <a:pt x="6111" y="13201"/>
                    <a:pt x="6206" y="12591"/>
                  </a:cubicBezTo>
                  <a:lnTo>
                    <a:pt x="9039" y="12591"/>
                  </a:lnTo>
                  <a:cubicBezTo>
                    <a:pt x="9661" y="12591"/>
                    <a:pt x="10262" y="12469"/>
                    <a:pt x="10830" y="12229"/>
                  </a:cubicBezTo>
                  <a:cubicBezTo>
                    <a:pt x="10932" y="12187"/>
                    <a:pt x="10980" y="12071"/>
                    <a:pt x="10938" y="11968"/>
                  </a:cubicBezTo>
                  <a:cubicBezTo>
                    <a:pt x="10905" y="11892"/>
                    <a:pt x="10831" y="11844"/>
                    <a:pt x="10752" y="11844"/>
                  </a:cubicBezTo>
                  <a:cubicBezTo>
                    <a:pt x="10726" y="11844"/>
                    <a:pt x="10700" y="11850"/>
                    <a:pt x="10675" y="11860"/>
                  </a:cubicBezTo>
                  <a:cubicBezTo>
                    <a:pt x="10156" y="12078"/>
                    <a:pt x="9606" y="12189"/>
                    <a:pt x="9039" y="12189"/>
                  </a:cubicBezTo>
                  <a:lnTo>
                    <a:pt x="8757" y="12189"/>
                  </a:lnTo>
                  <a:lnTo>
                    <a:pt x="8757" y="10317"/>
                  </a:lnTo>
                  <a:cubicBezTo>
                    <a:pt x="9041" y="10203"/>
                    <a:pt x="9284" y="10013"/>
                    <a:pt x="9463" y="9770"/>
                  </a:cubicBezTo>
                  <a:lnTo>
                    <a:pt x="12231" y="10733"/>
                  </a:lnTo>
                  <a:cubicBezTo>
                    <a:pt x="12005" y="10994"/>
                    <a:pt x="11745" y="11229"/>
                    <a:pt x="11457" y="11430"/>
                  </a:cubicBezTo>
                  <a:cubicBezTo>
                    <a:pt x="11366" y="11494"/>
                    <a:pt x="11344" y="11619"/>
                    <a:pt x="11408" y="11709"/>
                  </a:cubicBezTo>
                  <a:cubicBezTo>
                    <a:pt x="11447" y="11765"/>
                    <a:pt x="11509" y="11795"/>
                    <a:pt x="11572" y="11795"/>
                  </a:cubicBezTo>
                  <a:cubicBezTo>
                    <a:pt x="11611" y="11795"/>
                    <a:pt x="11651" y="11782"/>
                    <a:pt x="11687" y="11758"/>
                  </a:cubicBezTo>
                  <a:cubicBezTo>
                    <a:pt x="12086" y="11479"/>
                    <a:pt x="12430" y="11144"/>
                    <a:pt x="12718" y="10767"/>
                  </a:cubicBezTo>
                  <a:cubicBezTo>
                    <a:pt x="12723" y="10761"/>
                    <a:pt x="12729" y="10754"/>
                    <a:pt x="12732" y="10748"/>
                  </a:cubicBezTo>
                  <a:cubicBezTo>
                    <a:pt x="12896" y="10518"/>
                    <a:pt x="13042" y="10281"/>
                    <a:pt x="13167" y="10032"/>
                  </a:cubicBezTo>
                  <a:cubicBezTo>
                    <a:pt x="13175" y="10019"/>
                    <a:pt x="13182" y="10005"/>
                    <a:pt x="13189" y="9990"/>
                  </a:cubicBezTo>
                  <a:cubicBezTo>
                    <a:pt x="13494" y="9367"/>
                    <a:pt x="13659" y="8673"/>
                    <a:pt x="13659" y="7960"/>
                  </a:cubicBezTo>
                  <a:cubicBezTo>
                    <a:pt x="13659" y="7150"/>
                    <a:pt x="13449" y="6390"/>
                    <a:pt x="13081" y="5728"/>
                  </a:cubicBezTo>
                  <a:cubicBezTo>
                    <a:pt x="13075" y="5712"/>
                    <a:pt x="13066" y="5697"/>
                    <a:pt x="13056" y="5683"/>
                  </a:cubicBezTo>
                  <a:cubicBezTo>
                    <a:pt x="12922" y="5451"/>
                    <a:pt x="12771" y="5231"/>
                    <a:pt x="12604" y="5027"/>
                  </a:cubicBezTo>
                  <a:cubicBezTo>
                    <a:pt x="12600" y="5021"/>
                    <a:pt x="12597" y="5013"/>
                    <a:pt x="12590" y="5007"/>
                  </a:cubicBezTo>
                  <a:cubicBezTo>
                    <a:pt x="12584" y="4999"/>
                    <a:pt x="12576" y="4991"/>
                    <a:pt x="12569" y="4985"/>
                  </a:cubicBezTo>
                  <a:cubicBezTo>
                    <a:pt x="11721" y="3980"/>
                    <a:pt x="10455" y="3342"/>
                    <a:pt x="9039" y="3342"/>
                  </a:cubicBezTo>
                  <a:lnTo>
                    <a:pt x="7184" y="3342"/>
                  </a:lnTo>
                  <a:cubicBezTo>
                    <a:pt x="7072" y="3342"/>
                    <a:pt x="6983" y="3432"/>
                    <a:pt x="6983" y="3543"/>
                  </a:cubicBezTo>
                  <a:cubicBezTo>
                    <a:pt x="6983" y="3653"/>
                    <a:pt x="7072" y="3744"/>
                    <a:pt x="7184" y="3744"/>
                  </a:cubicBezTo>
                  <a:lnTo>
                    <a:pt x="7545" y="3744"/>
                  </a:lnTo>
                  <a:lnTo>
                    <a:pt x="7545" y="7170"/>
                  </a:lnTo>
                  <a:lnTo>
                    <a:pt x="6089" y="7170"/>
                  </a:lnTo>
                  <a:lnTo>
                    <a:pt x="6089" y="3744"/>
                  </a:lnTo>
                  <a:lnTo>
                    <a:pt x="6245" y="3744"/>
                  </a:lnTo>
                  <a:cubicBezTo>
                    <a:pt x="6355" y="3744"/>
                    <a:pt x="6446" y="3653"/>
                    <a:pt x="6446" y="3543"/>
                  </a:cubicBezTo>
                  <a:cubicBezTo>
                    <a:pt x="6446" y="3432"/>
                    <a:pt x="6355" y="3342"/>
                    <a:pt x="6245" y="3342"/>
                  </a:cubicBezTo>
                  <a:lnTo>
                    <a:pt x="1039" y="3342"/>
                  </a:lnTo>
                  <a:cubicBezTo>
                    <a:pt x="689" y="3342"/>
                    <a:pt x="404" y="3058"/>
                    <a:pt x="404" y="2708"/>
                  </a:cubicBezTo>
                  <a:cubicBezTo>
                    <a:pt x="404" y="2357"/>
                    <a:pt x="689" y="2072"/>
                    <a:pt x="1039" y="2072"/>
                  </a:cubicBezTo>
                  <a:lnTo>
                    <a:pt x="5994" y="2072"/>
                  </a:lnTo>
                  <a:cubicBezTo>
                    <a:pt x="6564" y="2072"/>
                    <a:pt x="7030" y="1608"/>
                    <a:pt x="7030" y="1036"/>
                  </a:cubicBezTo>
                  <a:cubicBezTo>
                    <a:pt x="7030" y="466"/>
                    <a:pt x="6564" y="1"/>
                    <a:pt x="5994" y="1"/>
                  </a:cubicBezTo>
                  <a:lnTo>
                    <a:pt x="5374" y="1"/>
                  </a:lnTo>
                  <a:cubicBezTo>
                    <a:pt x="5263" y="1"/>
                    <a:pt x="5173" y="91"/>
                    <a:pt x="5173" y="202"/>
                  </a:cubicBezTo>
                  <a:cubicBezTo>
                    <a:pt x="5173" y="312"/>
                    <a:pt x="5263" y="402"/>
                    <a:pt x="5374" y="402"/>
                  </a:cubicBezTo>
                  <a:lnTo>
                    <a:pt x="5994" y="402"/>
                  </a:lnTo>
                  <a:cubicBezTo>
                    <a:pt x="6344" y="402"/>
                    <a:pt x="6628" y="686"/>
                    <a:pt x="6628" y="1036"/>
                  </a:cubicBezTo>
                  <a:cubicBezTo>
                    <a:pt x="6628" y="1387"/>
                    <a:pt x="6344" y="1672"/>
                    <a:pt x="5994" y="1672"/>
                  </a:cubicBezTo>
                  <a:lnTo>
                    <a:pt x="4765" y="1672"/>
                  </a:lnTo>
                  <a:cubicBezTo>
                    <a:pt x="4902" y="1496"/>
                    <a:pt x="4983" y="1276"/>
                    <a:pt x="4983" y="1036"/>
                  </a:cubicBezTo>
                  <a:cubicBezTo>
                    <a:pt x="4983" y="466"/>
                    <a:pt x="4517" y="1"/>
                    <a:pt x="394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1768400" y="1748775"/>
              <a:ext cx="13450" cy="13450"/>
            </a:xfrm>
            <a:custGeom>
              <a:avLst/>
              <a:gdLst/>
              <a:ahLst/>
              <a:cxnLst/>
              <a:rect l="l" t="t" r="r" b="b"/>
              <a:pathLst>
                <a:path w="538" h="538" extrusionOk="0">
                  <a:moveTo>
                    <a:pt x="268" y="0"/>
                  </a:moveTo>
                  <a:cubicBezTo>
                    <a:pt x="120" y="0"/>
                    <a:pt x="0" y="120"/>
                    <a:pt x="0" y="268"/>
                  </a:cubicBezTo>
                  <a:cubicBezTo>
                    <a:pt x="0" y="417"/>
                    <a:pt x="120" y="537"/>
                    <a:pt x="268" y="537"/>
                  </a:cubicBezTo>
                  <a:cubicBezTo>
                    <a:pt x="416" y="537"/>
                    <a:pt x="538" y="417"/>
                    <a:pt x="538" y="268"/>
                  </a:cubicBezTo>
                  <a:cubicBezTo>
                    <a:pt x="538" y="120"/>
                    <a:pt x="416" y="0"/>
                    <a:pt x="26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0" name="Google Shape;520;p26"/>
          <p:cNvGrpSpPr/>
          <p:nvPr/>
        </p:nvGrpSpPr>
        <p:grpSpPr>
          <a:xfrm>
            <a:off x="5432464" y="869232"/>
            <a:ext cx="322582" cy="362673"/>
            <a:chOff x="521450" y="2141050"/>
            <a:chExt cx="303750" cy="341500"/>
          </a:xfrm>
        </p:grpSpPr>
        <p:sp>
          <p:nvSpPr>
            <p:cNvPr id="521" name="Google Shape;521;p26"/>
            <p:cNvSpPr/>
            <p:nvPr/>
          </p:nvSpPr>
          <p:spPr>
            <a:xfrm>
              <a:off x="616375" y="2262925"/>
              <a:ext cx="151550" cy="151550"/>
            </a:xfrm>
            <a:custGeom>
              <a:avLst/>
              <a:gdLst/>
              <a:ahLst/>
              <a:cxnLst/>
              <a:rect l="l" t="t" r="r" b="b"/>
              <a:pathLst>
                <a:path w="6062" h="6062" extrusionOk="0">
                  <a:moveTo>
                    <a:pt x="3776" y="401"/>
                  </a:moveTo>
                  <a:lnTo>
                    <a:pt x="3776" y="2088"/>
                  </a:lnTo>
                  <a:cubicBezTo>
                    <a:pt x="3776" y="2199"/>
                    <a:pt x="3865" y="2289"/>
                    <a:pt x="3976" y="2289"/>
                  </a:cubicBezTo>
                  <a:lnTo>
                    <a:pt x="5661" y="2289"/>
                  </a:lnTo>
                  <a:lnTo>
                    <a:pt x="5661" y="3773"/>
                  </a:lnTo>
                  <a:lnTo>
                    <a:pt x="3974" y="3773"/>
                  </a:lnTo>
                  <a:cubicBezTo>
                    <a:pt x="3864" y="3773"/>
                    <a:pt x="3773" y="3864"/>
                    <a:pt x="3773" y="3974"/>
                  </a:cubicBezTo>
                  <a:lnTo>
                    <a:pt x="3773" y="5661"/>
                  </a:lnTo>
                  <a:lnTo>
                    <a:pt x="2289" y="5661"/>
                  </a:lnTo>
                  <a:lnTo>
                    <a:pt x="2289" y="3974"/>
                  </a:lnTo>
                  <a:cubicBezTo>
                    <a:pt x="2289" y="3864"/>
                    <a:pt x="2199" y="3773"/>
                    <a:pt x="2088" y="3773"/>
                  </a:cubicBezTo>
                  <a:lnTo>
                    <a:pt x="401" y="3773"/>
                  </a:lnTo>
                  <a:lnTo>
                    <a:pt x="401" y="2289"/>
                  </a:lnTo>
                  <a:lnTo>
                    <a:pt x="2088" y="2289"/>
                  </a:lnTo>
                  <a:cubicBezTo>
                    <a:pt x="2199" y="2289"/>
                    <a:pt x="2289" y="2199"/>
                    <a:pt x="2289" y="2088"/>
                  </a:cubicBezTo>
                  <a:lnTo>
                    <a:pt x="2289" y="401"/>
                  </a:lnTo>
                  <a:close/>
                  <a:moveTo>
                    <a:pt x="2088" y="1"/>
                  </a:moveTo>
                  <a:cubicBezTo>
                    <a:pt x="1977" y="1"/>
                    <a:pt x="1887" y="90"/>
                    <a:pt x="1887" y="202"/>
                  </a:cubicBezTo>
                  <a:lnTo>
                    <a:pt x="1887" y="1887"/>
                  </a:lnTo>
                  <a:lnTo>
                    <a:pt x="202" y="1887"/>
                  </a:lnTo>
                  <a:cubicBezTo>
                    <a:pt x="90" y="1887"/>
                    <a:pt x="1" y="1977"/>
                    <a:pt x="1" y="2088"/>
                  </a:cubicBezTo>
                  <a:lnTo>
                    <a:pt x="1" y="3974"/>
                  </a:lnTo>
                  <a:cubicBezTo>
                    <a:pt x="1" y="4085"/>
                    <a:pt x="90" y="4175"/>
                    <a:pt x="202" y="4175"/>
                  </a:cubicBezTo>
                  <a:lnTo>
                    <a:pt x="1887" y="4175"/>
                  </a:lnTo>
                  <a:lnTo>
                    <a:pt x="1887" y="5861"/>
                  </a:lnTo>
                  <a:cubicBezTo>
                    <a:pt x="1887" y="5973"/>
                    <a:pt x="1977" y="6062"/>
                    <a:pt x="2088" y="6062"/>
                  </a:cubicBezTo>
                  <a:lnTo>
                    <a:pt x="3974" y="6062"/>
                  </a:lnTo>
                  <a:cubicBezTo>
                    <a:pt x="4085" y="6062"/>
                    <a:pt x="4175" y="5973"/>
                    <a:pt x="4175" y="5861"/>
                  </a:cubicBezTo>
                  <a:lnTo>
                    <a:pt x="4175" y="4174"/>
                  </a:lnTo>
                  <a:lnTo>
                    <a:pt x="5860" y="4174"/>
                  </a:lnTo>
                  <a:cubicBezTo>
                    <a:pt x="5973" y="4174"/>
                    <a:pt x="6061" y="4083"/>
                    <a:pt x="6061" y="3973"/>
                  </a:cubicBezTo>
                  <a:lnTo>
                    <a:pt x="6061" y="2086"/>
                  </a:lnTo>
                  <a:cubicBezTo>
                    <a:pt x="6061" y="1974"/>
                    <a:pt x="5973" y="1886"/>
                    <a:pt x="5860" y="1886"/>
                  </a:cubicBezTo>
                  <a:lnTo>
                    <a:pt x="4175" y="1886"/>
                  </a:lnTo>
                  <a:lnTo>
                    <a:pt x="4175" y="202"/>
                  </a:lnTo>
                  <a:cubicBezTo>
                    <a:pt x="4175" y="90"/>
                    <a:pt x="4085" y="1"/>
                    <a:pt x="397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687125" y="2157825"/>
              <a:ext cx="10075" cy="37025"/>
            </a:xfrm>
            <a:custGeom>
              <a:avLst/>
              <a:gdLst/>
              <a:ahLst/>
              <a:cxnLst/>
              <a:rect l="l" t="t" r="r" b="b"/>
              <a:pathLst>
                <a:path w="403" h="1481" extrusionOk="0">
                  <a:moveTo>
                    <a:pt x="202" y="1"/>
                  </a:moveTo>
                  <a:cubicBezTo>
                    <a:pt x="91" y="1"/>
                    <a:pt x="1" y="90"/>
                    <a:pt x="1" y="202"/>
                  </a:cubicBezTo>
                  <a:lnTo>
                    <a:pt x="1" y="1280"/>
                  </a:lnTo>
                  <a:cubicBezTo>
                    <a:pt x="1" y="1392"/>
                    <a:pt x="91" y="1481"/>
                    <a:pt x="202" y="1481"/>
                  </a:cubicBezTo>
                  <a:cubicBezTo>
                    <a:pt x="312" y="1481"/>
                    <a:pt x="403" y="1392"/>
                    <a:pt x="403" y="1280"/>
                  </a:cubicBezTo>
                  <a:lnTo>
                    <a:pt x="403" y="202"/>
                  </a:lnTo>
                  <a:cubicBezTo>
                    <a:pt x="403" y="91"/>
                    <a:pt x="312" y="1"/>
                    <a:pt x="2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714075" y="2157825"/>
              <a:ext cx="10050" cy="37025"/>
            </a:xfrm>
            <a:custGeom>
              <a:avLst/>
              <a:gdLst/>
              <a:ahLst/>
              <a:cxnLst/>
              <a:rect l="l" t="t" r="r" b="b"/>
              <a:pathLst>
                <a:path w="402" h="1481" extrusionOk="0">
                  <a:moveTo>
                    <a:pt x="200" y="1"/>
                  </a:moveTo>
                  <a:cubicBezTo>
                    <a:pt x="90" y="1"/>
                    <a:pt x="1" y="90"/>
                    <a:pt x="1" y="202"/>
                  </a:cubicBezTo>
                  <a:lnTo>
                    <a:pt x="1" y="1280"/>
                  </a:lnTo>
                  <a:cubicBezTo>
                    <a:pt x="1" y="1392"/>
                    <a:pt x="90" y="1481"/>
                    <a:pt x="200" y="1481"/>
                  </a:cubicBezTo>
                  <a:cubicBezTo>
                    <a:pt x="312" y="1481"/>
                    <a:pt x="401" y="1392"/>
                    <a:pt x="401" y="1280"/>
                  </a:cubicBezTo>
                  <a:lnTo>
                    <a:pt x="401" y="202"/>
                  </a:lnTo>
                  <a:cubicBezTo>
                    <a:pt x="401" y="91"/>
                    <a:pt x="312" y="1"/>
                    <a:pt x="20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741025" y="2157825"/>
              <a:ext cx="10075" cy="37025"/>
            </a:xfrm>
            <a:custGeom>
              <a:avLst/>
              <a:gdLst/>
              <a:ahLst/>
              <a:cxnLst/>
              <a:rect l="l" t="t" r="r" b="b"/>
              <a:pathLst>
                <a:path w="403" h="1481" extrusionOk="0">
                  <a:moveTo>
                    <a:pt x="202" y="1"/>
                  </a:moveTo>
                  <a:cubicBezTo>
                    <a:pt x="91" y="1"/>
                    <a:pt x="1" y="90"/>
                    <a:pt x="1" y="202"/>
                  </a:cubicBezTo>
                  <a:lnTo>
                    <a:pt x="1" y="1280"/>
                  </a:lnTo>
                  <a:cubicBezTo>
                    <a:pt x="1" y="1392"/>
                    <a:pt x="91" y="1481"/>
                    <a:pt x="202" y="1481"/>
                  </a:cubicBezTo>
                  <a:cubicBezTo>
                    <a:pt x="312" y="1481"/>
                    <a:pt x="403" y="1392"/>
                    <a:pt x="403" y="1280"/>
                  </a:cubicBezTo>
                  <a:lnTo>
                    <a:pt x="403" y="202"/>
                  </a:lnTo>
                  <a:cubicBezTo>
                    <a:pt x="403" y="91"/>
                    <a:pt x="312" y="1"/>
                    <a:pt x="2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768025" y="2157825"/>
              <a:ext cx="10025" cy="37025"/>
            </a:xfrm>
            <a:custGeom>
              <a:avLst/>
              <a:gdLst/>
              <a:ahLst/>
              <a:cxnLst/>
              <a:rect l="l" t="t" r="r" b="b"/>
              <a:pathLst>
                <a:path w="401" h="1481" extrusionOk="0">
                  <a:moveTo>
                    <a:pt x="199" y="1"/>
                  </a:moveTo>
                  <a:cubicBezTo>
                    <a:pt x="89" y="1"/>
                    <a:pt x="0" y="90"/>
                    <a:pt x="0" y="202"/>
                  </a:cubicBezTo>
                  <a:lnTo>
                    <a:pt x="0" y="1280"/>
                  </a:lnTo>
                  <a:cubicBezTo>
                    <a:pt x="0" y="1392"/>
                    <a:pt x="89" y="1481"/>
                    <a:pt x="199" y="1481"/>
                  </a:cubicBezTo>
                  <a:cubicBezTo>
                    <a:pt x="310" y="1481"/>
                    <a:pt x="400" y="1392"/>
                    <a:pt x="400" y="1280"/>
                  </a:cubicBezTo>
                  <a:lnTo>
                    <a:pt x="400" y="202"/>
                  </a:lnTo>
                  <a:cubicBezTo>
                    <a:pt x="400" y="91"/>
                    <a:pt x="312" y="1"/>
                    <a:pt x="1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794925" y="2157825"/>
              <a:ext cx="10025" cy="37025"/>
            </a:xfrm>
            <a:custGeom>
              <a:avLst/>
              <a:gdLst/>
              <a:ahLst/>
              <a:cxnLst/>
              <a:rect l="l" t="t" r="r" b="b"/>
              <a:pathLst>
                <a:path w="401" h="1481" extrusionOk="0">
                  <a:moveTo>
                    <a:pt x="201" y="1"/>
                  </a:moveTo>
                  <a:cubicBezTo>
                    <a:pt x="89" y="1"/>
                    <a:pt x="0" y="90"/>
                    <a:pt x="0" y="202"/>
                  </a:cubicBezTo>
                  <a:lnTo>
                    <a:pt x="0" y="1280"/>
                  </a:lnTo>
                  <a:cubicBezTo>
                    <a:pt x="0" y="1392"/>
                    <a:pt x="89" y="1481"/>
                    <a:pt x="201" y="1481"/>
                  </a:cubicBezTo>
                  <a:cubicBezTo>
                    <a:pt x="312" y="1481"/>
                    <a:pt x="401" y="1392"/>
                    <a:pt x="401" y="1280"/>
                  </a:cubicBezTo>
                  <a:lnTo>
                    <a:pt x="401" y="202"/>
                  </a:lnTo>
                  <a:cubicBezTo>
                    <a:pt x="401" y="91"/>
                    <a:pt x="312" y="1"/>
                    <a:pt x="20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660200" y="2157825"/>
              <a:ext cx="10025" cy="37025"/>
            </a:xfrm>
            <a:custGeom>
              <a:avLst/>
              <a:gdLst/>
              <a:ahLst/>
              <a:cxnLst/>
              <a:rect l="l" t="t" r="r" b="b"/>
              <a:pathLst>
                <a:path w="401" h="1481" extrusionOk="0">
                  <a:moveTo>
                    <a:pt x="201" y="1"/>
                  </a:moveTo>
                  <a:cubicBezTo>
                    <a:pt x="89" y="1"/>
                    <a:pt x="0" y="90"/>
                    <a:pt x="0" y="202"/>
                  </a:cubicBezTo>
                  <a:lnTo>
                    <a:pt x="0" y="1280"/>
                  </a:lnTo>
                  <a:cubicBezTo>
                    <a:pt x="0" y="1392"/>
                    <a:pt x="89" y="1481"/>
                    <a:pt x="201" y="1481"/>
                  </a:cubicBezTo>
                  <a:cubicBezTo>
                    <a:pt x="312" y="1481"/>
                    <a:pt x="400" y="1392"/>
                    <a:pt x="400" y="1280"/>
                  </a:cubicBezTo>
                  <a:lnTo>
                    <a:pt x="400" y="202"/>
                  </a:lnTo>
                  <a:cubicBezTo>
                    <a:pt x="400" y="91"/>
                    <a:pt x="312" y="1"/>
                    <a:pt x="20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633275" y="2157825"/>
              <a:ext cx="10050" cy="37025"/>
            </a:xfrm>
            <a:custGeom>
              <a:avLst/>
              <a:gdLst/>
              <a:ahLst/>
              <a:cxnLst/>
              <a:rect l="l" t="t" r="r" b="b"/>
              <a:pathLst>
                <a:path w="402" h="1481" extrusionOk="0">
                  <a:moveTo>
                    <a:pt x="200" y="1"/>
                  </a:moveTo>
                  <a:cubicBezTo>
                    <a:pt x="90" y="1"/>
                    <a:pt x="1" y="90"/>
                    <a:pt x="1" y="202"/>
                  </a:cubicBezTo>
                  <a:lnTo>
                    <a:pt x="1" y="1280"/>
                  </a:lnTo>
                  <a:cubicBezTo>
                    <a:pt x="1" y="1392"/>
                    <a:pt x="90" y="1481"/>
                    <a:pt x="200" y="1481"/>
                  </a:cubicBezTo>
                  <a:cubicBezTo>
                    <a:pt x="312" y="1481"/>
                    <a:pt x="401" y="1392"/>
                    <a:pt x="401" y="1280"/>
                  </a:cubicBezTo>
                  <a:lnTo>
                    <a:pt x="401" y="202"/>
                  </a:lnTo>
                  <a:cubicBezTo>
                    <a:pt x="401" y="91"/>
                    <a:pt x="312" y="1"/>
                    <a:pt x="20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606325" y="2157825"/>
              <a:ext cx="10075" cy="37025"/>
            </a:xfrm>
            <a:custGeom>
              <a:avLst/>
              <a:gdLst/>
              <a:ahLst/>
              <a:cxnLst/>
              <a:rect l="l" t="t" r="r" b="b"/>
              <a:pathLst>
                <a:path w="403" h="1481" extrusionOk="0">
                  <a:moveTo>
                    <a:pt x="202" y="1"/>
                  </a:moveTo>
                  <a:cubicBezTo>
                    <a:pt x="91" y="2"/>
                    <a:pt x="1" y="93"/>
                    <a:pt x="1" y="202"/>
                  </a:cubicBezTo>
                  <a:lnTo>
                    <a:pt x="1" y="1280"/>
                  </a:lnTo>
                  <a:cubicBezTo>
                    <a:pt x="1" y="1392"/>
                    <a:pt x="91" y="1481"/>
                    <a:pt x="202" y="1481"/>
                  </a:cubicBezTo>
                  <a:cubicBezTo>
                    <a:pt x="312" y="1481"/>
                    <a:pt x="403" y="1392"/>
                    <a:pt x="403" y="1280"/>
                  </a:cubicBezTo>
                  <a:lnTo>
                    <a:pt x="403" y="202"/>
                  </a:lnTo>
                  <a:cubicBezTo>
                    <a:pt x="403" y="91"/>
                    <a:pt x="312" y="1"/>
                    <a:pt x="2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579375" y="2157825"/>
              <a:ext cx="10050" cy="37025"/>
            </a:xfrm>
            <a:custGeom>
              <a:avLst/>
              <a:gdLst/>
              <a:ahLst/>
              <a:cxnLst/>
              <a:rect l="l" t="t" r="r" b="b"/>
              <a:pathLst>
                <a:path w="402" h="1481" extrusionOk="0">
                  <a:moveTo>
                    <a:pt x="202" y="1"/>
                  </a:moveTo>
                  <a:cubicBezTo>
                    <a:pt x="90" y="2"/>
                    <a:pt x="1" y="93"/>
                    <a:pt x="1" y="202"/>
                  </a:cubicBezTo>
                  <a:lnTo>
                    <a:pt x="1" y="1280"/>
                  </a:lnTo>
                  <a:cubicBezTo>
                    <a:pt x="1" y="1392"/>
                    <a:pt x="90" y="1481"/>
                    <a:pt x="202" y="1481"/>
                  </a:cubicBezTo>
                  <a:cubicBezTo>
                    <a:pt x="313" y="1481"/>
                    <a:pt x="401" y="1392"/>
                    <a:pt x="401" y="1280"/>
                  </a:cubicBezTo>
                  <a:lnTo>
                    <a:pt x="401" y="202"/>
                  </a:lnTo>
                  <a:cubicBezTo>
                    <a:pt x="401" y="91"/>
                    <a:pt x="313" y="1"/>
                    <a:pt x="2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521450" y="2141050"/>
              <a:ext cx="303750" cy="341500"/>
            </a:xfrm>
            <a:custGeom>
              <a:avLst/>
              <a:gdLst/>
              <a:ahLst/>
              <a:cxnLst/>
              <a:rect l="l" t="t" r="r" b="b"/>
              <a:pathLst>
                <a:path w="12150" h="13660" extrusionOk="0">
                  <a:moveTo>
                    <a:pt x="2086" y="9884"/>
                  </a:moveTo>
                  <a:cubicBezTo>
                    <a:pt x="2519" y="9884"/>
                    <a:pt x="2949" y="10047"/>
                    <a:pt x="3277" y="10376"/>
                  </a:cubicBezTo>
                  <a:cubicBezTo>
                    <a:pt x="3890" y="10988"/>
                    <a:pt x="3933" y="11951"/>
                    <a:pt x="3411" y="12611"/>
                  </a:cubicBezTo>
                  <a:lnTo>
                    <a:pt x="1044" y="10243"/>
                  </a:lnTo>
                  <a:cubicBezTo>
                    <a:pt x="1348" y="10003"/>
                    <a:pt x="1718" y="9884"/>
                    <a:pt x="2086" y="9884"/>
                  </a:cubicBezTo>
                  <a:close/>
                  <a:moveTo>
                    <a:pt x="762" y="10528"/>
                  </a:moveTo>
                  <a:lnTo>
                    <a:pt x="3129" y="12896"/>
                  </a:lnTo>
                  <a:cubicBezTo>
                    <a:pt x="2834" y="13130"/>
                    <a:pt x="2469" y="13256"/>
                    <a:pt x="2087" y="13256"/>
                  </a:cubicBezTo>
                  <a:cubicBezTo>
                    <a:pt x="1639" y="13256"/>
                    <a:pt x="1214" y="13080"/>
                    <a:pt x="896" y="12760"/>
                  </a:cubicBezTo>
                  <a:cubicBezTo>
                    <a:pt x="577" y="12444"/>
                    <a:pt x="402" y="12021"/>
                    <a:pt x="402" y="11569"/>
                  </a:cubicBezTo>
                  <a:cubicBezTo>
                    <a:pt x="402" y="11186"/>
                    <a:pt x="528" y="10824"/>
                    <a:pt x="762" y="10528"/>
                  </a:cubicBezTo>
                  <a:close/>
                  <a:moveTo>
                    <a:pt x="6253" y="12578"/>
                  </a:moveTo>
                  <a:lnTo>
                    <a:pt x="6253" y="13256"/>
                  </a:lnTo>
                  <a:lnTo>
                    <a:pt x="3316" y="13256"/>
                  </a:lnTo>
                  <a:cubicBezTo>
                    <a:pt x="3402" y="13192"/>
                    <a:pt x="3486" y="13122"/>
                    <a:pt x="3564" y="13046"/>
                  </a:cubicBezTo>
                  <a:cubicBezTo>
                    <a:pt x="3706" y="12904"/>
                    <a:pt x="3823" y="12745"/>
                    <a:pt x="3915" y="12578"/>
                  </a:cubicBezTo>
                  <a:close/>
                  <a:moveTo>
                    <a:pt x="1711" y="0"/>
                  </a:moveTo>
                  <a:cubicBezTo>
                    <a:pt x="1600" y="0"/>
                    <a:pt x="1510" y="89"/>
                    <a:pt x="1510" y="201"/>
                  </a:cubicBezTo>
                  <a:lnTo>
                    <a:pt x="1510" y="2625"/>
                  </a:lnTo>
                  <a:cubicBezTo>
                    <a:pt x="1510" y="2736"/>
                    <a:pt x="1600" y="2826"/>
                    <a:pt x="1711" y="2826"/>
                  </a:cubicBezTo>
                  <a:lnTo>
                    <a:pt x="2049" y="2826"/>
                  </a:lnTo>
                  <a:lnTo>
                    <a:pt x="2049" y="9486"/>
                  </a:lnTo>
                  <a:cubicBezTo>
                    <a:pt x="1527" y="9496"/>
                    <a:pt x="1010" y="9698"/>
                    <a:pt x="612" y="10095"/>
                  </a:cubicBezTo>
                  <a:cubicBezTo>
                    <a:pt x="218" y="10489"/>
                    <a:pt x="0" y="11013"/>
                    <a:pt x="0" y="11572"/>
                  </a:cubicBezTo>
                  <a:cubicBezTo>
                    <a:pt x="0" y="12130"/>
                    <a:pt x="217" y="12651"/>
                    <a:pt x="612" y="13047"/>
                  </a:cubicBezTo>
                  <a:cubicBezTo>
                    <a:pt x="1005" y="13441"/>
                    <a:pt x="1530" y="13659"/>
                    <a:pt x="2087" y="13659"/>
                  </a:cubicBezTo>
                  <a:lnTo>
                    <a:pt x="11410" y="13659"/>
                  </a:lnTo>
                  <a:cubicBezTo>
                    <a:pt x="11522" y="13659"/>
                    <a:pt x="11611" y="13569"/>
                    <a:pt x="11611" y="13458"/>
                  </a:cubicBezTo>
                  <a:lnTo>
                    <a:pt x="11611" y="5775"/>
                  </a:lnTo>
                  <a:cubicBezTo>
                    <a:pt x="11611" y="5664"/>
                    <a:pt x="11522" y="5575"/>
                    <a:pt x="11410" y="5575"/>
                  </a:cubicBezTo>
                  <a:cubicBezTo>
                    <a:pt x="11299" y="5575"/>
                    <a:pt x="11210" y="5664"/>
                    <a:pt x="11210" y="5775"/>
                  </a:cubicBezTo>
                  <a:lnTo>
                    <a:pt x="11210" y="13257"/>
                  </a:lnTo>
                  <a:lnTo>
                    <a:pt x="6651" y="13257"/>
                  </a:lnTo>
                  <a:lnTo>
                    <a:pt x="6651" y="12377"/>
                  </a:lnTo>
                  <a:cubicBezTo>
                    <a:pt x="6651" y="12267"/>
                    <a:pt x="6562" y="12176"/>
                    <a:pt x="6452" y="12176"/>
                  </a:cubicBezTo>
                  <a:lnTo>
                    <a:pt x="4081" y="12176"/>
                  </a:lnTo>
                  <a:cubicBezTo>
                    <a:pt x="4111" y="12078"/>
                    <a:pt x="4134" y="11979"/>
                    <a:pt x="4150" y="11877"/>
                  </a:cubicBezTo>
                  <a:lnTo>
                    <a:pt x="10601" y="11877"/>
                  </a:lnTo>
                  <a:cubicBezTo>
                    <a:pt x="10714" y="11877"/>
                    <a:pt x="10802" y="11787"/>
                    <a:pt x="10802" y="11676"/>
                  </a:cubicBezTo>
                  <a:lnTo>
                    <a:pt x="10802" y="4131"/>
                  </a:lnTo>
                  <a:cubicBezTo>
                    <a:pt x="10802" y="4021"/>
                    <a:pt x="10714" y="3930"/>
                    <a:pt x="10601" y="3930"/>
                  </a:cubicBezTo>
                  <a:lnTo>
                    <a:pt x="3058" y="3930"/>
                  </a:lnTo>
                  <a:cubicBezTo>
                    <a:pt x="2947" y="3930"/>
                    <a:pt x="2857" y="4021"/>
                    <a:pt x="2857" y="4131"/>
                  </a:cubicBezTo>
                  <a:lnTo>
                    <a:pt x="2857" y="7500"/>
                  </a:lnTo>
                  <a:cubicBezTo>
                    <a:pt x="2857" y="7611"/>
                    <a:pt x="2947" y="7701"/>
                    <a:pt x="3058" y="7701"/>
                  </a:cubicBezTo>
                  <a:cubicBezTo>
                    <a:pt x="3168" y="7701"/>
                    <a:pt x="3259" y="7611"/>
                    <a:pt x="3259" y="7500"/>
                  </a:cubicBezTo>
                  <a:lnTo>
                    <a:pt x="3259" y="4332"/>
                  </a:lnTo>
                  <a:lnTo>
                    <a:pt x="10402" y="4332"/>
                  </a:lnTo>
                  <a:lnTo>
                    <a:pt x="10402" y="11475"/>
                  </a:lnTo>
                  <a:lnTo>
                    <a:pt x="4172" y="11475"/>
                  </a:lnTo>
                  <a:cubicBezTo>
                    <a:pt x="4150" y="10974"/>
                    <a:pt x="3947" y="10477"/>
                    <a:pt x="3564" y="10094"/>
                  </a:cubicBezTo>
                  <a:cubicBezTo>
                    <a:pt x="3469" y="9999"/>
                    <a:pt x="3366" y="9915"/>
                    <a:pt x="3257" y="9843"/>
                  </a:cubicBezTo>
                  <a:lnTo>
                    <a:pt x="3257" y="8435"/>
                  </a:lnTo>
                  <a:cubicBezTo>
                    <a:pt x="3257" y="8324"/>
                    <a:pt x="3168" y="8234"/>
                    <a:pt x="3058" y="8234"/>
                  </a:cubicBezTo>
                  <a:cubicBezTo>
                    <a:pt x="2946" y="8234"/>
                    <a:pt x="2857" y="8323"/>
                    <a:pt x="2857" y="8435"/>
                  </a:cubicBezTo>
                  <a:lnTo>
                    <a:pt x="2857" y="9630"/>
                  </a:lnTo>
                  <a:cubicBezTo>
                    <a:pt x="2725" y="9578"/>
                    <a:pt x="2589" y="9541"/>
                    <a:pt x="2449" y="9514"/>
                  </a:cubicBezTo>
                  <a:lnTo>
                    <a:pt x="2449" y="2823"/>
                  </a:lnTo>
                  <a:lnTo>
                    <a:pt x="11210" y="2823"/>
                  </a:lnTo>
                  <a:lnTo>
                    <a:pt x="11210" y="4837"/>
                  </a:lnTo>
                  <a:cubicBezTo>
                    <a:pt x="11210" y="4947"/>
                    <a:pt x="11299" y="5038"/>
                    <a:pt x="11410" y="5038"/>
                  </a:cubicBezTo>
                  <a:cubicBezTo>
                    <a:pt x="11522" y="5038"/>
                    <a:pt x="11611" y="4947"/>
                    <a:pt x="11611" y="4837"/>
                  </a:cubicBezTo>
                  <a:lnTo>
                    <a:pt x="11611" y="2823"/>
                  </a:lnTo>
                  <a:lnTo>
                    <a:pt x="11950" y="2823"/>
                  </a:lnTo>
                  <a:cubicBezTo>
                    <a:pt x="12061" y="2823"/>
                    <a:pt x="12150" y="2734"/>
                    <a:pt x="12150" y="2622"/>
                  </a:cubicBezTo>
                  <a:lnTo>
                    <a:pt x="12150" y="198"/>
                  </a:lnTo>
                  <a:cubicBezTo>
                    <a:pt x="12148" y="89"/>
                    <a:pt x="12059" y="0"/>
                    <a:pt x="11947" y="0"/>
                  </a:cubicBezTo>
                  <a:lnTo>
                    <a:pt x="4360" y="0"/>
                  </a:lnTo>
                  <a:cubicBezTo>
                    <a:pt x="4249" y="0"/>
                    <a:pt x="4159" y="89"/>
                    <a:pt x="4159" y="201"/>
                  </a:cubicBezTo>
                  <a:cubicBezTo>
                    <a:pt x="4159" y="312"/>
                    <a:pt x="4249" y="401"/>
                    <a:pt x="4360" y="401"/>
                  </a:cubicBezTo>
                  <a:lnTo>
                    <a:pt x="11749" y="401"/>
                  </a:lnTo>
                  <a:lnTo>
                    <a:pt x="11749" y="2426"/>
                  </a:lnTo>
                  <a:lnTo>
                    <a:pt x="1911" y="2426"/>
                  </a:lnTo>
                  <a:lnTo>
                    <a:pt x="1911" y="401"/>
                  </a:lnTo>
                  <a:lnTo>
                    <a:pt x="3425" y="401"/>
                  </a:lnTo>
                  <a:cubicBezTo>
                    <a:pt x="3536" y="401"/>
                    <a:pt x="3626" y="312"/>
                    <a:pt x="3626" y="201"/>
                  </a:cubicBezTo>
                  <a:cubicBezTo>
                    <a:pt x="3626" y="89"/>
                    <a:pt x="3536" y="0"/>
                    <a:pt x="342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2" name="Google Shape;532;p26"/>
          <p:cNvGrpSpPr/>
          <p:nvPr/>
        </p:nvGrpSpPr>
        <p:grpSpPr>
          <a:xfrm>
            <a:off x="7550428" y="4182278"/>
            <a:ext cx="274129" cy="362673"/>
            <a:chOff x="1129850" y="2141050"/>
            <a:chExt cx="258125" cy="341500"/>
          </a:xfrm>
        </p:grpSpPr>
        <p:sp>
          <p:nvSpPr>
            <p:cNvPr id="533" name="Google Shape;533;p26"/>
            <p:cNvSpPr/>
            <p:nvPr/>
          </p:nvSpPr>
          <p:spPr>
            <a:xfrm>
              <a:off x="1129850" y="2141050"/>
              <a:ext cx="258125" cy="184475"/>
            </a:xfrm>
            <a:custGeom>
              <a:avLst/>
              <a:gdLst/>
              <a:ahLst/>
              <a:cxnLst/>
              <a:rect l="l" t="t" r="r" b="b"/>
              <a:pathLst>
                <a:path w="10325" h="7379" extrusionOk="0">
                  <a:moveTo>
                    <a:pt x="5490" y="399"/>
                  </a:moveTo>
                  <a:lnTo>
                    <a:pt x="5376" y="2424"/>
                  </a:lnTo>
                  <a:lnTo>
                    <a:pt x="4946" y="2424"/>
                  </a:lnTo>
                  <a:lnTo>
                    <a:pt x="4835" y="399"/>
                  </a:lnTo>
                  <a:close/>
                  <a:moveTo>
                    <a:pt x="7961" y="2823"/>
                  </a:moveTo>
                  <a:cubicBezTo>
                    <a:pt x="8257" y="2826"/>
                    <a:pt x="8546" y="2891"/>
                    <a:pt x="8809" y="3016"/>
                  </a:cubicBezTo>
                  <a:cubicBezTo>
                    <a:pt x="8698" y="3119"/>
                    <a:pt x="8552" y="3178"/>
                    <a:pt x="8395" y="3178"/>
                  </a:cubicBezTo>
                  <a:cubicBezTo>
                    <a:pt x="8152" y="3178"/>
                    <a:pt x="7938" y="3033"/>
                    <a:pt x="7842" y="2823"/>
                  </a:cubicBezTo>
                  <a:close/>
                  <a:moveTo>
                    <a:pt x="2482" y="2826"/>
                  </a:moveTo>
                  <a:lnTo>
                    <a:pt x="2482" y="2826"/>
                  </a:lnTo>
                  <a:cubicBezTo>
                    <a:pt x="2384" y="3036"/>
                    <a:pt x="2172" y="3180"/>
                    <a:pt x="1929" y="3180"/>
                  </a:cubicBezTo>
                  <a:cubicBezTo>
                    <a:pt x="1773" y="3180"/>
                    <a:pt x="1625" y="3119"/>
                    <a:pt x="1513" y="3018"/>
                  </a:cubicBezTo>
                  <a:cubicBezTo>
                    <a:pt x="1776" y="2891"/>
                    <a:pt x="2064" y="2828"/>
                    <a:pt x="2359" y="2828"/>
                  </a:cubicBezTo>
                  <a:lnTo>
                    <a:pt x="2482" y="2826"/>
                  </a:lnTo>
                  <a:close/>
                  <a:moveTo>
                    <a:pt x="4097" y="2826"/>
                  </a:moveTo>
                  <a:cubicBezTo>
                    <a:pt x="4002" y="3033"/>
                    <a:pt x="3790" y="3180"/>
                    <a:pt x="3546" y="3180"/>
                  </a:cubicBezTo>
                  <a:cubicBezTo>
                    <a:pt x="3303" y="3180"/>
                    <a:pt x="3091" y="3036"/>
                    <a:pt x="2993" y="2826"/>
                  </a:cubicBezTo>
                  <a:close/>
                  <a:moveTo>
                    <a:pt x="5715" y="2826"/>
                  </a:moveTo>
                  <a:cubicBezTo>
                    <a:pt x="5617" y="3036"/>
                    <a:pt x="5405" y="3180"/>
                    <a:pt x="5162" y="3180"/>
                  </a:cubicBezTo>
                  <a:cubicBezTo>
                    <a:pt x="4919" y="3180"/>
                    <a:pt x="4706" y="3036"/>
                    <a:pt x="4609" y="2826"/>
                  </a:cubicBezTo>
                  <a:close/>
                  <a:moveTo>
                    <a:pt x="7329" y="2826"/>
                  </a:moveTo>
                  <a:cubicBezTo>
                    <a:pt x="7234" y="3033"/>
                    <a:pt x="7022" y="3180"/>
                    <a:pt x="6778" y="3180"/>
                  </a:cubicBezTo>
                  <a:cubicBezTo>
                    <a:pt x="6535" y="3180"/>
                    <a:pt x="6323" y="3036"/>
                    <a:pt x="6225" y="2826"/>
                  </a:cubicBezTo>
                  <a:close/>
                  <a:moveTo>
                    <a:pt x="1167" y="3231"/>
                  </a:moveTo>
                  <a:cubicBezTo>
                    <a:pt x="1307" y="3391"/>
                    <a:pt x="1494" y="3505"/>
                    <a:pt x="1703" y="3553"/>
                  </a:cubicBezTo>
                  <a:cubicBezTo>
                    <a:pt x="1628" y="3804"/>
                    <a:pt x="1395" y="3988"/>
                    <a:pt x="1120" y="3988"/>
                  </a:cubicBezTo>
                  <a:cubicBezTo>
                    <a:pt x="948" y="3988"/>
                    <a:pt x="787" y="3916"/>
                    <a:pt x="672" y="3792"/>
                  </a:cubicBezTo>
                  <a:cubicBezTo>
                    <a:pt x="800" y="3575"/>
                    <a:pt x="968" y="3384"/>
                    <a:pt x="1167" y="3231"/>
                  </a:cubicBezTo>
                  <a:close/>
                  <a:moveTo>
                    <a:pt x="2739" y="3172"/>
                  </a:moveTo>
                  <a:cubicBezTo>
                    <a:pt x="2881" y="3360"/>
                    <a:pt x="3085" y="3499"/>
                    <a:pt x="3320" y="3553"/>
                  </a:cubicBezTo>
                  <a:cubicBezTo>
                    <a:pt x="3245" y="3804"/>
                    <a:pt x="3013" y="3988"/>
                    <a:pt x="2739" y="3988"/>
                  </a:cubicBezTo>
                  <a:cubicBezTo>
                    <a:pt x="2463" y="3988"/>
                    <a:pt x="2229" y="3804"/>
                    <a:pt x="2156" y="3553"/>
                  </a:cubicBezTo>
                  <a:cubicBezTo>
                    <a:pt x="2390" y="3499"/>
                    <a:pt x="2595" y="3360"/>
                    <a:pt x="2739" y="3172"/>
                  </a:cubicBezTo>
                  <a:close/>
                  <a:moveTo>
                    <a:pt x="4354" y="3172"/>
                  </a:moveTo>
                  <a:cubicBezTo>
                    <a:pt x="4496" y="3360"/>
                    <a:pt x="4701" y="3499"/>
                    <a:pt x="4937" y="3553"/>
                  </a:cubicBezTo>
                  <a:cubicBezTo>
                    <a:pt x="4860" y="3804"/>
                    <a:pt x="4628" y="3988"/>
                    <a:pt x="4354" y="3988"/>
                  </a:cubicBezTo>
                  <a:cubicBezTo>
                    <a:pt x="4080" y="3988"/>
                    <a:pt x="3846" y="3804"/>
                    <a:pt x="3771" y="3553"/>
                  </a:cubicBezTo>
                  <a:cubicBezTo>
                    <a:pt x="4008" y="3499"/>
                    <a:pt x="4212" y="3360"/>
                    <a:pt x="4354" y="3172"/>
                  </a:cubicBezTo>
                  <a:close/>
                  <a:moveTo>
                    <a:pt x="5971" y="3172"/>
                  </a:moveTo>
                  <a:cubicBezTo>
                    <a:pt x="6113" y="3360"/>
                    <a:pt x="6317" y="3499"/>
                    <a:pt x="6552" y="3553"/>
                  </a:cubicBezTo>
                  <a:cubicBezTo>
                    <a:pt x="6477" y="3804"/>
                    <a:pt x="6245" y="3988"/>
                    <a:pt x="5971" y="3988"/>
                  </a:cubicBezTo>
                  <a:cubicBezTo>
                    <a:pt x="5695" y="3988"/>
                    <a:pt x="5462" y="3804"/>
                    <a:pt x="5388" y="3553"/>
                  </a:cubicBezTo>
                  <a:cubicBezTo>
                    <a:pt x="5623" y="3499"/>
                    <a:pt x="5831" y="3360"/>
                    <a:pt x="5971" y="3172"/>
                  </a:cubicBezTo>
                  <a:close/>
                  <a:moveTo>
                    <a:pt x="7588" y="3172"/>
                  </a:moveTo>
                  <a:cubicBezTo>
                    <a:pt x="7728" y="3360"/>
                    <a:pt x="7935" y="3499"/>
                    <a:pt x="8170" y="3553"/>
                  </a:cubicBezTo>
                  <a:cubicBezTo>
                    <a:pt x="8094" y="3804"/>
                    <a:pt x="7862" y="3988"/>
                    <a:pt x="7588" y="3988"/>
                  </a:cubicBezTo>
                  <a:cubicBezTo>
                    <a:pt x="7314" y="3988"/>
                    <a:pt x="7080" y="3804"/>
                    <a:pt x="7005" y="3553"/>
                  </a:cubicBezTo>
                  <a:cubicBezTo>
                    <a:pt x="7242" y="3499"/>
                    <a:pt x="7447" y="3360"/>
                    <a:pt x="7588" y="3172"/>
                  </a:cubicBezTo>
                  <a:close/>
                  <a:moveTo>
                    <a:pt x="9158" y="3231"/>
                  </a:moveTo>
                  <a:cubicBezTo>
                    <a:pt x="9356" y="3384"/>
                    <a:pt x="9524" y="3574"/>
                    <a:pt x="9652" y="3792"/>
                  </a:cubicBezTo>
                  <a:cubicBezTo>
                    <a:pt x="9538" y="3916"/>
                    <a:pt x="9377" y="3988"/>
                    <a:pt x="9204" y="3988"/>
                  </a:cubicBezTo>
                  <a:cubicBezTo>
                    <a:pt x="8930" y="3988"/>
                    <a:pt x="8697" y="3804"/>
                    <a:pt x="8622" y="3553"/>
                  </a:cubicBezTo>
                  <a:cubicBezTo>
                    <a:pt x="8831" y="3505"/>
                    <a:pt x="9018" y="3391"/>
                    <a:pt x="9158" y="3231"/>
                  </a:cubicBezTo>
                  <a:close/>
                  <a:moveTo>
                    <a:pt x="500" y="4173"/>
                  </a:moveTo>
                  <a:cubicBezTo>
                    <a:pt x="616" y="4264"/>
                    <a:pt x="753" y="4329"/>
                    <a:pt x="896" y="4360"/>
                  </a:cubicBezTo>
                  <a:cubicBezTo>
                    <a:pt x="831" y="4581"/>
                    <a:pt x="639" y="4751"/>
                    <a:pt x="405" y="4785"/>
                  </a:cubicBezTo>
                  <a:cubicBezTo>
                    <a:pt x="405" y="4786"/>
                    <a:pt x="405" y="4786"/>
                    <a:pt x="405" y="4786"/>
                  </a:cubicBezTo>
                  <a:cubicBezTo>
                    <a:pt x="404" y="4786"/>
                    <a:pt x="405" y="4721"/>
                    <a:pt x="405" y="4715"/>
                  </a:cubicBezTo>
                  <a:cubicBezTo>
                    <a:pt x="412" y="4528"/>
                    <a:pt x="443" y="4348"/>
                    <a:pt x="500" y="4173"/>
                  </a:cubicBezTo>
                  <a:close/>
                  <a:moveTo>
                    <a:pt x="9823" y="4175"/>
                  </a:moveTo>
                  <a:cubicBezTo>
                    <a:pt x="9880" y="4349"/>
                    <a:pt x="9913" y="4532"/>
                    <a:pt x="9919" y="4718"/>
                  </a:cubicBezTo>
                  <a:cubicBezTo>
                    <a:pt x="9919" y="4722"/>
                    <a:pt x="9921" y="4790"/>
                    <a:pt x="9921" y="4790"/>
                  </a:cubicBezTo>
                  <a:cubicBezTo>
                    <a:pt x="9687" y="4754"/>
                    <a:pt x="9496" y="4586"/>
                    <a:pt x="9430" y="4363"/>
                  </a:cubicBezTo>
                  <a:cubicBezTo>
                    <a:pt x="9574" y="4329"/>
                    <a:pt x="9709" y="4264"/>
                    <a:pt x="9823" y="4175"/>
                  </a:cubicBezTo>
                  <a:close/>
                  <a:moveTo>
                    <a:pt x="1929" y="3982"/>
                  </a:moveTo>
                  <a:cubicBezTo>
                    <a:pt x="2069" y="4170"/>
                    <a:pt x="2275" y="4307"/>
                    <a:pt x="2510" y="4362"/>
                  </a:cubicBezTo>
                  <a:cubicBezTo>
                    <a:pt x="2435" y="4613"/>
                    <a:pt x="2203" y="4796"/>
                    <a:pt x="1929" y="4796"/>
                  </a:cubicBezTo>
                  <a:cubicBezTo>
                    <a:pt x="1653" y="4796"/>
                    <a:pt x="1419" y="4613"/>
                    <a:pt x="1346" y="4362"/>
                  </a:cubicBezTo>
                  <a:cubicBezTo>
                    <a:pt x="1583" y="4307"/>
                    <a:pt x="1789" y="4169"/>
                    <a:pt x="1929" y="3982"/>
                  </a:cubicBezTo>
                  <a:close/>
                  <a:moveTo>
                    <a:pt x="3546" y="3982"/>
                  </a:moveTo>
                  <a:cubicBezTo>
                    <a:pt x="3686" y="4170"/>
                    <a:pt x="3893" y="4307"/>
                    <a:pt x="4128" y="4362"/>
                  </a:cubicBezTo>
                  <a:cubicBezTo>
                    <a:pt x="4052" y="4613"/>
                    <a:pt x="3821" y="4796"/>
                    <a:pt x="3546" y="4796"/>
                  </a:cubicBezTo>
                  <a:cubicBezTo>
                    <a:pt x="3271" y="4796"/>
                    <a:pt x="3038" y="4613"/>
                    <a:pt x="2963" y="4362"/>
                  </a:cubicBezTo>
                  <a:cubicBezTo>
                    <a:pt x="3201" y="4307"/>
                    <a:pt x="3405" y="4169"/>
                    <a:pt x="3546" y="3982"/>
                  </a:cubicBezTo>
                  <a:close/>
                  <a:moveTo>
                    <a:pt x="5162" y="3982"/>
                  </a:moveTo>
                  <a:cubicBezTo>
                    <a:pt x="5303" y="4170"/>
                    <a:pt x="5508" y="4307"/>
                    <a:pt x="5745" y="4362"/>
                  </a:cubicBezTo>
                  <a:cubicBezTo>
                    <a:pt x="5670" y="4613"/>
                    <a:pt x="5437" y="4796"/>
                    <a:pt x="5162" y="4796"/>
                  </a:cubicBezTo>
                  <a:cubicBezTo>
                    <a:pt x="4888" y="4796"/>
                    <a:pt x="4655" y="4613"/>
                    <a:pt x="4580" y="4362"/>
                  </a:cubicBezTo>
                  <a:cubicBezTo>
                    <a:pt x="4817" y="4307"/>
                    <a:pt x="5022" y="4169"/>
                    <a:pt x="5162" y="3982"/>
                  </a:cubicBezTo>
                  <a:close/>
                  <a:moveTo>
                    <a:pt x="6778" y="3982"/>
                  </a:moveTo>
                  <a:cubicBezTo>
                    <a:pt x="6918" y="4170"/>
                    <a:pt x="7125" y="4307"/>
                    <a:pt x="7360" y="4362"/>
                  </a:cubicBezTo>
                  <a:cubicBezTo>
                    <a:pt x="7285" y="4613"/>
                    <a:pt x="7052" y="4796"/>
                    <a:pt x="6778" y="4796"/>
                  </a:cubicBezTo>
                  <a:cubicBezTo>
                    <a:pt x="6504" y="4796"/>
                    <a:pt x="6270" y="4613"/>
                    <a:pt x="6195" y="4362"/>
                  </a:cubicBezTo>
                  <a:cubicBezTo>
                    <a:pt x="6433" y="4307"/>
                    <a:pt x="6638" y="4169"/>
                    <a:pt x="6778" y="3982"/>
                  </a:cubicBezTo>
                  <a:close/>
                  <a:moveTo>
                    <a:pt x="8396" y="3982"/>
                  </a:moveTo>
                  <a:cubicBezTo>
                    <a:pt x="8536" y="4170"/>
                    <a:pt x="8743" y="4307"/>
                    <a:pt x="8979" y="4362"/>
                  </a:cubicBezTo>
                  <a:cubicBezTo>
                    <a:pt x="8902" y="4613"/>
                    <a:pt x="8670" y="4796"/>
                    <a:pt x="8396" y="4796"/>
                  </a:cubicBezTo>
                  <a:cubicBezTo>
                    <a:pt x="8122" y="4796"/>
                    <a:pt x="7888" y="4613"/>
                    <a:pt x="7814" y="4362"/>
                  </a:cubicBezTo>
                  <a:cubicBezTo>
                    <a:pt x="8052" y="4307"/>
                    <a:pt x="8256" y="4169"/>
                    <a:pt x="8396" y="3982"/>
                  </a:cubicBezTo>
                  <a:close/>
                  <a:moveTo>
                    <a:pt x="1120" y="4790"/>
                  </a:moveTo>
                  <a:cubicBezTo>
                    <a:pt x="1261" y="4979"/>
                    <a:pt x="1466" y="5117"/>
                    <a:pt x="1703" y="5170"/>
                  </a:cubicBezTo>
                  <a:cubicBezTo>
                    <a:pt x="1681" y="5237"/>
                    <a:pt x="1648" y="5304"/>
                    <a:pt x="1605" y="5360"/>
                  </a:cubicBezTo>
                  <a:lnTo>
                    <a:pt x="404" y="5360"/>
                  </a:lnTo>
                  <a:lnTo>
                    <a:pt x="404" y="5190"/>
                  </a:lnTo>
                  <a:cubicBezTo>
                    <a:pt x="695" y="5164"/>
                    <a:pt x="952" y="5011"/>
                    <a:pt x="1120" y="4790"/>
                  </a:cubicBezTo>
                  <a:close/>
                  <a:moveTo>
                    <a:pt x="2736" y="4792"/>
                  </a:moveTo>
                  <a:cubicBezTo>
                    <a:pt x="2876" y="4980"/>
                    <a:pt x="3083" y="5119"/>
                    <a:pt x="3318" y="5172"/>
                  </a:cubicBezTo>
                  <a:cubicBezTo>
                    <a:pt x="3296" y="5239"/>
                    <a:pt x="3264" y="5306"/>
                    <a:pt x="3222" y="5362"/>
                  </a:cubicBezTo>
                  <a:lnTo>
                    <a:pt x="2251" y="5362"/>
                  </a:lnTo>
                  <a:cubicBezTo>
                    <a:pt x="2206" y="5304"/>
                    <a:pt x="2173" y="5239"/>
                    <a:pt x="2155" y="5172"/>
                  </a:cubicBezTo>
                  <a:cubicBezTo>
                    <a:pt x="2391" y="5117"/>
                    <a:pt x="2595" y="4979"/>
                    <a:pt x="2736" y="4792"/>
                  </a:cubicBezTo>
                  <a:close/>
                  <a:moveTo>
                    <a:pt x="4354" y="4792"/>
                  </a:moveTo>
                  <a:cubicBezTo>
                    <a:pt x="4494" y="4980"/>
                    <a:pt x="4701" y="5119"/>
                    <a:pt x="4937" y="5172"/>
                  </a:cubicBezTo>
                  <a:cubicBezTo>
                    <a:pt x="4915" y="5239"/>
                    <a:pt x="4882" y="5306"/>
                    <a:pt x="4838" y="5362"/>
                  </a:cubicBezTo>
                  <a:lnTo>
                    <a:pt x="3870" y="5362"/>
                  </a:lnTo>
                  <a:cubicBezTo>
                    <a:pt x="3824" y="5304"/>
                    <a:pt x="3792" y="5239"/>
                    <a:pt x="3771" y="5172"/>
                  </a:cubicBezTo>
                  <a:cubicBezTo>
                    <a:pt x="4010" y="5117"/>
                    <a:pt x="4214" y="4979"/>
                    <a:pt x="4354" y="4792"/>
                  </a:cubicBezTo>
                  <a:close/>
                  <a:moveTo>
                    <a:pt x="5971" y="4792"/>
                  </a:moveTo>
                  <a:cubicBezTo>
                    <a:pt x="6109" y="4980"/>
                    <a:pt x="6317" y="5119"/>
                    <a:pt x="6552" y="5172"/>
                  </a:cubicBezTo>
                  <a:cubicBezTo>
                    <a:pt x="6532" y="5239"/>
                    <a:pt x="6497" y="5306"/>
                    <a:pt x="6455" y="5362"/>
                  </a:cubicBezTo>
                  <a:lnTo>
                    <a:pt x="5485" y="5362"/>
                  </a:lnTo>
                  <a:cubicBezTo>
                    <a:pt x="5440" y="5304"/>
                    <a:pt x="5407" y="5239"/>
                    <a:pt x="5388" y="5172"/>
                  </a:cubicBezTo>
                  <a:cubicBezTo>
                    <a:pt x="5625" y="5117"/>
                    <a:pt x="5829" y="4979"/>
                    <a:pt x="5971" y="4792"/>
                  </a:cubicBezTo>
                  <a:close/>
                  <a:moveTo>
                    <a:pt x="7586" y="4792"/>
                  </a:moveTo>
                  <a:cubicBezTo>
                    <a:pt x="7726" y="4980"/>
                    <a:pt x="7933" y="5119"/>
                    <a:pt x="8169" y="5172"/>
                  </a:cubicBezTo>
                  <a:cubicBezTo>
                    <a:pt x="8147" y="5239"/>
                    <a:pt x="8114" y="5306"/>
                    <a:pt x="8071" y="5362"/>
                  </a:cubicBezTo>
                  <a:lnTo>
                    <a:pt x="7102" y="5362"/>
                  </a:lnTo>
                  <a:cubicBezTo>
                    <a:pt x="7057" y="5304"/>
                    <a:pt x="7024" y="5239"/>
                    <a:pt x="7004" y="5172"/>
                  </a:cubicBezTo>
                  <a:cubicBezTo>
                    <a:pt x="7242" y="5117"/>
                    <a:pt x="7446" y="4979"/>
                    <a:pt x="7586" y="4792"/>
                  </a:cubicBezTo>
                  <a:close/>
                  <a:moveTo>
                    <a:pt x="9204" y="4792"/>
                  </a:moveTo>
                  <a:cubicBezTo>
                    <a:pt x="9371" y="5016"/>
                    <a:pt x="9628" y="5167"/>
                    <a:pt x="9921" y="5192"/>
                  </a:cubicBezTo>
                  <a:lnTo>
                    <a:pt x="9921" y="5362"/>
                  </a:lnTo>
                  <a:lnTo>
                    <a:pt x="8720" y="5362"/>
                  </a:lnTo>
                  <a:cubicBezTo>
                    <a:pt x="8675" y="5304"/>
                    <a:pt x="8642" y="5239"/>
                    <a:pt x="8622" y="5172"/>
                  </a:cubicBezTo>
                  <a:cubicBezTo>
                    <a:pt x="8860" y="5117"/>
                    <a:pt x="9064" y="4979"/>
                    <a:pt x="9204" y="4792"/>
                  </a:cubicBezTo>
                  <a:close/>
                  <a:moveTo>
                    <a:pt x="4620" y="0"/>
                  </a:moveTo>
                  <a:cubicBezTo>
                    <a:pt x="4566" y="0"/>
                    <a:pt x="4513" y="24"/>
                    <a:pt x="4474" y="63"/>
                  </a:cubicBezTo>
                  <a:cubicBezTo>
                    <a:pt x="4438" y="103"/>
                    <a:pt x="4416" y="156"/>
                    <a:pt x="4419" y="211"/>
                  </a:cubicBezTo>
                  <a:lnTo>
                    <a:pt x="4543" y="2424"/>
                  </a:lnTo>
                  <a:lnTo>
                    <a:pt x="2335" y="2424"/>
                  </a:lnTo>
                  <a:cubicBezTo>
                    <a:pt x="1049" y="2424"/>
                    <a:pt x="0" y="3472"/>
                    <a:pt x="0" y="4759"/>
                  </a:cubicBezTo>
                  <a:lnTo>
                    <a:pt x="0" y="5561"/>
                  </a:lnTo>
                  <a:cubicBezTo>
                    <a:pt x="0" y="5672"/>
                    <a:pt x="89" y="5762"/>
                    <a:pt x="201" y="5762"/>
                  </a:cubicBezTo>
                  <a:lnTo>
                    <a:pt x="485" y="5762"/>
                  </a:lnTo>
                  <a:lnTo>
                    <a:pt x="485" y="6245"/>
                  </a:lnTo>
                  <a:cubicBezTo>
                    <a:pt x="485" y="6356"/>
                    <a:pt x="575" y="6444"/>
                    <a:pt x="686" y="6444"/>
                  </a:cubicBezTo>
                  <a:cubicBezTo>
                    <a:pt x="796" y="6444"/>
                    <a:pt x="887" y="6356"/>
                    <a:pt x="887" y="6245"/>
                  </a:cubicBezTo>
                  <a:lnTo>
                    <a:pt x="887" y="5762"/>
                  </a:lnTo>
                  <a:lnTo>
                    <a:pt x="1402" y="5762"/>
                  </a:lnTo>
                  <a:lnTo>
                    <a:pt x="1402" y="7180"/>
                  </a:lnTo>
                  <a:cubicBezTo>
                    <a:pt x="1402" y="7290"/>
                    <a:pt x="1491" y="7379"/>
                    <a:pt x="1603" y="7379"/>
                  </a:cubicBezTo>
                  <a:cubicBezTo>
                    <a:pt x="1714" y="7379"/>
                    <a:pt x="1803" y="7290"/>
                    <a:pt x="1803" y="7180"/>
                  </a:cubicBezTo>
                  <a:lnTo>
                    <a:pt x="1803" y="5762"/>
                  </a:lnTo>
                  <a:lnTo>
                    <a:pt x="2588" y="5762"/>
                  </a:lnTo>
                  <a:lnTo>
                    <a:pt x="2588" y="6639"/>
                  </a:lnTo>
                  <a:cubicBezTo>
                    <a:pt x="2588" y="6751"/>
                    <a:pt x="2678" y="6840"/>
                    <a:pt x="2789" y="6840"/>
                  </a:cubicBezTo>
                  <a:cubicBezTo>
                    <a:pt x="2899" y="6840"/>
                    <a:pt x="2990" y="6751"/>
                    <a:pt x="2990" y="6639"/>
                  </a:cubicBezTo>
                  <a:lnTo>
                    <a:pt x="2990" y="5762"/>
                  </a:lnTo>
                  <a:lnTo>
                    <a:pt x="3748" y="5762"/>
                  </a:lnTo>
                  <a:lnTo>
                    <a:pt x="3748" y="6370"/>
                  </a:lnTo>
                  <a:cubicBezTo>
                    <a:pt x="3748" y="6480"/>
                    <a:pt x="3838" y="6569"/>
                    <a:pt x="3949" y="6569"/>
                  </a:cubicBezTo>
                  <a:cubicBezTo>
                    <a:pt x="4060" y="6569"/>
                    <a:pt x="4150" y="6480"/>
                    <a:pt x="4150" y="6370"/>
                  </a:cubicBezTo>
                  <a:lnTo>
                    <a:pt x="4150" y="5762"/>
                  </a:lnTo>
                  <a:lnTo>
                    <a:pt x="4962" y="5762"/>
                  </a:lnTo>
                  <a:lnTo>
                    <a:pt x="4962" y="7180"/>
                  </a:lnTo>
                  <a:cubicBezTo>
                    <a:pt x="4962" y="7290"/>
                    <a:pt x="5050" y="7379"/>
                    <a:pt x="5162" y="7379"/>
                  </a:cubicBezTo>
                  <a:cubicBezTo>
                    <a:pt x="5273" y="7379"/>
                    <a:pt x="5362" y="7290"/>
                    <a:pt x="5362" y="7180"/>
                  </a:cubicBezTo>
                  <a:lnTo>
                    <a:pt x="5362" y="5762"/>
                  </a:lnTo>
                  <a:lnTo>
                    <a:pt x="6175" y="5762"/>
                  </a:lnTo>
                  <a:lnTo>
                    <a:pt x="6175" y="6370"/>
                  </a:lnTo>
                  <a:cubicBezTo>
                    <a:pt x="6175" y="6480"/>
                    <a:pt x="6264" y="6569"/>
                    <a:pt x="6374" y="6569"/>
                  </a:cubicBezTo>
                  <a:cubicBezTo>
                    <a:pt x="6486" y="6569"/>
                    <a:pt x="6575" y="6480"/>
                    <a:pt x="6575" y="6370"/>
                  </a:cubicBezTo>
                  <a:lnTo>
                    <a:pt x="6575" y="5762"/>
                  </a:lnTo>
                  <a:lnTo>
                    <a:pt x="7335" y="5762"/>
                  </a:lnTo>
                  <a:lnTo>
                    <a:pt x="7335" y="6639"/>
                  </a:lnTo>
                  <a:cubicBezTo>
                    <a:pt x="7335" y="6751"/>
                    <a:pt x="7424" y="6840"/>
                    <a:pt x="7536" y="6840"/>
                  </a:cubicBezTo>
                  <a:cubicBezTo>
                    <a:pt x="7647" y="6840"/>
                    <a:pt x="7736" y="6751"/>
                    <a:pt x="7736" y="6639"/>
                  </a:cubicBezTo>
                  <a:lnTo>
                    <a:pt x="7736" y="5762"/>
                  </a:lnTo>
                  <a:lnTo>
                    <a:pt x="8521" y="5762"/>
                  </a:lnTo>
                  <a:lnTo>
                    <a:pt x="8521" y="7180"/>
                  </a:lnTo>
                  <a:cubicBezTo>
                    <a:pt x="8521" y="7290"/>
                    <a:pt x="8611" y="7379"/>
                    <a:pt x="8722" y="7379"/>
                  </a:cubicBezTo>
                  <a:cubicBezTo>
                    <a:pt x="8832" y="7379"/>
                    <a:pt x="8923" y="7290"/>
                    <a:pt x="8923" y="7180"/>
                  </a:cubicBezTo>
                  <a:lnTo>
                    <a:pt x="8923" y="5762"/>
                  </a:lnTo>
                  <a:lnTo>
                    <a:pt x="9438" y="5762"/>
                  </a:lnTo>
                  <a:lnTo>
                    <a:pt x="9438" y="6245"/>
                  </a:lnTo>
                  <a:cubicBezTo>
                    <a:pt x="9438" y="6356"/>
                    <a:pt x="9527" y="6444"/>
                    <a:pt x="9639" y="6444"/>
                  </a:cubicBezTo>
                  <a:cubicBezTo>
                    <a:pt x="9750" y="6444"/>
                    <a:pt x="9838" y="6356"/>
                    <a:pt x="9838" y="6245"/>
                  </a:cubicBezTo>
                  <a:lnTo>
                    <a:pt x="9838" y="5762"/>
                  </a:lnTo>
                  <a:lnTo>
                    <a:pt x="10123" y="5762"/>
                  </a:lnTo>
                  <a:cubicBezTo>
                    <a:pt x="10234" y="5762"/>
                    <a:pt x="10324" y="5672"/>
                    <a:pt x="10324" y="5561"/>
                  </a:cubicBezTo>
                  <a:lnTo>
                    <a:pt x="10324" y="4759"/>
                  </a:lnTo>
                  <a:cubicBezTo>
                    <a:pt x="10320" y="3472"/>
                    <a:pt x="9271" y="2424"/>
                    <a:pt x="7985" y="2424"/>
                  </a:cubicBezTo>
                  <a:lnTo>
                    <a:pt x="5778" y="2424"/>
                  </a:lnTo>
                  <a:lnTo>
                    <a:pt x="5901" y="211"/>
                  </a:lnTo>
                  <a:cubicBezTo>
                    <a:pt x="5904" y="156"/>
                    <a:pt x="5882" y="102"/>
                    <a:pt x="5845" y="63"/>
                  </a:cubicBezTo>
                  <a:cubicBezTo>
                    <a:pt x="5809" y="22"/>
                    <a:pt x="5756" y="0"/>
                    <a:pt x="57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1142075" y="2315500"/>
              <a:ext cx="233675" cy="167050"/>
            </a:xfrm>
            <a:custGeom>
              <a:avLst/>
              <a:gdLst/>
              <a:ahLst/>
              <a:cxnLst/>
              <a:rect l="l" t="t" r="r" b="b"/>
              <a:pathLst>
                <a:path w="9347" h="6682" extrusionOk="0">
                  <a:moveTo>
                    <a:pt x="202" y="1"/>
                  </a:moveTo>
                  <a:cubicBezTo>
                    <a:pt x="89" y="1"/>
                    <a:pt x="1" y="89"/>
                    <a:pt x="1" y="202"/>
                  </a:cubicBezTo>
                  <a:lnTo>
                    <a:pt x="1" y="1108"/>
                  </a:lnTo>
                  <a:cubicBezTo>
                    <a:pt x="1" y="2779"/>
                    <a:pt x="982" y="4309"/>
                    <a:pt x="2502" y="5004"/>
                  </a:cubicBezTo>
                  <a:lnTo>
                    <a:pt x="2862" y="5170"/>
                  </a:lnTo>
                  <a:cubicBezTo>
                    <a:pt x="3535" y="5477"/>
                    <a:pt x="4102" y="5968"/>
                    <a:pt x="4505" y="6589"/>
                  </a:cubicBezTo>
                  <a:cubicBezTo>
                    <a:pt x="4543" y="6645"/>
                    <a:pt x="4605" y="6681"/>
                    <a:pt x="4673" y="6681"/>
                  </a:cubicBezTo>
                  <a:cubicBezTo>
                    <a:pt x="4742" y="6681"/>
                    <a:pt x="4803" y="6645"/>
                    <a:pt x="4840" y="6589"/>
                  </a:cubicBezTo>
                  <a:cubicBezTo>
                    <a:pt x="5244" y="5968"/>
                    <a:pt x="5811" y="5479"/>
                    <a:pt x="6483" y="5170"/>
                  </a:cubicBezTo>
                  <a:lnTo>
                    <a:pt x="6845" y="5004"/>
                  </a:lnTo>
                  <a:cubicBezTo>
                    <a:pt x="8365" y="4309"/>
                    <a:pt x="9346" y="2778"/>
                    <a:pt x="9346" y="1108"/>
                  </a:cubicBezTo>
                  <a:lnTo>
                    <a:pt x="9346" y="202"/>
                  </a:lnTo>
                  <a:cubicBezTo>
                    <a:pt x="9346" y="89"/>
                    <a:pt x="9256" y="1"/>
                    <a:pt x="9145" y="1"/>
                  </a:cubicBezTo>
                  <a:cubicBezTo>
                    <a:pt x="9035" y="1"/>
                    <a:pt x="8944" y="89"/>
                    <a:pt x="8944" y="202"/>
                  </a:cubicBezTo>
                  <a:lnTo>
                    <a:pt x="8944" y="1108"/>
                  </a:lnTo>
                  <a:cubicBezTo>
                    <a:pt x="8944" y="2624"/>
                    <a:pt x="8055" y="4011"/>
                    <a:pt x="6677" y="4641"/>
                  </a:cubicBezTo>
                  <a:lnTo>
                    <a:pt x="6317" y="4806"/>
                  </a:lnTo>
                  <a:cubicBezTo>
                    <a:pt x="5664" y="5103"/>
                    <a:pt x="5102" y="5560"/>
                    <a:pt x="4673" y="6130"/>
                  </a:cubicBezTo>
                  <a:cubicBezTo>
                    <a:pt x="4245" y="5560"/>
                    <a:pt x="3681" y="5103"/>
                    <a:pt x="3030" y="4806"/>
                  </a:cubicBezTo>
                  <a:lnTo>
                    <a:pt x="2669" y="4641"/>
                  </a:lnTo>
                  <a:cubicBezTo>
                    <a:pt x="1292" y="4010"/>
                    <a:pt x="401" y="2624"/>
                    <a:pt x="401" y="1108"/>
                  </a:cubicBezTo>
                  <a:lnTo>
                    <a:pt x="401" y="202"/>
                  </a:lnTo>
                  <a:cubicBezTo>
                    <a:pt x="401" y="89"/>
                    <a:pt x="312" y="1"/>
                    <a:pt x="2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5" name="Google Shape;535;p26"/>
          <p:cNvGrpSpPr/>
          <p:nvPr/>
        </p:nvGrpSpPr>
        <p:grpSpPr>
          <a:xfrm>
            <a:off x="3236807" y="464961"/>
            <a:ext cx="390710" cy="257774"/>
            <a:chOff x="1660525" y="2190375"/>
            <a:chExt cx="367900" cy="242725"/>
          </a:xfrm>
        </p:grpSpPr>
        <p:sp>
          <p:nvSpPr>
            <p:cNvPr id="536" name="Google Shape;536;p26"/>
            <p:cNvSpPr/>
            <p:nvPr/>
          </p:nvSpPr>
          <p:spPr>
            <a:xfrm>
              <a:off x="1660525" y="2190375"/>
              <a:ext cx="367900" cy="242725"/>
            </a:xfrm>
            <a:custGeom>
              <a:avLst/>
              <a:gdLst/>
              <a:ahLst/>
              <a:cxnLst/>
              <a:rect l="l" t="t" r="r" b="b"/>
              <a:pathLst>
                <a:path w="14716" h="9709" extrusionOk="0">
                  <a:moveTo>
                    <a:pt x="7357" y="1"/>
                  </a:moveTo>
                  <a:cubicBezTo>
                    <a:pt x="6312" y="1"/>
                    <a:pt x="5276" y="253"/>
                    <a:pt x="4276" y="749"/>
                  </a:cubicBezTo>
                  <a:cubicBezTo>
                    <a:pt x="3482" y="1143"/>
                    <a:pt x="2708" y="1691"/>
                    <a:pt x="1980" y="2381"/>
                  </a:cubicBezTo>
                  <a:cubicBezTo>
                    <a:pt x="744" y="3549"/>
                    <a:pt x="68" y="4700"/>
                    <a:pt x="40" y="4749"/>
                  </a:cubicBezTo>
                  <a:cubicBezTo>
                    <a:pt x="1" y="4814"/>
                    <a:pt x="1" y="4898"/>
                    <a:pt x="40" y="4965"/>
                  </a:cubicBezTo>
                  <a:cubicBezTo>
                    <a:pt x="79" y="5032"/>
                    <a:pt x="1032" y="6657"/>
                    <a:pt x="2751" y="7996"/>
                  </a:cubicBezTo>
                  <a:cubicBezTo>
                    <a:pt x="2790" y="8027"/>
                    <a:pt x="2837" y="8041"/>
                    <a:pt x="2884" y="8041"/>
                  </a:cubicBezTo>
                  <a:cubicBezTo>
                    <a:pt x="2948" y="8041"/>
                    <a:pt x="3010" y="8012"/>
                    <a:pt x="3054" y="7957"/>
                  </a:cubicBezTo>
                  <a:cubicBezTo>
                    <a:pt x="3127" y="7864"/>
                    <a:pt x="3110" y="7727"/>
                    <a:pt x="3016" y="7655"/>
                  </a:cubicBezTo>
                  <a:cubicBezTo>
                    <a:pt x="1811" y="6717"/>
                    <a:pt x="984" y="5607"/>
                    <a:pt x="619" y="5071"/>
                  </a:cubicBezTo>
                  <a:lnTo>
                    <a:pt x="1418" y="5071"/>
                  </a:lnTo>
                  <a:lnTo>
                    <a:pt x="1552" y="5630"/>
                  </a:lnTo>
                  <a:cubicBezTo>
                    <a:pt x="1568" y="5697"/>
                    <a:pt x="1614" y="5753"/>
                    <a:pt x="1678" y="5778"/>
                  </a:cubicBezTo>
                  <a:lnTo>
                    <a:pt x="2096" y="5951"/>
                  </a:lnTo>
                  <a:lnTo>
                    <a:pt x="2220" y="6496"/>
                  </a:lnTo>
                  <a:cubicBezTo>
                    <a:pt x="2230" y="6535"/>
                    <a:pt x="2248" y="6573"/>
                    <a:pt x="2278" y="6602"/>
                  </a:cubicBezTo>
                  <a:lnTo>
                    <a:pt x="2540" y="6862"/>
                  </a:lnTo>
                  <a:cubicBezTo>
                    <a:pt x="2582" y="6906"/>
                    <a:pt x="2636" y="6925"/>
                    <a:pt x="2691" y="6925"/>
                  </a:cubicBezTo>
                  <a:cubicBezTo>
                    <a:pt x="2745" y="6925"/>
                    <a:pt x="2801" y="6904"/>
                    <a:pt x="2843" y="6862"/>
                  </a:cubicBezTo>
                  <a:cubicBezTo>
                    <a:pt x="2926" y="6780"/>
                    <a:pt x="2926" y="6643"/>
                    <a:pt x="2843" y="6559"/>
                  </a:cubicBezTo>
                  <a:lnTo>
                    <a:pt x="2627" y="6344"/>
                  </a:lnTo>
                  <a:lnTo>
                    <a:pt x="2583" y="6158"/>
                  </a:lnTo>
                  <a:lnTo>
                    <a:pt x="2926" y="6302"/>
                  </a:lnTo>
                  <a:cubicBezTo>
                    <a:pt x="2954" y="6314"/>
                    <a:pt x="2980" y="6320"/>
                    <a:pt x="3010" y="6320"/>
                  </a:cubicBezTo>
                  <a:cubicBezTo>
                    <a:pt x="3094" y="6320"/>
                    <a:pt x="3174" y="6269"/>
                    <a:pt x="3209" y="6188"/>
                  </a:cubicBezTo>
                  <a:cubicBezTo>
                    <a:pt x="3256" y="6079"/>
                    <a:pt x="3203" y="5951"/>
                    <a:pt x="3094" y="5904"/>
                  </a:cubicBezTo>
                  <a:lnTo>
                    <a:pt x="1948" y="5426"/>
                  </a:lnTo>
                  <a:lnTo>
                    <a:pt x="1832" y="4951"/>
                  </a:lnTo>
                  <a:lnTo>
                    <a:pt x="2301" y="4627"/>
                  </a:lnTo>
                  <a:lnTo>
                    <a:pt x="2744" y="4970"/>
                  </a:lnTo>
                  <a:lnTo>
                    <a:pt x="2766" y="5253"/>
                  </a:lnTo>
                  <a:cubicBezTo>
                    <a:pt x="2773" y="5365"/>
                    <a:pt x="2868" y="5451"/>
                    <a:pt x="2979" y="5451"/>
                  </a:cubicBezTo>
                  <a:lnTo>
                    <a:pt x="2996" y="5451"/>
                  </a:lnTo>
                  <a:cubicBezTo>
                    <a:pt x="3116" y="5442"/>
                    <a:pt x="3203" y="5339"/>
                    <a:pt x="3195" y="5219"/>
                  </a:cubicBezTo>
                  <a:lnTo>
                    <a:pt x="3166" y="4842"/>
                  </a:lnTo>
                  <a:cubicBezTo>
                    <a:pt x="3163" y="4781"/>
                    <a:pt x="3132" y="4725"/>
                    <a:pt x="3082" y="4688"/>
                  </a:cubicBezTo>
                  <a:lnTo>
                    <a:pt x="2674" y="4373"/>
                  </a:lnTo>
                  <a:lnTo>
                    <a:pt x="3015" y="4136"/>
                  </a:lnTo>
                  <a:cubicBezTo>
                    <a:pt x="3111" y="4069"/>
                    <a:pt x="3136" y="3937"/>
                    <a:pt x="3069" y="3837"/>
                  </a:cubicBezTo>
                  <a:cubicBezTo>
                    <a:pt x="3027" y="3777"/>
                    <a:pt x="2960" y="3744"/>
                    <a:pt x="2892" y="3744"/>
                  </a:cubicBezTo>
                  <a:cubicBezTo>
                    <a:pt x="2850" y="3744"/>
                    <a:pt x="2807" y="3757"/>
                    <a:pt x="2769" y="3783"/>
                  </a:cubicBezTo>
                  <a:lnTo>
                    <a:pt x="1519" y="4643"/>
                  </a:lnTo>
                  <a:lnTo>
                    <a:pt x="619" y="4643"/>
                  </a:lnTo>
                  <a:cubicBezTo>
                    <a:pt x="2128" y="3341"/>
                    <a:pt x="3708" y="2496"/>
                    <a:pt x="5337" y="2115"/>
                  </a:cubicBezTo>
                  <a:lnTo>
                    <a:pt x="5337" y="2115"/>
                  </a:lnTo>
                  <a:cubicBezTo>
                    <a:pt x="4920" y="2422"/>
                    <a:pt x="4572" y="2825"/>
                    <a:pt x="4325" y="3305"/>
                  </a:cubicBezTo>
                  <a:cubicBezTo>
                    <a:pt x="4270" y="3411"/>
                    <a:pt x="4312" y="3541"/>
                    <a:pt x="4418" y="3596"/>
                  </a:cubicBezTo>
                  <a:cubicBezTo>
                    <a:pt x="4449" y="3612"/>
                    <a:pt x="4482" y="3620"/>
                    <a:pt x="4515" y="3620"/>
                  </a:cubicBezTo>
                  <a:cubicBezTo>
                    <a:pt x="4593" y="3620"/>
                    <a:pt x="4669" y="3576"/>
                    <a:pt x="4708" y="3502"/>
                  </a:cubicBezTo>
                  <a:cubicBezTo>
                    <a:pt x="5220" y="2503"/>
                    <a:pt x="6234" y="1884"/>
                    <a:pt x="7356" y="1884"/>
                  </a:cubicBezTo>
                  <a:cubicBezTo>
                    <a:pt x="8996" y="1884"/>
                    <a:pt x="10329" y="3217"/>
                    <a:pt x="10329" y="4858"/>
                  </a:cubicBezTo>
                  <a:cubicBezTo>
                    <a:pt x="10329" y="6496"/>
                    <a:pt x="8996" y="7830"/>
                    <a:pt x="7356" y="7830"/>
                  </a:cubicBezTo>
                  <a:cubicBezTo>
                    <a:pt x="5717" y="7830"/>
                    <a:pt x="4382" y="6496"/>
                    <a:pt x="4382" y="4858"/>
                  </a:cubicBezTo>
                  <a:cubicBezTo>
                    <a:pt x="4382" y="4702"/>
                    <a:pt x="4395" y="4546"/>
                    <a:pt x="4418" y="4393"/>
                  </a:cubicBezTo>
                  <a:cubicBezTo>
                    <a:pt x="4435" y="4277"/>
                    <a:pt x="4356" y="4166"/>
                    <a:pt x="4239" y="4149"/>
                  </a:cubicBezTo>
                  <a:cubicBezTo>
                    <a:pt x="4228" y="4147"/>
                    <a:pt x="4216" y="4146"/>
                    <a:pt x="4205" y="4146"/>
                  </a:cubicBezTo>
                  <a:cubicBezTo>
                    <a:pt x="4102" y="4146"/>
                    <a:pt x="4010" y="4223"/>
                    <a:pt x="3993" y="4328"/>
                  </a:cubicBezTo>
                  <a:cubicBezTo>
                    <a:pt x="3966" y="4501"/>
                    <a:pt x="3952" y="4680"/>
                    <a:pt x="3952" y="4858"/>
                  </a:cubicBezTo>
                  <a:cubicBezTo>
                    <a:pt x="3952" y="6735"/>
                    <a:pt x="5479" y="8261"/>
                    <a:pt x="7356" y="8261"/>
                  </a:cubicBezTo>
                  <a:cubicBezTo>
                    <a:pt x="9233" y="8261"/>
                    <a:pt x="10764" y="6733"/>
                    <a:pt x="10764" y="4856"/>
                  </a:cubicBezTo>
                  <a:cubicBezTo>
                    <a:pt x="10764" y="3730"/>
                    <a:pt x="10214" y="2730"/>
                    <a:pt x="9370" y="2110"/>
                  </a:cubicBezTo>
                  <a:lnTo>
                    <a:pt x="9370" y="2110"/>
                  </a:lnTo>
                  <a:cubicBezTo>
                    <a:pt x="11001" y="2490"/>
                    <a:pt x="12583" y="3337"/>
                    <a:pt x="14094" y="4641"/>
                  </a:cubicBezTo>
                  <a:lnTo>
                    <a:pt x="13195" y="4641"/>
                  </a:lnTo>
                  <a:lnTo>
                    <a:pt x="11945" y="3781"/>
                  </a:lnTo>
                  <a:cubicBezTo>
                    <a:pt x="11908" y="3755"/>
                    <a:pt x="11865" y="3743"/>
                    <a:pt x="11823" y="3743"/>
                  </a:cubicBezTo>
                  <a:cubicBezTo>
                    <a:pt x="11755" y="3743"/>
                    <a:pt x="11688" y="3775"/>
                    <a:pt x="11645" y="3836"/>
                  </a:cubicBezTo>
                  <a:cubicBezTo>
                    <a:pt x="11577" y="3932"/>
                    <a:pt x="11602" y="4066"/>
                    <a:pt x="11700" y="4135"/>
                  </a:cubicBezTo>
                  <a:lnTo>
                    <a:pt x="12041" y="4370"/>
                  </a:lnTo>
                  <a:lnTo>
                    <a:pt x="11631" y="4686"/>
                  </a:lnTo>
                  <a:cubicBezTo>
                    <a:pt x="11583" y="4724"/>
                    <a:pt x="11554" y="4780"/>
                    <a:pt x="11547" y="4840"/>
                  </a:cubicBezTo>
                  <a:lnTo>
                    <a:pt x="11519" y="5217"/>
                  </a:lnTo>
                  <a:cubicBezTo>
                    <a:pt x="11508" y="5336"/>
                    <a:pt x="11599" y="5440"/>
                    <a:pt x="11717" y="5450"/>
                  </a:cubicBezTo>
                  <a:lnTo>
                    <a:pt x="11734" y="5450"/>
                  </a:lnTo>
                  <a:cubicBezTo>
                    <a:pt x="11846" y="5450"/>
                    <a:pt x="11941" y="5364"/>
                    <a:pt x="11949" y="5250"/>
                  </a:cubicBezTo>
                  <a:lnTo>
                    <a:pt x="11971" y="4968"/>
                  </a:lnTo>
                  <a:lnTo>
                    <a:pt x="12412" y="4626"/>
                  </a:lnTo>
                  <a:lnTo>
                    <a:pt x="12882" y="4950"/>
                  </a:lnTo>
                  <a:lnTo>
                    <a:pt x="12767" y="5425"/>
                  </a:lnTo>
                  <a:lnTo>
                    <a:pt x="11619" y="5903"/>
                  </a:lnTo>
                  <a:cubicBezTo>
                    <a:pt x="11510" y="5950"/>
                    <a:pt x="11459" y="6074"/>
                    <a:pt x="11505" y="6185"/>
                  </a:cubicBezTo>
                  <a:cubicBezTo>
                    <a:pt x="11540" y="6267"/>
                    <a:pt x="11619" y="6317"/>
                    <a:pt x="11703" y="6317"/>
                  </a:cubicBezTo>
                  <a:cubicBezTo>
                    <a:pt x="11731" y="6317"/>
                    <a:pt x="11759" y="6312"/>
                    <a:pt x="11787" y="6300"/>
                  </a:cubicBezTo>
                  <a:lnTo>
                    <a:pt x="12130" y="6157"/>
                  </a:lnTo>
                  <a:lnTo>
                    <a:pt x="12130" y="6157"/>
                  </a:lnTo>
                  <a:lnTo>
                    <a:pt x="12086" y="6340"/>
                  </a:lnTo>
                  <a:lnTo>
                    <a:pt x="11871" y="6557"/>
                  </a:lnTo>
                  <a:cubicBezTo>
                    <a:pt x="11787" y="6641"/>
                    <a:pt x="11787" y="6777"/>
                    <a:pt x="11871" y="6861"/>
                  </a:cubicBezTo>
                  <a:cubicBezTo>
                    <a:pt x="11913" y="6904"/>
                    <a:pt x="11968" y="6923"/>
                    <a:pt x="12022" y="6923"/>
                  </a:cubicBezTo>
                  <a:cubicBezTo>
                    <a:pt x="12077" y="6923"/>
                    <a:pt x="12133" y="6901"/>
                    <a:pt x="12175" y="6861"/>
                  </a:cubicBezTo>
                  <a:lnTo>
                    <a:pt x="12435" y="6601"/>
                  </a:lnTo>
                  <a:cubicBezTo>
                    <a:pt x="12465" y="6571"/>
                    <a:pt x="12485" y="6535"/>
                    <a:pt x="12494" y="6495"/>
                  </a:cubicBezTo>
                  <a:lnTo>
                    <a:pt x="12619" y="5950"/>
                  </a:lnTo>
                  <a:lnTo>
                    <a:pt x="13035" y="5777"/>
                  </a:lnTo>
                  <a:cubicBezTo>
                    <a:pt x="13097" y="5749"/>
                    <a:pt x="13147" y="5694"/>
                    <a:pt x="13163" y="5629"/>
                  </a:cubicBezTo>
                  <a:lnTo>
                    <a:pt x="13297" y="5069"/>
                  </a:lnTo>
                  <a:lnTo>
                    <a:pt x="14094" y="5069"/>
                  </a:lnTo>
                  <a:cubicBezTo>
                    <a:pt x="13812" y="5488"/>
                    <a:pt x="13245" y="6255"/>
                    <a:pt x="12438" y="7016"/>
                  </a:cubicBezTo>
                  <a:cubicBezTo>
                    <a:pt x="11345" y="8049"/>
                    <a:pt x="9577" y="9277"/>
                    <a:pt x="7356" y="9277"/>
                  </a:cubicBezTo>
                  <a:cubicBezTo>
                    <a:pt x="6150" y="9277"/>
                    <a:pt x="4962" y="8921"/>
                    <a:pt x="3820" y="8216"/>
                  </a:cubicBezTo>
                  <a:cubicBezTo>
                    <a:pt x="3785" y="8194"/>
                    <a:pt x="3746" y="8184"/>
                    <a:pt x="3707" y="8184"/>
                  </a:cubicBezTo>
                  <a:cubicBezTo>
                    <a:pt x="3635" y="8184"/>
                    <a:pt x="3565" y="8220"/>
                    <a:pt x="3524" y="8286"/>
                  </a:cubicBezTo>
                  <a:cubicBezTo>
                    <a:pt x="3462" y="8387"/>
                    <a:pt x="3493" y="8520"/>
                    <a:pt x="3594" y="8582"/>
                  </a:cubicBezTo>
                  <a:cubicBezTo>
                    <a:pt x="4803" y="9330"/>
                    <a:pt x="6069" y="9708"/>
                    <a:pt x="7356" y="9708"/>
                  </a:cubicBezTo>
                  <a:cubicBezTo>
                    <a:pt x="8401" y="9708"/>
                    <a:pt x="9437" y="9456"/>
                    <a:pt x="10438" y="8960"/>
                  </a:cubicBezTo>
                  <a:cubicBezTo>
                    <a:pt x="11233" y="8566"/>
                    <a:pt x="12005" y="8018"/>
                    <a:pt x="12734" y="7328"/>
                  </a:cubicBezTo>
                  <a:cubicBezTo>
                    <a:pt x="13969" y="6160"/>
                    <a:pt x="14645" y="5009"/>
                    <a:pt x="14675" y="4960"/>
                  </a:cubicBezTo>
                  <a:cubicBezTo>
                    <a:pt x="14716" y="4897"/>
                    <a:pt x="14716" y="4814"/>
                    <a:pt x="14677" y="4747"/>
                  </a:cubicBezTo>
                  <a:cubicBezTo>
                    <a:pt x="14622" y="4654"/>
                    <a:pt x="13315" y="2434"/>
                    <a:pt x="11002" y="1055"/>
                  </a:cubicBezTo>
                  <a:cubicBezTo>
                    <a:pt x="10968" y="1035"/>
                    <a:pt x="10930" y="1025"/>
                    <a:pt x="10892" y="1025"/>
                  </a:cubicBezTo>
                  <a:cubicBezTo>
                    <a:pt x="10819" y="1025"/>
                    <a:pt x="10747" y="1062"/>
                    <a:pt x="10706" y="1129"/>
                  </a:cubicBezTo>
                  <a:cubicBezTo>
                    <a:pt x="10647" y="1230"/>
                    <a:pt x="10680" y="1362"/>
                    <a:pt x="10781" y="1425"/>
                  </a:cubicBezTo>
                  <a:cubicBezTo>
                    <a:pt x="11683" y="1962"/>
                    <a:pt x="12432" y="2646"/>
                    <a:pt x="13004" y="3269"/>
                  </a:cubicBezTo>
                  <a:cubicBezTo>
                    <a:pt x="12455" y="2901"/>
                    <a:pt x="11895" y="2587"/>
                    <a:pt x="11328" y="2330"/>
                  </a:cubicBezTo>
                  <a:cubicBezTo>
                    <a:pt x="10036" y="1744"/>
                    <a:pt x="8700" y="1446"/>
                    <a:pt x="7357" y="1446"/>
                  </a:cubicBezTo>
                  <a:cubicBezTo>
                    <a:pt x="6016" y="1446"/>
                    <a:pt x="4678" y="1744"/>
                    <a:pt x="3389" y="2330"/>
                  </a:cubicBezTo>
                  <a:cubicBezTo>
                    <a:pt x="2820" y="2590"/>
                    <a:pt x="2256" y="2904"/>
                    <a:pt x="1706" y="3272"/>
                  </a:cubicBezTo>
                  <a:cubicBezTo>
                    <a:pt x="1881" y="3083"/>
                    <a:pt x="2069" y="2887"/>
                    <a:pt x="2278" y="2693"/>
                  </a:cubicBezTo>
                  <a:cubicBezTo>
                    <a:pt x="3370" y="1660"/>
                    <a:pt x="5138" y="432"/>
                    <a:pt x="7360" y="432"/>
                  </a:cubicBezTo>
                  <a:cubicBezTo>
                    <a:pt x="8220" y="432"/>
                    <a:pt x="9082" y="615"/>
                    <a:pt x="9912" y="978"/>
                  </a:cubicBezTo>
                  <a:cubicBezTo>
                    <a:pt x="9940" y="989"/>
                    <a:pt x="9969" y="995"/>
                    <a:pt x="9997" y="995"/>
                  </a:cubicBezTo>
                  <a:cubicBezTo>
                    <a:pt x="10081" y="995"/>
                    <a:pt x="10161" y="947"/>
                    <a:pt x="10195" y="865"/>
                  </a:cubicBezTo>
                  <a:cubicBezTo>
                    <a:pt x="10242" y="756"/>
                    <a:pt x="10192" y="630"/>
                    <a:pt x="10083" y="584"/>
                  </a:cubicBezTo>
                  <a:cubicBezTo>
                    <a:pt x="9195" y="199"/>
                    <a:pt x="8279" y="1"/>
                    <a:pt x="735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1799275" y="2266525"/>
              <a:ext cx="90475" cy="90475"/>
            </a:xfrm>
            <a:custGeom>
              <a:avLst/>
              <a:gdLst/>
              <a:ahLst/>
              <a:cxnLst/>
              <a:rect l="l" t="t" r="r" b="b"/>
              <a:pathLst>
                <a:path w="3619" h="3619" extrusionOk="0">
                  <a:moveTo>
                    <a:pt x="1807" y="432"/>
                  </a:moveTo>
                  <a:cubicBezTo>
                    <a:pt x="2567" y="432"/>
                    <a:pt x="3186" y="1050"/>
                    <a:pt x="3186" y="1810"/>
                  </a:cubicBezTo>
                  <a:cubicBezTo>
                    <a:pt x="3186" y="2570"/>
                    <a:pt x="2567" y="3189"/>
                    <a:pt x="1807" y="3189"/>
                  </a:cubicBezTo>
                  <a:cubicBezTo>
                    <a:pt x="1049" y="3189"/>
                    <a:pt x="429" y="2569"/>
                    <a:pt x="429" y="1810"/>
                  </a:cubicBezTo>
                  <a:cubicBezTo>
                    <a:pt x="429" y="1048"/>
                    <a:pt x="1049" y="432"/>
                    <a:pt x="1807" y="432"/>
                  </a:cubicBezTo>
                  <a:close/>
                  <a:moveTo>
                    <a:pt x="1810" y="0"/>
                  </a:moveTo>
                  <a:cubicBezTo>
                    <a:pt x="810" y="0"/>
                    <a:pt x="1" y="813"/>
                    <a:pt x="1" y="1810"/>
                  </a:cubicBezTo>
                  <a:cubicBezTo>
                    <a:pt x="1" y="2808"/>
                    <a:pt x="812" y="3618"/>
                    <a:pt x="1810" y="3618"/>
                  </a:cubicBezTo>
                  <a:cubicBezTo>
                    <a:pt x="2807" y="3618"/>
                    <a:pt x="3619" y="2807"/>
                    <a:pt x="3619" y="1810"/>
                  </a:cubicBezTo>
                  <a:cubicBezTo>
                    <a:pt x="3619" y="810"/>
                    <a:pt x="2807" y="0"/>
                    <a:pt x="181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8" name="Google Shape;538;p26"/>
          <p:cNvSpPr/>
          <p:nvPr/>
        </p:nvSpPr>
        <p:spPr>
          <a:xfrm>
            <a:off x="4442104" y="4332252"/>
            <a:ext cx="273969" cy="362646"/>
          </a:xfrm>
          <a:custGeom>
            <a:avLst/>
            <a:gdLst/>
            <a:ahLst/>
            <a:cxnLst/>
            <a:rect l="l" t="t" r="r" b="b"/>
            <a:pathLst>
              <a:path w="10319" h="13659" extrusionOk="0">
                <a:moveTo>
                  <a:pt x="5510" y="401"/>
                </a:moveTo>
                <a:cubicBezTo>
                  <a:pt x="5697" y="401"/>
                  <a:pt x="5848" y="554"/>
                  <a:pt x="5848" y="741"/>
                </a:cubicBezTo>
                <a:lnTo>
                  <a:pt x="5848" y="2861"/>
                </a:lnTo>
                <a:cubicBezTo>
                  <a:pt x="5670" y="2995"/>
                  <a:pt x="4962" y="3409"/>
                  <a:pt x="3004" y="3409"/>
                </a:cubicBezTo>
                <a:lnTo>
                  <a:pt x="2610" y="3409"/>
                </a:lnTo>
                <a:lnTo>
                  <a:pt x="2610" y="2627"/>
                </a:lnTo>
                <a:cubicBezTo>
                  <a:pt x="2610" y="1400"/>
                  <a:pt x="3609" y="401"/>
                  <a:pt x="4835" y="401"/>
                </a:cubicBezTo>
                <a:close/>
                <a:moveTo>
                  <a:pt x="6247" y="939"/>
                </a:moveTo>
                <a:cubicBezTo>
                  <a:pt x="7057" y="970"/>
                  <a:pt x="7708" y="1636"/>
                  <a:pt x="7708" y="2451"/>
                </a:cubicBezTo>
                <a:lnTo>
                  <a:pt x="7708" y="3409"/>
                </a:lnTo>
                <a:lnTo>
                  <a:pt x="7314" y="3409"/>
                </a:lnTo>
                <a:cubicBezTo>
                  <a:pt x="6627" y="3409"/>
                  <a:pt x="6326" y="3020"/>
                  <a:pt x="6247" y="2895"/>
                </a:cubicBezTo>
                <a:lnTo>
                  <a:pt x="6247" y="939"/>
                </a:lnTo>
                <a:close/>
                <a:moveTo>
                  <a:pt x="2803" y="3811"/>
                </a:moveTo>
                <a:lnTo>
                  <a:pt x="2803" y="4488"/>
                </a:lnTo>
                <a:lnTo>
                  <a:pt x="2407" y="4488"/>
                </a:lnTo>
                <a:cubicBezTo>
                  <a:pt x="2399" y="4488"/>
                  <a:pt x="2395" y="4482"/>
                  <a:pt x="2395" y="4474"/>
                </a:cubicBezTo>
                <a:lnTo>
                  <a:pt x="2395" y="3825"/>
                </a:lnTo>
                <a:cubicBezTo>
                  <a:pt x="2395" y="3817"/>
                  <a:pt x="2399" y="3811"/>
                  <a:pt x="2407" y="3811"/>
                </a:cubicBezTo>
                <a:close/>
                <a:moveTo>
                  <a:pt x="7909" y="3811"/>
                </a:moveTo>
                <a:cubicBezTo>
                  <a:pt x="7916" y="3811"/>
                  <a:pt x="7921" y="3817"/>
                  <a:pt x="7921" y="3823"/>
                </a:cubicBezTo>
                <a:lnTo>
                  <a:pt x="7921" y="4474"/>
                </a:lnTo>
                <a:cubicBezTo>
                  <a:pt x="7921" y="4482"/>
                  <a:pt x="7916" y="4488"/>
                  <a:pt x="7907" y="4488"/>
                </a:cubicBezTo>
                <a:lnTo>
                  <a:pt x="7513" y="4488"/>
                </a:lnTo>
                <a:lnTo>
                  <a:pt x="7513" y="3811"/>
                </a:lnTo>
                <a:close/>
                <a:moveTo>
                  <a:pt x="6004" y="3238"/>
                </a:moveTo>
                <a:cubicBezTo>
                  <a:pt x="6175" y="3445"/>
                  <a:pt x="6519" y="3744"/>
                  <a:pt x="7114" y="3798"/>
                </a:cubicBezTo>
                <a:lnTo>
                  <a:pt x="7114" y="4686"/>
                </a:lnTo>
                <a:cubicBezTo>
                  <a:pt x="7114" y="5766"/>
                  <a:pt x="6236" y="6641"/>
                  <a:pt x="5159" y="6641"/>
                </a:cubicBezTo>
                <a:cubicBezTo>
                  <a:pt x="4081" y="6641"/>
                  <a:pt x="3201" y="5766"/>
                  <a:pt x="3201" y="4686"/>
                </a:cubicBezTo>
                <a:lnTo>
                  <a:pt x="3201" y="3806"/>
                </a:lnTo>
                <a:cubicBezTo>
                  <a:pt x="4898" y="3781"/>
                  <a:pt x="5681" y="3446"/>
                  <a:pt x="6004" y="3238"/>
                </a:cubicBezTo>
                <a:close/>
                <a:moveTo>
                  <a:pt x="5821" y="6948"/>
                </a:moveTo>
                <a:lnTo>
                  <a:pt x="5821" y="7532"/>
                </a:lnTo>
                <a:lnTo>
                  <a:pt x="5159" y="8242"/>
                </a:lnTo>
                <a:lnTo>
                  <a:pt x="4497" y="7532"/>
                </a:lnTo>
                <a:lnTo>
                  <a:pt x="4497" y="6948"/>
                </a:lnTo>
                <a:cubicBezTo>
                  <a:pt x="4708" y="7010"/>
                  <a:pt x="4929" y="7043"/>
                  <a:pt x="5159" y="7043"/>
                </a:cubicBezTo>
                <a:cubicBezTo>
                  <a:pt x="5388" y="7043"/>
                  <a:pt x="5611" y="7010"/>
                  <a:pt x="5821" y="6948"/>
                </a:cubicBezTo>
                <a:close/>
                <a:moveTo>
                  <a:pt x="6089" y="7831"/>
                </a:moveTo>
                <a:lnTo>
                  <a:pt x="6742" y="7987"/>
                </a:lnTo>
                <a:lnTo>
                  <a:pt x="6000" y="9093"/>
                </a:lnTo>
                <a:lnTo>
                  <a:pt x="5957" y="9051"/>
                </a:lnTo>
                <a:lnTo>
                  <a:pt x="5437" y="8530"/>
                </a:lnTo>
                <a:lnTo>
                  <a:pt x="6089" y="7831"/>
                </a:lnTo>
                <a:close/>
                <a:moveTo>
                  <a:pt x="4228" y="7833"/>
                </a:moveTo>
                <a:lnTo>
                  <a:pt x="4881" y="8532"/>
                </a:lnTo>
                <a:lnTo>
                  <a:pt x="4360" y="9052"/>
                </a:lnTo>
                <a:lnTo>
                  <a:pt x="4318" y="9094"/>
                </a:lnTo>
                <a:lnTo>
                  <a:pt x="3575" y="7988"/>
                </a:lnTo>
                <a:lnTo>
                  <a:pt x="4228" y="7833"/>
                </a:lnTo>
                <a:close/>
                <a:moveTo>
                  <a:pt x="5159" y="8820"/>
                </a:moveTo>
                <a:lnTo>
                  <a:pt x="5572" y="9233"/>
                </a:lnTo>
                <a:lnTo>
                  <a:pt x="5362" y="9664"/>
                </a:lnTo>
                <a:lnTo>
                  <a:pt x="4957" y="9664"/>
                </a:lnTo>
                <a:lnTo>
                  <a:pt x="4747" y="9233"/>
                </a:lnTo>
                <a:lnTo>
                  <a:pt x="5159" y="8820"/>
                </a:lnTo>
                <a:close/>
                <a:moveTo>
                  <a:pt x="3929" y="9231"/>
                </a:moveTo>
                <a:lnTo>
                  <a:pt x="4120" y="9520"/>
                </a:lnTo>
                <a:cubicBezTo>
                  <a:pt x="4155" y="9569"/>
                  <a:pt x="4209" y="9601"/>
                  <a:pt x="4267" y="9607"/>
                </a:cubicBezTo>
                <a:lnTo>
                  <a:pt x="4287" y="9607"/>
                </a:lnTo>
                <a:cubicBezTo>
                  <a:pt x="4338" y="9607"/>
                  <a:pt x="4390" y="9585"/>
                  <a:pt x="4429" y="9549"/>
                </a:cubicBezTo>
                <a:lnTo>
                  <a:pt x="4446" y="9530"/>
                </a:lnTo>
                <a:lnTo>
                  <a:pt x="4625" y="9896"/>
                </a:lnTo>
                <a:lnTo>
                  <a:pt x="4499" y="10901"/>
                </a:lnTo>
                <a:lnTo>
                  <a:pt x="3929" y="9231"/>
                </a:lnTo>
                <a:close/>
                <a:moveTo>
                  <a:pt x="6388" y="9233"/>
                </a:moveTo>
                <a:lnTo>
                  <a:pt x="5818" y="10904"/>
                </a:lnTo>
                <a:lnTo>
                  <a:pt x="5692" y="9900"/>
                </a:lnTo>
                <a:lnTo>
                  <a:pt x="5871" y="9534"/>
                </a:lnTo>
                <a:lnTo>
                  <a:pt x="5888" y="9551"/>
                </a:lnTo>
                <a:cubicBezTo>
                  <a:pt x="5926" y="9588"/>
                  <a:pt x="5979" y="9608"/>
                  <a:pt x="6032" y="9608"/>
                </a:cubicBezTo>
                <a:lnTo>
                  <a:pt x="6050" y="9608"/>
                </a:lnTo>
                <a:cubicBezTo>
                  <a:pt x="6111" y="9602"/>
                  <a:pt x="6162" y="9569"/>
                  <a:pt x="6197" y="9521"/>
                </a:cubicBezTo>
                <a:lnTo>
                  <a:pt x="6388" y="9233"/>
                </a:lnTo>
                <a:close/>
                <a:moveTo>
                  <a:pt x="5309" y="10066"/>
                </a:moveTo>
                <a:lnTo>
                  <a:pt x="5522" y="11769"/>
                </a:lnTo>
                <a:lnTo>
                  <a:pt x="5159" y="12839"/>
                </a:lnTo>
                <a:lnTo>
                  <a:pt x="4793" y="11769"/>
                </a:lnTo>
                <a:lnTo>
                  <a:pt x="5007" y="10066"/>
                </a:lnTo>
                <a:close/>
                <a:moveTo>
                  <a:pt x="3119" y="8096"/>
                </a:moveTo>
                <a:lnTo>
                  <a:pt x="4399" y="11851"/>
                </a:lnTo>
                <a:lnTo>
                  <a:pt x="4754" y="12890"/>
                </a:lnTo>
                <a:lnTo>
                  <a:pt x="3418" y="11850"/>
                </a:lnTo>
                <a:lnTo>
                  <a:pt x="3393" y="9881"/>
                </a:lnTo>
                <a:cubicBezTo>
                  <a:pt x="3393" y="9847"/>
                  <a:pt x="3384" y="9811"/>
                  <a:pt x="3363" y="9780"/>
                </a:cubicBezTo>
                <a:lnTo>
                  <a:pt x="2446" y="8253"/>
                </a:lnTo>
                <a:lnTo>
                  <a:pt x="2966" y="8132"/>
                </a:lnTo>
                <a:lnTo>
                  <a:pt x="3119" y="8096"/>
                </a:lnTo>
                <a:close/>
                <a:moveTo>
                  <a:pt x="7200" y="8096"/>
                </a:moveTo>
                <a:lnTo>
                  <a:pt x="7351" y="8132"/>
                </a:lnTo>
                <a:lnTo>
                  <a:pt x="7871" y="8253"/>
                </a:lnTo>
                <a:lnTo>
                  <a:pt x="6952" y="9780"/>
                </a:lnTo>
                <a:cubicBezTo>
                  <a:pt x="6935" y="9811"/>
                  <a:pt x="6924" y="9845"/>
                  <a:pt x="6923" y="9881"/>
                </a:cubicBezTo>
                <a:lnTo>
                  <a:pt x="6899" y="11850"/>
                </a:lnTo>
                <a:lnTo>
                  <a:pt x="5564" y="12890"/>
                </a:lnTo>
                <a:lnTo>
                  <a:pt x="5918" y="11851"/>
                </a:lnTo>
                <a:lnTo>
                  <a:pt x="7200" y="8096"/>
                </a:lnTo>
                <a:close/>
                <a:moveTo>
                  <a:pt x="4835" y="1"/>
                </a:moveTo>
                <a:cubicBezTo>
                  <a:pt x="3388" y="1"/>
                  <a:pt x="2211" y="1178"/>
                  <a:pt x="2211" y="2626"/>
                </a:cubicBezTo>
                <a:lnTo>
                  <a:pt x="2211" y="3459"/>
                </a:lnTo>
                <a:cubicBezTo>
                  <a:pt x="2083" y="3529"/>
                  <a:pt x="1994" y="3664"/>
                  <a:pt x="1994" y="3820"/>
                </a:cubicBezTo>
                <a:lnTo>
                  <a:pt x="1994" y="4471"/>
                </a:lnTo>
                <a:cubicBezTo>
                  <a:pt x="1994" y="4699"/>
                  <a:pt x="2180" y="4884"/>
                  <a:pt x="2407" y="4884"/>
                </a:cubicBezTo>
                <a:lnTo>
                  <a:pt x="2810" y="4884"/>
                </a:lnTo>
                <a:cubicBezTo>
                  <a:pt x="2881" y="5714"/>
                  <a:pt x="3385" y="6426"/>
                  <a:pt x="4095" y="6786"/>
                </a:cubicBezTo>
                <a:lnTo>
                  <a:pt x="4095" y="7449"/>
                </a:lnTo>
                <a:lnTo>
                  <a:pt x="1399" y="8088"/>
                </a:lnTo>
                <a:cubicBezTo>
                  <a:pt x="575" y="8283"/>
                  <a:pt x="0" y="9009"/>
                  <a:pt x="0" y="9856"/>
                </a:cubicBezTo>
                <a:lnTo>
                  <a:pt x="0" y="10569"/>
                </a:lnTo>
                <a:cubicBezTo>
                  <a:pt x="0" y="10680"/>
                  <a:pt x="91" y="10769"/>
                  <a:pt x="201" y="10769"/>
                </a:cubicBezTo>
                <a:cubicBezTo>
                  <a:pt x="312" y="10769"/>
                  <a:pt x="402" y="10680"/>
                  <a:pt x="402" y="10569"/>
                </a:cubicBezTo>
                <a:lnTo>
                  <a:pt x="402" y="9856"/>
                </a:lnTo>
                <a:cubicBezTo>
                  <a:pt x="402" y="9196"/>
                  <a:pt x="849" y="8630"/>
                  <a:pt x="1493" y="8477"/>
                </a:cubicBezTo>
                <a:lnTo>
                  <a:pt x="2039" y="8347"/>
                </a:lnTo>
                <a:lnTo>
                  <a:pt x="2996" y="9935"/>
                </a:lnTo>
                <a:lnTo>
                  <a:pt x="3021" y="11948"/>
                </a:lnTo>
                <a:cubicBezTo>
                  <a:pt x="3021" y="12007"/>
                  <a:pt x="3050" y="12066"/>
                  <a:pt x="3099" y="12104"/>
                </a:cubicBezTo>
                <a:lnTo>
                  <a:pt x="4578" y="13253"/>
                </a:lnTo>
                <a:lnTo>
                  <a:pt x="1976" y="13253"/>
                </a:lnTo>
                <a:lnTo>
                  <a:pt x="1976" y="12166"/>
                </a:lnTo>
                <a:cubicBezTo>
                  <a:pt x="1976" y="12054"/>
                  <a:pt x="1885" y="11965"/>
                  <a:pt x="1775" y="11965"/>
                </a:cubicBezTo>
                <a:cubicBezTo>
                  <a:pt x="1664" y="11965"/>
                  <a:pt x="1574" y="12054"/>
                  <a:pt x="1574" y="12166"/>
                </a:cubicBezTo>
                <a:lnTo>
                  <a:pt x="1574" y="13259"/>
                </a:lnTo>
                <a:lnTo>
                  <a:pt x="402" y="13259"/>
                </a:lnTo>
                <a:lnTo>
                  <a:pt x="402" y="11509"/>
                </a:lnTo>
                <a:cubicBezTo>
                  <a:pt x="402" y="11398"/>
                  <a:pt x="312" y="11308"/>
                  <a:pt x="201" y="11308"/>
                </a:cubicBezTo>
                <a:cubicBezTo>
                  <a:pt x="91" y="11308"/>
                  <a:pt x="0" y="11398"/>
                  <a:pt x="0" y="11509"/>
                </a:cubicBezTo>
                <a:lnTo>
                  <a:pt x="0" y="13457"/>
                </a:lnTo>
                <a:cubicBezTo>
                  <a:pt x="0" y="13569"/>
                  <a:pt x="91" y="13658"/>
                  <a:pt x="201" y="13658"/>
                </a:cubicBezTo>
                <a:lnTo>
                  <a:pt x="10117" y="13658"/>
                </a:lnTo>
                <a:cubicBezTo>
                  <a:pt x="10229" y="13658"/>
                  <a:pt x="10318" y="13569"/>
                  <a:pt x="10318" y="13457"/>
                </a:cubicBezTo>
                <a:lnTo>
                  <a:pt x="10318" y="11507"/>
                </a:lnTo>
                <a:cubicBezTo>
                  <a:pt x="10318" y="11396"/>
                  <a:pt x="10229" y="11306"/>
                  <a:pt x="10117" y="11306"/>
                </a:cubicBezTo>
                <a:cubicBezTo>
                  <a:pt x="10007" y="11306"/>
                  <a:pt x="9918" y="11396"/>
                  <a:pt x="9918" y="11507"/>
                </a:cubicBezTo>
                <a:lnTo>
                  <a:pt x="9918" y="13259"/>
                </a:lnTo>
                <a:lnTo>
                  <a:pt x="8745" y="13259"/>
                </a:lnTo>
                <a:lnTo>
                  <a:pt x="8745" y="12166"/>
                </a:lnTo>
                <a:cubicBezTo>
                  <a:pt x="8745" y="12054"/>
                  <a:pt x="8656" y="11965"/>
                  <a:pt x="8544" y="11965"/>
                </a:cubicBezTo>
                <a:cubicBezTo>
                  <a:pt x="8433" y="11965"/>
                  <a:pt x="8345" y="12054"/>
                  <a:pt x="8345" y="12166"/>
                </a:cubicBezTo>
                <a:lnTo>
                  <a:pt x="8345" y="13259"/>
                </a:lnTo>
                <a:lnTo>
                  <a:pt x="5740" y="13259"/>
                </a:lnTo>
                <a:lnTo>
                  <a:pt x="7220" y="12108"/>
                </a:lnTo>
                <a:cubicBezTo>
                  <a:pt x="7270" y="12072"/>
                  <a:pt x="7296" y="12013"/>
                  <a:pt x="7298" y="11953"/>
                </a:cubicBezTo>
                <a:lnTo>
                  <a:pt x="7324" y="9942"/>
                </a:lnTo>
                <a:lnTo>
                  <a:pt x="8279" y="8353"/>
                </a:lnTo>
                <a:lnTo>
                  <a:pt x="8828" y="8484"/>
                </a:lnTo>
                <a:cubicBezTo>
                  <a:pt x="9469" y="8635"/>
                  <a:pt x="9918" y="9202"/>
                  <a:pt x="9918" y="9862"/>
                </a:cubicBezTo>
                <a:lnTo>
                  <a:pt x="9918" y="10574"/>
                </a:lnTo>
                <a:cubicBezTo>
                  <a:pt x="9915" y="10681"/>
                  <a:pt x="10005" y="10772"/>
                  <a:pt x="10116" y="10772"/>
                </a:cubicBezTo>
                <a:cubicBezTo>
                  <a:pt x="10226" y="10772"/>
                  <a:pt x="10317" y="10681"/>
                  <a:pt x="10317" y="10571"/>
                </a:cubicBezTo>
                <a:lnTo>
                  <a:pt x="10317" y="9858"/>
                </a:lnTo>
                <a:cubicBezTo>
                  <a:pt x="10317" y="9013"/>
                  <a:pt x="9742" y="8284"/>
                  <a:pt x="8918" y="8090"/>
                </a:cubicBezTo>
                <a:lnTo>
                  <a:pt x="6222" y="7451"/>
                </a:lnTo>
                <a:lnTo>
                  <a:pt x="6222" y="6787"/>
                </a:lnTo>
                <a:cubicBezTo>
                  <a:pt x="6932" y="6428"/>
                  <a:pt x="7437" y="5717"/>
                  <a:pt x="7507" y="4886"/>
                </a:cubicBezTo>
                <a:lnTo>
                  <a:pt x="7910" y="4886"/>
                </a:lnTo>
                <a:cubicBezTo>
                  <a:pt x="8137" y="4886"/>
                  <a:pt x="8323" y="4700"/>
                  <a:pt x="8323" y="4473"/>
                </a:cubicBezTo>
                <a:lnTo>
                  <a:pt x="8323" y="3822"/>
                </a:lnTo>
                <a:cubicBezTo>
                  <a:pt x="8323" y="3666"/>
                  <a:pt x="8236" y="3530"/>
                  <a:pt x="8106" y="3460"/>
                </a:cubicBezTo>
                <a:lnTo>
                  <a:pt x="8106" y="2451"/>
                </a:lnTo>
                <a:cubicBezTo>
                  <a:pt x="8106" y="1406"/>
                  <a:pt x="7262" y="554"/>
                  <a:pt x="6220" y="540"/>
                </a:cubicBezTo>
                <a:cubicBezTo>
                  <a:pt x="6133" y="230"/>
                  <a:pt x="5846" y="1"/>
                  <a:pt x="551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8017052" y="378211"/>
            <a:ext cx="363363" cy="362646"/>
          </a:xfrm>
          <a:custGeom>
            <a:avLst/>
            <a:gdLst/>
            <a:ahLst/>
            <a:cxnLst/>
            <a:rect l="l" t="t" r="r" b="b"/>
            <a:pathLst>
              <a:path w="13686" h="13659" extrusionOk="0">
                <a:moveTo>
                  <a:pt x="9833" y="487"/>
                </a:moveTo>
                <a:lnTo>
                  <a:pt x="10332" y="986"/>
                </a:lnTo>
                <a:lnTo>
                  <a:pt x="9279" y="2039"/>
                </a:lnTo>
                <a:cubicBezTo>
                  <a:pt x="9019" y="2297"/>
                  <a:pt x="8882" y="2656"/>
                  <a:pt x="8897" y="3020"/>
                </a:cubicBezTo>
                <a:lnTo>
                  <a:pt x="8955" y="4302"/>
                </a:lnTo>
                <a:lnTo>
                  <a:pt x="8248" y="4271"/>
                </a:lnTo>
                <a:lnTo>
                  <a:pt x="8193" y="3053"/>
                </a:lnTo>
                <a:cubicBezTo>
                  <a:pt x="8168" y="2490"/>
                  <a:pt x="8383" y="1939"/>
                  <a:pt x="8780" y="1540"/>
                </a:cubicBezTo>
                <a:lnTo>
                  <a:pt x="9833" y="487"/>
                </a:lnTo>
                <a:close/>
                <a:moveTo>
                  <a:pt x="6328" y="5692"/>
                </a:moveTo>
                <a:cubicBezTo>
                  <a:pt x="6339" y="5692"/>
                  <a:pt x="6350" y="5692"/>
                  <a:pt x="6361" y="5693"/>
                </a:cubicBezTo>
                <a:lnTo>
                  <a:pt x="6523" y="5701"/>
                </a:lnTo>
                <a:lnTo>
                  <a:pt x="7249" y="6430"/>
                </a:lnTo>
                <a:cubicBezTo>
                  <a:pt x="7288" y="6469"/>
                  <a:pt x="7338" y="6487"/>
                  <a:pt x="7391" y="6487"/>
                </a:cubicBezTo>
                <a:cubicBezTo>
                  <a:pt x="7444" y="6487"/>
                  <a:pt x="7494" y="6469"/>
                  <a:pt x="7533" y="6430"/>
                </a:cubicBezTo>
                <a:cubicBezTo>
                  <a:pt x="7611" y="6352"/>
                  <a:pt x="7611" y="6226"/>
                  <a:pt x="7533" y="6148"/>
                </a:cubicBezTo>
                <a:lnTo>
                  <a:pt x="7117" y="5730"/>
                </a:lnTo>
                <a:lnTo>
                  <a:pt x="7914" y="5768"/>
                </a:lnTo>
                <a:lnTo>
                  <a:pt x="7984" y="7321"/>
                </a:lnTo>
                <a:cubicBezTo>
                  <a:pt x="7991" y="7430"/>
                  <a:pt x="7967" y="7536"/>
                  <a:pt x="7921" y="7631"/>
                </a:cubicBezTo>
                <a:lnTo>
                  <a:pt x="6986" y="6696"/>
                </a:lnTo>
                <a:cubicBezTo>
                  <a:pt x="6947" y="6657"/>
                  <a:pt x="6896" y="6638"/>
                  <a:pt x="6845" y="6638"/>
                </a:cubicBezTo>
                <a:cubicBezTo>
                  <a:pt x="6794" y="6638"/>
                  <a:pt x="6743" y="6657"/>
                  <a:pt x="6704" y="6696"/>
                </a:cubicBezTo>
                <a:cubicBezTo>
                  <a:pt x="6626" y="6774"/>
                  <a:pt x="6626" y="6900"/>
                  <a:pt x="6704" y="6978"/>
                </a:cubicBezTo>
                <a:lnTo>
                  <a:pt x="7639" y="7912"/>
                </a:lnTo>
                <a:cubicBezTo>
                  <a:pt x="7553" y="7955"/>
                  <a:pt x="7457" y="7979"/>
                  <a:pt x="7356" y="7979"/>
                </a:cubicBezTo>
                <a:cubicBezTo>
                  <a:pt x="7347" y="7979"/>
                  <a:pt x="7338" y="7978"/>
                  <a:pt x="7329" y="7978"/>
                </a:cubicBezTo>
                <a:lnTo>
                  <a:pt x="5776" y="7908"/>
                </a:lnTo>
                <a:lnTo>
                  <a:pt x="5738" y="7103"/>
                </a:lnTo>
                <a:lnTo>
                  <a:pt x="6157" y="7522"/>
                </a:lnTo>
                <a:cubicBezTo>
                  <a:pt x="6196" y="7560"/>
                  <a:pt x="6246" y="7581"/>
                  <a:pt x="6299" y="7581"/>
                </a:cubicBezTo>
                <a:cubicBezTo>
                  <a:pt x="6352" y="7581"/>
                  <a:pt x="6402" y="7560"/>
                  <a:pt x="6441" y="7522"/>
                </a:cubicBezTo>
                <a:cubicBezTo>
                  <a:pt x="6519" y="7444"/>
                  <a:pt x="6519" y="7317"/>
                  <a:pt x="6441" y="7240"/>
                </a:cubicBezTo>
                <a:lnTo>
                  <a:pt x="5713" y="6511"/>
                </a:lnTo>
                <a:lnTo>
                  <a:pt x="5706" y="6350"/>
                </a:lnTo>
                <a:cubicBezTo>
                  <a:pt x="5698" y="6171"/>
                  <a:pt x="5762" y="6003"/>
                  <a:pt x="5888" y="5877"/>
                </a:cubicBezTo>
                <a:cubicBezTo>
                  <a:pt x="6008" y="5757"/>
                  <a:pt x="6161" y="5692"/>
                  <a:pt x="6328" y="5692"/>
                </a:cubicBezTo>
                <a:close/>
                <a:moveTo>
                  <a:pt x="4735" y="9363"/>
                </a:moveTo>
                <a:lnTo>
                  <a:pt x="5442" y="9394"/>
                </a:lnTo>
                <a:lnTo>
                  <a:pt x="5497" y="10612"/>
                </a:lnTo>
                <a:cubicBezTo>
                  <a:pt x="5522" y="11174"/>
                  <a:pt x="5308" y="11726"/>
                  <a:pt x="4911" y="12124"/>
                </a:cubicBezTo>
                <a:lnTo>
                  <a:pt x="3858" y="13177"/>
                </a:lnTo>
                <a:lnTo>
                  <a:pt x="3360" y="12679"/>
                </a:lnTo>
                <a:lnTo>
                  <a:pt x="4413" y="11626"/>
                </a:lnTo>
                <a:cubicBezTo>
                  <a:pt x="4671" y="11367"/>
                  <a:pt x="4810" y="11009"/>
                  <a:pt x="4794" y="10645"/>
                </a:cubicBezTo>
                <a:lnTo>
                  <a:pt x="4735" y="9363"/>
                </a:lnTo>
                <a:close/>
                <a:moveTo>
                  <a:pt x="9834" y="1"/>
                </a:moveTo>
                <a:cubicBezTo>
                  <a:pt x="9783" y="1"/>
                  <a:pt x="9732" y="20"/>
                  <a:pt x="9693" y="59"/>
                </a:cubicBezTo>
                <a:lnTo>
                  <a:pt x="8497" y="1252"/>
                </a:lnTo>
                <a:cubicBezTo>
                  <a:pt x="8020" y="1729"/>
                  <a:pt x="7763" y="2391"/>
                  <a:pt x="7794" y="3067"/>
                </a:cubicBezTo>
                <a:lnTo>
                  <a:pt x="7847" y="4247"/>
                </a:lnTo>
                <a:lnTo>
                  <a:pt x="7847" y="4247"/>
                </a:lnTo>
                <a:lnTo>
                  <a:pt x="6430" y="4182"/>
                </a:lnTo>
                <a:cubicBezTo>
                  <a:pt x="6399" y="4181"/>
                  <a:pt x="6367" y="4180"/>
                  <a:pt x="6336" y="4180"/>
                </a:cubicBezTo>
                <a:cubicBezTo>
                  <a:pt x="5771" y="4180"/>
                  <a:pt x="5224" y="4405"/>
                  <a:pt x="4822" y="4805"/>
                </a:cubicBezTo>
                <a:cubicBezTo>
                  <a:pt x="4400" y="5229"/>
                  <a:pt x="4173" y="5814"/>
                  <a:pt x="4199" y="6413"/>
                </a:cubicBezTo>
                <a:lnTo>
                  <a:pt x="4265" y="7830"/>
                </a:lnTo>
                <a:lnTo>
                  <a:pt x="4265" y="7830"/>
                </a:lnTo>
                <a:lnTo>
                  <a:pt x="4019" y="7817"/>
                </a:lnTo>
                <a:cubicBezTo>
                  <a:pt x="4015" y="7817"/>
                  <a:pt x="4011" y="7817"/>
                  <a:pt x="4007" y="7817"/>
                </a:cubicBezTo>
                <a:cubicBezTo>
                  <a:pt x="3902" y="7817"/>
                  <a:pt x="3815" y="7901"/>
                  <a:pt x="3810" y="8009"/>
                </a:cubicBezTo>
                <a:cubicBezTo>
                  <a:pt x="3805" y="8120"/>
                  <a:pt x="3891" y="8213"/>
                  <a:pt x="4002" y="8216"/>
                </a:cubicBezTo>
                <a:lnTo>
                  <a:pt x="7312" y="8367"/>
                </a:lnTo>
                <a:cubicBezTo>
                  <a:pt x="7327" y="8367"/>
                  <a:pt x="7344" y="8369"/>
                  <a:pt x="7360" y="8369"/>
                </a:cubicBezTo>
                <a:cubicBezTo>
                  <a:pt x="7634" y="8369"/>
                  <a:pt x="7889" y="8261"/>
                  <a:pt x="8086" y="8067"/>
                </a:cubicBezTo>
                <a:cubicBezTo>
                  <a:pt x="8293" y="7861"/>
                  <a:pt x="8400" y="7585"/>
                  <a:pt x="8386" y="7293"/>
                </a:cubicBezTo>
                <a:lnTo>
                  <a:pt x="8318" y="5775"/>
                </a:lnTo>
                <a:lnTo>
                  <a:pt x="9025" y="5807"/>
                </a:lnTo>
                <a:lnTo>
                  <a:pt x="9090" y="7261"/>
                </a:lnTo>
                <a:cubicBezTo>
                  <a:pt x="9112" y="7746"/>
                  <a:pt x="8930" y="8222"/>
                  <a:pt x="8584" y="8565"/>
                </a:cubicBezTo>
                <a:cubicBezTo>
                  <a:pt x="8258" y="8891"/>
                  <a:pt x="7815" y="9073"/>
                  <a:pt x="7358" y="9073"/>
                </a:cubicBezTo>
                <a:cubicBezTo>
                  <a:pt x="7332" y="9073"/>
                  <a:pt x="7306" y="9073"/>
                  <a:pt x="7280" y="9071"/>
                </a:cubicBezTo>
                <a:lnTo>
                  <a:pt x="3036" y="8881"/>
                </a:lnTo>
                <a:cubicBezTo>
                  <a:pt x="3014" y="8880"/>
                  <a:pt x="2993" y="8880"/>
                  <a:pt x="2971" y="8880"/>
                </a:cubicBezTo>
                <a:cubicBezTo>
                  <a:pt x="2628" y="8880"/>
                  <a:pt x="2296" y="9018"/>
                  <a:pt x="2055" y="9263"/>
                </a:cubicBezTo>
                <a:lnTo>
                  <a:pt x="1002" y="10316"/>
                </a:lnTo>
                <a:lnTo>
                  <a:pt x="503" y="9817"/>
                </a:lnTo>
                <a:lnTo>
                  <a:pt x="1556" y="8765"/>
                </a:lnTo>
                <a:cubicBezTo>
                  <a:pt x="1933" y="8386"/>
                  <a:pt x="2446" y="8175"/>
                  <a:pt x="2975" y="8175"/>
                </a:cubicBezTo>
                <a:cubicBezTo>
                  <a:pt x="3006" y="8175"/>
                  <a:pt x="3037" y="8176"/>
                  <a:pt x="3069" y="8177"/>
                </a:cubicBezTo>
                <a:cubicBezTo>
                  <a:pt x="3072" y="8178"/>
                  <a:pt x="3076" y="8178"/>
                  <a:pt x="3080" y="8178"/>
                </a:cubicBezTo>
                <a:cubicBezTo>
                  <a:pt x="3185" y="8178"/>
                  <a:pt x="3273" y="8094"/>
                  <a:pt x="3277" y="7987"/>
                </a:cubicBezTo>
                <a:cubicBezTo>
                  <a:pt x="3284" y="7877"/>
                  <a:pt x="3198" y="7783"/>
                  <a:pt x="3086" y="7779"/>
                </a:cubicBezTo>
                <a:cubicBezTo>
                  <a:pt x="3049" y="7777"/>
                  <a:pt x="3012" y="7776"/>
                  <a:pt x="2976" y="7776"/>
                </a:cubicBezTo>
                <a:cubicBezTo>
                  <a:pt x="2340" y="7776"/>
                  <a:pt x="1725" y="8030"/>
                  <a:pt x="1271" y="8481"/>
                </a:cubicBezTo>
                <a:lnTo>
                  <a:pt x="78" y="9677"/>
                </a:lnTo>
                <a:cubicBezTo>
                  <a:pt x="0" y="9755"/>
                  <a:pt x="0" y="9881"/>
                  <a:pt x="78" y="9959"/>
                </a:cubicBezTo>
                <a:lnTo>
                  <a:pt x="861" y="10743"/>
                </a:lnTo>
                <a:cubicBezTo>
                  <a:pt x="900" y="10782"/>
                  <a:pt x="950" y="10800"/>
                  <a:pt x="1003" y="10800"/>
                </a:cubicBezTo>
                <a:cubicBezTo>
                  <a:pt x="1056" y="10800"/>
                  <a:pt x="1106" y="10782"/>
                  <a:pt x="1145" y="10743"/>
                </a:cubicBezTo>
                <a:lnTo>
                  <a:pt x="1337" y="10551"/>
                </a:lnTo>
                <a:lnTo>
                  <a:pt x="2234" y="11448"/>
                </a:lnTo>
                <a:cubicBezTo>
                  <a:pt x="2273" y="11487"/>
                  <a:pt x="2322" y="11507"/>
                  <a:pt x="2375" y="11507"/>
                </a:cubicBezTo>
                <a:cubicBezTo>
                  <a:pt x="2428" y="11507"/>
                  <a:pt x="2478" y="11487"/>
                  <a:pt x="2517" y="11448"/>
                </a:cubicBezTo>
                <a:cubicBezTo>
                  <a:pt x="2595" y="11370"/>
                  <a:pt x="2595" y="11244"/>
                  <a:pt x="2517" y="11166"/>
                </a:cubicBezTo>
                <a:lnTo>
                  <a:pt x="1622" y="10271"/>
                </a:lnTo>
                <a:lnTo>
                  <a:pt x="2344" y="9548"/>
                </a:lnTo>
                <a:cubicBezTo>
                  <a:pt x="2349" y="9545"/>
                  <a:pt x="2352" y="9540"/>
                  <a:pt x="2358" y="9537"/>
                </a:cubicBezTo>
                <a:lnTo>
                  <a:pt x="3254" y="10433"/>
                </a:lnTo>
                <a:cubicBezTo>
                  <a:pt x="3293" y="10472"/>
                  <a:pt x="3343" y="10490"/>
                  <a:pt x="3396" y="10490"/>
                </a:cubicBezTo>
                <a:cubicBezTo>
                  <a:pt x="3449" y="10490"/>
                  <a:pt x="3498" y="10472"/>
                  <a:pt x="3537" y="10433"/>
                </a:cubicBezTo>
                <a:cubicBezTo>
                  <a:pt x="3615" y="10355"/>
                  <a:pt x="3615" y="10227"/>
                  <a:pt x="3537" y="10149"/>
                </a:cubicBezTo>
                <a:lnTo>
                  <a:pt x="2715" y="9327"/>
                </a:lnTo>
                <a:cubicBezTo>
                  <a:pt x="2804" y="9299"/>
                  <a:pt x="2896" y="9284"/>
                  <a:pt x="2991" y="9284"/>
                </a:cubicBezTo>
                <a:cubicBezTo>
                  <a:pt x="3003" y="9284"/>
                  <a:pt x="3016" y="9284"/>
                  <a:pt x="3028" y="9285"/>
                </a:cubicBezTo>
                <a:lnTo>
                  <a:pt x="4344" y="9346"/>
                </a:lnTo>
                <a:lnTo>
                  <a:pt x="4371" y="9969"/>
                </a:lnTo>
                <a:lnTo>
                  <a:pt x="4047" y="9643"/>
                </a:lnTo>
                <a:cubicBezTo>
                  <a:pt x="4008" y="9604"/>
                  <a:pt x="3956" y="9585"/>
                  <a:pt x="3905" y="9585"/>
                </a:cubicBezTo>
                <a:cubicBezTo>
                  <a:pt x="3854" y="9585"/>
                  <a:pt x="3802" y="9604"/>
                  <a:pt x="3763" y="9643"/>
                </a:cubicBezTo>
                <a:cubicBezTo>
                  <a:pt x="3685" y="9721"/>
                  <a:pt x="3685" y="9849"/>
                  <a:pt x="3763" y="9926"/>
                </a:cubicBezTo>
                <a:lnTo>
                  <a:pt x="4369" y="10531"/>
                </a:lnTo>
                <a:cubicBezTo>
                  <a:pt x="4379" y="10542"/>
                  <a:pt x="4389" y="10550"/>
                  <a:pt x="4399" y="10554"/>
                </a:cubicBezTo>
                <a:lnTo>
                  <a:pt x="4402" y="10660"/>
                </a:lnTo>
                <a:cubicBezTo>
                  <a:pt x="4414" y="10912"/>
                  <a:pt x="4316" y="11162"/>
                  <a:pt x="4137" y="11341"/>
                </a:cubicBezTo>
                <a:lnTo>
                  <a:pt x="3925" y="11554"/>
                </a:lnTo>
                <a:lnTo>
                  <a:pt x="3030" y="10659"/>
                </a:lnTo>
                <a:cubicBezTo>
                  <a:pt x="2991" y="10620"/>
                  <a:pt x="2940" y="10600"/>
                  <a:pt x="2889" y="10600"/>
                </a:cubicBezTo>
                <a:cubicBezTo>
                  <a:pt x="2838" y="10600"/>
                  <a:pt x="2787" y="10620"/>
                  <a:pt x="2748" y="10659"/>
                </a:cubicBezTo>
                <a:cubicBezTo>
                  <a:pt x="2670" y="10736"/>
                  <a:pt x="2670" y="10863"/>
                  <a:pt x="2748" y="10941"/>
                </a:cubicBezTo>
                <a:lnTo>
                  <a:pt x="3643" y="11836"/>
                </a:lnTo>
                <a:lnTo>
                  <a:pt x="2944" y="12536"/>
                </a:lnTo>
                <a:cubicBezTo>
                  <a:pt x="2866" y="12613"/>
                  <a:pt x="2866" y="12740"/>
                  <a:pt x="2944" y="12817"/>
                </a:cubicBezTo>
                <a:lnTo>
                  <a:pt x="3727" y="13599"/>
                </a:lnTo>
                <a:cubicBezTo>
                  <a:pt x="3763" y="13637"/>
                  <a:pt x="3815" y="13659"/>
                  <a:pt x="3869" y="13659"/>
                </a:cubicBezTo>
                <a:cubicBezTo>
                  <a:pt x="3924" y="13659"/>
                  <a:pt x="3972" y="13637"/>
                  <a:pt x="4011" y="13599"/>
                </a:cubicBezTo>
                <a:lnTo>
                  <a:pt x="5207" y="12405"/>
                </a:lnTo>
                <a:cubicBezTo>
                  <a:pt x="5684" y="11928"/>
                  <a:pt x="5941" y="11266"/>
                  <a:pt x="5910" y="10590"/>
                </a:cubicBezTo>
                <a:lnTo>
                  <a:pt x="5857" y="9409"/>
                </a:lnTo>
                <a:lnTo>
                  <a:pt x="5857" y="9409"/>
                </a:lnTo>
                <a:lnTo>
                  <a:pt x="7274" y="9475"/>
                </a:lnTo>
                <a:cubicBezTo>
                  <a:pt x="7306" y="9476"/>
                  <a:pt x="7337" y="9477"/>
                  <a:pt x="7368" y="9477"/>
                </a:cubicBezTo>
                <a:cubicBezTo>
                  <a:pt x="7933" y="9477"/>
                  <a:pt x="8480" y="9252"/>
                  <a:pt x="8880" y="8852"/>
                </a:cubicBezTo>
                <a:cubicBezTo>
                  <a:pt x="9304" y="8430"/>
                  <a:pt x="9531" y="7842"/>
                  <a:pt x="9503" y="7246"/>
                </a:cubicBezTo>
                <a:lnTo>
                  <a:pt x="9439" y="5827"/>
                </a:lnTo>
                <a:lnTo>
                  <a:pt x="10620" y="5880"/>
                </a:lnTo>
                <a:cubicBezTo>
                  <a:pt x="10657" y="5881"/>
                  <a:pt x="10693" y="5882"/>
                  <a:pt x="10730" y="5882"/>
                </a:cubicBezTo>
                <a:cubicBezTo>
                  <a:pt x="11366" y="5882"/>
                  <a:pt x="11981" y="5628"/>
                  <a:pt x="12435" y="5177"/>
                </a:cubicBezTo>
                <a:lnTo>
                  <a:pt x="12603" y="5008"/>
                </a:lnTo>
                <a:cubicBezTo>
                  <a:pt x="12681" y="4930"/>
                  <a:pt x="12681" y="4803"/>
                  <a:pt x="12603" y="4726"/>
                </a:cubicBezTo>
                <a:cubicBezTo>
                  <a:pt x="12564" y="4687"/>
                  <a:pt x="12513" y="4667"/>
                  <a:pt x="12462" y="4667"/>
                </a:cubicBezTo>
                <a:cubicBezTo>
                  <a:pt x="12411" y="4667"/>
                  <a:pt x="12360" y="4687"/>
                  <a:pt x="12321" y="4726"/>
                </a:cubicBezTo>
                <a:lnTo>
                  <a:pt x="12151" y="4895"/>
                </a:lnTo>
                <a:cubicBezTo>
                  <a:pt x="11774" y="5272"/>
                  <a:pt x="11262" y="5483"/>
                  <a:pt x="10732" y="5483"/>
                </a:cubicBezTo>
                <a:cubicBezTo>
                  <a:pt x="10701" y="5483"/>
                  <a:pt x="10670" y="5483"/>
                  <a:pt x="10639" y="5481"/>
                </a:cubicBezTo>
                <a:lnTo>
                  <a:pt x="6394" y="5289"/>
                </a:lnTo>
                <a:cubicBezTo>
                  <a:pt x="6379" y="5289"/>
                  <a:pt x="6363" y="5288"/>
                  <a:pt x="6348" y="5288"/>
                </a:cubicBezTo>
                <a:cubicBezTo>
                  <a:pt x="6074" y="5288"/>
                  <a:pt x="5816" y="5394"/>
                  <a:pt x="5620" y="5590"/>
                </a:cubicBezTo>
                <a:cubicBezTo>
                  <a:pt x="5413" y="5796"/>
                  <a:pt x="5305" y="6071"/>
                  <a:pt x="5319" y="6364"/>
                </a:cubicBezTo>
                <a:lnTo>
                  <a:pt x="5388" y="7881"/>
                </a:lnTo>
                <a:lnTo>
                  <a:pt x="4681" y="7850"/>
                </a:lnTo>
                <a:lnTo>
                  <a:pt x="4615" y="6397"/>
                </a:lnTo>
                <a:cubicBezTo>
                  <a:pt x="4593" y="5911"/>
                  <a:pt x="4776" y="5434"/>
                  <a:pt x="5122" y="5092"/>
                </a:cubicBezTo>
                <a:cubicBezTo>
                  <a:pt x="5447" y="4766"/>
                  <a:pt x="5891" y="4584"/>
                  <a:pt x="6348" y="4584"/>
                </a:cubicBezTo>
                <a:cubicBezTo>
                  <a:pt x="6374" y="4584"/>
                  <a:pt x="6399" y="4584"/>
                  <a:pt x="6425" y="4585"/>
                </a:cubicBezTo>
                <a:lnTo>
                  <a:pt x="10670" y="4777"/>
                </a:lnTo>
                <a:cubicBezTo>
                  <a:pt x="10690" y="4778"/>
                  <a:pt x="10710" y="4778"/>
                  <a:pt x="10730" y="4778"/>
                </a:cubicBezTo>
                <a:cubicBezTo>
                  <a:pt x="11075" y="4778"/>
                  <a:pt x="11408" y="4640"/>
                  <a:pt x="11651" y="4395"/>
                </a:cubicBezTo>
                <a:lnTo>
                  <a:pt x="12006" y="4040"/>
                </a:lnTo>
                <a:lnTo>
                  <a:pt x="12704" y="3341"/>
                </a:lnTo>
                <a:lnTo>
                  <a:pt x="13202" y="3839"/>
                </a:lnTo>
                <a:lnTo>
                  <a:pt x="12981" y="4062"/>
                </a:lnTo>
                <a:cubicBezTo>
                  <a:pt x="12903" y="4140"/>
                  <a:pt x="12903" y="4266"/>
                  <a:pt x="12981" y="4344"/>
                </a:cubicBezTo>
                <a:cubicBezTo>
                  <a:pt x="13020" y="4383"/>
                  <a:pt x="13071" y="4402"/>
                  <a:pt x="13122" y="4402"/>
                </a:cubicBezTo>
                <a:cubicBezTo>
                  <a:pt x="13173" y="4402"/>
                  <a:pt x="13224" y="4383"/>
                  <a:pt x="13263" y="4344"/>
                </a:cubicBezTo>
                <a:lnTo>
                  <a:pt x="13628" y="3980"/>
                </a:lnTo>
                <a:cubicBezTo>
                  <a:pt x="13665" y="3944"/>
                  <a:pt x="13685" y="3892"/>
                  <a:pt x="13685" y="3838"/>
                </a:cubicBezTo>
                <a:cubicBezTo>
                  <a:pt x="13685" y="3783"/>
                  <a:pt x="13651" y="3738"/>
                  <a:pt x="13614" y="3702"/>
                </a:cubicBezTo>
                <a:lnTo>
                  <a:pt x="12832" y="2919"/>
                </a:lnTo>
                <a:cubicBezTo>
                  <a:pt x="12793" y="2880"/>
                  <a:pt x="12742" y="2860"/>
                  <a:pt x="12691" y="2860"/>
                </a:cubicBezTo>
                <a:cubicBezTo>
                  <a:pt x="12640" y="2860"/>
                  <a:pt x="12589" y="2880"/>
                  <a:pt x="12550" y="2919"/>
                </a:cubicBezTo>
                <a:lnTo>
                  <a:pt x="11850" y="3618"/>
                </a:lnTo>
                <a:lnTo>
                  <a:pt x="10955" y="2723"/>
                </a:lnTo>
                <a:cubicBezTo>
                  <a:pt x="10916" y="2684"/>
                  <a:pt x="10865" y="2664"/>
                  <a:pt x="10814" y="2664"/>
                </a:cubicBezTo>
                <a:cubicBezTo>
                  <a:pt x="10763" y="2664"/>
                  <a:pt x="10712" y="2684"/>
                  <a:pt x="10673" y="2723"/>
                </a:cubicBezTo>
                <a:cubicBezTo>
                  <a:pt x="10595" y="2800"/>
                  <a:pt x="10595" y="2927"/>
                  <a:pt x="10673" y="3004"/>
                </a:cubicBezTo>
                <a:lnTo>
                  <a:pt x="11569" y="3900"/>
                </a:lnTo>
                <a:lnTo>
                  <a:pt x="11355" y="4112"/>
                </a:lnTo>
                <a:cubicBezTo>
                  <a:pt x="11186" y="4281"/>
                  <a:pt x="10955" y="4378"/>
                  <a:pt x="10717" y="4378"/>
                </a:cubicBezTo>
                <a:cubicBezTo>
                  <a:pt x="10703" y="4378"/>
                  <a:pt x="10689" y="4377"/>
                  <a:pt x="10674" y="4377"/>
                </a:cubicBezTo>
                <a:lnTo>
                  <a:pt x="10575" y="4374"/>
                </a:lnTo>
                <a:lnTo>
                  <a:pt x="9938" y="3738"/>
                </a:lnTo>
                <a:cubicBezTo>
                  <a:pt x="9899" y="3699"/>
                  <a:pt x="9848" y="3680"/>
                  <a:pt x="9797" y="3680"/>
                </a:cubicBezTo>
                <a:cubicBezTo>
                  <a:pt x="9746" y="3680"/>
                  <a:pt x="9695" y="3699"/>
                  <a:pt x="9656" y="3738"/>
                </a:cubicBezTo>
                <a:cubicBezTo>
                  <a:pt x="9578" y="3816"/>
                  <a:pt x="9578" y="3944"/>
                  <a:pt x="9656" y="4022"/>
                </a:cubicBezTo>
                <a:lnTo>
                  <a:pt x="9981" y="4346"/>
                </a:lnTo>
                <a:lnTo>
                  <a:pt x="9358" y="4319"/>
                </a:lnTo>
                <a:lnTo>
                  <a:pt x="9298" y="3003"/>
                </a:lnTo>
                <a:cubicBezTo>
                  <a:pt x="9294" y="2895"/>
                  <a:pt x="9307" y="2791"/>
                  <a:pt x="9338" y="2690"/>
                </a:cubicBezTo>
                <a:lnTo>
                  <a:pt x="10162" y="3512"/>
                </a:lnTo>
                <a:cubicBezTo>
                  <a:pt x="10201" y="3551"/>
                  <a:pt x="10252" y="3571"/>
                  <a:pt x="10304" y="3571"/>
                </a:cubicBezTo>
                <a:cubicBezTo>
                  <a:pt x="10357" y="3571"/>
                  <a:pt x="10407" y="3551"/>
                  <a:pt x="10445" y="3512"/>
                </a:cubicBezTo>
                <a:cubicBezTo>
                  <a:pt x="10523" y="3434"/>
                  <a:pt x="10523" y="3308"/>
                  <a:pt x="10445" y="3230"/>
                </a:cubicBezTo>
                <a:lnTo>
                  <a:pt x="9550" y="2335"/>
                </a:lnTo>
                <a:cubicBezTo>
                  <a:pt x="9555" y="2332"/>
                  <a:pt x="9558" y="2327"/>
                  <a:pt x="9562" y="2321"/>
                </a:cubicBezTo>
                <a:lnTo>
                  <a:pt x="10285" y="1599"/>
                </a:lnTo>
                <a:lnTo>
                  <a:pt x="11181" y="2495"/>
                </a:lnTo>
                <a:cubicBezTo>
                  <a:pt x="11220" y="2534"/>
                  <a:pt x="11269" y="2553"/>
                  <a:pt x="11322" y="2553"/>
                </a:cubicBezTo>
                <a:cubicBezTo>
                  <a:pt x="11372" y="2553"/>
                  <a:pt x="11425" y="2534"/>
                  <a:pt x="11464" y="2495"/>
                </a:cubicBezTo>
                <a:cubicBezTo>
                  <a:pt x="11542" y="2417"/>
                  <a:pt x="11542" y="2289"/>
                  <a:pt x="11464" y="2212"/>
                </a:cubicBezTo>
                <a:lnTo>
                  <a:pt x="10567" y="1314"/>
                </a:lnTo>
                <a:lnTo>
                  <a:pt x="10757" y="1124"/>
                </a:lnTo>
                <a:cubicBezTo>
                  <a:pt x="10835" y="1047"/>
                  <a:pt x="10835" y="919"/>
                  <a:pt x="10757" y="841"/>
                </a:cubicBezTo>
                <a:lnTo>
                  <a:pt x="9975" y="59"/>
                </a:lnTo>
                <a:cubicBezTo>
                  <a:pt x="9936" y="20"/>
                  <a:pt x="9885" y="1"/>
                  <a:pt x="9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4"/>
          <p:cNvSpPr txBox="1">
            <a:spLocks noGrp="1"/>
          </p:cNvSpPr>
          <p:nvPr>
            <p:ph type="title"/>
          </p:nvPr>
        </p:nvSpPr>
        <p:spPr>
          <a:xfrm>
            <a:off x="2183219" y="317455"/>
            <a:ext cx="4823100" cy="70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000"/>
              <a:buNone/>
            </a:pPr>
            <a:r>
              <a:rPr lang="en" sz="4200"/>
              <a:t>Modules Planned</a:t>
            </a:r>
            <a:endParaRPr sz="4200"/>
          </a:p>
          <a:p>
            <a:pPr marL="0" lvl="0" indent="0" algn="ctr" rtl="0">
              <a:lnSpc>
                <a:spcPct val="90000"/>
              </a:lnSpc>
              <a:spcBef>
                <a:spcPts val="0"/>
              </a:spcBef>
              <a:spcAft>
                <a:spcPts val="0"/>
              </a:spcAft>
              <a:buSzPts val="3000"/>
              <a:buNone/>
            </a:pPr>
            <a:endParaRPr sz="4200"/>
          </a:p>
        </p:txBody>
      </p:sp>
      <p:cxnSp>
        <p:nvCxnSpPr>
          <p:cNvPr id="674" name="Google Shape;674;p44"/>
          <p:cNvCxnSpPr/>
          <p:nvPr/>
        </p:nvCxnSpPr>
        <p:spPr>
          <a:xfrm>
            <a:off x="1244904" y="10262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675" name="Google Shape;675;p44"/>
          <p:cNvPicPr preferRelativeResize="0"/>
          <p:nvPr/>
        </p:nvPicPr>
        <p:blipFill>
          <a:blip r:embed="rId3">
            <a:alphaModFix/>
          </a:blip>
          <a:stretch>
            <a:fillRect/>
          </a:stretch>
        </p:blipFill>
        <p:spPr>
          <a:xfrm>
            <a:off x="714375" y="1613600"/>
            <a:ext cx="7931325" cy="233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5"/>
          <p:cNvSpPr txBox="1">
            <a:spLocks noGrp="1"/>
          </p:cNvSpPr>
          <p:nvPr>
            <p:ph type="title"/>
          </p:nvPr>
        </p:nvSpPr>
        <p:spPr>
          <a:xfrm>
            <a:off x="2183219" y="241255"/>
            <a:ext cx="4823223" cy="708837"/>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Modules Planned</a:t>
            </a:r>
            <a:endParaRPr sz="4200"/>
          </a:p>
        </p:txBody>
      </p:sp>
      <p:sp>
        <p:nvSpPr>
          <p:cNvPr id="681" name="Google Shape;681;p45"/>
          <p:cNvSpPr txBox="1"/>
          <p:nvPr/>
        </p:nvSpPr>
        <p:spPr>
          <a:xfrm>
            <a:off x="255180" y="1358561"/>
            <a:ext cx="7291668" cy="3784939"/>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 sz="1600" b="1" i="0" u="none" strike="noStrike" cap="none">
                <a:solidFill>
                  <a:srgbClr val="000000"/>
                </a:solidFill>
              </a:rPr>
              <a:t>Data Collection</a:t>
            </a:r>
            <a:r>
              <a:rPr lang="en" sz="1600" b="0" i="0" u="none" strike="noStrike" cap="none">
                <a:solidFill>
                  <a:srgbClr val="000000"/>
                </a:solidFill>
                <a:latin typeface="Arial"/>
                <a:ea typeface="Arial"/>
                <a:cs typeface="Arial"/>
                <a:sym typeface="Arial"/>
              </a:rPr>
              <a:t> : In this module we are going to collect the dataset from the open source available skin disease datasets and consolidate it to one dataset</a:t>
            </a:r>
            <a:br>
              <a:rPr lang="e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 sz="1600" b="1" i="0" u="none" strike="noStrike" cap="none">
                <a:solidFill>
                  <a:srgbClr val="000000"/>
                </a:solidFill>
              </a:rPr>
              <a:t>Enhancement and Preprocessing</a:t>
            </a:r>
            <a:r>
              <a:rPr lang="en" sz="1600" b="0" i="0" u="none" strike="noStrike" cap="none">
                <a:solidFill>
                  <a:srgbClr val="000000"/>
                </a:solidFill>
                <a:latin typeface="Arial"/>
                <a:ea typeface="Arial"/>
                <a:cs typeface="Arial"/>
                <a:sym typeface="Arial"/>
              </a:rPr>
              <a:t> : Analyzing the Dataset and performing Data Augmentation on the Images and increase the Size of the dataset especially the rarely found skin disease dataset and then making the dataset ready  for applying the Deep Learning Models</a:t>
            </a:r>
            <a:br>
              <a:rPr lang="e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 sz="1600" b="1" i="0" u="none" strike="noStrike" cap="none">
                <a:solidFill>
                  <a:srgbClr val="000000"/>
                </a:solidFill>
              </a:rPr>
              <a:t>Model Planning</a:t>
            </a:r>
            <a:r>
              <a:rPr lang="en" sz="1600" b="0" i="0" u="none" strike="noStrike" cap="none">
                <a:solidFill>
                  <a:srgbClr val="000000"/>
                </a:solidFill>
                <a:latin typeface="Arial"/>
                <a:ea typeface="Arial"/>
                <a:cs typeface="Arial"/>
                <a:sym typeface="Arial"/>
              </a:rPr>
              <a:t> : Planning on what all models we are going to implement and defining the structure of the model.</a:t>
            </a:r>
            <a:br>
              <a:rPr lang="e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 sz="1600" b="1" i="0" u="none" strike="noStrike" cap="none">
                <a:solidFill>
                  <a:srgbClr val="000000"/>
                </a:solidFill>
              </a:rPr>
              <a:t>Training the model</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cxnSp>
        <p:nvCxnSpPr>
          <p:cNvPr id="682" name="Google Shape;682;p45"/>
          <p:cNvCxnSpPr/>
          <p:nvPr/>
        </p:nvCxnSpPr>
        <p:spPr>
          <a:xfrm>
            <a:off x="1244904" y="9500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683" name="Google Shape;683;p45"/>
          <p:cNvPicPr preferRelativeResize="0"/>
          <p:nvPr/>
        </p:nvPicPr>
        <p:blipFill rotWithShape="1">
          <a:blip r:embed="rId3">
            <a:alphaModFix/>
          </a:blip>
          <a:srcRect/>
          <a:stretch/>
        </p:blipFill>
        <p:spPr>
          <a:xfrm>
            <a:off x="7711676" y="2311258"/>
            <a:ext cx="991350" cy="9999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2183219" y="241255"/>
            <a:ext cx="4823223" cy="708837"/>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Modules Planned</a:t>
            </a:r>
            <a:endParaRPr sz="4200"/>
          </a:p>
        </p:txBody>
      </p:sp>
      <p:sp>
        <p:nvSpPr>
          <p:cNvPr id="689" name="Google Shape;689;p46"/>
          <p:cNvSpPr txBox="1"/>
          <p:nvPr/>
        </p:nvSpPr>
        <p:spPr>
          <a:xfrm>
            <a:off x="255180" y="1117306"/>
            <a:ext cx="7322290" cy="3784939"/>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Testing the model with metrics</a:t>
            </a:r>
            <a:r>
              <a:rPr lang="en" sz="1400" b="0" i="0" u="none" strike="noStrike" cap="none">
                <a:solidFill>
                  <a:srgbClr val="000000"/>
                </a:solidFill>
                <a:latin typeface="Arial"/>
                <a:ea typeface="Arial"/>
                <a:cs typeface="Arial"/>
                <a:sym typeface="Arial"/>
              </a:rPr>
              <a:t>: Using a test dataset to test the model.</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Comparison Analysis of all the models used </a:t>
            </a:r>
            <a:r>
              <a:rPr lang="en" sz="1400" b="0" i="0" u="none" strike="noStrike" cap="none">
                <a:solidFill>
                  <a:srgbClr val="000000"/>
                </a:solidFill>
                <a:latin typeface="Arial"/>
                <a:ea typeface="Arial"/>
                <a:cs typeface="Arial"/>
                <a:sym typeface="Arial"/>
              </a:rPr>
              <a:t>: Here we are going to make a comparison between different models applied on our dataset based on the metrics.</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Planning and Building the Graphical User Interface of the best fit model</a:t>
            </a:r>
            <a:r>
              <a:rPr lang="en" sz="1400" b="0" i="0" u="none" strike="noStrike" cap="none">
                <a:solidFill>
                  <a:srgbClr val="000000"/>
                </a:solidFill>
                <a:latin typeface="Arial"/>
                <a:ea typeface="Arial"/>
                <a:cs typeface="Arial"/>
                <a:sym typeface="Arial"/>
              </a:rPr>
              <a:t>:  In this module we are going to make a interactive Graphical User Interface using Tkinter where a user can upload photo of the affected skin area and the user can get the detailed analysis of the image and also the type of skin disease which will be useful for him/her to take precautions and approach the dermatologist. </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Results and Conclusion</a:t>
            </a:r>
            <a:r>
              <a:rPr lang="en" sz="1400" b="0" i="0" u="none" strike="noStrike" cap="none">
                <a:solidFill>
                  <a:srgbClr val="000000"/>
                </a:solidFill>
                <a:latin typeface="Arial"/>
                <a:ea typeface="Arial"/>
                <a:cs typeface="Arial"/>
                <a:sym typeface="Arial"/>
              </a:rPr>
              <a:t>: In this module we are going to consolidate our work.</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rPr>
              <a:t>Future Works</a:t>
            </a:r>
            <a:r>
              <a:rPr lang="en" sz="1400" b="0" i="0" u="none" strike="noStrike" cap="none">
                <a:solidFill>
                  <a:srgbClr val="000000"/>
                </a:solidFill>
                <a:latin typeface="Arial"/>
                <a:ea typeface="Arial"/>
                <a:cs typeface="Arial"/>
                <a:sym typeface="Arial"/>
              </a:rPr>
              <a:t>:  This is our final module planned where we are going to address the future scope for this project.</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cxnSp>
        <p:nvCxnSpPr>
          <p:cNvPr id="690" name="Google Shape;690;p46"/>
          <p:cNvCxnSpPr/>
          <p:nvPr/>
        </p:nvCxnSpPr>
        <p:spPr>
          <a:xfrm>
            <a:off x="1244904" y="9500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691" name="Google Shape;691;p46"/>
          <p:cNvPicPr preferRelativeResize="0"/>
          <p:nvPr/>
        </p:nvPicPr>
        <p:blipFill rotWithShape="1">
          <a:blip r:embed="rId3">
            <a:alphaModFix/>
          </a:blip>
          <a:srcRect/>
          <a:stretch/>
        </p:blipFill>
        <p:spPr>
          <a:xfrm>
            <a:off x="7736060" y="2448902"/>
            <a:ext cx="991350" cy="9999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7"/>
          <p:cNvSpPr txBox="1">
            <a:spLocks noGrp="1"/>
          </p:cNvSpPr>
          <p:nvPr>
            <p:ph type="title"/>
          </p:nvPr>
        </p:nvSpPr>
        <p:spPr>
          <a:xfrm>
            <a:off x="2183219" y="317455"/>
            <a:ext cx="4823100" cy="7089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Dataset</a:t>
            </a:r>
            <a:endParaRPr sz="4200"/>
          </a:p>
        </p:txBody>
      </p:sp>
      <p:cxnSp>
        <p:nvCxnSpPr>
          <p:cNvPr id="697" name="Google Shape;697;p47"/>
          <p:cNvCxnSpPr/>
          <p:nvPr/>
        </p:nvCxnSpPr>
        <p:spPr>
          <a:xfrm>
            <a:off x="1244904" y="10262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698" name="Google Shape;698;p47"/>
          <p:cNvPicPr preferRelativeResize="0"/>
          <p:nvPr/>
        </p:nvPicPr>
        <p:blipFill>
          <a:blip r:embed="rId3">
            <a:alphaModFix/>
          </a:blip>
          <a:stretch>
            <a:fillRect/>
          </a:stretch>
        </p:blipFill>
        <p:spPr>
          <a:xfrm>
            <a:off x="6930125" y="2774178"/>
            <a:ext cx="1868300" cy="1500025"/>
          </a:xfrm>
          <a:prstGeom prst="rect">
            <a:avLst/>
          </a:prstGeom>
          <a:noFill/>
          <a:ln>
            <a:noFill/>
          </a:ln>
        </p:spPr>
      </p:pic>
      <p:pic>
        <p:nvPicPr>
          <p:cNvPr id="699" name="Google Shape;699;p47"/>
          <p:cNvPicPr preferRelativeResize="0"/>
          <p:nvPr/>
        </p:nvPicPr>
        <p:blipFill>
          <a:blip r:embed="rId4">
            <a:alphaModFix/>
          </a:blip>
          <a:stretch>
            <a:fillRect/>
          </a:stretch>
        </p:blipFill>
        <p:spPr>
          <a:xfrm>
            <a:off x="866775" y="1445275"/>
            <a:ext cx="5943600" cy="2828925"/>
          </a:xfrm>
          <a:prstGeom prst="rect">
            <a:avLst/>
          </a:prstGeom>
          <a:noFill/>
          <a:ln>
            <a:noFill/>
          </a:ln>
        </p:spPr>
      </p:pic>
      <p:pic>
        <p:nvPicPr>
          <p:cNvPr id="700" name="Google Shape;700;p47"/>
          <p:cNvPicPr preferRelativeResize="0"/>
          <p:nvPr/>
        </p:nvPicPr>
        <p:blipFill>
          <a:blip r:embed="rId5">
            <a:alphaModFix/>
          </a:blip>
          <a:stretch>
            <a:fillRect/>
          </a:stretch>
        </p:blipFill>
        <p:spPr>
          <a:xfrm>
            <a:off x="7303195" y="1612027"/>
            <a:ext cx="1122175" cy="112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48"/>
          <p:cNvSpPr txBox="1">
            <a:spLocks noGrp="1"/>
          </p:cNvSpPr>
          <p:nvPr>
            <p:ph type="title"/>
          </p:nvPr>
        </p:nvSpPr>
        <p:spPr>
          <a:xfrm>
            <a:off x="2889474" y="246326"/>
            <a:ext cx="40857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Methodology</a:t>
            </a:r>
            <a:endParaRPr sz="4200"/>
          </a:p>
        </p:txBody>
      </p:sp>
      <p:cxnSp>
        <p:nvCxnSpPr>
          <p:cNvPr id="706" name="Google Shape;706;p48"/>
          <p:cNvCxnSpPr/>
          <p:nvPr/>
        </p:nvCxnSpPr>
        <p:spPr>
          <a:xfrm>
            <a:off x="1841917" y="9434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707" name="Google Shape;707;p48"/>
          <p:cNvPicPr preferRelativeResize="0"/>
          <p:nvPr/>
        </p:nvPicPr>
        <p:blipFill>
          <a:blip r:embed="rId3">
            <a:alphaModFix/>
          </a:blip>
          <a:stretch>
            <a:fillRect/>
          </a:stretch>
        </p:blipFill>
        <p:spPr>
          <a:xfrm>
            <a:off x="1264025" y="3610000"/>
            <a:ext cx="7089776" cy="1318350"/>
          </a:xfrm>
          <a:prstGeom prst="rect">
            <a:avLst/>
          </a:prstGeom>
          <a:noFill/>
          <a:ln>
            <a:noFill/>
          </a:ln>
        </p:spPr>
      </p:pic>
      <p:pic>
        <p:nvPicPr>
          <p:cNvPr id="708" name="Google Shape;708;p48"/>
          <p:cNvPicPr preferRelativeResize="0"/>
          <p:nvPr/>
        </p:nvPicPr>
        <p:blipFill>
          <a:blip r:embed="rId4">
            <a:alphaModFix/>
          </a:blip>
          <a:stretch>
            <a:fillRect/>
          </a:stretch>
        </p:blipFill>
        <p:spPr>
          <a:xfrm>
            <a:off x="1264025" y="1270475"/>
            <a:ext cx="2860725" cy="2252175"/>
          </a:xfrm>
          <a:prstGeom prst="rect">
            <a:avLst/>
          </a:prstGeom>
          <a:noFill/>
          <a:ln>
            <a:noFill/>
          </a:ln>
        </p:spPr>
      </p:pic>
      <p:pic>
        <p:nvPicPr>
          <p:cNvPr id="709" name="Google Shape;709;p48"/>
          <p:cNvPicPr preferRelativeResize="0"/>
          <p:nvPr/>
        </p:nvPicPr>
        <p:blipFill>
          <a:blip r:embed="rId5">
            <a:alphaModFix/>
          </a:blip>
          <a:stretch>
            <a:fillRect/>
          </a:stretch>
        </p:blipFill>
        <p:spPr>
          <a:xfrm>
            <a:off x="4210350" y="1848000"/>
            <a:ext cx="4143450" cy="1674650"/>
          </a:xfrm>
          <a:prstGeom prst="rect">
            <a:avLst/>
          </a:prstGeom>
          <a:noFill/>
          <a:ln>
            <a:noFill/>
          </a:ln>
        </p:spPr>
      </p:pic>
      <p:sp>
        <p:nvSpPr>
          <p:cNvPr id="710" name="Google Shape;710;p48"/>
          <p:cNvSpPr txBox="1"/>
          <p:nvPr/>
        </p:nvSpPr>
        <p:spPr>
          <a:xfrm>
            <a:off x="3902025" y="1270475"/>
            <a:ext cx="4527600" cy="6558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3400">
                <a:solidFill>
                  <a:schemeClr val="dk1"/>
                </a:solidFill>
                <a:latin typeface="Secular One"/>
                <a:ea typeface="Secular One"/>
                <a:cs typeface="Secular One"/>
                <a:sym typeface="Secular One"/>
              </a:rPr>
              <a:t>Implementation</a:t>
            </a:r>
            <a:endParaRPr sz="3400">
              <a:solidFill>
                <a:schemeClr val="dk1"/>
              </a:solidFill>
              <a:latin typeface="Secular One"/>
              <a:ea typeface="Secular One"/>
              <a:cs typeface="Secular One"/>
              <a:sym typeface="Secular On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9"/>
          <p:cNvSpPr txBox="1">
            <a:spLocks noGrp="1"/>
          </p:cNvSpPr>
          <p:nvPr>
            <p:ph type="title"/>
          </p:nvPr>
        </p:nvSpPr>
        <p:spPr>
          <a:xfrm>
            <a:off x="2183219" y="241255"/>
            <a:ext cx="4823223" cy="708837"/>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Methodologies</a:t>
            </a:r>
            <a:endParaRPr sz="4200"/>
          </a:p>
        </p:txBody>
      </p:sp>
      <p:sp>
        <p:nvSpPr>
          <p:cNvPr id="716" name="Google Shape;716;p49"/>
          <p:cNvSpPr txBox="1"/>
          <p:nvPr/>
        </p:nvSpPr>
        <p:spPr>
          <a:xfrm>
            <a:off x="927510" y="1577205"/>
            <a:ext cx="5380200" cy="2792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700" b="0" i="0" u="none" strike="noStrike" cap="none">
                <a:solidFill>
                  <a:srgbClr val="000000"/>
                </a:solidFill>
                <a:latin typeface="Arial"/>
                <a:ea typeface="Arial"/>
                <a:cs typeface="Arial"/>
                <a:sym typeface="Arial"/>
              </a:rPr>
              <a:t>For the image analysis part of the project we will be doing preprocessing, filtering, segmentation and edge detection, whereas for the classification part of the project, we are planning to train the dataset using various deep learning models such as Convolutional Neural networks and Artificial Neural Networks. At the end, we will be using various JavaScript and python modules to implement the GUI part of the project.</a:t>
            </a:r>
            <a:endParaRPr sz="1900" b="0" i="0" u="none" strike="noStrike" cap="none">
              <a:solidFill>
                <a:srgbClr val="000000"/>
              </a:solidFill>
              <a:latin typeface="Arial"/>
              <a:ea typeface="Arial"/>
              <a:cs typeface="Arial"/>
              <a:sym typeface="Arial"/>
            </a:endParaRPr>
          </a:p>
        </p:txBody>
      </p:sp>
      <p:cxnSp>
        <p:nvCxnSpPr>
          <p:cNvPr id="717" name="Google Shape;717;p49"/>
          <p:cNvCxnSpPr/>
          <p:nvPr/>
        </p:nvCxnSpPr>
        <p:spPr>
          <a:xfrm>
            <a:off x="1244904" y="9500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718" name="Google Shape;718;p49"/>
          <p:cNvPicPr preferRelativeResize="0"/>
          <p:nvPr/>
        </p:nvPicPr>
        <p:blipFill rotWithShape="1">
          <a:blip r:embed="rId3">
            <a:alphaModFix/>
          </a:blip>
          <a:srcRect l="10507" r="22989"/>
          <a:stretch/>
        </p:blipFill>
        <p:spPr>
          <a:xfrm>
            <a:off x="6307701" y="1577199"/>
            <a:ext cx="2289000" cy="22890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1"/>
          <p:cNvSpPr txBox="1">
            <a:spLocks noGrp="1"/>
          </p:cNvSpPr>
          <p:nvPr>
            <p:ph type="title"/>
          </p:nvPr>
        </p:nvSpPr>
        <p:spPr>
          <a:xfrm>
            <a:off x="403750" y="726600"/>
            <a:ext cx="86004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2700"/>
              <a:t>Results &amp; Discussion - Our Model Accuracy</a:t>
            </a:r>
            <a:endParaRPr sz="2700"/>
          </a:p>
        </p:txBody>
      </p:sp>
      <p:cxnSp>
        <p:nvCxnSpPr>
          <p:cNvPr id="731" name="Google Shape;731;p51"/>
          <p:cNvCxnSpPr/>
          <p:nvPr/>
        </p:nvCxnSpPr>
        <p:spPr>
          <a:xfrm>
            <a:off x="1426342" y="1367917"/>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732" name="Google Shape;732;p51"/>
          <p:cNvPicPr preferRelativeResize="0"/>
          <p:nvPr/>
        </p:nvPicPr>
        <p:blipFill>
          <a:blip r:embed="rId3">
            <a:alphaModFix/>
          </a:blip>
          <a:stretch>
            <a:fillRect/>
          </a:stretch>
        </p:blipFill>
        <p:spPr>
          <a:xfrm>
            <a:off x="360725" y="2158200"/>
            <a:ext cx="8128301" cy="1462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2"/>
          <p:cNvSpPr txBox="1">
            <a:spLocks noGrp="1"/>
          </p:cNvSpPr>
          <p:nvPr>
            <p:ph type="title"/>
          </p:nvPr>
        </p:nvSpPr>
        <p:spPr>
          <a:xfrm>
            <a:off x="-278400" y="426225"/>
            <a:ext cx="97008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2500" dirty="0"/>
              <a:t>Results &amp; Discussion- Model Comparison Table</a:t>
            </a:r>
            <a:endParaRPr sz="2500" dirty="0"/>
          </a:p>
        </p:txBody>
      </p:sp>
      <p:cxnSp>
        <p:nvCxnSpPr>
          <p:cNvPr id="738" name="Google Shape;738;p52"/>
          <p:cNvCxnSpPr/>
          <p:nvPr/>
        </p:nvCxnSpPr>
        <p:spPr>
          <a:xfrm>
            <a:off x="1411292" y="962017"/>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3" name="Picture 2">
            <a:extLst>
              <a:ext uri="{FF2B5EF4-FFF2-40B4-BE49-F238E27FC236}">
                <a16:creationId xmlns:a16="http://schemas.microsoft.com/office/drawing/2014/main" id="{E3D5571C-DAEE-3D1C-BFDA-576F81FD846E}"/>
              </a:ext>
            </a:extLst>
          </p:cNvPr>
          <p:cNvPicPr>
            <a:picLocks noChangeAspect="1"/>
          </p:cNvPicPr>
          <p:nvPr/>
        </p:nvPicPr>
        <p:blipFill>
          <a:blip r:embed="rId3"/>
          <a:stretch>
            <a:fillRect/>
          </a:stretch>
        </p:blipFill>
        <p:spPr>
          <a:xfrm>
            <a:off x="2138250" y="1309508"/>
            <a:ext cx="4421556" cy="30973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3"/>
          <p:cNvSpPr txBox="1">
            <a:spLocks noGrp="1"/>
          </p:cNvSpPr>
          <p:nvPr>
            <p:ph type="title"/>
          </p:nvPr>
        </p:nvSpPr>
        <p:spPr>
          <a:xfrm>
            <a:off x="2734225" y="345600"/>
            <a:ext cx="42513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3200"/>
              <a:t>GUI Implementation</a:t>
            </a:r>
            <a:endParaRPr sz="3200"/>
          </a:p>
        </p:txBody>
      </p:sp>
      <p:cxnSp>
        <p:nvCxnSpPr>
          <p:cNvPr id="745" name="Google Shape;745;p53"/>
          <p:cNvCxnSpPr/>
          <p:nvPr/>
        </p:nvCxnSpPr>
        <p:spPr>
          <a:xfrm>
            <a:off x="1841917" y="9434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746" name="Google Shape;746;p53"/>
          <p:cNvPicPr preferRelativeResize="0"/>
          <p:nvPr/>
        </p:nvPicPr>
        <p:blipFill>
          <a:blip r:embed="rId3">
            <a:alphaModFix/>
          </a:blip>
          <a:stretch>
            <a:fillRect/>
          </a:stretch>
        </p:blipFill>
        <p:spPr>
          <a:xfrm>
            <a:off x="1251025" y="1104875"/>
            <a:ext cx="7178601" cy="37769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54"/>
          <p:cNvPicPr preferRelativeResize="0"/>
          <p:nvPr/>
        </p:nvPicPr>
        <p:blipFill>
          <a:blip r:embed="rId3">
            <a:alphaModFix/>
          </a:blip>
          <a:stretch>
            <a:fillRect/>
          </a:stretch>
        </p:blipFill>
        <p:spPr>
          <a:xfrm>
            <a:off x="1616527" y="161275"/>
            <a:ext cx="6191276" cy="3289126"/>
          </a:xfrm>
          <a:prstGeom prst="rect">
            <a:avLst/>
          </a:prstGeom>
          <a:noFill/>
          <a:ln>
            <a:noFill/>
          </a:ln>
        </p:spPr>
      </p:pic>
      <p:pic>
        <p:nvPicPr>
          <p:cNvPr id="752" name="Google Shape;752;p54"/>
          <p:cNvPicPr preferRelativeResize="0"/>
          <p:nvPr/>
        </p:nvPicPr>
        <p:blipFill rotWithShape="1">
          <a:blip r:embed="rId4">
            <a:alphaModFix/>
          </a:blip>
          <a:srcRect b="18012"/>
          <a:stretch/>
        </p:blipFill>
        <p:spPr>
          <a:xfrm>
            <a:off x="2586513" y="3543549"/>
            <a:ext cx="4251300" cy="141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7"/>
          <p:cNvSpPr txBox="1">
            <a:spLocks noGrp="1"/>
          </p:cNvSpPr>
          <p:nvPr>
            <p:ph type="subTitle" idx="9"/>
          </p:nvPr>
        </p:nvSpPr>
        <p:spPr>
          <a:xfrm>
            <a:off x="178421" y="1844653"/>
            <a:ext cx="2784308"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Problem Statement</a:t>
            </a:r>
            <a:endParaRPr/>
          </a:p>
        </p:txBody>
      </p:sp>
      <p:sp>
        <p:nvSpPr>
          <p:cNvPr id="545" name="Google Shape;545;p27"/>
          <p:cNvSpPr txBox="1">
            <a:spLocks noGrp="1"/>
          </p:cNvSpPr>
          <p:nvPr>
            <p:ph type="subTitle" idx="13"/>
          </p:nvPr>
        </p:nvSpPr>
        <p:spPr>
          <a:xfrm>
            <a:off x="2904216" y="1844653"/>
            <a:ext cx="19016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Research Gap</a:t>
            </a:r>
            <a:endParaRPr/>
          </a:p>
        </p:txBody>
      </p:sp>
      <p:sp>
        <p:nvSpPr>
          <p:cNvPr id="546" name="Google Shape;546;p27"/>
          <p:cNvSpPr txBox="1">
            <a:spLocks noGrp="1"/>
          </p:cNvSpPr>
          <p:nvPr>
            <p:ph type="subTitle" idx="14"/>
          </p:nvPr>
        </p:nvSpPr>
        <p:spPr>
          <a:xfrm>
            <a:off x="6937116" y="1844653"/>
            <a:ext cx="1821954"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Abstract</a:t>
            </a:r>
            <a:endParaRPr/>
          </a:p>
        </p:txBody>
      </p:sp>
      <p:sp>
        <p:nvSpPr>
          <p:cNvPr id="547" name="Google Shape;547;p27"/>
          <p:cNvSpPr txBox="1">
            <a:spLocks noGrp="1"/>
          </p:cNvSpPr>
          <p:nvPr>
            <p:ph type="subTitle" idx="15"/>
          </p:nvPr>
        </p:nvSpPr>
        <p:spPr>
          <a:xfrm>
            <a:off x="858450" y="3651449"/>
            <a:ext cx="2428405"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Literature Survey</a:t>
            </a:r>
            <a:endParaRPr/>
          </a:p>
        </p:txBody>
      </p:sp>
      <p:sp>
        <p:nvSpPr>
          <p:cNvPr id="548" name="Google Shape;548;p27"/>
          <p:cNvSpPr txBox="1">
            <a:spLocks noGrp="1"/>
          </p:cNvSpPr>
          <p:nvPr>
            <p:ph type="title" idx="2"/>
          </p:nvPr>
        </p:nvSpPr>
        <p:spPr>
          <a:xfrm>
            <a:off x="1285567" y="1308153"/>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01</a:t>
            </a:r>
            <a:endParaRPr/>
          </a:p>
        </p:txBody>
      </p:sp>
      <p:sp>
        <p:nvSpPr>
          <p:cNvPr id="549" name="Google Shape;549;p27"/>
          <p:cNvSpPr txBox="1">
            <a:spLocks noGrp="1"/>
          </p:cNvSpPr>
          <p:nvPr>
            <p:ph type="title" idx="3"/>
          </p:nvPr>
        </p:nvSpPr>
        <p:spPr>
          <a:xfrm>
            <a:off x="3446819" y="1327722"/>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02</a:t>
            </a:r>
            <a:endParaRPr/>
          </a:p>
        </p:txBody>
      </p:sp>
      <p:sp>
        <p:nvSpPr>
          <p:cNvPr id="550" name="Google Shape;550;p27"/>
          <p:cNvSpPr txBox="1">
            <a:spLocks noGrp="1"/>
          </p:cNvSpPr>
          <p:nvPr>
            <p:ph type="title" idx="5"/>
          </p:nvPr>
        </p:nvSpPr>
        <p:spPr>
          <a:xfrm>
            <a:off x="7546070" y="1320538"/>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04</a:t>
            </a:r>
            <a:endParaRPr/>
          </a:p>
        </p:txBody>
      </p:sp>
      <p:sp>
        <p:nvSpPr>
          <p:cNvPr id="551" name="Google Shape;551;p27"/>
          <p:cNvSpPr txBox="1">
            <a:spLocks noGrp="1"/>
          </p:cNvSpPr>
          <p:nvPr>
            <p:ph type="title" idx="7"/>
          </p:nvPr>
        </p:nvSpPr>
        <p:spPr>
          <a:xfrm>
            <a:off x="1661971" y="3114694"/>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05</a:t>
            </a:r>
            <a:endParaRPr/>
          </a:p>
        </p:txBody>
      </p:sp>
      <p:sp>
        <p:nvSpPr>
          <p:cNvPr id="552" name="Google Shape;552;p27"/>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a:t>Contents</a:t>
            </a:r>
            <a:endParaRPr/>
          </a:p>
        </p:txBody>
      </p:sp>
      <p:sp>
        <p:nvSpPr>
          <p:cNvPr id="553" name="Google Shape;553;p27"/>
          <p:cNvSpPr txBox="1">
            <a:spLocks noGrp="1"/>
          </p:cNvSpPr>
          <p:nvPr>
            <p:ph type="title" idx="16"/>
          </p:nvPr>
        </p:nvSpPr>
        <p:spPr>
          <a:xfrm>
            <a:off x="5572816" y="1306110"/>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03</a:t>
            </a:r>
            <a:endParaRPr/>
          </a:p>
        </p:txBody>
      </p:sp>
      <p:sp>
        <p:nvSpPr>
          <p:cNvPr id="554" name="Google Shape;554;p27"/>
          <p:cNvSpPr txBox="1">
            <a:spLocks noGrp="1"/>
          </p:cNvSpPr>
          <p:nvPr>
            <p:ph type="title" idx="18"/>
          </p:nvPr>
        </p:nvSpPr>
        <p:spPr>
          <a:xfrm>
            <a:off x="4379472" y="3133606"/>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a:t>06</a:t>
            </a:r>
            <a:endParaRPr/>
          </a:p>
        </p:txBody>
      </p:sp>
      <p:sp>
        <p:nvSpPr>
          <p:cNvPr id="555" name="Google Shape;555;p27"/>
          <p:cNvSpPr txBox="1">
            <a:spLocks noGrp="1"/>
          </p:cNvSpPr>
          <p:nvPr>
            <p:ph type="subTitle" idx="20"/>
          </p:nvPr>
        </p:nvSpPr>
        <p:spPr>
          <a:xfrm>
            <a:off x="5088727" y="1844653"/>
            <a:ext cx="1565479"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Novelty</a:t>
            </a:r>
            <a:endParaRPr/>
          </a:p>
        </p:txBody>
      </p:sp>
      <p:sp>
        <p:nvSpPr>
          <p:cNvPr id="556" name="Google Shape;556;p27"/>
          <p:cNvSpPr txBox="1">
            <a:spLocks noGrp="1"/>
          </p:cNvSpPr>
          <p:nvPr>
            <p:ph type="subTitle" idx="21"/>
          </p:nvPr>
        </p:nvSpPr>
        <p:spPr>
          <a:xfrm>
            <a:off x="3712685" y="3651449"/>
            <a:ext cx="2368447"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Modules Planned</a:t>
            </a:r>
            <a:endParaRPr/>
          </a:p>
        </p:txBody>
      </p:sp>
      <p:sp>
        <p:nvSpPr>
          <p:cNvPr id="557" name="Google Shape;557;p27"/>
          <p:cNvSpPr txBox="1"/>
          <p:nvPr/>
        </p:nvSpPr>
        <p:spPr>
          <a:xfrm>
            <a:off x="6995311" y="3114694"/>
            <a:ext cx="597300" cy="593400"/>
          </a:xfrm>
          <a:prstGeom prst="rect">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2700" b="0" i="0" u="none" strike="noStrike" cap="none">
                <a:solidFill>
                  <a:schemeClr val="accent6"/>
                </a:solidFill>
                <a:latin typeface="Secular One"/>
                <a:ea typeface="Secular One"/>
                <a:cs typeface="Secular One"/>
                <a:sym typeface="Secular One"/>
              </a:rPr>
              <a:t>07</a:t>
            </a:r>
            <a:endParaRPr/>
          </a:p>
        </p:txBody>
      </p:sp>
      <p:sp>
        <p:nvSpPr>
          <p:cNvPr id="558" name="Google Shape;558;p27"/>
          <p:cNvSpPr txBox="1">
            <a:spLocks noGrp="1"/>
          </p:cNvSpPr>
          <p:nvPr>
            <p:ph type="subTitle" idx="21"/>
          </p:nvPr>
        </p:nvSpPr>
        <p:spPr>
          <a:xfrm>
            <a:off x="6350645" y="3599410"/>
            <a:ext cx="2073355"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Methodologies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757" name="Google Shape;757;p55"/>
          <p:cNvPicPr preferRelativeResize="0"/>
          <p:nvPr/>
        </p:nvPicPr>
        <p:blipFill>
          <a:blip r:embed="rId3">
            <a:alphaModFix/>
          </a:blip>
          <a:stretch>
            <a:fillRect/>
          </a:stretch>
        </p:blipFill>
        <p:spPr>
          <a:xfrm>
            <a:off x="1581525" y="62625"/>
            <a:ext cx="5799325"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6"/>
          <p:cNvSpPr txBox="1">
            <a:spLocks noGrp="1"/>
          </p:cNvSpPr>
          <p:nvPr>
            <p:ph type="title"/>
          </p:nvPr>
        </p:nvSpPr>
        <p:spPr>
          <a:xfrm>
            <a:off x="2206200" y="603075"/>
            <a:ext cx="54987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3200"/>
              <a:t>Conclusion &amp; Future Works</a:t>
            </a:r>
            <a:endParaRPr sz="3200"/>
          </a:p>
        </p:txBody>
      </p:sp>
      <p:cxnSp>
        <p:nvCxnSpPr>
          <p:cNvPr id="763" name="Google Shape;763;p56"/>
          <p:cNvCxnSpPr/>
          <p:nvPr/>
        </p:nvCxnSpPr>
        <p:spPr>
          <a:xfrm>
            <a:off x="1536317" y="1290392"/>
            <a:ext cx="6647100" cy="0"/>
          </a:xfrm>
          <a:prstGeom prst="straightConnector1">
            <a:avLst/>
          </a:prstGeom>
          <a:noFill/>
          <a:ln w="9525" cap="flat" cmpd="sng">
            <a:solidFill>
              <a:schemeClr val="accent5"/>
            </a:solidFill>
            <a:prstDash val="solid"/>
            <a:round/>
            <a:headEnd type="oval" w="med" len="med"/>
            <a:tailEnd type="oval" w="med" len="med"/>
          </a:ln>
        </p:spPr>
      </p:cxnSp>
      <p:sp>
        <p:nvSpPr>
          <p:cNvPr id="764" name="Google Shape;764;p56"/>
          <p:cNvSpPr txBox="1"/>
          <p:nvPr/>
        </p:nvSpPr>
        <p:spPr>
          <a:xfrm>
            <a:off x="640075" y="1441925"/>
            <a:ext cx="7963500" cy="3001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500">
                <a:latin typeface="Calibri"/>
                <a:ea typeface="Calibri"/>
                <a:cs typeface="Calibri"/>
                <a:sym typeface="Calibri"/>
              </a:rPr>
              <a:t>We have successfully trained 6 different models, out of which our Deep CNN model has given the highest accuracy of 93.72% so we have saved its weights in the form of a h5 file and then the h5 file was used for our GUI which also has various Segmentation filters along with the classification. The segmentation filters used are: Gaussian Blur, Morphological, In paint, Segmentation mask, Grayscale.</a:t>
            </a:r>
            <a:endParaRPr sz="1500">
              <a:latin typeface="Calibri"/>
              <a:ea typeface="Calibri"/>
              <a:cs typeface="Calibri"/>
              <a:sym typeface="Calibri"/>
            </a:endParaRPr>
          </a:p>
          <a:p>
            <a:pPr marL="0" lvl="0" indent="0" algn="just" rtl="0">
              <a:lnSpc>
                <a:spcPct val="115000"/>
              </a:lnSpc>
              <a:spcBef>
                <a:spcPts val="0"/>
              </a:spcBef>
              <a:spcAft>
                <a:spcPts val="0"/>
              </a:spcAft>
              <a:buNone/>
            </a:pPr>
            <a:r>
              <a:rPr lang="en" sz="1500">
                <a:latin typeface="Calibri"/>
                <a:ea typeface="Calibri"/>
                <a:cs typeface="Calibri"/>
                <a:sym typeface="Calibri"/>
              </a:rPr>
              <a:t>This GUI implemented application can be used in Real Time, for any captured input, and our model will show all the required image analysis filters, along with the Real time Skin Disease classification results. Which can be used by anyone irrespective of in which place they live.</a:t>
            </a:r>
            <a:endParaRPr sz="1500">
              <a:latin typeface="Calibri"/>
              <a:ea typeface="Calibri"/>
              <a:cs typeface="Calibri"/>
              <a:sym typeface="Calibri"/>
            </a:endParaRPr>
          </a:p>
          <a:p>
            <a:pPr marL="0" lvl="0" indent="0" algn="just" rtl="0">
              <a:lnSpc>
                <a:spcPct val="115000"/>
              </a:lnSpc>
              <a:spcBef>
                <a:spcPts val="0"/>
              </a:spcBef>
              <a:spcAft>
                <a:spcPts val="0"/>
              </a:spcAft>
              <a:buNone/>
            </a:pPr>
            <a:r>
              <a:rPr lang="en" sz="1500">
                <a:latin typeface="Calibri"/>
                <a:ea typeface="Calibri"/>
                <a:cs typeface="Calibri"/>
                <a:sym typeface="Calibri"/>
              </a:rPr>
              <a:t> </a:t>
            </a: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As a part of future work , we can add other Image analysis filters in the GUI for the more robust results. We can also try to fit other transfer learning models make the working more efficient, thereby reducing the time complexity in predicting the class and make it more user friendly.</a:t>
            </a:r>
            <a:endParaRPr sz="1800">
              <a:latin typeface="Catamaran"/>
              <a:ea typeface="Catamaran"/>
              <a:cs typeface="Catamaran"/>
              <a:sym typeface="Catamar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7"/>
          <p:cNvSpPr txBox="1">
            <a:spLocks noGrp="1"/>
          </p:cNvSpPr>
          <p:nvPr>
            <p:ph type="title"/>
          </p:nvPr>
        </p:nvSpPr>
        <p:spPr>
          <a:xfrm>
            <a:off x="2009575" y="375400"/>
            <a:ext cx="5498700" cy="535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3200"/>
              <a:t>Acknowledgement</a:t>
            </a:r>
            <a:endParaRPr sz="3200"/>
          </a:p>
        </p:txBody>
      </p:sp>
      <p:cxnSp>
        <p:nvCxnSpPr>
          <p:cNvPr id="770" name="Google Shape;770;p57"/>
          <p:cNvCxnSpPr/>
          <p:nvPr/>
        </p:nvCxnSpPr>
        <p:spPr>
          <a:xfrm>
            <a:off x="1536317" y="1052367"/>
            <a:ext cx="6647100" cy="0"/>
          </a:xfrm>
          <a:prstGeom prst="straightConnector1">
            <a:avLst/>
          </a:prstGeom>
          <a:noFill/>
          <a:ln w="9525" cap="flat" cmpd="sng">
            <a:solidFill>
              <a:schemeClr val="accent5"/>
            </a:solidFill>
            <a:prstDash val="solid"/>
            <a:round/>
            <a:headEnd type="oval" w="med" len="med"/>
            <a:tailEnd type="oval" w="med" len="med"/>
          </a:ln>
        </p:spPr>
      </p:cxnSp>
      <p:sp>
        <p:nvSpPr>
          <p:cNvPr id="771" name="Google Shape;771;p57"/>
          <p:cNvSpPr txBox="1"/>
          <p:nvPr/>
        </p:nvSpPr>
        <p:spPr>
          <a:xfrm>
            <a:off x="395325" y="1193550"/>
            <a:ext cx="8300100" cy="3436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We wish to express our sincere thanks and deep sense of gratitude to our project guide, </a:t>
            </a:r>
            <a:r>
              <a:rPr lang="en" b="1">
                <a:latin typeface="Times New Roman"/>
                <a:ea typeface="Times New Roman"/>
                <a:cs typeface="Times New Roman"/>
                <a:sym typeface="Times New Roman"/>
              </a:rPr>
              <a:t>Dr Malathi G,</a:t>
            </a:r>
            <a:r>
              <a:rPr lang="en">
                <a:latin typeface="Times New Roman"/>
                <a:ea typeface="Times New Roman"/>
                <a:cs typeface="Times New Roman"/>
                <a:sym typeface="Times New Roman"/>
              </a:rPr>
              <a:t> Associate Professor Senior , School of Computer Science and Engineering , for her consistent encouragement and valuable guidance offered to us in a pleasant manner throughout the course of the project work. </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We are extremely grateful to</a:t>
            </a:r>
            <a:r>
              <a:rPr lang="en" b="1">
                <a:latin typeface="Times New Roman"/>
                <a:ea typeface="Times New Roman"/>
                <a:cs typeface="Times New Roman"/>
                <a:sym typeface="Times New Roman"/>
              </a:rPr>
              <a:t>. Dr A. Nayeemulla Khan, </a:t>
            </a:r>
            <a:r>
              <a:rPr lang="en">
                <a:latin typeface="Times New Roman"/>
                <a:ea typeface="Times New Roman"/>
                <a:cs typeface="Times New Roman"/>
                <a:sym typeface="Times New Roman"/>
              </a:rPr>
              <a:t>Dean of School of Computer Science VIT Chennai, for extending the facilities of the school towards our project and for their unstinting support.</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We express our thanks to our Head of the Department </a:t>
            </a:r>
            <a:r>
              <a:rPr lang="en" b="1">
                <a:latin typeface="Times New Roman"/>
                <a:ea typeface="Times New Roman"/>
                <a:cs typeface="Times New Roman"/>
                <a:sym typeface="Times New Roman"/>
              </a:rPr>
              <a:t>Dr. Sweetlin Hemalatha  </a:t>
            </a:r>
            <a:r>
              <a:rPr lang="en">
                <a:latin typeface="Times New Roman"/>
                <a:ea typeface="Times New Roman"/>
                <a:cs typeface="Times New Roman"/>
                <a:sym typeface="Times New Roman"/>
              </a:rPr>
              <a:t>for her support throughout the course of this project.</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We also take this opportunity to thank all the faculty of the School for their support and their wisdom imparted to us throughout the course.</a:t>
            </a:r>
            <a:endParaRPr>
              <a:latin typeface="Times New Roman"/>
              <a:ea typeface="Times New Roman"/>
              <a:cs typeface="Times New Roman"/>
              <a:sym typeface="Times New Roman"/>
            </a:endParaRPr>
          </a:p>
          <a:p>
            <a:pPr marL="0" lvl="0" indent="0" algn="l" rtl="0">
              <a:spcBef>
                <a:spcPts val="1000"/>
              </a:spcBef>
              <a:spcAft>
                <a:spcPts val="0"/>
              </a:spcAft>
              <a:buNone/>
            </a:pPr>
            <a:r>
              <a:rPr lang="en">
                <a:latin typeface="Times New Roman"/>
                <a:ea typeface="Times New Roman"/>
                <a:cs typeface="Times New Roman"/>
                <a:sym typeface="Times New Roman"/>
              </a:rPr>
              <a:t>Furthermore, we thank our parents, family, and friends for bearing with us throughout the course of our project and for the opportunity they provided us in undergoing this course in such a prestigious institution.</a:t>
            </a:r>
            <a:endParaRPr sz="15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8"/>
          <p:cNvSpPr txBox="1">
            <a:spLocks noGrp="1"/>
          </p:cNvSpPr>
          <p:nvPr>
            <p:ph type="title"/>
          </p:nvPr>
        </p:nvSpPr>
        <p:spPr>
          <a:xfrm>
            <a:off x="716455" y="308172"/>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a:t>References</a:t>
            </a:r>
            <a:endParaRPr/>
          </a:p>
        </p:txBody>
      </p:sp>
      <p:sp>
        <p:nvSpPr>
          <p:cNvPr id="777" name="Google Shape;777;p58"/>
          <p:cNvSpPr txBox="1"/>
          <p:nvPr/>
        </p:nvSpPr>
        <p:spPr>
          <a:xfrm>
            <a:off x="482008" y="880872"/>
            <a:ext cx="8172893" cy="403137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3"/>
              </a:rPr>
              <a:t>https://www.sciencedirect.com/science/article/abs/pii/S0965997822002629</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4"/>
              </a:rPr>
              <a:t>https://link.springer.com/content/pdf/10.1007/s11042-021-11823-x.pdf?pdf=button%20sticky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5"/>
              </a:rPr>
              <a:t>https://biomedpharmajournal.org/vol11no3/automated-skin-disease-identification-using-deep-learning-algorithm/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6"/>
              </a:rPr>
              <a:t>https://www.mdpi.com/2075-4418/12/10/2472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7"/>
              </a:rPr>
              <a:t>https://www.ijtra.com/view/skin-cancer-classification-using-k-means-clustering.pdf</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8"/>
              </a:rPr>
              <a:t>https://ieeexplore.ieee.org/abstract/document/8257738</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9"/>
              </a:rPr>
              <a:t>https://cjme.springeropen.com/articles/10.1186/s10033-021-00629-5#:~:text=Opportunities%20and%20Challenges%3A%20Classification%20of%20Skin%20Disease%20Based,5%20Skin%20Disease%20Classification%20Using%20Deep%20Learning%20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10"/>
              </a:rPr>
              <a:t>https://ieeexplore.ieee.org/document/8720210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9"/>
              </a:rPr>
              <a:t>https://cjme.springeropen.com/articles/10.1186/s10033-021-00629-5#:~:text=Opportunities%20and%20Challenges%3A%20Classification%20of%20Skin%20Disease%20Based,5%20Skin%20Disease%20Classification%20Using%20Deep%20Learning%20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11"/>
              </a:rPr>
              <a:t>https://onlinelibrary.wiley.com/doi/full/10.1002/ski2.81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12"/>
              </a:rPr>
              <a:t>https://ieeexplore.ieee.org/stamp/stamp.jsp?tp=&amp;arnumber=9007729</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sng" strike="noStrike" cap="none">
                <a:solidFill>
                  <a:schemeClr val="hlink"/>
                </a:solidFill>
                <a:latin typeface="Arial"/>
                <a:ea typeface="Arial"/>
                <a:cs typeface="Arial"/>
                <a:sym typeface="Arial"/>
                <a:hlinkClick r:id="rId13"/>
              </a:rPr>
              <a:t>https://www.ncbi.nlm.nih.gov/pmc/articles/PMC6793782/</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9"/>
          <p:cNvSpPr txBox="1">
            <a:spLocks noGrp="1"/>
          </p:cNvSpPr>
          <p:nvPr>
            <p:ph type="title"/>
          </p:nvPr>
        </p:nvSpPr>
        <p:spPr>
          <a:xfrm>
            <a:off x="659750" y="1803818"/>
            <a:ext cx="7704000" cy="116621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8000">
                <a:latin typeface="Arial"/>
                <a:ea typeface="Arial"/>
                <a:cs typeface="Arial"/>
                <a:sym typeface="Arial"/>
              </a:rPr>
              <a:t>Thank You!!</a:t>
            </a:r>
            <a:endParaRPr sz="8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28"/>
          <p:cNvSpPr txBox="1">
            <a:spLocks noGrp="1"/>
          </p:cNvSpPr>
          <p:nvPr>
            <p:ph type="title"/>
          </p:nvPr>
        </p:nvSpPr>
        <p:spPr>
          <a:xfrm>
            <a:off x="2266142" y="177460"/>
            <a:ext cx="4740300" cy="708837"/>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Introduction</a:t>
            </a:r>
            <a:endParaRPr sz="4200"/>
          </a:p>
        </p:txBody>
      </p:sp>
      <p:sp>
        <p:nvSpPr>
          <p:cNvPr id="564" name="Google Shape;564;p28"/>
          <p:cNvSpPr txBox="1"/>
          <p:nvPr/>
        </p:nvSpPr>
        <p:spPr>
          <a:xfrm>
            <a:off x="255180" y="829590"/>
            <a:ext cx="8626549" cy="40831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300" b="0" i="0" u="none" strike="noStrike" cap="none">
                <a:solidFill>
                  <a:srgbClr val="000000"/>
                </a:solidFill>
                <a:latin typeface="Arial"/>
                <a:ea typeface="Arial"/>
                <a:cs typeface="Arial"/>
                <a:sym typeface="Arial"/>
              </a:rPr>
              <a:t>Due to its ability to provide effective information for improved visual and experimental analysis, computer vision methodology has drawn the attention of researchers in today's real-time everyday life scenario. A promising method in the computer vision approach is picture classification, which is utilized for a variety of tasks, including pattern detection, remote sensing, processing medical images, etc. Pixel sorting from an image and accumulation into distinct classes are the processes involved. Different techniques have been developed to efficiently identify and recognize the image class.</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b="0" i="0" u="none" strike="noStrike" cap="none">
                <a:solidFill>
                  <a:srgbClr val="000000"/>
                </a:solidFill>
                <a:latin typeface="Arial"/>
                <a:ea typeface="Arial"/>
                <a:cs typeface="Arial"/>
                <a:sym typeface="Arial"/>
              </a:rPr>
              <a:t>The Dermatology remains the foremost uncertain and sophisticated branch of science due to its complicacy in the procedures involved in diagnosis of diseases associated with hair, skin, nails. These diseases vary frequently because of several regional and environmental variables. The presence of hair, variations in tone, and other mitigating factors make human skin one of the most unpredictable and problematic surfaces. A number of pathological laboratory tests are used in the diagnosis of skin diseases to determine the appropriate disease. These diseases have been a source of worry for the past ten years because of how quickly they appeared and how complicated they were, increasing the risks to human life. Because these skin abnormalities are highly contagious, it is important to treat them early on to stop them from spreading. Overall welfare, including both physical and emotional health, is negatively impacted. Many of those skin abnormalities can be lethal, especially if they are not treated right away. Human mentality frequently assumes that most skin abnormalities aren't as serious as they are stated, thus they use their own curative techniques. However, if these treatments are ineffective for that specific skin condition, it gets worse. The current diagnosis process entails protracted laboratory tests, but this paper suggests a solution that will allow users to forecast skin illness using computer vision.</a:t>
            </a:r>
            <a:endParaRPr/>
          </a:p>
        </p:txBody>
      </p:sp>
      <p:cxnSp>
        <p:nvCxnSpPr>
          <p:cNvPr id="565" name="Google Shape;565;p28"/>
          <p:cNvCxnSpPr/>
          <p:nvPr/>
        </p:nvCxnSpPr>
        <p:spPr>
          <a:xfrm>
            <a:off x="1244904" y="829590"/>
            <a:ext cx="6647100" cy="0"/>
          </a:xfrm>
          <a:prstGeom prst="straightConnector1">
            <a:avLst/>
          </a:prstGeom>
          <a:noFill/>
          <a:ln w="9525" cap="flat" cmpd="sng">
            <a:solidFill>
              <a:schemeClr val="accent5"/>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29"/>
          <p:cNvSpPr txBox="1">
            <a:spLocks noGrp="1"/>
          </p:cNvSpPr>
          <p:nvPr>
            <p:ph type="title"/>
          </p:nvPr>
        </p:nvSpPr>
        <p:spPr>
          <a:xfrm>
            <a:off x="878675" y="241255"/>
            <a:ext cx="7558189" cy="708837"/>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4200"/>
              <a:t>Problem Statement</a:t>
            </a:r>
            <a:endParaRPr sz="4200"/>
          </a:p>
        </p:txBody>
      </p:sp>
      <p:sp>
        <p:nvSpPr>
          <p:cNvPr id="571" name="Google Shape;571;p29"/>
          <p:cNvSpPr txBox="1"/>
          <p:nvPr/>
        </p:nvSpPr>
        <p:spPr>
          <a:xfrm>
            <a:off x="255180" y="1056418"/>
            <a:ext cx="7322290" cy="3784939"/>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Nowadays, people are suffering from skin diseases. More than one hundred thirty million people are affected by Psoriasis. Skin cancer is swiftly growing over the last few decades, especially Melanoma, which is the most diverse type of skin cancer. Dermatophytosis rate is high especially in rural areas. If skin diseases are not treated at an earlier stage, then it may lead to complications in the body including spreading of the infection from one individual to the other. Skin diseases can be prevented by investigating the infected region at an early stage. So with our project, this can be solved.</a:t>
            </a:r>
            <a:endParaRPr/>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Normalizing the skin tone, so that it works for everyone. </a:t>
            </a:r>
            <a:endParaRPr/>
          </a:p>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Another issue is The characteristics of the skin images are diversified, so that’s a challenging job to devise  an efficient and robust algorithm for detection  of skin diseases. </a:t>
            </a:r>
            <a:endParaRPr/>
          </a:p>
        </p:txBody>
      </p:sp>
      <p:cxnSp>
        <p:nvCxnSpPr>
          <p:cNvPr id="572" name="Google Shape;572;p29"/>
          <p:cNvCxnSpPr/>
          <p:nvPr/>
        </p:nvCxnSpPr>
        <p:spPr>
          <a:xfrm>
            <a:off x="1244904" y="95009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573" name="Google Shape;573;p29"/>
          <p:cNvPicPr preferRelativeResize="0"/>
          <p:nvPr/>
        </p:nvPicPr>
        <p:blipFill rotWithShape="1">
          <a:blip r:embed="rId3">
            <a:alphaModFix/>
          </a:blip>
          <a:srcRect/>
          <a:stretch/>
        </p:blipFill>
        <p:spPr>
          <a:xfrm>
            <a:off x="7736060" y="2448902"/>
            <a:ext cx="991350" cy="9999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7"/>
        <p:cNvGrpSpPr/>
        <p:nvPr/>
      </p:nvGrpSpPr>
      <p:grpSpPr>
        <a:xfrm>
          <a:off x="0" y="0"/>
          <a:ext cx="0" cy="0"/>
          <a:chOff x="0" y="0"/>
          <a:chExt cx="0" cy="0"/>
        </a:xfrm>
      </p:grpSpPr>
      <p:sp>
        <p:nvSpPr>
          <p:cNvPr id="578" name="Google Shape;578;p30"/>
          <p:cNvSpPr txBox="1">
            <a:spLocks noGrp="1"/>
          </p:cNvSpPr>
          <p:nvPr>
            <p:ph type="title"/>
          </p:nvPr>
        </p:nvSpPr>
        <p:spPr>
          <a:xfrm>
            <a:off x="326066" y="442852"/>
            <a:ext cx="8513134" cy="5727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000"/>
              <a:buNone/>
            </a:pPr>
            <a:r>
              <a:rPr lang="en" sz="2900" b="1"/>
              <a:t>This picture is tells a story about skin diseases</a:t>
            </a:r>
            <a:endParaRPr sz="29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1"/>
          <p:cNvSpPr txBox="1">
            <a:spLocks noGrp="1"/>
          </p:cNvSpPr>
          <p:nvPr>
            <p:ph type="title"/>
          </p:nvPr>
        </p:nvSpPr>
        <p:spPr>
          <a:xfrm>
            <a:off x="2183219" y="191637"/>
            <a:ext cx="4823223" cy="602511"/>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3200"/>
              <a:t>Research Gap</a:t>
            </a:r>
            <a:endParaRPr sz="3200"/>
          </a:p>
        </p:txBody>
      </p:sp>
      <p:sp>
        <p:nvSpPr>
          <p:cNvPr id="584" name="Google Shape;584;p31"/>
          <p:cNvSpPr txBox="1"/>
          <p:nvPr/>
        </p:nvSpPr>
        <p:spPr>
          <a:xfrm>
            <a:off x="255180" y="794148"/>
            <a:ext cx="8626549" cy="197741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rgbClr val="000000"/>
                </a:solidFill>
                <a:latin typeface="Arial"/>
                <a:ea typeface="Arial"/>
                <a:cs typeface="Arial"/>
                <a:sym typeface="Arial"/>
              </a:rPr>
              <a:t>Skin disorders are the fourth most frequent cause of skin burden globally. An accurate and automated method has been developed to lessen this load and let patients make an early assessment of the skin lesion. We learned from our preliminary research that there hasn't been any comparison of various Deep Learning models or work that has concentrated on the many metrics comparison of well-known deep learning algorithms for the classification of skin diseases. Therefore, we will compare different deep learning classification models with hyper-parameter tuning in our project, make our conclusions, and work on the user interface for the real-time skin disease diagnosis.</a:t>
            </a:r>
            <a:endParaRPr/>
          </a:p>
        </p:txBody>
      </p:sp>
      <p:cxnSp>
        <p:nvCxnSpPr>
          <p:cNvPr id="585" name="Google Shape;585;p31"/>
          <p:cNvCxnSpPr/>
          <p:nvPr/>
        </p:nvCxnSpPr>
        <p:spPr>
          <a:xfrm>
            <a:off x="1244904" y="780222"/>
            <a:ext cx="6647100" cy="0"/>
          </a:xfrm>
          <a:prstGeom prst="straightConnector1">
            <a:avLst/>
          </a:prstGeom>
          <a:noFill/>
          <a:ln w="9525" cap="flat" cmpd="sng">
            <a:solidFill>
              <a:schemeClr val="accent5"/>
            </a:solidFill>
            <a:prstDash val="solid"/>
            <a:round/>
            <a:headEnd type="oval" w="med" len="med"/>
            <a:tailEnd type="oval" w="med" len="med"/>
          </a:ln>
        </p:spPr>
      </p:cxnSp>
      <p:sp>
        <p:nvSpPr>
          <p:cNvPr id="586" name="Google Shape;586;p31"/>
          <p:cNvSpPr txBox="1"/>
          <p:nvPr/>
        </p:nvSpPr>
        <p:spPr>
          <a:xfrm>
            <a:off x="2183219" y="2725496"/>
            <a:ext cx="4823223" cy="602511"/>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3200" b="0" i="0" u="none" strike="noStrike" cap="none">
                <a:solidFill>
                  <a:schemeClr val="dk1"/>
                </a:solidFill>
                <a:latin typeface="Secular One"/>
                <a:ea typeface="Secular One"/>
                <a:cs typeface="Secular One"/>
                <a:sym typeface="Secular One"/>
              </a:rPr>
              <a:t>Novelty</a:t>
            </a:r>
            <a:endParaRPr/>
          </a:p>
        </p:txBody>
      </p:sp>
      <p:sp>
        <p:nvSpPr>
          <p:cNvPr id="587" name="Google Shape;587;p31"/>
          <p:cNvSpPr txBox="1"/>
          <p:nvPr/>
        </p:nvSpPr>
        <p:spPr>
          <a:xfrm>
            <a:off x="255180" y="3374073"/>
            <a:ext cx="8626549" cy="157361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Increasing the accuracy of the referred model.</a:t>
            </a:r>
            <a:endParaRPr/>
          </a:p>
          <a:p>
            <a:pPr marL="285750" marR="0" lvl="0" indent="-285750" algn="l"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Adding more levels(examples of different diseases)to detect from the images in the code</a:t>
            </a:r>
            <a:endParaRPr/>
          </a:p>
          <a:p>
            <a:pPr marL="285750" marR="0" lvl="0" indent="-285750" algn="l"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Graphical User Interface which refers to both the testing dataset images and real time skin images to detect the disease specified.</a:t>
            </a:r>
            <a:endParaRPr/>
          </a:p>
        </p:txBody>
      </p:sp>
      <p:cxnSp>
        <p:nvCxnSpPr>
          <p:cNvPr id="588" name="Google Shape;588;p31"/>
          <p:cNvCxnSpPr/>
          <p:nvPr/>
        </p:nvCxnSpPr>
        <p:spPr>
          <a:xfrm>
            <a:off x="1244904" y="3281922"/>
            <a:ext cx="6647100" cy="0"/>
          </a:xfrm>
          <a:prstGeom prst="straightConnector1">
            <a:avLst/>
          </a:prstGeom>
          <a:noFill/>
          <a:ln w="9525" cap="flat" cmpd="sng">
            <a:solidFill>
              <a:schemeClr val="accent5"/>
            </a:solidFill>
            <a:prstDash val="solid"/>
            <a:round/>
            <a:headEnd type="oval" w="med" len="med"/>
            <a:tailEnd type="oval" w="med" len="med"/>
          </a:ln>
        </p:spPr>
      </p:cxnSp>
      <p:pic>
        <p:nvPicPr>
          <p:cNvPr id="589" name="Google Shape;589;p31"/>
          <p:cNvPicPr preferRelativeResize="0"/>
          <p:nvPr/>
        </p:nvPicPr>
        <p:blipFill rotWithShape="1">
          <a:blip r:embed="rId3">
            <a:alphaModFix/>
          </a:blip>
          <a:srcRect/>
          <a:stretch/>
        </p:blipFill>
        <p:spPr>
          <a:xfrm>
            <a:off x="363436" y="295518"/>
            <a:ext cx="419505" cy="423153"/>
          </a:xfrm>
          <a:prstGeom prst="rect">
            <a:avLst/>
          </a:prstGeom>
          <a:noFill/>
          <a:ln>
            <a:noFill/>
          </a:ln>
        </p:spPr>
      </p:pic>
      <p:pic>
        <p:nvPicPr>
          <p:cNvPr id="590" name="Google Shape;590;p31"/>
          <p:cNvPicPr preferRelativeResize="0"/>
          <p:nvPr/>
        </p:nvPicPr>
        <p:blipFill rotWithShape="1">
          <a:blip r:embed="rId4">
            <a:alphaModFix/>
          </a:blip>
          <a:srcRect/>
          <a:stretch/>
        </p:blipFill>
        <p:spPr>
          <a:xfrm>
            <a:off x="8302351" y="2785487"/>
            <a:ext cx="412478" cy="4160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2"/>
          <p:cNvSpPr txBox="1">
            <a:spLocks noGrp="1"/>
          </p:cNvSpPr>
          <p:nvPr>
            <p:ph type="title"/>
          </p:nvPr>
        </p:nvSpPr>
        <p:spPr>
          <a:xfrm>
            <a:off x="717375" y="361506"/>
            <a:ext cx="2947313" cy="960807"/>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5000"/>
              <a:buNone/>
            </a:pPr>
            <a:r>
              <a:rPr lang="en"/>
              <a:t>Abstract</a:t>
            </a:r>
            <a:endParaRPr/>
          </a:p>
        </p:txBody>
      </p:sp>
      <p:cxnSp>
        <p:nvCxnSpPr>
          <p:cNvPr id="596" name="Google Shape;596;p32"/>
          <p:cNvCxnSpPr/>
          <p:nvPr/>
        </p:nvCxnSpPr>
        <p:spPr>
          <a:xfrm>
            <a:off x="715100" y="1386611"/>
            <a:ext cx="3667500" cy="0"/>
          </a:xfrm>
          <a:prstGeom prst="straightConnector1">
            <a:avLst/>
          </a:prstGeom>
          <a:noFill/>
          <a:ln w="9525" cap="flat" cmpd="sng">
            <a:solidFill>
              <a:schemeClr val="accent5"/>
            </a:solidFill>
            <a:prstDash val="solid"/>
            <a:round/>
            <a:headEnd type="oval" w="med" len="med"/>
            <a:tailEnd type="oval" w="med" len="med"/>
          </a:ln>
        </p:spPr>
      </p:cxnSp>
      <p:pic>
        <p:nvPicPr>
          <p:cNvPr id="597" name="Google Shape;597;p32"/>
          <p:cNvPicPr preferRelativeResize="0">
            <a:picLocks noGrp="1"/>
          </p:cNvPicPr>
          <p:nvPr>
            <p:ph type="pic" idx="3"/>
          </p:nvPr>
        </p:nvPicPr>
        <p:blipFill rotWithShape="1">
          <a:blip r:embed="rId3">
            <a:alphaModFix/>
          </a:blip>
          <a:srcRect l="16882" t="6055" r="22149" b="2468"/>
          <a:stretch/>
        </p:blipFill>
        <p:spPr>
          <a:xfrm>
            <a:off x="6648894" y="1797242"/>
            <a:ext cx="2099008" cy="2099008"/>
          </a:xfrm>
          <a:prstGeom prst="ellipse">
            <a:avLst/>
          </a:prstGeom>
          <a:noFill/>
          <a:ln w="9525" cap="flat" cmpd="sng">
            <a:solidFill>
              <a:schemeClr val="accent6"/>
            </a:solidFill>
            <a:prstDash val="solid"/>
            <a:round/>
            <a:headEnd type="none" w="sm" len="sm"/>
            <a:tailEnd type="none" w="sm" len="sm"/>
          </a:ln>
        </p:spPr>
      </p:pic>
      <p:sp>
        <p:nvSpPr>
          <p:cNvPr id="598" name="Google Shape;598;p32"/>
          <p:cNvSpPr txBox="1"/>
          <p:nvPr/>
        </p:nvSpPr>
        <p:spPr>
          <a:xfrm>
            <a:off x="326066" y="1450910"/>
            <a:ext cx="6251944" cy="34618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b="0" i="0" u="none" strike="noStrike" cap="none">
                <a:solidFill>
                  <a:srgbClr val="000000"/>
                </a:solidFill>
                <a:latin typeface="Arial"/>
                <a:ea typeface="Arial"/>
                <a:cs typeface="Arial"/>
                <a:sym typeface="Arial"/>
              </a:rPr>
              <a:t>Skin is an extraordinary human structure. It often suffers from several far-famed and unknown diseases. According to dermatology, it is a regular practice to do extensive tests on patients to ascertain the kind of skin illness they have been afflicted with. The duration of time varies from one practitioner to the next, depending on their experience. Therefore, diagnosis of human skin diseases is the most unsure and sophisticated branch of science. it's been ascertained that the majority of the cases stay disregarded due to the shortage of higher medical infrastructure and facilities. Our work aims at providing an automated image-based method for diagnosing and categorizing skin problems that uses image processing and machine learning classification. With an easy-to-use User Interface.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3"/>
          <p:cNvSpPr txBox="1">
            <a:spLocks noGrp="1"/>
          </p:cNvSpPr>
          <p:nvPr>
            <p:ph type="title"/>
          </p:nvPr>
        </p:nvSpPr>
        <p:spPr>
          <a:xfrm>
            <a:off x="1244904" y="183802"/>
            <a:ext cx="6647099" cy="52454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000"/>
              <a:buNone/>
            </a:pPr>
            <a:r>
              <a:rPr lang="en" sz="3600"/>
              <a:t>Literature Review</a:t>
            </a:r>
            <a:endParaRPr sz="3600"/>
          </a:p>
        </p:txBody>
      </p:sp>
      <p:sp>
        <p:nvSpPr>
          <p:cNvPr id="604" name="Google Shape;604;p33"/>
          <p:cNvSpPr txBox="1"/>
          <p:nvPr/>
        </p:nvSpPr>
        <p:spPr>
          <a:xfrm>
            <a:off x="248086" y="1545519"/>
            <a:ext cx="8640727" cy="341634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300"/>
              <a:buFont typeface="Arial"/>
              <a:buChar char="•"/>
            </a:pPr>
            <a:r>
              <a:rPr lang="en" sz="1300" b="0" i="0" u="none" strike="noStrike" cap="none">
                <a:solidFill>
                  <a:srgbClr val="000000"/>
                </a:solidFill>
                <a:latin typeface="Arial"/>
                <a:ea typeface="Arial"/>
                <a:cs typeface="Arial"/>
                <a:sym typeface="Arial"/>
              </a:rPr>
              <a:t>The purpose of this research paper was to create a hybrid method to classify skin cancer as malignant or benign as there is rise of using digital technology such as machine learning and deep learning in medical science. The current methods which are used in today's world are deep neural network, support vector machine, random forest and k-means classification. The methodology proposed in the paper is by first splitting the data in the ration 7:3 for training and testing. Then the data(images) were sent for primary feature extraction which was done using Resnet50, Xception, VGG16. The hybrid method includes training the data on 3 levels using SVM, NN, RF and k-means. The results were compared using different feature extraction methods. </a:t>
            </a:r>
            <a:endParaRPr/>
          </a:p>
          <a:p>
            <a:pPr marL="285750" marR="0" lvl="0" indent="-285750" algn="l" rtl="0">
              <a:lnSpc>
                <a:spcPct val="100000"/>
              </a:lnSpc>
              <a:spcBef>
                <a:spcPts val="0"/>
              </a:spcBef>
              <a:spcAft>
                <a:spcPts val="0"/>
              </a:spcAft>
              <a:buClr>
                <a:srgbClr val="000000"/>
              </a:buClr>
              <a:buSzPts val="1300"/>
              <a:buFont typeface="Arial"/>
              <a:buChar char="•"/>
            </a:pPr>
            <a:r>
              <a:rPr lang="en" sz="1300" b="0" i="0" u="none" strike="noStrike" cap="none">
                <a:solidFill>
                  <a:srgbClr val="000000"/>
                </a:solidFill>
                <a:latin typeface="Arial"/>
                <a:ea typeface="Arial"/>
                <a:cs typeface="Arial"/>
                <a:sym typeface="Arial"/>
              </a:rPr>
              <a:t>In the first level, the initial training data is trained using a deep learning network and the results are called prediction 1. This then acts as a feature for level 2. This feature along with the extracted features are then again trained for level 2 using machine learning algorithms like SVM, RF, k-means. The results are then called prediction 2 and this acts as a feature for level 3. This results are passed for classification in level 3 and the results obtained are the final results. </a:t>
            </a:r>
            <a:endParaRPr/>
          </a:p>
          <a:p>
            <a:pPr marL="285750" marR="0" lvl="0" indent="-285750" algn="l" rtl="0">
              <a:lnSpc>
                <a:spcPct val="100000"/>
              </a:lnSpc>
              <a:spcBef>
                <a:spcPts val="0"/>
              </a:spcBef>
              <a:spcAft>
                <a:spcPts val="0"/>
              </a:spcAft>
              <a:buClr>
                <a:srgbClr val="000000"/>
              </a:buClr>
              <a:buSzPts val="1300"/>
              <a:buFont typeface="Arial"/>
              <a:buChar char="•"/>
            </a:pPr>
            <a:r>
              <a:rPr lang="en" sz="1300" b="0" i="0" u="none" strike="noStrike" cap="none">
                <a:solidFill>
                  <a:srgbClr val="000000"/>
                </a:solidFill>
                <a:latin typeface="Arial"/>
                <a:ea typeface="Arial"/>
                <a:cs typeface="Arial"/>
                <a:sym typeface="Arial"/>
              </a:rPr>
              <a:t>Accuracy, Sensitivity, F1 score, AUC score are used as the metrics for evaluating the performance of the proposed model. For all these metrics, the proposed method was found to have better performance compared to other methods such as GaussianNB, Adaboost, Regression etc. Out of the 3 feature extraction methods(Resnet50, Xception, VGG16) Xception was giving the better performance with 90.9% accuracy. </a:t>
            </a:r>
            <a:endParaRPr/>
          </a:p>
        </p:txBody>
      </p:sp>
      <p:cxnSp>
        <p:nvCxnSpPr>
          <p:cNvPr id="605" name="Google Shape;605;p33"/>
          <p:cNvCxnSpPr/>
          <p:nvPr/>
        </p:nvCxnSpPr>
        <p:spPr>
          <a:xfrm>
            <a:off x="1244904" y="722769"/>
            <a:ext cx="6647100" cy="0"/>
          </a:xfrm>
          <a:prstGeom prst="straightConnector1">
            <a:avLst/>
          </a:prstGeom>
          <a:noFill/>
          <a:ln w="9525" cap="flat" cmpd="sng">
            <a:solidFill>
              <a:schemeClr val="accent5"/>
            </a:solidFill>
            <a:prstDash val="solid"/>
            <a:round/>
            <a:headEnd type="oval" w="med" len="med"/>
            <a:tailEnd type="oval" w="med" len="med"/>
          </a:ln>
        </p:spPr>
      </p:cxnSp>
      <p:sp>
        <p:nvSpPr>
          <p:cNvPr id="606" name="Google Shape;606;p33"/>
          <p:cNvSpPr txBox="1"/>
          <p:nvPr/>
        </p:nvSpPr>
        <p:spPr>
          <a:xfrm>
            <a:off x="598961" y="722769"/>
            <a:ext cx="7938976" cy="793896"/>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3000"/>
              <a:buFont typeface="Secular One"/>
              <a:buNone/>
            </a:pPr>
            <a:r>
              <a:rPr lang="en" sz="1800" b="0" i="0" u="sng" strike="noStrike" cap="none">
                <a:solidFill>
                  <a:schemeClr val="dk1"/>
                </a:solidFill>
                <a:latin typeface="Secular One"/>
                <a:ea typeface="Secular One"/>
                <a:cs typeface="Secular One"/>
                <a:sym typeface="Secular One"/>
              </a:rPr>
              <a:t>Paper-1</a:t>
            </a:r>
            <a:endParaRPr/>
          </a:p>
          <a:p>
            <a:pPr marL="0" marR="0" lvl="0" indent="0" algn="ctr" rtl="0">
              <a:lnSpc>
                <a:spcPct val="90000"/>
              </a:lnSpc>
              <a:spcBef>
                <a:spcPts val="0"/>
              </a:spcBef>
              <a:spcAft>
                <a:spcPts val="0"/>
              </a:spcAft>
              <a:buClr>
                <a:schemeClr val="dk1"/>
              </a:buClr>
              <a:buSzPts val="3000"/>
              <a:buFont typeface="Secular One"/>
              <a:buNone/>
            </a:pPr>
            <a:r>
              <a:rPr lang="en" sz="1800" b="0" i="0" u="sng" strike="noStrike" cap="none">
                <a:solidFill>
                  <a:schemeClr val="dk1"/>
                </a:solidFill>
                <a:latin typeface="Secular One"/>
                <a:ea typeface="Secular One"/>
                <a:cs typeface="Secular One"/>
                <a:sym typeface="Secular One"/>
              </a:rPr>
              <a:t>Automatic Malignant and Benign Skin Cancer Classification Using a Hybrid Deep Learning Approach</a:t>
            </a:r>
            <a:endParaRPr sz="1800" b="0" i="0" u="sng" strike="noStrike" cap="none">
              <a:solidFill>
                <a:schemeClr val="dk1"/>
              </a:solidFill>
              <a:latin typeface="Secular One"/>
              <a:ea typeface="Secular One"/>
              <a:cs typeface="Secular One"/>
              <a:sym typeface="Secular On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kin Diseases: Atopic Dermatitis by Slidesgo">
  <a:themeElements>
    <a:clrScheme name="Simple Light">
      <a:dk1>
        <a:srgbClr val="380101"/>
      </a:dk1>
      <a:lt1>
        <a:srgbClr val="FCF9EA"/>
      </a:lt1>
      <a:dk2>
        <a:srgbClr val="9B4B18"/>
      </a:dk2>
      <a:lt2>
        <a:srgbClr val="FCE1CC"/>
      </a:lt2>
      <a:accent1>
        <a:srgbClr val="CC6A2B"/>
      </a:accent1>
      <a:accent2>
        <a:srgbClr val="E99F86"/>
      </a:accent2>
      <a:accent3>
        <a:srgbClr val="E7B9A9"/>
      </a:accent3>
      <a:accent4>
        <a:srgbClr val="FA9B99"/>
      </a:accent4>
      <a:accent5>
        <a:srgbClr val="FC4F4B"/>
      </a:accent5>
      <a:accent6>
        <a:srgbClr val="C20201"/>
      </a:accent6>
      <a:hlink>
        <a:srgbClr val="380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TotalTime>
  <Words>4661</Words>
  <Application>Microsoft Office PowerPoint</Application>
  <PresentationFormat>On-screen Show (16:9)</PresentationFormat>
  <Paragraphs>143</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Times New Roman</vt:lpstr>
      <vt:lpstr>Secular One</vt:lpstr>
      <vt:lpstr>Catamaran</vt:lpstr>
      <vt:lpstr>Bebas Neue</vt:lpstr>
      <vt:lpstr>Calibri</vt:lpstr>
      <vt:lpstr>Arial</vt:lpstr>
      <vt:lpstr>Simple Light</vt:lpstr>
      <vt:lpstr>Skin Diseases: Atopic Dermatitis by Slidesgo</vt:lpstr>
      <vt:lpstr>CSE3042 Machine Intelligence for Medical Image Analysis</vt:lpstr>
      <vt:lpstr>Skin Leasion Classification using deep learning methods</vt:lpstr>
      <vt:lpstr>01</vt:lpstr>
      <vt:lpstr>Introduction</vt:lpstr>
      <vt:lpstr>Problem Statement</vt:lpstr>
      <vt:lpstr>This picture is tells a story about skin diseases</vt:lpstr>
      <vt:lpstr>Research Gap</vt:lpstr>
      <vt:lpstr>Abstract</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Planned </vt:lpstr>
      <vt:lpstr>Modules Planned</vt:lpstr>
      <vt:lpstr>Modules Planned</vt:lpstr>
      <vt:lpstr>Dataset</vt:lpstr>
      <vt:lpstr>Methodology</vt:lpstr>
      <vt:lpstr>Methodologies</vt:lpstr>
      <vt:lpstr>Results &amp; Discussion - Our Model Accuracy</vt:lpstr>
      <vt:lpstr>Results &amp; Discussion- Model Comparison Table</vt:lpstr>
      <vt:lpstr>GUI Implementation</vt:lpstr>
      <vt:lpstr>PowerPoint Presentation</vt:lpstr>
      <vt:lpstr>PowerPoint Presentation</vt:lpstr>
      <vt:lpstr>Conclusion &amp; Future Works</vt:lpstr>
      <vt:lpstr>Acknowledgement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CSE3042 Machine Intelligence for Medical Image Analysis</dc:title>
  <dc:creator>Daksh Bagga</dc:creator>
  <cp:lastModifiedBy>Daksh Bagga</cp:lastModifiedBy>
  <cp:revision>3</cp:revision>
  <dcterms:modified xsi:type="dcterms:W3CDTF">2023-12-02T11:54:32Z</dcterms:modified>
</cp:coreProperties>
</file>