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85" r:id="rId9"/>
  </p:sldIdLst>
  <p:sldSz cx="9144000" cy="5143500" type="screen16x9"/>
  <p:notesSz cx="6858000" cy="9144000"/>
  <p:embeddedFontLst>
    <p:embeddedFont>
      <p:font typeface="Pretendard" panose="020B0600000101010101" charset="-127"/>
      <p:regular r:id="rId11"/>
      <p:bold r:id="rId12"/>
    </p:embeddedFont>
    <p:embeddedFont>
      <p:font typeface="Pretendard ExtraBold" panose="020B0600000101010101" charset="-127"/>
      <p:bold r:id="rId13"/>
    </p:embeddedFont>
    <p:embeddedFont>
      <p:font typeface="Pretendard Light" panose="020B0600000101010101" charset="-127"/>
      <p:regular r:id="rId14"/>
    </p:embeddedFont>
    <p:embeddedFont>
      <p:font typeface="Pretendard Medium" panose="020B0600000101010101" charset="-127"/>
      <p:regular r:id="rId15"/>
    </p:embeddedFont>
    <p:embeddedFont>
      <p:font typeface="Quicksand" panose="020B0600000101010101" charset="0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2F2"/>
    <a:srgbClr val="5CD3B4"/>
    <a:srgbClr val="1B252A"/>
    <a:srgbClr val="F3F3F3"/>
    <a:srgbClr val="223938"/>
    <a:srgbClr val="10181A"/>
    <a:srgbClr val="62E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76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8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33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65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93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표지판, 밤하늘이(가) 표시된 사진&#10;&#10;자동 생성된 설명">
            <a:extLst>
              <a:ext uri="{FF2B5EF4-FFF2-40B4-BE49-F238E27FC236}">
                <a16:creationId xmlns:a16="http://schemas.microsoft.com/office/drawing/2014/main" id="{69EF1D97-7A72-4A9E-B3FE-97CC5BF4D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0" y="0"/>
            <a:ext cx="9136560" cy="5143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1F8836-C753-4D4E-8A48-C76087B8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4028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표지판, 녹색, 밤하늘이(가) 표시된 사진&#10;&#10;자동 생성된 설명">
            <a:extLst>
              <a:ext uri="{FF2B5EF4-FFF2-40B4-BE49-F238E27FC236}">
                <a16:creationId xmlns:a16="http://schemas.microsoft.com/office/drawing/2014/main" id="{0731F34B-FBF2-42BA-99F3-0686B95AF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0" y="0"/>
            <a:ext cx="9136560" cy="51435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A7AC6A0D-C95C-4E5C-9D30-8DAC407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2908694"/>
            <a:ext cx="3124200" cy="345000"/>
          </a:xfrm>
        </p:spPr>
        <p:txBody>
          <a:bodyPr anchor="ctr"/>
          <a:lstStyle>
            <a:lvl1pPr algn="r">
              <a:defRPr sz="2000">
                <a:solidFill>
                  <a:srgbClr val="62E6C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8C96256-1EC1-40B2-BE45-A80F2CEEAA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0" y="0"/>
            <a:ext cx="9136560" cy="514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DE9A00-196E-4051-B935-57E12D335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600">
                <a:solidFill>
                  <a:srgbClr val="CA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buNone/>
              <a:defRPr sz="1400">
                <a:solidFill>
                  <a:srgbClr val="CAF2F2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##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74A2C-1E06-4F7B-8767-978813424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2640" y="866588"/>
            <a:ext cx="6858000" cy="3907713"/>
          </a:xfrm>
        </p:spPr>
        <p:txBody>
          <a:bodyPr/>
          <a:lstStyle>
            <a:lvl1pPr>
              <a:lnSpc>
                <a:spcPct val="130000"/>
              </a:lnSpc>
              <a:buSzPct val="180000"/>
              <a:defRPr sz="1600">
                <a:solidFill>
                  <a:srgbClr val="CA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indent="-381000">
              <a:lnSpc>
                <a:spcPct val="130000"/>
              </a:lnSpc>
              <a:buClr>
                <a:srgbClr val="62E6C2"/>
              </a:buClr>
              <a:buFont typeface="Wingdings" panose="05000000000000000000" pitchFamily="2" charset="2"/>
              <a:buChar char="§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371600" indent="-381000">
              <a:lnSpc>
                <a:spcPct val="130000"/>
              </a:lnSpc>
              <a:buClr>
                <a:srgbClr val="62E6C2"/>
              </a:buClr>
              <a:buSzPct val="80000"/>
              <a:buFont typeface="Wingdings" panose="05000000000000000000" pitchFamily="2" charset="2"/>
              <a:buChar char="u"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28800" indent="-381000">
              <a:lnSpc>
                <a:spcPct val="130000"/>
              </a:lnSpc>
              <a:buClr>
                <a:srgbClr val="62E6C2"/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Pretendard" panose="02000503000000020004" pitchFamily="2" charset="-127"/>
                <a:ea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8775" y="26389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dirty="0"/>
              <a:t>샘플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48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CAF2F2"/>
          </a:solidFill>
          <a:latin typeface="Pretendard ExtraBold" panose="02000903000000020004" pitchFamily="2" charset="-127"/>
          <a:ea typeface="Pretendard ExtraBold" panose="02000903000000020004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DBDE9E8-C508-41B8-8BC5-7CB94A0ADBE4}"/>
              </a:ext>
            </a:extLst>
          </p:cNvPr>
          <p:cNvGrpSpPr/>
          <p:nvPr/>
        </p:nvGrpSpPr>
        <p:grpSpPr>
          <a:xfrm>
            <a:off x="1075267" y="3666067"/>
            <a:ext cx="7229733" cy="434007"/>
            <a:chOff x="1075267" y="3666067"/>
            <a:chExt cx="7229733" cy="4340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829B83-7255-43CA-9258-3DF9DCCA508D}"/>
                </a:ext>
              </a:extLst>
            </p:cNvPr>
            <p:cNvSpPr/>
            <p:nvPr/>
          </p:nvSpPr>
          <p:spPr>
            <a:xfrm>
              <a:off x="1075267" y="3666067"/>
              <a:ext cx="2747433" cy="406400"/>
            </a:xfrm>
            <a:prstGeom prst="rect">
              <a:avLst/>
            </a:prstGeom>
            <a:solidFill>
              <a:srgbClr val="10181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6">
              <a:extLst>
                <a:ext uri="{FF2B5EF4-FFF2-40B4-BE49-F238E27FC236}">
                  <a16:creationId xmlns:a16="http://schemas.microsoft.com/office/drawing/2014/main" id="{030AAD6E-62E1-4949-8575-5D36A2C87FFA}"/>
                </a:ext>
              </a:extLst>
            </p:cNvPr>
            <p:cNvSpPr txBox="1">
              <a:spLocks/>
            </p:cNvSpPr>
            <p:nvPr/>
          </p:nvSpPr>
          <p:spPr>
            <a:xfrm>
              <a:off x="1447000" y="3755074"/>
              <a:ext cx="68580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8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참고 자료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67EB4A-0BF0-441D-AD9B-4B0FDC5B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1" y="3786717"/>
              <a:ext cx="152400" cy="1524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6BFD374-9733-4758-8C69-469E9D48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66" y="4220724"/>
            <a:ext cx="2747433" cy="4297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AE021B-4AE1-414C-8017-16BB4C5D87D1}"/>
              </a:ext>
            </a:extLst>
          </p:cNvPr>
          <p:cNvGrpSpPr/>
          <p:nvPr/>
        </p:nvGrpSpPr>
        <p:grpSpPr>
          <a:xfrm>
            <a:off x="4201752" y="913351"/>
            <a:ext cx="4940660" cy="404956"/>
            <a:chOff x="4201752" y="913351"/>
            <a:chExt cx="4940660" cy="404956"/>
          </a:xfrm>
        </p:grpSpPr>
        <p:sp>
          <p:nvSpPr>
            <p:cNvPr id="7" name="제목 6">
              <a:extLst>
                <a:ext uri="{FF2B5EF4-FFF2-40B4-BE49-F238E27FC236}">
                  <a16:creationId xmlns:a16="http://schemas.microsoft.com/office/drawing/2014/main" id="{149AFA45-45D6-4821-8A8E-501ADA45CFCE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골드 </a:t>
              </a:r>
              <a:r>
                <a:rPr lang="ko-KR" altLang="en-US" sz="1600" dirty="0" err="1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획득량</a:t>
              </a:r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계산</a:t>
              </a:r>
            </a:p>
          </p:txBody>
        </p:sp>
        <p:sp>
          <p:nvSpPr>
            <p:cNvPr id="9" name="제목 6">
              <a:extLst>
                <a:ext uri="{FF2B5EF4-FFF2-40B4-BE49-F238E27FC236}">
                  <a16:creationId xmlns:a16="http://schemas.microsoft.com/office/drawing/2014/main" id="{F4124B53-0C31-430C-9D0F-7898FF212213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P.3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A3D61A1-DE2E-4638-B6AC-C8B9026ADD5D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B3609B9-A6B4-46D2-8987-6028E5088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BB6418-B87D-4DBF-9677-4C5199F23DDC}"/>
              </a:ext>
            </a:extLst>
          </p:cNvPr>
          <p:cNvGrpSpPr/>
          <p:nvPr/>
        </p:nvGrpSpPr>
        <p:grpSpPr>
          <a:xfrm>
            <a:off x="4200164" y="1368449"/>
            <a:ext cx="4940660" cy="404956"/>
            <a:chOff x="4201752" y="913351"/>
            <a:chExt cx="4940660" cy="404956"/>
          </a:xfrm>
        </p:grpSpPr>
        <p:sp>
          <p:nvSpPr>
            <p:cNvPr id="17" name="제목 6">
              <a:extLst>
                <a:ext uri="{FF2B5EF4-FFF2-40B4-BE49-F238E27FC236}">
                  <a16:creationId xmlns:a16="http://schemas.microsoft.com/office/drawing/2014/main" id="{87C4680C-5D4C-4CFA-A196-D5C3C6D11EAB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</a:t>
              </a:r>
              <a:r>
                <a:rPr lang="en-US" altLang="ko-KR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KDA </a:t>
              </a:r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</a:t>
              </a:r>
            </a:p>
          </p:txBody>
        </p:sp>
        <p:sp>
          <p:nvSpPr>
            <p:cNvPr id="18" name="제목 6">
              <a:extLst>
                <a:ext uri="{FF2B5EF4-FFF2-40B4-BE49-F238E27FC236}">
                  <a16:creationId xmlns:a16="http://schemas.microsoft.com/office/drawing/2014/main" id="{28B9ADBE-3DB7-4BC5-8F49-ABA673D4E032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P.4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0AF27A2-2BA7-414F-B215-EE26EF15AF9A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7C6B9E4-2D8D-437C-8F03-E2338645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255502-B86A-44D5-99B5-105A48765181}"/>
              </a:ext>
            </a:extLst>
          </p:cNvPr>
          <p:cNvGrpSpPr/>
          <p:nvPr/>
        </p:nvGrpSpPr>
        <p:grpSpPr>
          <a:xfrm>
            <a:off x="4200164" y="1830904"/>
            <a:ext cx="4940660" cy="404956"/>
            <a:chOff x="4201752" y="913351"/>
            <a:chExt cx="4940660" cy="404956"/>
          </a:xfrm>
        </p:grpSpPr>
        <p:sp>
          <p:nvSpPr>
            <p:cNvPr id="23" name="제목 6">
              <a:extLst>
                <a:ext uri="{FF2B5EF4-FFF2-40B4-BE49-F238E27FC236}">
                  <a16:creationId xmlns:a16="http://schemas.microsoft.com/office/drawing/2014/main" id="{FA9D2624-A224-4D88-8AED-D6837429CCF6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승률의 챔피언 계산</a:t>
              </a:r>
            </a:p>
          </p:txBody>
        </p:sp>
        <p:sp>
          <p:nvSpPr>
            <p:cNvPr id="24" name="제목 6">
              <a:extLst>
                <a:ext uri="{FF2B5EF4-FFF2-40B4-BE49-F238E27FC236}">
                  <a16:creationId xmlns:a16="http://schemas.microsoft.com/office/drawing/2014/main" id="{92F5AC6A-E6DA-418A-8A6D-84B87664F7EA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P.5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4DA0D9-0DBF-4F67-B062-44EC179881A8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183D92D-BA87-4D28-87FC-AE424AAB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291EA76-EA48-4B87-99A5-003951F5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C703EB-4A0D-4C98-B1E4-487A67789A5A}"/>
              </a:ext>
            </a:extLst>
          </p:cNvPr>
          <p:cNvGrpSpPr/>
          <p:nvPr/>
        </p:nvGrpSpPr>
        <p:grpSpPr>
          <a:xfrm>
            <a:off x="4200164" y="2318600"/>
            <a:ext cx="4940660" cy="404956"/>
            <a:chOff x="4201752" y="913351"/>
            <a:chExt cx="4940660" cy="404956"/>
          </a:xfrm>
        </p:grpSpPr>
        <p:sp>
          <p:nvSpPr>
            <p:cNvPr id="27" name="제목 6">
              <a:extLst>
                <a:ext uri="{FF2B5EF4-FFF2-40B4-BE49-F238E27FC236}">
                  <a16:creationId xmlns:a16="http://schemas.microsoft.com/office/drawing/2014/main" id="{CCB2B113-8267-476B-88B1-6C50E3CEDF62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챔피언별 높은 승률의 포지션 계산</a:t>
              </a:r>
            </a:p>
          </p:txBody>
        </p:sp>
        <p:sp>
          <p:nvSpPr>
            <p:cNvPr id="28" name="제목 6">
              <a:extLst>
                <a:ext uri="{FF2B5EF4-FFF2-40B4-BE49-F238E27FC236}">
                  <a16:creationId xmlns:a16="http://schemas.microsoft.com/office/drawing/2014/main" id="{D406CD70-BFB7-47AC-98E2-27668B34BAC8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P.6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25173B7-4998-4682-8532-D5EACC6CAB74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F9F0581-7B90-46B4-B953-880F3EC1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EFEE45-DA73-4B20-BB07-46EF033E13FB}"/>
              </a:ext>
            </a:extLst>
          </p:cNvPr>
          <p:cNvGrpSpPr/>
          <p:nvPr/>
        </p:nvGrpSpPr>
        <p:grpSpPr>
          <a:xfrm>
            <a:off x="4201752" y="2806296"/>
            <a:ext cx="4940660" cy="404956"/>
            <a:chOff x="4201752" y="913351"/>
            <a:chExt cx="4940660" cy="404956"/>
          </a:xfrm>
        </p:grpSpPr>
        <p:sp>
          <p:nvSpPr>
            <p:cNvPr id="32" name="제목 6">
              <a:extLst>
                <a:ext uri="{FF2B5EF4-FFF2-40B4-BE49-F238E27FC236}">
                  <a16:creationId xmlns:a16="http://schemas.microsoft.com/office/drawing/2014/main" id="{AA8B3A40-10C0-4B5B-823A-737CAD188225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</a:t>
              </a:r>
              <a:r>
                <a:rPr lang="ko-KR" altLang="en-US" sz="1600" dirty="0" err="1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데미지량의</a:t>
              </a:r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챔피언 계산</a:t>
              </a:r>
            </a:p>
          </p:txBody>
        </p: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id="{0BD79656-E087-428C-9285-F4F57256E22C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P.7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102935C-B9E7-445E-9A3D-AE888AE42859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66DE90F-988F-4E39-BDDB-26D7D21B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DC80CC-4D68-422C-8C9F-E2C05B7BEDB2}"/>
              </a:ext>
            </a:extLst>
          </p:cNvPr>
          <p:cNvGrpSpPr/>
          <p:nvPr/>
        </p:nvGrpSpPr>
        <p:grpSpPr>
          <a:xfrm>
            <a:off x="4200164" y="3289772"/>
            <a:ext cx="4940660" cy="404956"/>
            <a:chOff x="4201752" y="913351"/>
            <a:chExt cx="4940660" cy="404956"/>
          </a:xfrm>
        </p:grpSpPr>
        <p:sp>
          <p:nvSpPr>
            <p:cNvPr id="42" name="제목 6">
              <a:extLst>
                <a:ext uri="{FF2B5EF4-FFF2-40B4-BE49-F238E27FC236}">
                  <a16:creationId xmlns:a16="http://schemas.microsoft.com/office/drawing/2014/main" id="{BA3B4E4A-5F9F-4DBA-B8F1-3A6F797700C0}"/>
                </a:ext>
              </a:extLst>
            </p:cNvPr>
            <p:cNvSpPr txBox="1">
              <a:spLocks/>
            </p:cNvSpPr>
            <p:nvPr/>
          </p:nvSpPr>
          <p:spPr>
            <a:xfrm>
              <a:off x="4566057" y="913351"/>
              <a:ext cx="3744855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</a:t>
              </a:r>
              <a:r>
                <a:rPr lang="ko-KR" altLang="en-US" sz="1600" dirty="0" err="1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피해량의</a:t>
              </a:r>
              <a:r>
                <a:rPr lang="ko-KR" altLang="en-US" sz="1600" dirty="0">
                  <a:solidFill>
                    <a:srgbClr val="CAF2F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챔피언 계산</a:t>
              </a:r>
            </a:p>
          </p:txBody>
        </p:sp>
        <p:sp>
          <p:nvSpPr>
            <p:cNvPr id="43" name="제목 6">
              <a:extLst>
                <a:ext uri="{FF2B5EF4-FFF2-40B4-BE49-F238E27FC236}">
                  <a16:creationId xmlns:a16="http://schemas.microsoft.com/office/drawing/2014/main" id="{3FEAA1ED-5B4A-424D-A1E5-9139B1608A6B}"/>
                </a:ext>
              </a:extLst>
            </p:cNvPr>
            <p:cNvSpPr txBox="1">
              <a:spLocks/>
            </p:cNvSpPr>
            <p:nvPr/>
          </p:nvSpPr>
          <p:spPr>
            <a:xfrm>
              <a:off x="8310912" y="963493"/>
              <a:ext cx="653211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None/>
                <a:defRPr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r>
                <a:rPr lang="en-US" altLang="ko-KR" sz="1600" dirty="0">
                  <a:solidFill>
                    <a:srgbClr val="5CD3B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P.8</a:t>
              </a:r>
              <a:endParaRPr lang="ko-KR" altLang="en-US" sz="1600" dirty="0">
                <a:solidFill>
                  <a:srgbClr val="5CD3B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C7CDD2B-741D-42C9-80E8-9097498BD843}"/>
                </a:ext>
              </a:extLst>
            </p:cNvPr>
            <p:cNvCxnSpPr/>
            <p:nvPr/>
          </p:nvCxnSpPr>
          <p:spPr>
            <a:xfrm>
              <a:off x="4201752" y="1318307"/>
              <a:ext cx="4940660" cy="0"/>
            </a:xfrm>
            <a:prstGeom prst="line">
              <a:avLst/>
            </a:prstGeom>
            <a:ln>
              <a:solidFill>
                <a:srgbClr val="5CD3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BF14A32-92CB-4BBF-BC79-05CF5F4FA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055" y="1023211"/>
              <a:ext cx="152400" cy="1524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38F62F2-3E52-45CE-A23C-6A2BE177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08" y="950343"/>
            <a:ext cx="426116" cy="6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10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3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챔피언 이름을 받아서 해당 챔피언의 평균 골드 </a:t>
            </a:r>
            <a:r>
              <a:rPr lang="ko-KR" altLang="en-US" dirty="0" err="1"/>
              <a:t>획득량을</a:t>
            </a:r>
            <a:r>
              <a:rPr lang="ko-KR" altLang="en-US" dirty="0"/>
              <a:t> 계산하는 프로시저 생성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272123" y="1480077"/>
            <a:ext cx="384309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4379845" y="1480077"/>
            <a:ext cx="278923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2958820" y="38121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</a:rPr>
              <a:t>이즈리얼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366066" y="38165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10,342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9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4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챔피언 이름을 받아서 해당 챔피언의 평균 </a:t>
            </a:r>
            <a:r>
              <a:rPr lang="en-US" altLang="ko-KR" dirty="0"/>
              <a:t>KDA</a:t>
            </a:r>
            <a:r>
              <a:rPr lang="ko-KR" altLang="en-US" dirty="0"/>
              <a:t>를 계산해주는 프로시저 생성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272123" y="1480077"/>
            <a:ext cx="384309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4646542" y="1480077"/>
            <a:ext cx="880817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2958820" y="38121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</a:rPr>
              <a:t>이즈리얼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447036" y="3816537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3.42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5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포지션</a:t>
            </a:r>
            <a:r>
              <a:rPr lang="en-US" altLang="ko-KR" dirty="0"/>
              <a:t>(lane)</a:t>
            </a:r>
            <a:r>
              <a:rPr lang="ko-KR" altLang="en-US" dirty="0"/>
              <a:t>을 받아서 승률이 가장 높은 챔피언 </a:t>
            </a:r>
            <a:r>
              <a:rPr lang="en-US" altLang="ko-KR" dirty="0"/>
              <a:t>3</a:t>
            </a:r>
            <a:r>
              <a:rPr lang="ko-KR" altLang="en-US" dirty="0"/>
              <a:t>개를 출력해주는 프로시저 생성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276886" y="1480077"/>
            <a:ext cx="652052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3215414" y="1480076"/>
            <a:ext cx="278923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3025499" y="38121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Top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366066" y="381653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2"/>
                </a:solidFill>
              </a:rPr>
              <a:t>탐켄치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 err="1">
                <a:solidFill>
                  <a:schemeClr val="accent2"/>
                </a:solidFill>
              </a:rPr>
              <a:t>카밀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 err="1">
                <a:solidFill>
                  <a:schemeClr val="accent2"/>
                </a:solidFill>
              </a:rPr>
              <a:t>피오라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6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챔피언 이름을 받아서 승률이 가장 높은 포지션</a:t>
            </a:r>
            <a:r>
              <a:rPr lang="en-US" altLang="ko-KR" dirty="0"/>
              <a:t>(lane)</a:t>
            </a:r>
            <a:r>
              <a:rPr lang="ko-KR" altLang="en-US" dirty="0"/>
              <a:t>을 출력해주는 프로시저 생성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272123" y="1480077"/>
            <a:ext cx="384309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3215414" y="1480077"/>
            <a:ext cx="278923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2958820" y="38121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</a:rPr>
              <a:t>이즈리얼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456562" y="381653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7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포지션</a:t>
            </a:r>
            <a:r>
              <a:rPr lang="en-US" altLang="ko-KR" dirty="0"/>
              <a:t>(lane)</a:t>
            </a:r>
            <a:r>
              <a:rPr lang="ko-KR" altLang="en-US" dirty="0"/>
              <a:t>을 받아서 가한 </a:t>
            </a:r>
            <a:r>
              <a:rPr lang="ko-KR" altLang="en-US" dirty="0" err="1"/>
              <a:t>데미지량이</a:t>
            </a:r>
            <a:r>
              <a:rPr lang="ko-KR" altLang="en-US" dirty="0"/>
              <a:t> 가장 높은 챔피언 </a:t>
            </a:r>
            <a:r>
              <a:rPr lang="en-US" altLang="ko-KR" dirty="0"/>
              <a:t>3</a:t>
            </a:r>
            <a:r>
              <a:rPr lang="ko-KR" altLang="en-US" dirty="0"/>
              <a:t>개를 출력 프로시저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628357" y="1480077"/>
            <a:ext cx="32093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3501068" y="1480077"/>
            <a:ext cx="427995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3096937" y="381217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366066" y="3816537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2"/>
                </a:solidFill>
              </a:rPr>
              <a:t>직스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 err="1">
                <a:solidFill>
                  <a:schemeClr val="accent2"/>
                </a:solidFill>
              </a:rPr>
              <a:t>이즈리얼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 err="1">
                <a:solidFill>
                  <a:schemeClr val="accent2"/>
                </a:solidFill>
              </a:rPr>
              <a:t>애쉬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02640" y="260794"/>
            <a:ext cx="6858000" cy="345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프로젝트 참고 자료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654849"/>
            <a:ext cx="548700" cy="3153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8</a:t>
            </a:fld>
            <a:endParaRPr lang="en" dirty="0"/>
          </a:p>
        </p:txBody>
      </p:sp>
      <p:sp>
        <p:nvSpPr>
          <p:cNvPr id="15" name="Google Shape;109;p17">
            <a:extLst>
              <a:ext uri="{FF2B5EF4-FFF2-40B4-BE49-F238E27FC236}">
                <a16:creationId xmlns:a16="http://schemas.microsoft.com/office/drawing/2014/main" id="{254C6566-52E2-4451-BD29-C9D18F06CCC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902639" y="866588"/>
            <a:ext cx="8142009" cy="390771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포지션</a:t>
            </a:r>
            <a:r>
              <a:rPr lang="en-US" altLang="ko-KR" dirty="0"/>
              <a:t>(lane)</a:t>
            </a:r>
            <a:r>
              <a:rPr lang="ko-KR" altLang="en-US" dirty="0"/>
              <a:t>을 받아서 받은 </a:t>
            </a:r>
            <a:r>
              <a:rPr lang="ko-KR" altLang="en-US" dirty="0" err="1"/>
              <a:t>데미지량이</a:t>
            </a:r>
            <a:r>
              <a:rPr lang="ko-KR" altLang="en-US" dirty="0"/>
              <a:t> 가장 높은 챔피언 </a:t>
            </a:r>
            <a:r>
              <a:rPr lang="en-US" altLang="ko-KR" dirty="0"/>
              <a:t>3</a:t>
            </a:r>
            <a:r>
              <a:rPr lang="ko-KR" altLang="en-US" dirty="0"/>
              <a:t>개를 출력 프로시저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6C4D-EE8B-447E-A548-DBCE7E07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" y="4768485"/>
            <a:ext cx="955211" cy="258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1E8F05-B52C-4F52-91DA-4157815F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39" y="1480077"/>
            <a:ext cx="5475783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EB5C6-03F9-4673-9560-9E56AAF2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87" y="1480077"/>
            <a:ext cx="1382909" cy="166834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2CCC9-5100-4B53-8E73-4FB08EE8309A}"/>
              </a:ext>
            </a:extLst>
          </p:cNvPr>
          <p:cNvSpPr txBox="1"/>
          <p:nvPr/>
        </p:nvSpPr>
        <p:spPr>
          <a:xfrm>
            <a:off x="821153" y="313093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data_solo_rank.csv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59E27-EAAA-484F-A714-87C88755B88C}"/>
              </a:ext>
            </a:extLst>
          </p:cNvPr>
          <p:cNvSpPr txBox="1"/>
          <p:nvPr/>
        </p:nvSpPr>
        <p:spPr>
          <a:xfrm>
            <a:off x="6567801" y="313093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2"/>
                </a:solidFill>
              </a:rPr>
              <a:t>info_champion.csv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F4A6BB-6DB5-4213-9B09-F381AAC9044D}"/>
              </a:ext>
            </a:extLst>
          </p:cNvPr>
          <p:cNvSpPr/>
          <p:nvPr/>
        </p:nvSpPr>
        <p:spPr>
          <a:xfrm>
            <a:off x="2628357" y="1480076"/>
            <a:ext cx="32093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67CE7-D47F-4559-A696-7392F915524F}"/>
              </a:ext>
            </a:extLst>
          </p:cNvPr>
          <p:cNvSpPr/>
          <p:nvPr/>
        </p:nvSpPr>
        <p:spPr>
          <a:xfrm>
            <a:off x="6635587" y="1480077"/>
            <a:ext cx="1382908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953D7-6647-483A-9738-80FA85552A33}"/>
              </a:ext>
            </a:extLst>
          </p:cNvPr>
          <p:cNvSpPr/>
          <p:nvPr/>
        </p:nvSpPr>
        <p:spPr>
          <a:xfrm>
            <a:off x="3929180" y="1480075"/>
            <a:ext cx="438035" cy="166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A21294D8-CF53-4FDB-8093-A9A60FDC3521}"/>
              </a:ext>
            </a:extLst>
          </p:cNvPr>
          <p:cNvSpPr/>
          <p:nvPr/>
        </p:nvSpPr>
        <p:spPr>
          <a:xfrm>
            <a:off x="4592025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Champion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CB251C0B-EB05-4E51-BA8E-445768219477}"/>
              </a:ext>
            </a:extLst>
          </p:cNvPr>
          <p:cNvSpPr/>
          <p:nvPr/>
        </p:nvSpPr>
        <p:spPr>
          <a:xfrm>
            <a:off x="3609768" y="4407651"/>
            <a:ext cx="774236" cy="4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</a:p>
          <a:p>
            <a:pPr algn="ctr"/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0210F20-46DE-4B40-9B7C-00BE29BECCA5}"/>
              </a:ext>
            </a:extLst>
          </p:cNvPr>
          <p:cNvSpPr/>
          <p:nvPr/>
        </p:nvSpPr>
        <p:spPr>
          <a:xfrm>
            <a:off x="3715389" y="3547056"/>
            <a:ext cx="1569191" cy="394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Procedure</a:t>
            </a:r>
            <a:endParaRPr lang="ko-KR" altLang="en-US" sz="1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A2E7039-F95C-42B2-B120-FA6AC406429B}"/>
              </a:ext>
            </a:extLst>
          </p:cNvPr>
          <p:cNvSpPr/>
          <p:nvPr/>
        </p:nvSpPr>
        <p:spPr>
          <a:xfrm>
            <a:off x="2204838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74F643B9-2E06-4503-BE00-6F174B143DD1}"/>
              </a:ext>
            </a:extLst>
          </p:cNvPr>
          <p:cNvSpPr/>
          <p:nvPr/>
        </p:nvSpPr>
        <p:spPr>
          <a:xfrm>
            <a:off x="6041149" y="3547056"/>
            <a:ext cx="808871" cy="3882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48D85-D415-4D4A-9BFC-C75A0F1835E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2965180" y="3741172"/>
            <a:ext cx="750209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DC8519-B792-4A7D-BF8E-25108D3C1865}"/>
              </a:ext>
            </a:extLst>
          </p:cNvPr>
          <p:cNvCxnSpPr>
            <a:cxnSpLocks/>
            <a:stCxn id="3" idx="3"/>
            <a:endCxn id="26" idx="5"/>
          </p:cNvCxnSpPr>
          <p:nvPr/>
        </p:nvCxnSpPr>
        <p:spPr>
          <a:xfrm flipV="1">
            <a:off x="5284580" y="3741172"/>
            <a:ext cx="805098" cy="3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DF0946-7A85-4777-9F2F-EA7125023760}"/>
              </a:ext>
            </a:extLst>
          </p:cNvPr>
          <p:cNvCxnSpPr>
            <a:cxnSpLocks/>
            <a:stCxn id="23" idx="1"/>
            <a:endCxn id="3" idx="2"/>
          </p:cNvCxnSpPr>
          <p:nvPr/>
        </p:nvCxnSpPr>
        <p:spPr>
          <a:xfrm rot="5400000" flipH="1" flipV="1">
            <a:off x="4015288" y="3922955"/>
            <a:ext cx="466294" cy="5030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4">
            <a:extLst>
              <a:ext uri="{FF2B5EF4-FFF2-40B4-BE49-F238E27FC236}">
                <a16:creationId xmlns:a16="http://schemas.microsoft.com/office/drawing/2014/main" id="{21D7794B-85AC-4520-9A7E-FC1BB89F1C39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rot="16200000" flipV="1">
            <a:off x="4506417" y="3934925"/>
            <a:ext cx="466294" cy="479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B1ADE3-1E37-4852-8B51-79F4835CE6FD}"/>
              </a:ext>
            </a:extLst>
          </p:cNvPr>
          <p:cNvSpPr txBox="1"/>
          <p:nvPr/>
        </p:nvSpPr>
        <p:spPr>
          <a:xfrm>
            <a:off x="3073124" y="38121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Top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A5DE1-A857-46F0-9F80-A595F3A57DD7}"/>
              </a:ext>
            </a:extLst>
          </p:cNvPr>
          <p:cNvSpPr txBox="1"/>
          <p:nvPr/>
        </p:nvSpPr>
        <p:spPr>
          <a:xfrm>
            <a:off x="5366066" y="381653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</a:rPr>
              <a:t>탐켄치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>
                <a:solidFill>
                  <a:schemeClr val="accent2"/>
                </a:solidFill>
              </a:rPr>
              <a:t>문도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 err="1">
                <a:solidFill>
                  <a:schemeClr val="accent2"/>
                </a:solidFill>
              </a:rPr>
              <a:t>트런들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0308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사용자 지정 1">
      <a:majorFont>
        <a:latin typeface="Pretendard ExtraBold"/>
        <a:ea typeface="Pretendard ExtraBold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281</Words>
  <Application>Microsoft Office PowerPoint</Application>
  <PresentationFormat>화면 슬라이드 쇼(16:9)</PresentationFormat>
  <Paragraphs>103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Pretendard Medium</vt:lpstr>
      <vt:lpstr>맑은 고딕</vt:lpstr>
      <vt:lpstr>Arial</vt:lpstr>
      <vt:lpstr>Pretendard Light</vt:lpstr>
      <vt:lpstr>Wingdings</vt:lpstr>
      <vt:lpstr>Pretendard ExtraBold</vt:lpstr>
      <vt:lpstr>Pretendard</vt:lpstr>
      <vt:lpstr>Quicksand</vt:lpstr>
      <vt:lpstr>Eleanor template</vt:lpstr>
      <vt:lpstr>PowerPoint 프레젠테이션</vt:lpstr>
      <vt:lpstr>PowerPoint 프레젠테이션</vt:lpstr>
      <vt:lpstr>프로젝트 참고 자료</vt:lpstr>
      <vt:lpstr>프로젝트 참고 자료</vt:lpstr>
      <vt:lpstr>프로젝트 참고 자료</vt:lpstr>
      <vt:lpstr>프로젝트 참고 자료</vt:lpstr>
      <vt:lpstr>프로젝트 참고 자료</vt:lpstr>
      <vt:lpstr>프로젝트 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Dherald-Design</dc:creator>
  <cp:lastModifiedBy>MSK</cp:lastModifiedBy>
  <cp:revision>19</cp:revision>
  <dcterms:modified xsi:type="dcterms:W3CDTF">2021-09-08T06:53:37Z</dcterms:modified>
</cp:coreProperties>
</file>