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9" r:id="rId2"/>
  </p:sldMasterIdLst>
  <p:sldIdLst>
    <p:sldId id="295" r:id="rId3"/>
    <p:sldId id="297" r:id="rId4"/>
    <p:sldId id="278" r:id="rId5"/>
    <p:sldId id="296" r:id="rId6"/>
    <p:sldId id="260" r:id="rId7"/>
    <p:sldId id="272" r:id="rId8"/>
    <p:sldId id="305" r:id="rId9"/>
    <p:sldId id="277" r:id="rId10"/>
    <p:sldId id="306" r:id="rId11"/>
    <p:sldId id="273" r:id="rId12"/>
    <p:sldId id="304" r:id="rId13"/>
    <p:sldId id="275" r:id="rId14"/>
    <p:sldId id="303" r:id="rId15"/>
    <p:sldId id="274" r:id="rId16"/>
    <p:sldId id="307" r:id="rId17"/>
    <p:sldId id="276" r:id="rId18"/>
    <p:sldId id="301" r:id="rId19"/>
    <p:sldId id="294" r:id="rId20"/>
    <p:sldId id="302" r:id="rId21"/>
    <p:sldId id="258" r:id="rId22"/>
    <p:sldId id="268" r:id="rId23"/>
    <p:sldId id="279" r:id="rId24"/>
    <p:sldId id="285" r:id="rId25"/>
    <p:sldId id="280" r:id="rId26"/>
    <p:sldId id="284" r:id="rId27"/>
    <p:sldId id="286" r:id="rId28"/>
    <p:sldId id="281" r:id="rId29"/>
    <p:sldId id="287" r:id="rId30"/>
    <p:sldId id="282" r:id="rId31"/>
    <p:sldId id="288" r:id="rId32"/>
    <p:sldId id="289" r:id="rId33"/>
    <p:sldId id="290" r:id="rId34"/>
    <p:sldId id="291" r:id="rId35"/>
    <p:sldId id="292" r:id="rId36"/>
    <p:sldId id="293" r:id="rId37"/>
    <p:sldId id="337" r:id="rId38"/>
    <p:sldId id="338" r:id="rId39"/>
    <p:sldId id="339" r:id="rId40"/>
    <p:sldId id="299" r:id="rId41"/>
    <p:sldId id="300" r:id="rId42"/>
    <p:sldId id="298" r:id="rId43"/>
    <p:sldId id="267" r:id="rId44"/>
  </p:sldIdLst>
  <p:sldSz cx="12192000" cy="6858000"/>
  <p:notesSz cx="6858000" cy="9144000"/>
  <p:embeddedFontLst>
    <p:embeddedFont>
      <p:font typeface="나눔스퀘어" panose="020B0600000101010101" pitchFamily="50" charset="-127"/>
      <p:regular r:id="rId45"/>
    </p:embeddedFont>
    <p:embeddedFont>
      <p:font typeface="나눔스퀘어 Bold" panose="020B0600000101010101" pitchFamily="50" charset="-127"/>
      <p:bold r:id="rId46"/>
    </p:embeddedFont>
    <p:embeddedFont>
      <p:font typeface="나눔스퀘어 ExtraBold" panose="020B0600000101010101" pitchFamily="50" charset="-127"/>
      <p:bold r:id="rId4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0070C0"/>
    <a:srgbClr val="CD4837"/>
    <a:srgbClr val="DA796C"/>
    <a:srgbClr val="BDC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5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2" y="8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font" Target="fonts/font3.fntdata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139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9799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738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443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C1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783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C1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 userDrawn="1"/>
        </p:nvSpPr>
        <p:spPr>
          <a:xfrm>
            <a:off x="319314" y="355601"/>
            <a:ext cx="11553372" cy="616856"/>
          </a:xfrm>
          <a:prstGeom prst="roundRect">
            <a:avLst>
              <a:gd name="adj" fmla="val 1469"/>
            </a:avLst>
          </a:prstGeom>
          <a:solidFill>
            <a:srgbClr val="EE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319314" y="537029"/>
            <a:ext cx="11553372" cy="57839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45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5898516" y="2835363"/>
            <a:ext cx="394968" cy="72000"/>
            <a:chOff x="561638" y="1064986"/>
            <a:chExt cx="394968" cy="72000"/>
          </a:xfrm>
        </p:grpSpPr>
        <p:sp>
          <p:nvSpPr>
            <p:cNvPr id="14" name="타원 13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5" name="타원 14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6" name="타원 15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595360" y="5519593"/>
            <a:ext cx="2696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박태민 이민우 이성호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한정원 설윤희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조병욱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64784" y="2891051"/>
            <a:ext cx="3262432" cy="131696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6600" b="1" dirty="0" err="1">
                <a:solidFill>
                  <a:srgbClr val="0070C0"/>
                </a:solidFill>
                <a:latin typeface="+mj-ea"/>
                <a:ea typeface="+mj-ea"/>
              </a:rPr>
              <a:t>합격하조</a:t>
            </a:r>
            <a:endParaRPr lang="ko-KR" altLang="en-US" sz="66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36858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3580D578-96CB-4C27-905A-E46456D237F1}"/>
              </a:ext>
            </a:extLst>
          </p:cNvPr>
          <p:cNvCxnSpPr>
            <a:cxnSpLocks/>
          </p:cNvCxnSpPr>
          <p:nvPr/>
        </p:nvCxnSpPr>
        <p:spPr>
          <a:xfrm>
            <a:off x="7054555" y="5547457"/>
            <a:ext cx="82416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49943" y="629558"/>
            <a:ext cx="21675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4. </a:t>
            </a:r>
            <a:r>
              <a:rPr lang="ko-KR" altLang="en-US" sz="2000" b="1" dirty="0"/>
              <a:t>커뮤니티 구조도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24" name="TextBox 23"/>
          <p:cNvSpPr txBox="1"/>
          <p:nvPr/>
        </p:nvSpPr>
        <p:spPr>
          <a:xfrm>
            <a:off x="9037793" y="609794"/>
            <a:ext cx="5609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195010-14CE-4ED4-A2E4-0C4D8E94CA32}"/>
              </a:ext>
            </a:extLst>
          </p:cNvPr>
          <p:cNvSpPr txBox="1"/>
          <p:nvPr/>
        </p:nvSpPr>
        <p:spPr>
          <a:xfrm>
            <a:off x="6716010" y="2976115"/>
            <a:ext cx="184730" cy="131696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</a:pPr>
            <a:endParaRPr lang="ko-KR" altLang="en-US" sz="66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13" name="正方形/長方形 5">
            <a:extLst>
              <a:ext uri="{FF2B5EF4-FFF2-40B4-BE49-F238E27FC236}">
                <a16:creationId xmlns:a16="http://schemas.microsoft.com/office/drawing/2014/main" id="{2DFA609A-E809-4BBD-AC5E-975DB9BF8046}"/>
              </a:ext>
            </a:extLst>
          </p:cNvPr>
          <p:cNvSpPr/>
          <p:nvPr/>
        </p:nvSpPr>
        <p:spPr>
          <a:xfrm>
            <a:off x="1062748" y="1122250"/>
            <a:ext cx="10131730" cy="48281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kumimoji="1" lang="ja-JP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AF37497-ADC0-46BD-AEFA-82C7B666CA7A}"/>
              </a:ext>
            </a:extLst>
          </p:cNvPr>
          <p:cNvSpPr/>
          <p:nvPr/>
        </p:nvSpPr>
        <p:spPr>
          <a:xfrm>
            <a:off x="4517545" y="1536267"/>
            <a:ext cx="1567298" cy="478465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게시글 검색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A6E3FD5-FD0C-4288-810B-249C4BB56901}"/>
              </a:ext>
            </a:extLst>
          </p:cNvPr>
          <p:cNvSpPr/>
          <p:nvPr/>
        </p:nvSpPr>
        <p:spPr>
          <a:xfrm>
            <a:off x="1560835" y="2906957"/>
            <a:ext cx="1784115" cy="938204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기능사</a:t>
            </a:r>
            <a:r>
              <a:rPr lang="en-US" altLang="ko-KR" sz="1400" b="1" dirty="0">
                <a:solidFill>
                  <a:schemeClr val="tx1"/>
                </a:solidFill>
              </a:rPr>
              <a:t>,</a:t>
            </a:r>
            <a:r>
              <a:rPr lang="ko-KR" altLang="en-US" sz="1400" b="1" dirty="0">
                <a:solidFill>
                  <a:schemeClr val="tx1"/>
                </a:solidFill>
              </a:rPr>
              <a:t>기사</a:t>
            </a:r>
            <a:r>
              <a:rPr lang="en-US" altLang="ko-KR" sz="1400" b="1" dirty="0">
                <a:solidFill>
                  <a:schemeClr val="tx1"/>
                </a:solidFill>
              </a:rPr>
              <a:t>,</a:t>
            </a:r>
            <a:r>
              <a:rPr lang="ko-KR" altLang="en-US" sz="1400" b="1" dirty="0">
                <a:solidFill>
                  <a:schemeClr val="tx1"/>
                </a:solidFill>
              </a:rPr>
              <a:t>산업기사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커뮤니티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16609D6-8B79-4823-A72D-1283A3C3AA98}"/>
              </a:ext>
            </a:extLst>
          </p:cNvPr>
          <p:cNvSpPr/>
          <p:nvPr/>
        </p:nvSpPr>
        <p:spPr>
          <a:xfrm>
            <a:off x="4511214" y="5255045"/>
            <a:ext cx="1495747" cy="473632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게시글 쓰기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5DA0003-21F0-4018-B1E1-6910E4761A16}"/>
              </a:ext>
            </a:extLst>
          </p:cNvPr>
          <p:cNvSpPr/>
          <p:nvPr/>
        </p:nvSpPr>
        <p:spPr>
          <a:xfrm>
            <a:off x="4511214" y="3436023"/>
            <a:ext cx="1530286" cy="478465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회원글</a:t>
            </a:r>
            <a:r>
              <a:rPr lang="ko-KR" altLang="en-US" b="1" dirty="0">
                <a:solidFill>
                  <a:schemeClr val="tx1"/>
                </a:solidFill>
              </a:rPr>
              <a:t> 게시판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35CE211-AC13-4CA6-BEB1-107ACCE5E969}"/>
              </a:ext>
            </a:extLst>
          </p:cNvPr>
          <p:cNvCxnSpPr>
            <a:cxnSpLocks/>
          </p:cNvCxnSpPr>
          <p:nvPr/>
        </p:nvCxnSpPr>
        <p:spPr>
          <a:xfrm>
            <a:off x="3938757" y="1711219"/>
            <a:ext cx="18606" cy="37991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16A65D5-0936-449A-B9EC-9529DA0832F9}"/>
              </a:ext>
            </a:extLst>
          </p:cNvPr>
          <p:cNvCxnSpPr>
            <a:cxnSpLocks/>
          </p:cNvCxnSpPr>
          <p:nvPr/>
        </p:nvCxnSpPr>
        <p:spPr>
          <a:xfrm>
            <a:off x="3365270" y="3461123"/>
            <a:ext cx="57595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16A073C-F8D2-4013-A8FC-6395C3F27D63}"/>
              </a:ext>
            </a:extLst>
          </p:cNvPr>
          <p:cNvCxnSpPr>
            <a:cxnSpLocks/>
          </p:cNvCxnSpPr>
          <p:nvPr/>
        </p:nvCxnSpPr>
        <p:spPr>
          <a:xfrm>
            <a:off x="3920906" y="1724971"/>
            <a:ext cx="57595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B1BD9D06-6E03-4A7A-9242-5ABC67C6A162}"/>
              </a:ext>
            </a:extLst>
          </p:cNvPr>
          <p:cNvCxnSpPr>
            <a:cxnSpLocks/>
          </p:cNvCxnSpPr>
          <p:nvPr/>
        </p:nvCxnSpPr>
        <p:spPr>
          <a:xfrm>
            <a:off x="3931539" y="3689977"/>
            <a:ext cx="57595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56135469-5D95-4D52-8D0A-71536B47799C}"/>
              </a:ext>
            </a:extLst>
          </p:cNvPr>
          <p:cNvCxnSpPr>
            <a:cxnSpLocks/>
          </p:cNvCxnSpPr>
          <p:nvPr/>
        </p:nvCxnSpPr>
        <p:spPr>
          <a:xfrm>
            <a:off x="3957363" y="5508804"/>
            <a:ext cx="57595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2A4567F-20F1-41A0-91CF-A09D819B3711}"/>
              </a:ext>
            </a:extLst>
          </p:cNvPr>
          <p:cNvCxnSpPr>
            <a:cxnSpLocks/>
          </p:cNvCxnSpPr>
          <p:nvPr/>
        </p:nvCxnSpPr>
        <p:spPr>
          <a:xfrm>
            <a:off x="6084843" y="1770903"/>
            <a:ext cx="57595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BDB48A7-2B2E-4C90-9639-8F5781E78407}"/>
              </a:ext>
            </a:extLst>
          </p:cNvPr>
          <p:cNvSpPr/>
          <p:nvPr/>
        </p:nvSpPr>
        <p:spPr>
          <a:xfrm>
            <a:off x="6573605" y="1448771"/>
            <a:ext cx="1218244" cy="669852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카테고리 검색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7162E8B-AA4D-4F29-8BD8-3844AA53D6C0}"/>
              </a:ext>
            </a:extLst>
          </p:cNvPr>
          <p:cNvCxnSpPr>
            <a:cxnSpLocks/>
          </p:cNvCxnSpPr>
          <p:nvPr/>
        </p:nvCxnSpPr>
        <p:spPr>
          <a:xfrm>
            <a:off x="7791849" y="1783697"/>
            <a:ext cx="152640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398CE5D-D057-4771-B729-F6CF10122268}"/>
              </a:ext>
            </a:extLst>
          </p:cNvPr>
          <p:cNvCxnSpPr>
            <a:cxnSpLocks/>
          </p:cNvCxnSpPr>
          <p:nvPr/>
        </p:nvCxnSpPr>
        <p:spPr>
          <a:xfrm>
            <a:off x="7178660" y="2138871"/>
            <a:ext cx="4067" cy="21092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1DE867E-AD53-4FB9-94DF-0CA1C97587C4}"/>
              </a:ext>
            </a:extLst>
          </p:cNvPr>
          <p:cNvCxnSpPr>
            <a:cxnSpLocks/>
          </p:cNvCxnSpPr>
          <p:nvPr/>
        </p:nvCxnSpPr>
        <p:spPr>
          <a:xfrm flipV="1">
            <a:off x="5448041" y="2326090"/>
            <a:ext cx="3298769" cy="10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D3D0DB8-318F-41D4-B132-47DC73FA4B8F}"/>
              </a:ext>
            </a:extLst>
          </p:cNvPr>
          <p:cNvCxnSpPr>
            <a:cxnSpLocks/>
          </p:cNvCxnSpPr>
          <p:nvPr/>
        </p:nvCxnSpPr>
        <p:spPr>
          <a:xfrm>
            <a:off x="5458674" y="2342036"/>
            <a:ext cx="4067" cy="21092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234F27DC-41A0-4D48-B7D4-BD994816A08F}"/>
              </a:ext>
            </a:extLst>
          </p:cNvPr>
          <p:cNvCxnSpPr>
            <a:cxnSpLocks/>
          </p:cNvCxnSpPr>
          <p:nvPr/>
        </p:nvCxnSpPr>
        <p:spPr>
          <a:xfrm>
            <a:off x="6466752" y="2335342"/>
            <a:ext cx="4067" cy="21092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BFEF296-8DAB-4DC3-B09C-EC07939054A7}"/>
              </a:ext>
            </a:extLst>
          </p:cNvPr>
          <p:cNvCxnSpPr>
            <a:cxnSpLocks/>
          </p:cNvCxnSpPr>
          <p:nvPr/>
        </p:nvCxnSpPr>
        <p:spPr>
          <a:xfrm>
            <a:off x="7703675" y="2338885"/>
            <a:ext cx="4067" cy="21092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987C907-081F-4112-9CAF-850A68FD6DFA}"/>
              </a:ext>
            </a:extLst>
          </p:cNvPr>
          <p:cNvCxnSpPr>
            <a:cxnSpLocks/>
          </p:cNvCxnSpPr>
          <p:nvPr/>
        </p:nvCxnSpPr>
        <p:spPr>
          <a:xfrm>
            <a:off x="8724418" y="2338883"/>
            <a:ext cx="4067" cy="21092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B31009F-FBD3-4934-B1A4-E8C49492AC55}"/>
              </a:ext>
            </a:extLst>
          </p:cNvPr>
          <p:cNvSpPr/>
          <p:nvPr/>
        </p:nvSpPr>
        <p:spPr>
          <a:xfrm>
            <a:off x="8312542" y="2541329"/>
            <a:ext cx="739835" cy="318038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공부팁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3F85E41-1A50-42BD-8310-2FB3D26BC927}"/>
              </a:ext>
            </a:extLst>
          </p:cNvPr>
          <p:cNvSpPr/>
          <p:nvPr/>
        </p:nvSpPr>
        <p:spPr>
          <a:xfrm>
            <a:off x="4809675" y="2546842"/>
            <a:ext cx="1160018" cy="335862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무료인강추천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0F7BEAB-53D4-4CC9-B29F-A5620E247286}"/>
              </a:ext>
            </a:extLst>
          </p:cNvPr>
          <p:cNvSpPr/>
          <p:nvPr/>
        </p:nvSpPr>
        <p:spPr>
          <a:xfrm>
            <a:off x="6128613" y="2548468"/>
            <a:ext cx="839265" cy="342151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합격후기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99B7AC7-A61B-4291-92EB-07B2CCA303A4}"/>
              </a:ext>
            </a:extLst>
          </p:cNvPr>
          <p:cNvSpPr/>
          <p:nvPr/>
        </p:nvSpPr>
        <p:spPr>
          <a:xfrm>
            <a:off x="7246834" y="2543002"/>
            <a:ext cx="927288" cy="328975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수강후기</a:t>
            </a: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39F061CA-115C-4A38-8166-3CFC825AD690}"/>
              </a:ext>
            </a:extLst>
          </p:cNvPr>
          <p:cNvCxnSpPr>
            <a:cxnSpLocks/>
          </p:cNvCxnSpPr>
          <p:nvPr/>
        </p:nvCxnSpPr>
        <p:spPr>
          <a:xfrm>
            <a:off x="9318254" y="1460202"/>
            <a:ext cx="0" cy="13991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5EEB9C5-FC42-46B4-9304-E538196127E6}"/>
              </a:ext>
            </a:extLst>
          </p:cNvPr>
          <p:cNvCxnSpPr>
            <a:cxnSpLocks/>
          </p:cNvCxnSpPr>
          <p:nvPr/>
        </p:nvCxnSpPr>
        <p:spPr>
          <a:xfrm>
            <a:off x="9310738" y="1460202"/>
            <a:ext cx="39678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54A7556-665B-403F-BFA0-7303D2D85D2A}"/>
              </a:ext>
            </a:extLst>
          </p:cNvPr>
          <p:cNvCxnSpPr>
            <a:cxnSpLocks/>
          </p:cNvCxnSpPr>
          <p:nvPr/>
        </p:nvCxnSpPr>
        <p:spPr>
          <a:xfrm>
            <a:off x="9321879" y="2151349"/>
            <a:ext cx="39678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E57D7005-0006-41CE-8A7B-B7C707F22505}"/>
              </a:ext>
            </a:extLst>
          </p:cNvPr>
          <p:cNvCxnSpPr>
            <a:cxnSpLocks/>
          </p:cNvCxnSpPr>
          <p:nvPr/>
        </p:nvCxnSpPr>
        <p:spPr>
          <a:xfrm>
            <a:off x="9318254" y="2855492"/>
            <a:ext cx="39678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7EE2C4B-0C07-4AFF-9DB4-37A91E13CF33}"/>
              </a:ext>
            </a:extLst>
          </p:cNvPr>
          <p:cNvSpPr/>
          <p:nvPr/>
        </p:nvSpPr>
        <p:spPr>
          <a:xfrm>
            <a:off x="9707526" y="1286052"/>
            <a:ext cx="839265" cy="342151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08A3044-DD39-4F00-90A7-2300D4DBA19F}"/>
              </a:ext>
            </a:extLst>
          </p:cNvPr>
          <p:cNvSpPr/>
          <p:nvPr/>
        </p:nvSpPr>
        <p:spPr>
          <a:xfrm>
            <a:off x="9714239" y="1989715"/>
            <a:ext cx="839265" cy="342151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1E48733-4184-45A8-86E2-FEA70EEC07E3}"/>
              </a:ext>
            </a:extLst>
          </p:cNvPr>
          <p:cNvSpPr/>
          <p:nvPr/>
        </p:nvSpPr>
        <p:spPr>
          <a:xfrm>
            <a:off x="9707525" y="2690723"/>
            <a:ext cx="839265" cy="342151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내용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7418F80A-BB09-46B1-844D-DD803FE11276}"/>
              </a:ext>
            </a:extLst>
          </p:cNvPr>
          <p:cNvCxnSpPr>
            <a:cxnSpLocks/>
          </p:cNvCxnSpPr>
          <p:nvPr/>
        </p:nvCxnSpPr>
        <p:spPr>
          <a:xfrm>
            <a:off x="6012661" y="5491861"/>
            <a:ext cx="95521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F322CF4B-093C-46E9-A6CD-708F4ED71A02}"/>
              </a:ext>
            </a:extLst>
          </p:cNvPr>
          <p:cNvCxnSpPr>
            <a:cxnSpLocks/>
          </p:cNvCxnSpPr>
          <p:nvPr/>
        </p:nvCxnSpPr>
        <p:spPr>
          <a:xfrm>
            <a:off x="6947197" y="4306192"/>
            <a:ext cx="10048" cy="14224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46005E9C-FAA9-48C5-857D-CDD40D5C69D9}"/>
              </a:ext>
            </a:extLst>
          </p:cNvPr>
          <p:cNvCxnSpPr>
            <a:cxnSpLocks/>
          </p:cNvCxnSpPr>
          <p:nvPr/>
        </p:nvCxnSpPr>
        <p:spPr>
          <a:xfrm>
            <a:off x="6958856" y="4316825"/>
            <a:ext cx="42013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295C67E-5AB1-43A5-8CF5-2A0041C2106D}"/>
              </a:ext>
            </a:extLst>
          </p:cNvPr>
          <p:cNvSpPr/>
          <p:nvPr/>
        </p:nvSpPr>
        <p:spPr>
          <a:xfrm>
            <a:off x="7357062" y="4118082"/>
            <a:ext cx="1138353" cy="428393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글 작성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6A9F0AD-17B7-4BC9-AC73-40642347787E}"/>
              </a:ext>
            </a:extLst>
          </p:cNvPr>
          <p:cNvSpPr/>
          <p:nvPr/>
        </p:nvSpPr>
        <p:spPr>
          <a:xfrm>
            <a:off x="7357062" y="4726772"/>
            <a:ext cx="1138353" cy="428393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글 수정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E792F1D-A179-44AF-BC2F-FD76BA5E31ED}"/>
              </a:ext>
            </a:extLst>
          </p:cNvPr>
          <p:cNvSpPr/>
          <p:nvPr/>
        </p:nvSpPr>
        <p:spPr>
          <a:xfrm>
            <a:off x="7357061" y="5350947"/>
            <a:ext cx="1138353" cy="428393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글 삭제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DABF6430-7040-426F-9EB8-D7E83296F3CF}"/>
              </a:ext>
            </a:extLst>
          </p:cNvPr>
          <p:cNvCxnSpPr>
            <a:cxnSpLocks/>
          </p:cNvCxnSpPr>
          <p:nvPr/>
        </p:nvCxnSpPr>
        <p:spPr>
          <a:xfrm>
            <a:off x="6958856" y="4994130"/>
            <a:ext cx="42013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A6F6A3E7-5CC5-46AD-A35F-5624F6D9055A}"/>
              </a:ext>
            </a:extLst>
          </p:cNvPr>
          <p:cNvCxnSpPr>
            <a:cxnSpLocks/>
          </p:cNvCxnSpPr>
          <p:nvPr/>
        </p:nvCxnSpPr>
        <p:spPr>
          <a:xfrm>
            <a:off x="6947197" y="5728677"/>
            <a:ext cx="42013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360733B2-F7B4-4FAE-898C-B4B8C5655B59}"/>
              </a:ext>
            </a:extLst>
          </p:cNvPr>
          <p:cNvCxnSpPr>
            <a:cxnSpLocks/>
          </p:cNvCxnSpPr>
          <p:nvPr/>
        </p:nvCxnSpPr>
        <p:spPr>
          <a:xfrm>
            <a:off x="6050260" y="3684258"/>
            <a:ext cx="95521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5097A46-F135-4ADE-9119-73722D0A5A43}"/>
              </a:ext>
            </a:extLst>
          </p:cNvPr>
          <p:cNvSpPr/>
          <p:nvPr/>
        </p:nvSpPr>
        <p:spPr>
          <a:xfrm>
            <a:off x="6967878" y="3234499"/>
            <a:ext cx="1519402" cy="702364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번호</a:t>
            </a:r>
            <a:r>
              <a:rPr lang="en-US" altLang="ko-KR" sz="1400" b="1" dirty="0">
                <a:solidFill>
                  <a:schemeClr val="tx1"/>
                </a:solidFill>
              </a:rPr>
              <a:t>,</a:t>
            </a:r>
            <a:r>
              <a:rPr lang="ko-KR" altLang="en-US" sz="1400" b="1" dirty="0">
                <a:solidFill>
                  <a:schemeClr val="tx1"/>
                </a:solidFill>
              </a:rPr>
              <a:t>제목</a:t>
            </a:r>
            <a:r>
              <a:rPr lang="en-US" altLang="ko-KR" sz="1400" b="1" dirty="0">
                <a:solidFill>
                  <a:schemeClr val="tx1"/>
                </a:solidFill>
              </a:rPr>
              <a:t>,</a:t>
            </a:r>
            <a:r>
              <a:rPr lang="ko-KR" altLang="en-US" sz="1400" b="1" dirty="0">
                <a:solidFill>
                  <a:schemeClr val="tx1"/>
                </a:solidFill>
              </a:rPr>
              <a:t>작성자</a:t>
            </a:r>
            <a:r>
              <a:rPr lang="en-US" altLang="ko-KR" sz="1400" b="1" dirty="0">
                <a:solidFill>
                  <a:schemeClr val="tx1"/>
                </a:solidFill>
              </a:rPr>
              <a:t>,</a:t>
            </a:r>
            <a:r>
              <a:rPr lang="ko-KR" altLang="en-US" sz="1400" b="1" dirty="0">
                <a:solidFill>
                  <a:schemeClr val="tx1"/>
                </a:solidFill>
              </a:rPr>
              <a:t>게시일</a:t>
            </a:r>
            <a:r>
              <a:rPr lang="en-US" altLang="ko-KR" sz="1400" b="1" dirty="0">
                <a:solidFill>
                  <a:schemeClr val="tx1"/>
                </a:solidFill>
              </a:rPr>
              <a:t>,</a:t>
            </a:r>
            <a:r>
              <a:rPr lang="ko-KR" altLang="en-US" sz="1400" b="1" dirty="0">
                <a:solidFill>
                  <a:schemeClr val="tx1"/>
                </a:solidFill>
              </a:rPr>
              <a:t>조회수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7F346630-E420-4156-A2E3-39F18A7D4B5F}"/>
              </a:ext>
            </a:extLst>
          </p:cNvPr>
          <p:cNvCxnSpPr>
            <a:cxnSpLocks/>
          </p:cNvCxnSpPr>
          <p:nvPr/>
        </p:nvCxnSpPr>
        <p:spPr>
          <a:xfrm>
            <a:off x="8473753" y="3572950"/>
            <a:ext cx="39678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C70C5B8-699B-45B7-B478-ADEB051D4D2D}"/>
              </a:ext>
            </a:extLst>
          </p:cNvPr>
          <p:cNvSpPr/>
          <p:nvPr/>
        </p:nvSpPr>
        <p:spPr>
          <a:xfrm>
            <a:off x="8764559" y="3268331"/>
            <a:ext cx="1201239" cy="544763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댓글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삭제 수정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752344F-BA86-449E-A22F-3E11FAD2769E}"/>
              </a:ext>
            </a:extLst>
          </p:cNvPr>
          <p:cNvSpPr txBox="1"/>
          <p:nvPr/>
        </p:nvSpPr>
        <p:spPr>
          <a:xfrm>
            <a:off x="7005873" y="609794"/>
            <a:ext cx="60039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1200" b="1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E03A2AD-7BCB-4476-9E34-766B14A6E26C}"/>
              </a:ext>
            </a:extLst>
          </p:cNvPr>
          <p:cNvSpPr txBox="1"/>
          <p:nvPr/>
        </p:nvSpPr>
        <p:spPr>
          <a:xfrm>
            <a:off x="7850495" y="557479"/>
            <a:ext cx="98616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2531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4. </a:t>
            </a:r>
            <a:r>
              <a:rPr lang="ko-KR" altLang="en-US" sz="2000" b="1" dirty="0"/>
              <a:t>커뮤니티 클래스다이어그램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24" name="TextBox 23"/>
          <p:cNvSpPr txBox="1"/>
          <p:nvPr/>
        </p:nvSpPr>
        <p:spPr>
          <a:xfrm>
            <a:off x="9037793" y="609794"/>
            <a:ext cx="5609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195010-14CE-4ED4-A2E4-0C4D8E94CA32}"/>
              </a:ext>
            </a:extLst>
          </p:cNvPr>
          <p:cNvSpPr txBox="1"/>
          <p:nvPr/>
        </p:nvSpPr>
        <p:spPr>
          <a:xfrm>
            <a:off x="6716010" y="2559555"/>
            <a:ext cx="184730" cy="131696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</a:pPr>
            <a:endParaRPr lang="ko-KR" altLang="en-US" sz="66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598FC3-7383-4D20-A040-6D0C4FB48045}"/>
              </a:ext>
            </a:extLst>
          </p:cNvPr>
          <p:cNvSpPr txBox="1"/>
          <p:nvPr/>
        </p:nvSpPr>
        <p:spPr>
          <a:xfrm>
            <a:off x="7005873" y="609794"/>
            <a:ext cx="60039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1200" b="1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CBAFCD1-07D7-4FA3-B553-676847792EF0}"/>
              </a:ext>
            </a:extLst>
          </p:cNvPr>
          <p:cNvSpPr txBox="1"/>
          <p:nvPr/>
        </p:nvSpPr>
        <p:spPr>
          <a:xfrm>
            <a:off x="7850495" y="557479"/>
            <a:ext cx="98616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3467" y="1811867"/>
            <a:ext cx="5215466" cy="3040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06066" y="1708665"/>
            <a:ext cx="5520266" cy="3277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7866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3580D578-96CB-4C27-905A-E46456D237F1}"/>
              </a:ext>
            </a:extLst>
          </p:cNvPr>
          <p:cNvCxnSpPr>
            <a:cxnSpLocks/>
          </p:cNvCxnSpPr>
          <p:nvPr/>
        </p:nvCxnSpPr>
        <p:spPr>
          <a:xfrm>
            <a:off x="7054555" y="5547457"/>
            <a:ext cx="82416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49943" y="629558"/>
            <a:ext cx="1699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5. </a:t>
            </a:r>
            <a:r>
              <a:rPr lang="ko-KR" altLang="en-US" sz="2000" b="1" dirty="0"/>
              <a:t>장터 구조도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24" name="TextBox 23"/>
          <p:cNvSpPr txBox="1"/>
          <p:nvPr/>
        </p:nvSpPr>
        <p:spPr>
          <a:xfrm>
            <a:off x="9037793" y="609794"/>
            <a:ext cx="5609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195010-14CE-4ED4-A2E4-0C4D8E94CA32}"/>
              </a:ext>
            </a:extLst>
          </p:cNvPr>
          <p:cNvSpPr txBox="1"/>
          <p:nvPr/>
        </p:nvSpPr>
        <p:spPr>
          <a:xfrm>
            <a:off x="6716010" y="2976115"/>
            <a:ext cx="184730" cy="131696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</a:pPr>
            <a:endParaRPr lang="ko-KR" altLang="en-US" sz="66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13" name="正方形/長方形 5">
            <a:extLst>
              <a:ext uri="{FF2B5EF4-FFF2-40B4-BE49-F238E27FC236}">
                <a16:creationId xmlns:a16="http://schemas.microsoft.com/office/drawing/2014/main" id="{2DFA609A-E809-4BBD-AC5E-975DB9BF8046}"/>
              </a:ext>
            </a:extLst>
          </p:cNvPr>
          <p:cNvSpPr/>
          <p:nvPr/>
        </p:nvSpPr>
        <p:spPr>
          <a:xfrm>
            <a:off x="1062748" y="1122250"/>
            <a:ext cx="10131730" cy="48281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kumimoji="1" lang="ja-JP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AF37497-ADC0-46BD-AEFA-82C7B666CA7A}"/>
              </a:ext>
            </a:extLst>
          </p:cNvPr>
          <p:cNvSpPr/>
          <p:nvPr/>
        </p:nvSpPr>
        <p:spPr>
          <a:xfrm>
            <a:off x="4517545" y="1536267"/>
            <a:ext cx="1567298" cy="478465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게시글 검색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A6E3FD5-FD0C-4288-810B-249C4BB56901}"/>
              </a:ext>
            </a:extLst>
          </p:cNvPr>
          <p:cNvSpPr/>
          <p:nvPr/>
        </p:nvSpPr>
        <p:spPr>
          <a:xfrm>
            <a:off x="1560835" y="2906957"/>
            <a:ext cx="1784115" cy="938204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삽니다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</a:rPr>
              <a:t>팝니다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장터 게시판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16609D6-8B79-4823-A72D-1283A3C3AA98}"/>
              </a:ext>
            </a:extLst>
          </p:cNvPr>
          <p:cNvSpPr/>
          <p:nvPr/>
        </p:nvSpPr>
        <p:spPr>
          <a:xfrm>
            <a:off x="4511214" y="5255045"/>
            <a:ext cx="1495747" cy="473632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게시글 쓰기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5DA0003-21F0-4018-B1E1-6910E4761A16}"/>
              </a:ext>
            </a:extLst>
          </p:cNvPr>
          <p:cNvSpPr/>
          <p:nvPr/>
        </p:nvSpPr>
        <p:spPr>
          <a:xfrm>
            <a:off x="4511214" y="3436023"/>
            <a:ext cx="1530286" cy="478465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회원글</a:t>
            </a:r>
            <a:r>
              <a:rPr lang="ko-KR" altLang="en-US" b="1" dirty="0">
                <a:solidFill>
                  <a:schemeClr val="tx1"/>
                </a:solidFill>
              </a:rPr>
              <a:t> 게시판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35CE211-AC13-4CA6-BEB1-107ACCE5E969}"/>
              </a:ext>
            </a:extLst>
          </p:cNvPr>
          <p:cNvCxnSpPr>
            <a:cxnSpLocks/>
          </p:cNvCxnSpPr>
          <p:nvPr/>
        </p:nvCxnSpPr>
        <p:spPr>
          <a:xfrm>
            <a:off x="3938757" y="1711219"/>
            <a:ext cx="18606" cy="37991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16A65D5-0936-449A-B9EC-9529DA0832F9}"/>
              </a:ext>
            </a:extLst>
          </p:cNvPr>
          <p:cNvCxnSpPr>
            <a:cxnSpLocks/>
          </p:cNvCxnSpPr>
          <p:nvPr/>
        </p:nvCxnSpPr>
        <p:spPr>
          <a:xfrm>
            <a:off x="3365270" y="3461123"/>
            <a:ext cx="57595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16A073C-F8D2-4013-A8FC-6395C3F27D63}"/>
              </a:ext>
            </a:extLst>
          </p:cNvPr>
          <p:cNvCxnSpPr>
            <a:cxnSpLocks/>
          </p:cNvCxnSpPr>
          <p:nvPr/>
        </p:nvCxnSpPr>
        <p:spPr>
          <a:xfrm>
            <a:off x="3931066" y="1714811"/>
            <a:ext cx="57595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B1BD9D06-6E03-4A7A-9242-5ABC67C6A162}"/>
              </a:ext>
            </a:extLst>
          </p:cNvPr>
          <p:cNvCxnSpPr>
            <a:cxnSpLocks/>
          </p:cNvCxnSpPr>
          <p:nvPr/>
        </p:nvCxnSpPr>
        <p:spPr>
          <a:xfrm>
            <a:off x="3931539" y="3689977"/>
            <a:ext cx="57595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56135469-5D95-4D52-8D0A-71536B47799C}"/>
              </a:ext>
            </a:extLst>
          </p:cNvPr>
          <p:cNvCxnSpPr>
            <a:cxnSpLocks/>
          </p:cNvCxnSpPr>
          <p:nvPr/>
        </p:nvCxnSpPr>
        <p:spPr>
          <a:xfrm>
            <a:off x="3957363" y="5508804"/>
            <a:ext cx="57595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2A4567F-20F1-41A0-91CF-A09D819B3711}"/>
              </a:ext>
            </a:extLst>
          </p:cNvPr>
          <p:cNvCxnSpPr>
            <a:cxnSpLocks/>
          </p:cNvCxnSpPr>
          <p:nvPr/>
        </p:nvCxnSpPr>
        <p:spPr>
          <a:xfrm>
            <a:off x="6084843" y="1770903"/>
            <a:ext cx="57595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BDB48A7-2B2E-4C90-9639-8F5781E78407}"/>
              </a:ext>
            </a:extLst>
          </p:cNvPr>
          <p:cNvSpPr/>
          <p:nvPr/>
        </p:nvSpPr>
        <p:spPr>
          <a:xfrm>
            <a:off x="6573605" y="1448771"/>
            <a:ext cx="1218244" cy="669852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카테고리 검색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7162E8B-AA4D-4F29-8BD8-3844AA53D6C0}"/>
              </a:ext>
            </a:extLst>
          </p:cNvPr>
          <p:cNvCxnSpPr>
            <a:cxnSpLocks/>
          </p:cNvCxnSpPr>
          <p:nvPr/>
        </p:nvCxnSpPr>
        <p:spPr>
          <a:xfrm>
            <a:off x="7791849" y="1783697"/>
            <a:ext cx="152640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398CE5D-D057-4771-B729-F6CF10122268}"/>
              </a:ext>
            </a:extLst>
          </p:cNvPr>
          <p:cNvCxnSpPr>
            <a:cxnSpLocks/>
          </p:cNvCxnSpPr>
          <p:nvPr/>
        </p:nvCxnSpPr>
        <p:spPr>
          <a:xfrm>
            <a:off x="7178660" y="2138871"/>
            <a:ext cx="4067" cy="21092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1DE867E-AD53-4FB9-94DF-0CA1C97587C4}"/>
              </a:ext>
            </a:extLst>
          </p:cNvPr>
          <p:cNvCxnSpPr>
            <a:cxnSpLocks/>
          </p:cNvCxnSpPr>
          <p:nvPr/>
        </p:nvCxnSpPr>
        <p:spPr>
          <a:xfrm>
            <a:off x="6497232" y="2347458"/>
            <a:ext cx="1236923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234F27DC-41A0-4D48-B7D4-BD994816A08F}"/>
              </a:ext>
            </a:extLst>
          </p:cNvPr>
          <p:cNvCxnSpPr>
            <a:cxnSpLocks/>
          </p:cNvCxnSpPr>
          <p:nvPr/>
        </p:nvCxnSpPr>
        <p:spPr>
          <a:xfrm>
            <a:off x="6487072" y="2335342"/>
            <a:ext cx="4067" cy="21092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BFEF296-8DAB-4DC3-B09C-EC07939054A7}"/>
              </a:ext>
            </a:extLst>
          </p:cNvPr>
          <p:cNvCxnSpPr>
            <a:cxnSpLocks/>
          </p:cNvCxnSpPr>
          <p:nvPr/>
        </p:nvCxnSpPr>
        <p:spPr>
          <a:xfrm>
            <a:off x="7723995" y="2338885"/>
            <a:ext cx="4067" cy="21092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0F7BEAB-53D4-4CC9-B29F-A5620E247286}"/>
              </a:ext>
            </a:extLst>
          </p:cNvPr>
          <p:cNvSpPr/>
          <p:nvPr/>
        </p:nvSpPr>
        <p:spPr>
          <a:xfrm>
            <a:off x="6128613" y="2548468"/>
            <a:ext cx="839265" cy="342151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삽니다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99B7AC7-A61B-4291-92EB-07B2CCA303A4}"/>
              </a:ext>
            </a:extLst>
          </p:cNvPr>
          <p:cNvSpPr/>
          <p:nvPr/>
        </p:nvSpPr>
        <p:spPr>
          <a:xfrm>
            <a:off x="7246834" y="2543002"/>
            <a:ext cx="927288" cy="328975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팝니다</a:t>
            </a: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39F061CA-115C-4A38-8166-3CFC825AD690}"/>
              </a:ext>
            </a:extLst>
          </p:cNvPr>
          <p:cNvCxnSpPr>
            <a:cxnSpLocks/>
          </p:cNvCxnSpPr>
          <p:nvPr/>
        </p:nvCxnSpPr>
        <p:spPr>
          <a:xfrm>
            <a:off x="9318254" y="1460202"/>
            <a:ext cx="0" cy="13991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5EEB9C5-FC42-46B4-9304-E538196127E6}"/>
              </a:ext>
            </a:extLst>
          </p:cNvPr>
          <p:cNvCxnSpPr>
            <a:cxnSpLocks/>
          </p:cNvCxnSpPr>
          <p:nvPr/>
        </p:nvCxnSpPr>
        <p:spPr>
          <a:xfrm>
            <a:off x="9310738" y="1460202"/>
            <a:ext cx="39678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54A7556-665B-403F-BFA0-7303D2D85D2A}"/>
              </a:ext>
            </a:extLst>
          </p:cNvPr>
          <p:cNvCxnSpPr>
            <a:cxnSpLocks/>
          </p:cNvCxnSpPr>
          <p:nvPr/>
        </p:nvCxnSpPr>
        <p:spPr>
          <a:xfrm>
            <a:off x="9321879" y="2151349"/>
            <a:ext cx="39678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E57D7005-0006-41CE-8A7B-B7C707F22505}"/>
              </a:ext>
            </a:extLst>
          </p:cNvPr>
          <p:cNvCxnSpPr>
            <a:cxnSpLocks/>
          </p:cNvCxnSpPr>
          <p:nvPr/>
        </p:nvCxnSpPr>
        <p:spPr>
          <a:xfrm>
            <a:off x="9318254" y="2855492"/>
            <a:ext cx="39678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7EE2C4B-0C07-4AFF-9DB4-37A91E13CF33}"/>
              </a:ext>
            </a:extLst>
          </p:cNvPr>
          <p:cNvSpPr/>
          <p:nvPr/>
        </p:nvSpPr>
        <p:spPr>
          <a:xfrm>
            <a:off x="9707526" y="1286052"/>
            <a:ext cx="839265" cy="342151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08A3044-DD39-4F00-90A7-2300D4DBA19F}"/>
              </a:ext>
            </a:extLst>
          </p:cNvPr>
          <p:cNvSpPr/>
          <p:nvPr/>
        </p:nvSpPr>
        <p:spPr>
          <a:xfrm>
            <a:off x="9714239" y="1989715"/>
            <a:ext cx="839265" cy="342151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1E48733-4184-45A8-86E2-FEA70EEC07E3}"/>
              </a:ext>
            </a:extLst>
          </p:cNvPr>
          <p:cNvSpPr/>
          <p:nvPr/>
        </p:nvSpPr>
        <p:spPr>
          <a:xfrm>
            <a:off x="9707525" y="2690723"/>
            <a:ext cx="839265" cy="342151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내용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7418F80A-BB09-46B1-844D-DD803FE11276}"/>
              </a:ext>
            </a:extLst>
          </p:cNvPr>
          <p:cNvCxnSpPr>
            <a:cxnSpLocks/>
          </p:cNvCxnSpPr>
          <p:nvPr/>
        </p:nvCxnSpPr>
        <p:spPr>
          <a:xfrm>
            <a:off x="6012661" y="5491861"/>
            <a:ext cx="95521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F322CF4B-093C-46E9-A6CD-708F4ED71A02}"/>
              </a:ext>
            </a:extLst>
          </p:cNvPr>
          <p:cNvCxnSpPr>
            <a:cxnSpLocks/>
          </p:cNvCxnSpPr>
          <p:nvPr/>
        </p:nvCxnSpPr>
        <p:spPr>
          <a:xfrm>
            <a:off x="6947197" y="4306192"/>
            <a:ext cx="10048" cy="14224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46005E9C-FAA9-48C5-857D-CDD40D5C69D9}"/>
              </a:ext>
            </a:extLst>
          </p:cNvPr>
          <p:cNvCxnSpPr>
            <a:cxnSpLocks/>
          </p:cNvCxnSpPr>
          <p:nvPr/>
        </p:nvCxnSpPr>
        <p:spPr>
          <a:xfrm>
            <a:off x="6958856" y="4316825"/>
            <a:ext cx="42013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295C67E-5AB1-43A5-8CF5-2A0041C2106D}"/>
              </a:ext>
            </a:extLst>
          </p:cNvPr>
          <p:cNvSpPr/>
          <p:nvPr/>
        </p:nvSpPr>
        <p:spPr>
          <a:xfrm>
            <a:off x="7357062" y="4118082"/>
            <a:ext cx="1138353" cy="428393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글 작성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6A9F0AD-17B7-4BC9-AC73-40642347787E}"/>
              </a:ext>
            </a:extLst>
          </p:cNvPr>
          <p:cNvSpPr/>
          <p:nvPr/>
        </p:nvSpPr>
        <p:spPr>
          <a:xfrm>
            <a:off x="7357062" y="4726772"/>
            <a:ext cx="1138353" cy="428393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글 수정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E792F1D-A179-44AF-BC2F-FD76BA5E31ED}"/>
              </a:ext>
            </a:extLst>
          </p:cNvPr>
          <p:cNvSpPr/>
          <p:nvPr/>
        </p:nvSpPr>
        <p:spPr>
          <a:xfrm>
            <a:off x="7357061" y="5350947"/>
            <a:ext cx="1138353" cy="428393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글 삭제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DABF6430-7040-426F-9EB8-D7E83296F3CF}"/>
              </a:ext>
            </a:extLst>
          </p:cNvPr>
          <p:cNvCxnSpPr>
            <a:cxnSpLocks/>
          </p:cNvCxnSpPr>
          <p:nvPr/>
        </p:nvCxnSpPr>
        <p:spPr>
          <a:xfrm>
            <a:off x="6958856" y="4994130"/>
            <a:ext cx="42013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A6F6A3E7-5CC5-46AD-A35F-5624F6D9055A}"/>
              </a:ext>
            </a:extLst>
          </p:cNvPr>
          <p:cNvCxnSpPr>
            <a:cxnSpLocks/>
          </p:cNvCxnSpPr>
          <p:nvPr/>
        </p:nvCxnSpPr>
        <p:spPr>
          <a:xfrm>
            <a:off x="6947197" y="5728677"/>
            <a:ext cx="42013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360733B2-F7B4-4FAE-898C-B4B8C5655B59}"/>
              </a:ext>
            </a:extLst>
          </p:cNvPr>
          <p:cNvCxnSpPr>
            <a:cxnSpLocks/>
          </p:cNvCxnSpPr>
          <p:nvPr/>
        </p:nvCxnSpPr>
        <p:spPr>
          <a:xfrm>
            <a:off x="6050260" y="3684258"/>
            <a:ext cx="95521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5097A46-F135-4ADE-9119-73722D0A5A43}"/>
              </a:ext>
            </a:extLst>
          </p:cNvPr>
          <p:cNvSpPr/>
          <p:nvPr/>
        </p:nvSpPr>
        <p:spPr>
          <a:xfrm>
            <a:off x="6967878" y="3234499"/>
            <a:ext cx="1519402" cy="702364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번호</a:t>
            </a:r>
            <a:r>
              <a:rPr lang="en-US" altLang="ko-KR" sz="1400" b="1" dirty="0">
                <a:solidFill>
                  <a:schemeClr val="tx1"/>
                </a:solidFill>
              </a:rPr>
              <a:t>,</a:t>
            </a:r>
            <a:r>
              <a:rPr lang="ko-KR" altLang="en-US" sz="1400" b="1" dirty="0">
                <a:solidFill>
                  <a:schemeClr val="tx1"/>
                </a:solidFill>
              </a:rPr>
              <a:t>제목</a:t>
            </a:r>
            <a:r>
              <a:rPr lang="en-US" altLang="ko-KR" sz="1400" b="1" dirty="0">
                <a:solidFill>
                  <a:schemeClr val="tx1"/>
                </a:solidFill>
              </a:rPr>
              <a:t>,</a:t>
            </a:r>
            <a:r>
              <a:rPr lang="ko-KR" altLang="en-US" sz="1400" b="1" dirty="0">
                <a:solidFill>
                  <a:schemeClr val="tx1"/>
                </a:solidFill>
              </a:rPr>
              <a:t>작성자</a:t>
            </a:r>
            <a:r>
              <a:rPr lang="en-US" altLang="ko-KR" sz="1400" b="1" dirty="0">
                <a:solidFill>
                  <a:schemeClr val="tx1"/>
                </a:solidFill>
              </a:rPr>
              <a:t>,</a:t>
            </a:r>
            <a:r>
              <a:rPr lang="ko-KR" altLang="en-US" sz="1400" b="1" dirty="0">
                <a:solidFill>
                  <a:schemeClr val="tx1"/>
                </a:solidFill>
              </a:rPr>
              <a:t>게시일</a:t>
            </a:r>
            <a:r>
              <a:rPr lang="en-US" altLang="ko-KR" sz="1400" b="1" dirty="0">
                <a:solidFill>
                  <a:schemeClr val="tx1"/>
                </a:solidFill>
              </a:rPr>
              <a:t>,</a:t>
            </a:r>
            <a:r>
              <a:rPr lang="ko-KR" altLang="en-US" sz="1400" b="1" dirty="0">
                <a:solidFill>
                  <a:schemeClr val="tx1"/>
                </a:solidFill>
              </a:rPr>
              <a:t>조회수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FB3F5F9-E357-4198-AF83-B797504EABBB}"/>
              </a:ext>
            </a:extLst>
          </p:cNvPr>
          <p:cNvCxnSpPr>
            <a:cxnSpLocks/>
          </p:cNvCxnSpPr>
          <p:nvPr/>
        </p:nvCxnSpPr>
        <p:spPr>
          <a:xfrm>
            <a:off x="8473753" y="3572950"/>
            <a:ext cx="39678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D19B942-05EF-4078-A24A-EFF6BC3053D8}"/>
              </a:ext>
            </a:extLst>
          </p:cNvPr>
          <p:cNvSpPr/>
          <p:nvPr/>
        </p:nvSpPr>
        <p:spPr>
          <a:xfrm>
            <a:off x="8764559" y="3268331"/>
            <a:ext cx="1201239" cy="544763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댓글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삭제 수정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D52E790-634E-44D3-841B-6A22330E3DED}"/>
              </a:ext>
            </a:extLst>
          </p:cNvPr>
          <p:cNvSpPr txBox="1"/>
          <p:nvPr/>
        </p:nvSpPr>
        <p:spPr>
          <a:xfrm>
            <a:off x="7005873" y="609794"/>
            <a:ext cx="60039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1200" b="1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2BFA720-C668-4AF6-A44F-A31B3803FD20}"/>
              </a:ext>
            </a:extLst>
          </p:cNvPr>
          <p:cNvSpPr txBox="1"/>
          <p:nvPr/>
        </p:nvSpPr>
        <p:spPr>
          <a:xfrm>
            <a:off x="7850495" y="557479"/>
            <a:ext cx="98616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3227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145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5. </a:t>
            </a:r>
            <a:r>
              <a:rPr lang="ko-KR" altLang="en-US" sz="2000" b="1" dirty="0"/>
              <a:t>장터 클래스다이어그램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24" name="TextBox 23"/>
          <p:cNvSpPr txBox="1"/>
          <p:nvPr/>
        </p:nvSpPr>
        <p:spPr>
          <a:xfrm>
            <a:off x="9037793" y="609794"/>
            <a:ext cx="5609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195010-14CE-4ED4-A2E4-0C4D8E94CA32}"/>
              </a:ext>
            </a:extLst>
          </p:cNvPr>
          <p:cNvSpPr txBox="1"/>
          <p:nvPr/>
        </p:nvSpPr>
        <p:spPr>
          <a:xfrm>
            <a:off x="6716010" y="2559555"/>
            <a:ext cx="184730" cy="131696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</a:pPr>
            <a:endParaRPr lang="ko-KR" altLang="en-US" sz="66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598FC3-7383-4D20-A040-6D0C4FB48045}"/>
              </a:ext>
            </a:extLst>
          </p:cNvPr>
          <p:cNvSpPr txBox="1"/>
          <p:nvPr/>
        </p:nvSpPr>
        <p:spPr>
          <a:xfrm>
            <a:off x="7005873" y="609794"/>
            <a:ext cx="60039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1200" b="1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CBAFCD1-07D7-4FA3-B553-676847792EF0}"/>
              </a:ext>
            </a:extLst>
          </p:cNvPr>
          <p:cNvSpPr txBox="1"/>
          <p:nvPr/>
        </p:nvSpPr>
        <p:spPr>
          <a:xfrm>
            <a:off x="7850495" y="557479"/>
            <a:ext cx="98616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5253" y="1433383"/>
            <a:ext cx="5980672" cy="403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7951" y="1375719"/>
            <a:ext cx="4704837" cy="3979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7866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3580D578-96CB-4C27-905A-E46456D237F1}"/>
              </a:ext>
            </a:extLst>
          </p:cNvPr>
          <p:cNvCxnSpPr>
            <a:cxnSpLocks/>
          </p:cNvCxnSpPr>
          <p:nvPr/>
        </p:nvCxnSpPr>
        <p:spPr>
          <a:xfrm>
            <a:off x="8080715" y="5547457"/>
            <a:ext cx="82416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49943" y="629558"/>
            <a:ext cx="21675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6. </a:t>
            </a:r>
            <a:r>
              <a:rPr lang="ko-KR" altLang="en-US" sz="2000" b="1" dirty="0"/>
              <a:t>공지사항 구조도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/>
          <p:cNvSpPr txBox="1"/>
          <p:nvPr/>
        </p:nvSpPr>
        <p:spPr>
          <a:xfrm>
            <a:off x="9037793" y="609794"/>
            <a:ext cx="5609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195010-14CE-4ED4-A2E4-0C4D8E94CA32}"/>
              </a:ext>
            </a:extLst>
          </p:cNvPr>
          <p:cNvSpPr txBox="1"/>
          <p:nvPr/>
        </p:nvSpPr>
        <p:spPr>
          <a:xfrm>
            <a:off x="6716010" y="2559555"/>
            <a:ext cx="184730" cy="131696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</a:pPr>
            <a:endParaRPr lang="ko-KR" altLang="en-US" sz="66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13" name="正方形/長方形 5">
            <a:extLst>
              <a:ext uri="{FF2B5EF4-FFF2-40B4-BE49-F238E27FC236}">
                <a16:creationId xmlns:a16="http://schemas.microsoft.com/office/drawing/2014/main" id="{2DFA609A-E809-4BBD-AC5E-975DB9BF8046}"/>
              </a:ext>
            </a:extLst>
          </p:cNvPr>
          <p:cNvSpPr/>
          <p:nvPr/>
        </p:nvSpPr>
        <p:spPr>
          <a:xfrm>
            <a:off x="1062748" y="1122250"/>
            <a:ext cx="10131730" cy="48281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kumimoji="1" lang="ja-JP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AF37497-ADC0-46BD-AEFA-82C7B666CA7A}"/>
              </a:ext>
            </a:extLst>
          </p:cNvPr>
          <p:cNvSpPr/>
          <p:nvPr/>
        </p:nvSpPr>
        <p:spPr>
          <a:xfrm>
            <a:off x="4517545" y="1536267"/>
            <a:ext cx="1567298" cy="478465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게시글 검색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A6E3FD5-FD0C-4288-810B-249C4BB56901}"/>
              </a:ext>
            </a:extLst>
          </p:cNvPr>
          <p:cNvSpPr/>
          <p:nvPr/>
        </p:nvSpPr>
        <p:spPr>
          <a:xfrm>
            <a:off x="1560835" y="2906957"/>
            <a:ext cx="1784115" cy="938204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공지사항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게시판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16609D6-8B79-4823-A72D-1283A3C3AA98}"/>
              </a:ext>
            </a:extLst>
          </p:cNvPr>
          <p:cNvSpPr/>
          <p:nvPr/>
        </p:nvSpPr>
        <p:spPr>
          <a:xfrm>
            <a:off x="6069314" y="5206290"/>
            <a:ext cx="1472861" cy="473632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게시글 쓰기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5DA0003-21F0-4018-B1E1-6910E4761A16}"/>
              </a:ext>
            </a:extLst>
          </p:cNvPr>
          <p:cNvSpPr/>
          <p:nvPr/>
        </p:nvSpPr>
        <p:spPr>
          <a:xfrm>
            <a:off x="4512025" y="3031678"/>
            <a:ext cx="1530286" cy="478465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회원글</a:t>
            </a:r>
            <a:r>
              <a:rPr lang="ko-KR" altLang="en-US" b="1" dirty="0">
                <a:solidFill>
                  <a:schemeClr val="tx1"/>
                </a:solidFill>
              </a:rPr>
              <a:t> 게시판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35CE211-AC13-4CA6-BEB1-107ACCE5E969}"/>
              </a:ext>
            </a:extLst>
          </p:cNvPr>
          <p:cNvCxnSpPr>
            <a:cxnSpLocks/>
          </p:cNvCxnSpPr>
          <p:nvPr/>
        </p:nvCxnSpPr>
        <p:spPr>
          <a:xfrm>
            <a:off x="3938757" y="1711219"/>
            <a:ext cx="18606" cy="37991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16A65D5-0936-449A-B9EC-9529DA0832F9}"/>
              </a:ext>
            </a:extLst>
          </p:cNvPr>
          <p:cNvCxnSpPr>
            <a:cxnSpLocks/>
          </p:cNvCxnSpPr>
          <p:nvPr/>
        </p:nvCxnSpPr>
        <p:spPr>
          <a:xfrm>
            <a:off x="3344950" y="3461123"/>
            <a:ext cx="57595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16A073C-F8D2-4013-A8FC-6395C3F27D63}"/>
              </a:ext>
            </a:extLst>
          </p:cNvPr>
          <p:cNvCxnSpPr>
            <a:cxnSpLocks/>
          </p:cNvCxnSpPr>
          <p:nvPr/>
        </p:nvCxnSpPr>
        <p:spPr>
          <a:xfrm>
            <a:off x="3931066" y="1714811"/>
            <a:ext cx="57595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B1BD9D06-6E03-4A7A-9242-5ABC67C6A162}"/>
              </a:ext>
            </a:extLst>
          </p:cNvPr>
          <p:cNvCxnSpPr>
            <a:cxnSpLocks/>
          </p:cNvCxnSpPr>
          <p:nvPr/>
        </p:nvCxnSpPr>
        <p:spPr>
          <a:xfrm>
            <a:off x="3960480" y="3279755"/>
            <a:ext cx="57595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56135469-5D95-4D52-8D0A-71536B47799C}"/>
              </a:ext>
            </a:extLst>
          </p:cNvPr>
          <p:cNvCxnSpPr>
            <a:cxnSpLocks/>
          </p:cNvCxnSpPr>
          <p:nvPr/>
        </p:nvCxnSpPr>
        <p:spPr>
          <a:xfrm>
            <a:off x="3957363" y="5508804"/>
            <a:ext cx="57595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2A4567F-20F1-41A0-91CF-A09D819B3711}"/>
              </a:ext>
            </a:extLst>
          </p:cNvPr>
          <p:cNvCxnSpPr>
            <a:cxnSpLocks/>
          </p:cNvCxnSpPr>
          <p:nvPr/>
        </p:nvCxnSpPr>
        <p:spPr>
          <a:xfrm>
            <a:off x="6084843" y="1770903"/>
            <a:ext cx="57595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08A3044-DD39-4F00-90A7-2300D4DBA19F}"/>
              </a:ext>
            </a:extLst>
          </p:cNvPr>
          <p:cNvSpPr/>
          <p:nvPr/>
        </p:nvSpPr>
        <p:spPr>
          <a:xfrm>
            <a:off x="6477237" y="1576697"/>
            <a:ext cx="895634" cy="438032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제목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7418F80A-BB09-46B1-844D-DD803FE11276}"/>
              </a:ext>
            </a:extLst>
          </p:cNvPr>
          <p:cNvCxnSpPr>
            <a:cxnSpLocks/>
          </p:cNvCxnSpPr>
          <p:nvPr/>
        </p:nvCxnSpPr>
        <p:spPr>
          <a:xfrm>
            <a:off x="7523392" y="5491861"/>
            <a:ext cx="4808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F322CF4B-093C-46E9-A6CD-708F4ED71A02}"/>
              </a:ext>
            </a:extLst>
          </p:cNvPr>
          <p:cNvCxnSpPr>
            <a:cxnSpLocks/>
          </p:cNvCxnSpPr>
          <p:nvPr/>
        </p:nvCxnSpPr>
        <p:spPr>
          <a:xfrm>
            <a:off x="7973357" y="4306192"/>
            <a:ext cx="10048" cy="14224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46005E9C-FAA9-48C5-857D-CDD40D5C69D9}"/>
              </a:ext>
            </a:extLst>
          </p:cNvPr>
          <p:cNvCxnSpPr>
            <a:cxnSpLocks/>
          </p:cNvCxnSpPr>
          <p:nvPr/>
        </p:nvCxnSpPr>
        <p:spPr>
          <a:xfrm>
            <a:off x="7983878" y="4306192"/>
            <a:ext cx="42013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295C67E-5AB1-43A5-8CF5-2A0041C2106D}"/>
              </a:ext>
            </a:extLst>
          </p:cNvPr>
          <p:cNvSpPr/>
          <p:nvPr/>
        </p:nvSpPr>
        <p:spPr>
          <a:xfrm>
            <a:off x="8383222" y="4118082"/>
            <a:ext cx="1138353" cy="428393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글 작성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6A9F0AD-17B7-4BC9-AC73-40642347787E}"/>
              </a:ext>
            </a:extLst>
          </p:cNvPr>
          <p:cNvSpPr/>
          <p:nvPr/>
        </p:nvSpPr>
        <p:spPr>
          <a:xfrm>
            <a:off x="8383222" y="4726772"/>
            <a:ext cx="1138353" cy="428393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글 수정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E792F1D-A179-44AF-BC2F-FD76BA5E31ED}"/>
              </a:ext>
            </a:extLst>
          </p:cNvPr>
          <p:cNvSpPr/>
          <p:nvPr/>
        </p:nvSpPr>
        <p:spPr>
          <a:xfrm>
            <a:off x="8383221" y="5350947"/>
            <a:ext cx="1138353" cy="428393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글 삭제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DABF6430-7040-426F-9EB8-D7E83296F3CF}"/>
              </a:ext>
            </a:extLst>
          </p:cNvPr>
          <p:cNvCxnSpPr>
            <a:cxnSpLocks/>
          </p:cNvCxnSpPr>
          <p:nvPr/>
        </p:nvCxnSpPr>
        <p:spPr>
          <a:xfrm>
            <a:off x="7985016" y="4994130"/>
            <a:ext cx="42013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A6F6A3E7-5CC5-46AD-A35F-5624F6D9055A}"/>
              </a:ext>
            </a:extLst>
          </p:cNvPr>
          <p:cNvCxnSpPr>
            <a:cxnSpLocks/>
          </p:cNvCxnSpPr>
          <p:nvPr/>
        </p:nvCxnSpPr>
        <p:spPr>
          <a:xfrm>
            <a:off x="7973357" y="5728677"/>
            <a:ext cx="42013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360733B2-F7B4-4FAE-898C-B4B8C5655B59}"/>
              </a:ext>
            </a:extLst>
          </p:cNvPr>
          <p:cNvCxnSpPr>
            <a:cxnSpLocks/>
          </p:cNvCxnSpPr>
          <p:nvPr/>
        </p:nvCxnSpPr>
        <p:spPr>
          <a:xfrm>
            <a:off x="6050260" y="3267698"/>
            <a:ext cx="95521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5097A46-F135-4ADE-9119-73722D0A5A43}"/>
              </a:ext>
            </a:extLst>
          </p:cNvPr>
          <p:cNvSpPr/>
          <p:nvPr/>
        </p:nvSpPr>
        <p:spPr>
          <a:xfrm>
            <a:off x="6967878" y="2817939"/>
            <a:ext cx="1519402" cy="702364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번호</a:t>
            </a:r>
            <a:r>
              <a:rPr lang="en-US" altLang="ko-KR" sz="1400" b="1" dirty="0">
                <a:solidFill>
                  <a:schemeClr val="tx1"/>
                </a:solidFill>
              </a:rPr>
              <a:t>,</a:t>
            </a:r>
            <a:r>
              <a:rPr lang="ko-KR" altLang="en-US" sz="1400" b="1" dirty="0">
                <a:solidFill>
                  <a:schemeClr val="tx1"/>
                </a:solidFill>
              </a:rPr>
              <a:t>제목</a:t>
            </a:r>
            <a:r>
              <a:rPr lang="en-US" altLang="ko-KR" sz="1400" b="1" dirty="0">
                <a:solidFill>
                  <a:schemeClr val="tx1"/>
                </a:solidFill>
              </a:rPr>
              <a:t>,</a:t>
            </a:r>
            <a:r>
              <a:rPr lang="ko-KR" altLang="en-US" sz="1400" b="1" dirty="0">
                <a:solidFill>
                  <a:schemeClr val="tx1"/>
                </a:solidFill>
              </a:rPr>
              <a:t>작성자</a:t>
            </a:r>
            <a:r>
              <a:rPr lang="en-US" altLang="ko-KR" sz="1400" b="1" dirty="0">
                <a:solidFill>
                  <a:schemeClr val="tx1"/>
                </a:solidFill>
              </a:rPr>
              <a:t>,</a:t>
            </a:r>
            <a:r>
              <a:rPr lang="ko-KR" altLang="en-US" sz="1400" b="1" dirty="0">
                <a:solidFill>
                  <a:schemeClr val="tx1"/>
                </a:solidFill>
              </a:rPr>
              <a:t>게시일</a:t>
            </a:r>
            <a:r>
              <a:rPr lang="en-US" altLang="ko-KR" sz="1400" b="1" dirty="0">
                <a:solidFill>
                  <a:schemeClr val="tx1"/>
                </a:solidFill>
              </a:rPr>
              <a:t>,</a:t>
            </a:r>
            <a:r>
              <a:rPr lang="ko-KR" altLang="en-US" sz="1400" b="1" dirty="0">
                <a:solidFill>
                  <a:schemeClr val="tx1"/>
                </a:solidFill>
              </a:rPr>
              <a:t>조회수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FB3F5F9-E357-4198-AF83-B797504EABBB}"/>
              </a:ext>
            </a:extLst>
          </p:cNvPr>
          <p:cNvCxnSpPr>
            <a:cxnSpLocks/>
          </p:cNvCxnSpPr>
          <p:nvPr/>
        </p:nvCxnSpPr>
        <p:spPr>
          <a:xfrm>
            <a:off x="8473753" y="3156390"/>
            <a:ext cx="39678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D19B942-05EF-4078-A24A-EFF6BC3053D8}"/>
              </a:ext>
            </a:extLst>
          </p:cNvPr>
          <p:cNvSpPr/>
          <p:nvPr/>
        </p:nvSpPr>
        <p:spPr>
          <a:xfrm>
            <a:off x="8764559" y="2841611"/>
            <a:ext cx="1334481" cy="668532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댓글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삭제 수정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C8A6AAC-B053-4A65-B48C-676B3BB62C44}"/>
              </a:ext>
            </a:extLst>
          </p:cNvPr>
          <p:cNvSpPr/>
          <p:nvPr/>
        </p:nvSpPr>
        <p:spPr>
          <a:xfrm>
            <a:off x="4429185" y="5206290"/>
            <a:ext cx="1189625" cy="473632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관리자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3ED914E1-C4E3-4A71-BA2A-6133C8F610D7}"/>
              </a:ext>
            </a:extLst>
          </p:cNvPr>
          <p:cNvCxnSpPr>
            <a:cxnSpLocks/>
          </p:cNvCxnSpPr>
          <p:nvPr/>
        </p:nvCxnSpPr>
        <p:spPr>
          <a:xfrm>
            <a:off x="5604037" y="5491861"/>
            <a:ext cx="4808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CA74400-D117-4185-9C60-AAF8C097D36B}"/>
              </a:ext>
            </a:extLst>
          </p:cNvPr>
          <p:cNvSpPr txBox="1"/>
          <p:nvPr/>
        </p:nvSpPr>
        <p:spPr>
          <a:xfrm>
            <a:off x="7005873" y="609794"/>
            <a:ext cx="60039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1200" b="1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1FA3338-A478-4908-9362-5DFD46CD99A7}"/>
              </a:ext>
            </a:extLst>
          </p:cNvPr>
          <p:cNvSpPr txBox="1"/>
          <p:nvPr/>
        </p:nvSpPr>
        <p:spPr>
          <a:xfrm>
            <a:off x="7850495" y="557479"/>
            <a:ext cx="98616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0988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401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/>
              <a:t>6. </a:t>
            </a:r>
            <a:r>
              <a:rPr lang="ko-KR" altLang="en-US" sz="2000" b="1" dirty="0"/>
              <a:t>공지사항 </a:t>
            </a:r>
            <a:r>
              <a:rPr lang="ko-KR" altLang="en-US" sz="2000" b="1" dirty="0" err="1"/>
              <a:t>클래스다이어그램</a:t>
            </a:r>
            <a:endParaRPr lang="ko-KR" altLang="en-US" sz="2000" b="1" dirty="0"/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24" name="TextBox 23"/>
          <p:cNvSpPr txBox="1"/>
          <p:nvPr/>
        </p:nvSpPr>
        <p:spPr>
          <a:xfrm>
            <a:off x="9037793" y="609794"/>
            <a:ext cx="5609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195010-14CE-4ED4-A2E4-0C4D8E94CA32}"/>
              </a:ext>
            </a:extLst>
          </p:cNvPr>
          <p:cNvSpPr txBox="1"/>
          <p:nvPr/>
        </p:nvSpPr>
        <p:spPr>
          <a:xfrm>
            <a:off x="6716010" y="2559555"/>
            <a:ext cx="184730" cy="131696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</a:pPr>
            <a:endParaRPr lang="ko-KR" altLang="en-US" sz="66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598FC3-7383-4D20-A040-6D0C4FB48045}"/>
              </a:ext>
            </a:extLst>
          </p:cNvPr>
          <p:cNvSpPr txBox="1"/>
          <p:nvPr/>
        </p:nvSpPr>
        <p:spPr>
          <a:xfrm>
            <a:off x="7005873" y="609794"/>
            <a:ext cx="60039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1200" b="1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CBAFCD1-07D7-4FA3-B553-676847792EF0}"/>
              </a:ext>
            </a:extLst>
          </p:cNvPr>
          <p:cNvSpPr txBox="1"/>
          <p:nvPr/>
        </p:nvSpPr>
        <p:spPr>
          <a:xfrm>
            <a:off x="7850495" y="557479"/>
            <a:ext cx="98616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8B62E28-45EB-4C2E-A19E-2E8A9078C7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3" t="15529" r="9256" b="20741"/>
          <a:stretch/>
        </p:blipFill>
        <p:spPr>
          <a:xfrm>
            <a:off x="610016" y="1349466"/>
            <a:ext cx="10809588" cy="437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546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3580D578-96CB-4C27-905A-E46456D237F1}"/>
              </a:ext>
            </a:extLst>
          </p:cNvPr>
          <p:cNvCxnSpPr>
            <a:cxnSpLocks/>
          </p:cNvCxnSpPr>
          <p:nvPr/>
        </p:nvCxnSpPr>
        <p:spPr>
          <a:xfrm>
            <a:off x="8080715" y="5547457"/>
            <a:ext cx="82416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49943" y="629558"/>
            <a:ext cx="24016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7. </a:t>
            </a:r>
            <a:r>
              <a:rPr lang="ko-KR" altLang="en-US" sz="2000" b="1" dirty="0"/>
              <a:t>시험게시판 구조도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24" name="TextBox 23"/>
          <p:cNvSpPr txBox="1"/>
          <p:nvPr/>
        </p:nvSpPr>
        <p:spPr>
          <a:xfrm>
            <a:off x="9037793" y="609794"/>
            <a:ext cx="5609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195010-14CE-4ED4-A2E4-0C4D8E94CA32}"/>
              </a:ext>
            </a:extLst>
          </p:cNvPr>
          <p:cNvSpPr txBox="1"/>
          <p:nvPr/>
        </p:nvSpPr>
        <p:spPr>
          <a:xfrm>
            <a:off x="6716010" y="2559555"/>
            <a:ext cx="184730" cy="131696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</a:pPr>
            <a:endParaRPr lang="ko-KR" altLang="en-US" sz="66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13" name="正方形/長方形 5">
            <a:extLst>
              <a:ext uri="{FF2B5EF4-FFF2-40B4-BE49-F238E27FC236}">
                <a16:creationId xmlns:a16="http://schemas.microsoft.com/office/drawing/2014/main" id="{2DFA609A-E809-4BBD-AC5E-975DB9BF8046}"/>
              </a:ext>
            </a:extLst>
          </p:cNvPr>
          <p:cNvSpPr/>
          <p:nvPr/>
        </p:nvSpPr>
        <p:spPr>
          <a:xfrm>
            <a:off x="1083068" y="1122250"/>
            <a:ext cx="10131730" cy="48281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kumimoji="1" lang="ja-JP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A6E3FD5-FD0C-4288-810B-249C4BB56901}"/>
              </a:ext>
            </a:extLst>
          </p:cNvPr>
          <p:cNvSpPr/>
          <p:nvPr/>
        </p:nvSpPr>
        <p:spPr>
          <a:xfrm>
            <a:off x="1378245" y="2906957"/>
            <a:ext cx="1966706" cy="938204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기사</a:t>
            </a:r>
            <a:r>
              <a:rPr lang="en-US" altLang="ko-KR" sz="1400" b="1" dirty="0">
                <a:solidFill>
                  <a:schemeClr val="tx1"/>
                </a:solidFill>
              </a:rPr>
              <a:t>,</a:t>
            </a:r>
            <a:r>
              <a:rPr lang="ko-KR" altLang="en-US" sz="1400" b="1" dirty="0">
                <a:solidFill>
                  <a:schemeClr val="tx1"/>
                </a:solidFill>
              </a:rPr>
              <a:t>기능사</a:t>
            </a:r>
            <a:r>
              <a:rPr lang="en-US" altLang="ko-KR" sz="1400" b="1" dirty="0">
                <a:solidFill>
                  <a:schemeClr val="tx1"/>
                </a:solidFill>
              </a:rPr>
              <a:t>,</a:t>
            </a:r>
            <a:r>
              <a:rPr lang="ko-KR" altLang="en-US" sz="1400" b="1" dirty="0">
                <a:solidFill>
                  <a:schemeClr val="tx1"/>
                </a:solidFill>
              </a:rPr>
              <a:t>산업기사 </a:t>
            </a:r>
            <a:r>
              <a:rPr lang="ko-KR" altLang="en-US" sz="2000" b="1" dirty="0">
                <a:solidFill>
                  <a:schemeClr val="tx1"/>
                </a:solidFill>
              </a:rPr>
              <a:t>기출문제 게시판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5DA0003-21F0-4018-B1E1-6910E4761A16}"/>
              </a:ext>
            </a:extLst>
          </p:cNvPr>
          <p:cNvSpPr/>
          <p:nvPr/>
        </p:nvSpPr>
        <p:spPr>
          <a:xfrm>
            <a:off x="3933669" y="3189767"/>
            <a:ext cx="1530286" cy="478465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문제 선택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16A65D5-0936-449A-B9EC-9529DA0832F9}"/>
              </a:ext>
            </a:extLst>
          </p:cNvPr>
          <p:cNvCxnSpPr>
            <a:cxnSpLocks/>
          </p:cNvCxnSpPr>
          <p:nvPr/>
        </p:nvCxnSpPr>
        <p:spPr>
          <a:xfrm>
            <a:off x="3344950" y="3461123"/>
            <a:ext cx="57595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E792F1D-A179-44AF-BC2F-FD76BA5E31ED}"/>
              </a:ext>
            </a:extLst>
          </p:cNvPr>
          <p:cNvSpPr/>
          <p:nvPr/>
        </p:nvSpPr>
        <p:spPr>
          <a:xfrm>
            <a:off x="7880975" y="3167334"/>
            <a:ext cx="1399363" cy="561381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마이페이지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360733B2-F7B4-4FAE-898C-B4B8C5655B59}"/>
              </a:ext>
            </a:extLst>
          </p:cNvPr>
          <p:cNvCxnSpPr>
            <a:cxnSpLocks/>
          </p:cNvCxnSpPr>
          <p:nvPr/>
        </p:nvCxnSpPr>
        <p:spPr>
          <a:xfrm>
            <a:off x="5490194" y="3444476"/>
            <a:ext cx="95521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D9E6FA-5F43-41C0-AA29-6753051212AC}"/>
              </a:ext>
            </a:extLst>
          </p:cNvPr>
          <p:cNvSpPr/>
          <p:nvPr/>
        </p:nvSpPr>
        <p:spPr>
          <a:xfrm>
            <a:off x="5905294" y="3187084"/>
            <a:ext cx="1567298" cy="478465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문제 풀기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DFD48058-EFC5-4A1B-B1A8-34F66FF799B5}"/>
              </a:ext>
            </a:extLst>
          </p:cNvPr>
          <p:cNvCxnSpPr>
            <a:cxnSpLocks/>
          </p:cNvCxnSpPr>
          <p:nvPr/>
        </p:nvCxnSpPr>
        <p:spPr>
          <a:xfrm>
            <a:off x="7482752" y="3402226"/>
            <a:ext cx="42013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0598FC3-7383-4D20-A040-6D0C4FB48045}"/>
              </a:ext>
            </a:extLst>
          </p:cNvPr>
          <p:cNvSpPr txBox="1"/>
          <p:nvPr/>
        </p:nvSpPr>
        <p:spPr>
          <a:xfrm>
            <a:off x="7005873" y="609794"/>
            <a:ext cx="60039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1200" b="1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CBAFCD1-07D7-4FA3-B553-676847792EF0}"/>
              </a:ext>
            </a:extLst>
          </p:cNvPr>
          <p:cNvSpPr txBox="1"/>
          <p:nvPr/>
        </p:nvSpPr>
        <p:spPr>
          <a:xfrm>
            <a:off x="7850495" y="557479"/>
            <a:ext cx="98616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83E23236-CD83-4E38-AF2B-03A91748E3A8}"/>
              </a:ext>
            </a:extLst>
          </p:cNvPr>
          <p:cNvCxnSpPr>
            <a:cxnSpLocks/>
          </p:cNvCxnSpPr>
          <p:nvPr/>
        </p:nvCxnSpPr>
        <p:spPr>
          <a:xfrm>
            <a:off x="9267634" y="3429269"/>
            <a:ext cx="42013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318949E-DC17-4409-86B4-7FDCD708DD1F}"/>
              </a:ext>
            </a:extLst>
          </p:cNvPr>
          <p:cNvSpPr/>
          <p:nvPr/>
        </p:nvSpPr>
        <p:spPr>
          <a:xfrm>
            <a:off x="9664225" y="3167334"/>
            <a:ext cx="1399363" cy="561385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내 점수 확인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66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914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7. </a:t>
            </a:r>
            <a:r>
              <a:rPr lang="ko-KR" altLang="en-US" sz="2000" b="1" dirty="0"/>
              <a:t>시험게시판 클래스다이어그램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24" name="TextBox 23"/>
          <p:cNvSpPr txBox="1"/>
          <p:nvPr/>
        </p:nvSpPr>
        <p:spPr>
          <a:xfrm>
            <a:off x="9037793" y="609794"/>
            <a:ext cx="5609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195010-14CE-4ED4-A2E4-0C4D8E94CA32}"/>
              </a:ext>
            </a:extLst>
          </p:cNvPr>
          <p:cNvSpPr txBox="1"/>
          <p:nvPr/>
        </p:nvSpPr>
        <p:spPr>
          <a:xfrm>
            <a:off x="6716010" y="2559555"/>
            <a:ext cx="184730" cy="131696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</a:pPr>
            <a:endParaRPr lang="ko-KR" altLang="en-US" sz="66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598FC3-7383-4D20-A040-6D0C4FB48045}"/>
              </a:ext>
            </a:extLst>
          </p:cNvPr>
          <p:cNvSpPr txBox="1"/>
          <p:nvPr/>
        </p:nvSpPr>
        <p:spPr>
          <a:xfrm>
            <a:off x="7005873" y="609794"/>
            <a:ext cx="60039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1200" b="1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CBAFCD1-07D7-4FA3-B553-676847792EF0}"/>
              </a:ext>
            </a:extLst>
          </p:cNvPr>
          <p:cNvSpPr txBox="1"/>
          <p:nvPr/>
        </p:nvSpPr>
        <p:spPr>
          <a:xfrm>
            <a:off x="7850495" y="557479"/>
            <a:ext cx="98616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6986" y="1575194"/>
            <a:ext cx="4024441" cy="4127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2917" y="1647688"/>
            <a:ext cx="7026618" cy="3604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7866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3580D578-96CB-4C27-905A-E46456D237F1}"/>
              </a:ext>
            </a:extLst>
          </p:cNvPr>
          <p:cNvCxnSpPr>
            <a:cxnSpLocks/>
          </p:cNvCxnSpPr>
          <p:nvPr/>
        </p:nvCxnSpPr>
        <p:spPr>
          <a:xfrm>
            <a:off x="8080715" y="5547457"/>
            <a:ext cx="82416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49943" y="629558"/>
            <a:ext cx="2375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8. </a:t>
            </a:r>
            <a:r>
              <a:rPr lang="ko-KR" altLang="en-US" sz="2000" b="1" dirty="0"/>
              <a:t>고객센터 구조도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24" name="TextBox 23"/>
          <p:cNvSpPr txBox="1"/>
          <p:nvPr/>
        </p:nvSpPr>
        <p:spPr>
          <a:xfrm>
            <a:off x="9037793" y="609794"/>
            <a:ext cx="5609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195010-14CE-4ED4-A2E4-0C4D8E94CA32}"/>
              </a:ext>
            </a:extLst>
          </p:cNvPr>
          <p:cNvSpPr txBox="1"/>
          <p:nvPr/>
        </p:nvSpPr>
        <p:spPr>
          <a:xfrm>
            <a:off x="6716010" y="2559555"/>
            <a:ext cx="184730" cy="131696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</a:pPr>
            <a:endParaRPr lang="ko-KR" altLang="en-US" sz="66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13" name="正方形/長方形 5">
            <a:extLst>
              <a:ext uri="{FF2B5EF4-FFF2-40B4-BE49-F238E27FC236}">
                <a16:creationId xmlns:a16="http://schemas.microsoft.com/office/drawing/2014/main" id="{2DFA609A-E809-4BBD-AC5E-975DB9BF8046}"/>
              </a:ext>
            </a:extLst>
          </p:cNvPr>
          <p:cNvSpPr/>
          <p:nvPr/>
        </p:nvSpPr>
        <p:spPr>
          <a:xfrm>
            <a:off x="1062748" y="1122250"/>
            <a:ext cx="10131730" cy="48281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kumimoji="1" lang="ja-JP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AF37497-ADC0-46BD-AEFA-82C7B666CA7A}"/>
              </a:ext>
            </a:extLst>
          </p:cNvPr>
          <p:cNvSpPr/>
          <p:nvPr/>
        </p:nvSpPr>
        <p:spPr>
          <a:xfrm>
            <a:off x="4517545" y="1536267"/>
            <a:ext cx="1567298" cy="478465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1:1</a:t>
            </a:r>
            <a:r>
              <a:rPr lang="ko-KR" altLang="en-US" b="1" dirty="0">
                <a:solidFill>
                  <a:schemeClr val="tx1"/>
                </a:solidFill>
              </a:rPr>
              <a:t>문의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A6E3FD5-FD0C-4288-810B-249C4BB56901}"/>
              </a:ext>
            </a:extLst>
          </p:cNvPr>
          <p:cNvSpPr/>
          <p:nvPr/>
        </p:nvSpPr>
        <p:spPr>
          <a:xfrm>
            <a:off x="1560835" y="2906957"/>
            <a:ext cx="1784115" cy="938204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고객센터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16609D6-8B79-4823-A72D-1283A3C3AA98}"/>
              </a:ext>
            </a:extLst>
          </p:cNvPr>
          <p:cNvSpPr/>
          <p:nvPr/>
        </p:nvSpPr>
        <p:spPr>
          <a:xfrm>
            <a:off x="6069314" y="5206290"/>
            <a:ext cx="1472861" cy="473632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게시글 쓰기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5DA0003-21F0-4018-B1E1-6910E4761A16}"/>
              </a:ext>
            </a:extLst>
          </p:cNvPr>
          <p:cNvSpPr/>
          <p:nvPr/>
        </p:nvSpPr>
        <p:spPr>
          <a:xfrm>
            <a:off x="4511214" y="3161703"/>
            <a:ext cx="1530286" cy="478465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자주묻는질문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35CE211-AC13-4CA6-BEB1-107ACCE5E969}"/>
              </a:ext>
            </a:extLst>
          </p:cNvPr>
          <p:cNvCxnSpPr>
            <a:cxnSpLocks/>
          </p:cNvCxnSpPr>
          <p:nvPr/>
        </p:nvCxnSpPr>
        <p:spPr>
          <a:xfrm>
            <a:off x="3918437" y="1711219"/>
            <a:ext cx="18606" cy="37991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16A65D5-0936-449A-B9EC-9529DA0832F9}"/>
              </a:ext>
            </a:extLst>
          </p:cNvPr>
          <p:cNvCxnSpPr>
            <a:cxnSpLocks/>
          </p:cNvCxnSpPr>
          <p:nvPr/>
        </p:nvCxnSpPr>
        <p:spPr>
          <a:xfrm>
            <a:off x="3344950" y="3461123"/>
            <a:ext cx="57595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16A073C-F8D2-4013-A8FC-6395C3F27D63}"/>
              </a:ext>
            </a:extLst>
          </p:cNvPr>
          <p:cNvCxnSpPr>
            <a:cxnSpLocks/>
          </p:cNvCxnSpPr>
          <p:nvPr/>
        </p:nvCxnSpPr>
        <p:spPr>
          <a:xfrm>
            <a:off x="3920906" y="1714811"/>
            <a:ext cx="57595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B1BD9D06-6E03-4A7A-9242-5ABC67C6A162}"/>
              </a:ext>
            </a:extLst>
          </p:cNvPr>
          <p:cNvCxnSpPr>
            <a:cxnSpLocks/>
          </p:cNvCxnSpPr>
          <p:nvPr/>
        </p:nvCxnSpPr>
        <p:spPr>
          <a:xfrm>
            <a:off x="3940160" y="3452475"/>
            <a:ext cx="57595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56135469-5D95-4D52-8D0A-71536B47799C}"/>
              </a:ext>
            </a:extLst>
          </p:cNvPr>
          <p:cNvCxnSpPr>
            <a:cxnSpLocks/>
          </p:cNvCxnSpPr>
          <p:nvPr/>
        </p:nvCxnSpPr>
        <p:spPr>
          <a:xfrm>
            <a:off x="3937043" y="5508804"/>
            <a:ext cx="57595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2A4567F-20F1-41A0-91CF-A09D819B3711}"/>
              </a:ext>
            </a:extLst>
          </p:cNvPr>
          <p:cNvCxnSpPr>
            <a:cxnSpLocks/>
          </p:cNvCxnSpPr>
          <p:nvPr/>
        </p:nvCxnSpPr>
        <p:spPr>
          <a:xfrm>
            <a:off x="6084843" y="1770903"/>
            <a:ext cx="57595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08A3044-DD39-4F00-90A7-2300D4DBA19F}"/>
              </a:ext>
            </a:extLst>
          </p:cNvPr>
          <p:cNvSpPr/>
          <p:nvPr/>
        </p:nvSpPr>
        <p:spPr>
          <a:xfrm>
            <a:off x="6477236" y="1536256"/>
            <a:ext cx="1150923" cy="485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게시판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7418F80A-BB09-46B1-844D-DD803FE11276}"/>
              </a:ext>
            </a:extLst>
          </p:cNvPr>
          <p:cNvCxnSpPr>
            <a:cxnSpLocks/>
          </p:cNvCxnSpPr>
          <p:nvPr/>
        </p:nvCxnSpPr>
        <p:spPr>
          <a:xfrm>
            <a:off x="7523392" y="5491861"/>
            <a:ext cx="4808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F322CF4B-093C-46E9-A6CD-708F4ED71A02}"/>
              </a:ext>
            </a:extLst>
          </p:cNvPr>
          <p:cNvCxnSpPr>
            <a:cxnSpLocks/>
          </p:cNvCxnSpPr>
          <p:nvPr/>
        </p:nvCxnSpPr>
        <p:spPr>
          <a:xfrm>
            <a:off x="7973357" y="4306192"/>
            <a:ext cx="10048" cy="14224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46005E9C-FAA9-48C5-857D-CDD40D5C69D9}"/>
              </a:ext>
            </a:extLst>
          </p:cNvPr>
          <p:cNvCxnSpPr>
            <a:cxnSpLocks/>
          </p:cNvCxnSpPr>
          <p:nvPr/>
        </p:nvCxnSpPr>
        <p:spPr>
          <a:xfrm>
            <a:off x="7983878" y="4306192"/>
            <a:ext cx="42013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295C67E-5AB1-43A5-8CF5-2A0041C2106D}"/>
              </a:ext>
            </a:extLst>
          </p:cNvPr>
          <p:cNvSpPr/>
          <p:nvPr/>
        </p:nvSpPr>
        <p:spPr>
          <a:xfrm>
            <a:off x="8383222" y="4118082"/>
            <a:ext cx="1138353" cy="428393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글 작성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6A9F0AD-17B7-4BC9-AC73-40642347787E}"/>
              </a:ext>
            </a:extLst>
          </p:cNvPr>
          <p:cNvSpPr/>
          <p:nvPr/>
        </p:nvSpPr>
        <p:spPr>
          <a:xfrm>
            <a:off x="8383222" y="4726772"/>
            <a:ext cx="1138353" cy="428393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글 수정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E792F1D-A179-44AF-BC2F-FD76BA5E31ED}"/>
              </a:ext>
            </a:extLst>
          </p:cNvPr>
          <p:cNvSpPr/>
          <p:nvPr/>
        </p:nvSpPr>
        <p:spPr>
          <a:xfrm>
            <a:off x="8383221" y="5350947"/>
            <a:ext cx="1138353" cy="428393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글 삭제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DABF6430-7040-426F-9EB8-D7E83296F3CF}"/>
              </a:ext>
            </a:extLst>
          </p:cNvPr>
          <p:cNvCxnSpPr>
            <a:cxnSpLocks/>
          </p:cNvCxnSpPr>
          <p:nvPr/>
        </p:nvCxnSpPr>
        <p:spPr>
          <a:xfrm>
            <a:off x="7985016" y="4994130"/>
            <a:ext cx="42013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A6F6A3E7-5CC5-46AD-A35F-5624F6D9055A}"/>
              </a:ext>
            </a:extLst>
          </p:cNvPr>
          <p:cNvCxnSpPr>
            <a:cxnSpLocks/>
          </p:cNvCxnSpPr>
          <p:nvPr/>
        </p:nvCxnSpPr>
        <p:spPr>
          <a:xfrm>
            <a:off x="7973357" y="5728677"/>
            <a:ext cx="42013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360733B2-F7B4-4FAE-898C-B4B8C5655B59}"/>
              </a:ext>
            </a:extLst>
          </p:cNvPr>
          <p:cNvCxnSpPr>
            <a:cxnSpLocks/>
          </p:cNvCxnSpPr>
          <p:nvPr/>
        </p:nvCxnSpPr>
        <p:spPr>
          <a:xfrm>
            <a:off x="6069314" y="3407273"/>
            <a:ext cx="95521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C8A6AAC-B053-4A65-B48C-676B3BB62C44}"/>
              </a:ext>
            </a:extLst>
          </p:cNvPr>
          <p:cNvSpPr/>
          <p:nvPr/>
        </p:nvSpPr>
        <p:spPr>
          <a:xfrm>
            <a:off x="4429185" y="5206290"/>
            <a:ext cx="1189625" cy="473632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신고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3ED914E1-C4E3-4A71-BA2A-6133C8F610D7}"/>
              </a:ext>
            </a:extLst>
          </p:cNvPr>
          <p:cNvCxnSpPr>
            <a:cxnSpLocks/>
          </p:cNvCxnSpPr>
          <p:nvPr/>
        </p:nvCxnSpPr>
        <p:spPr>
          <a:xfrm>
            <a:off x="5604037" y="5491861"/>
            <a:ext cx="4808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64F8AF49-4E94-46C9-93D6-CE24F7D8115F}"/>
              </a:ext>
            </a:extLst>
          </p:cNvPr>
          <p:cNvCxnSpPr>
            <a:cxnSpLocks/>
          </p:cNvCxnSpPr>
          <p:nvPr/>
        </p:nvCxnSpPr>
        <p:spPr>
          <a:xfrm>
            <a:off x="7628159" y="1770903"/>
            <a:ext cx="57595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18ED63F-E0EB-4362-A881-2582B54C8029}"/>
              </a:ext>
            </a:extLst>
          </p:cNvPr>
          <p:cNvSpPr/>
          <p:nvPr/>
        </p:nvSpPr>
        <p:spPr>
          <a:xfrm>
            <a:off x="8183426" y="1538271"/>
            <a:ext cx="1150923" cy="485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피드백 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게시판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D9E6FA-5F43-41C0-AA29-6753051212AC}"/>
              </a:ext>
            </a:extLst>
          </p:cNvPr>
          <p:cNvSpPr/>
          <p:nvPr/>
        </p:nvSpPr>
        <p:spPr>
          <a:xfrm>
            <a:off x="6896870" y="3135599"/>
            <a:ext cx="1567298" cy="478465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게시글 검색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03A78C9-1080-4AA4-9534-9A775939FA28}"/>
              </a:ext>
            </a:extLst>
          </p:cNvPr>
          <p:cNvSpPr/>
          <p:nvPr/>
        </p:nvSpPr>
        <p:spPr>
          <a:xfrm>
            <a:off x="8856500" y="3106852"/>
            <a:ext cx="895634" cy="478465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제목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키워드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DFD48058-EFC5-4A1B-B1A8-34F66FF799B5}"/>
              </a:ext>
            </a:extLst>
          </p:cNvPr>
          <p:cNvCxnSpPr>
            <a:cxnSpLocks/>
          </p:cNvCxnSpPr>
          <p:nvPr/>
        </p:nvCxnSpPr>
        <p:spPr>
          <a:xfrm>
            <a:off x="8456552" y="3318007"/>
            <a:ext cx="42013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0598FC3-7383-4D20-A040-6D0C4FB48045}"/>
              </a:ext>
            </a:extLst>
          </p:cNvPr>
          <p:cNvSpPr txBox="1"/>
          <p:nvPr/>
        </p:nvSpPr>
        <p:spPr>
          <a:xfrm>
            <a:off x="7005873" y="609794"/>
            <a:ext cx="60039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1200" b="1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CBAFCD1-07D7-4FA3-B553-676847792EF0}"/>
              </a:ext>
            </a:extLst>
          </p:cNvPr>
          <p:cNvSpPr txBox="1"/>
          <p:nvPr/>
        </p:nvSpPr>
        <p:spPr>
          <a:xfrm>
            <a:off x="7850495" y="557479"/>
            <a:ext cx="98616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846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914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. </a:t>
            </a:r>
            <a:r>
              <a:rPr lang="ko-KR" altLang="en-US" sz="2000" b="1" dirty="0"/>
              <a:t>시험게시판 클래스다이어그램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24" name="TextBox 23"/>
          <p:cNvSpPr txBox="1"/>
          <p:nvPr/>
        </p:nvSpPr>
        <p:spPr>
          <a:xfrm>
            <a:off x="9037793" y="609794"/>
            <a:ext cx="5609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195010-14CE-4ED4-A2E4-0C4D8E94CA32}"/>
              </a:ext>
            </a:extLst>
          </p:cNvPr>
          <p:cNvSpPr txBox="1"/>
          <p:nvPr/>
        </p:nvSpPr>
        <p:spPr>
          <a:xfrm>
            <a:off x="6716010" y="2559555"/>
            <a:ext cx="184730" cy="131696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</a:pPr>
            <a:endParaRPr lang="ko-KR" altLang="en-US" sz="66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598FC3-7383-4D20-A040-6D0C4FB48045}"/>
              </a:ext>
            </a:extLst>
          </p:cNvPr>
          <p:cNvSpPr txBox="1"/>
          <p:nvPr/>
        </p:nvSpPr>
        <p:spPr>
          <a:xfrm>
            <a:off x="7005873" y="609794"/>
            <a:ext cx="60039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1200" b="1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CBAFCD1-07D7-4FA3-B553-676847792EF0}"/>
              </a:ext>
            </a:extLst>
          </p:cNvPr>
          <p:cNvSpPr txBox="1"/>
          <p:nvPr/>
        </p:nvSpPr>
        <p:spPr>
          <a:xfrm>
            <a:off x="7850495" y="557479"/>
            <a:ext cx="98616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7753" y="1705233"/>
            <a:ext cx="6278202" cy="3904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19492" y="1365261"/>
            <a:ext cx="5334528" cy="450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7866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707075" y="1498598"/>
            <a:ext cx="2787973" cy="540002"/>
            <a:chOff x="4707075" y="1625598"/>
            <a:chExt cx="2787973" cy="540002"/>
          </a:xfrm>
          <a:solidFill>
            <a:schemeClr val="tx1"/>
          </a:solidFill>
        </p:grpSpPr>
        <p:sp>
          <p:nvSpPr>
            <p:cNvPr id="3" name="타원 2"/>
            <p:cNvSpPr/>
            <p:nvPr/>
          </p:nvSpPr>
          <p:spPr>
            <a:xfrm>
              <a:off x="4707075" y="1625600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  <p:sp>
          <p:nvSpPr>
            <p:cNvPr id="4" name="타원 3"/>
            <p:cNvSpPr/>
            <p:nvPr/>
          </p:nvSpPr>
          <p:spPr>
            <a:xfrm>
              <a:off x="6955048" y="1625598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977075" y="1625599"/>
              <a:ext cx="2247973" cy="540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Contents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175929" y="2673837"/>
            <a:ext cx="130676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기획의도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75929" y="3400430"/>
            <a:ext cx="60305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구조도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75929" y="3971598"/>
            <a:ext cx="78098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세부 역할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53418" y="255451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253418" y="318951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253418" y="382451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253418" y="445951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693612" y="2766170"/>
            <a:ext cx="37702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12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96819" y="3400430"/>
            <a:ext cx="37382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96819" y="3971598"/>
            <a:ext cx="37382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385A2EB-523C-44F6-A53C-48F1DD93BBB9}"/>
              </a:ext>
            </a:extLst>
          </p:cNvPr>
          <p:cNvCxnSpPr/>
          <p:nvPr/>
        </p:nvCxnSpPr>
        <p:spPr>
          <a:xfrm>
            <a:off x="4253418" y="506911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C6DF64-7BF0-4C0B-AD10-F2F8516BFE96}"/>
              </a:ext>
            </a:extLst>
          </p:cNvPr>
          <p:cNvSpPr txBox="1"/>
          <p:nvPr/>
        </p:nvSpPr>
        <p:spPr>
          <a:xfrm>
            <a:off x="4175928" y="4684393"/>
            <a:ext cx="121058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시연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6C92BA-B92B-4E40-80B1-1BB8DA70E64A}"/>
              </a:ext>
            </a:extLst>
          </p:cNvPr>
          <p:cNvSpPr txBox="1"/>
          <p:nvPr/>
        </p:nvSpPr>
        <p:spPr>
          <a:xfrm>
            <a:off x="7693612" y="4710262"/>
            <a:ext cx="37382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39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707075" y="1498598"/>
            <a:ext cx="2787973" cy="540002"/>
            <a:chOff x="4707075" y="1625598"/>
            <a:chExt cx="2787973" cy="540002"/>
          </a:xfrm>
          <a:solidFill>
            <a:schemeClr val="tx1"/>
          </a:solidFill>
        </p:grpSpPr>
        <p:sp>
          <p:nvSpPr>
            <p:cNvPr id="3" name="타원 2"/>
            <p:cNvSpPr/>
            <p:nvPr/>
          </p:nvSpPr>
          <p:spPr>
            <a:xfrm>
              <a:off x="4707075" y="1625600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  <p:sp>
          <p:nvSpPr>
            <p:cNvPr id="4" name="타원 3"/>
            <p:cNvSpPr/>
            <p:nvPr/>
          </p:nvSpPr>
          <p:spPr>
            <a:xfrm>
              <a:off x="6955048" y="1625598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977075" y="1625599"/>
              <a:ext cx="2247973" cy="540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Contents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175929" y="2766169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기획의도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75929" y="3400430"/>
            <a:ext cx="60305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구조도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75929" y="3879265"/>
            <a:ext cx="138371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 기능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53418" y="255451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253418" y="318951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253418" y="382451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253418" y="445951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693612" y="2766170"/>
            <a:ext cx="37702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96819" y="3400430"/>
            <a:ext cx="37382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96819" y="3971598"/>
            <a:ext cx="37382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12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44C47B5-46B3-4B2E-94F7-4129283AC0FF}"/>
              </a:ext>
            </a:extLst>
          </p:cNvPr>
          <p:cNvCxnSpPr/>
          <p:nvPr/>
        </p:nvCxnSpPr>
        <p:spPr>
          <a:xfrm>
            <a:off x="4253418" y="506911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3B48648-6E59-4B6B-BC49-2190A150F212}"/>
              </a:ext>
            </a:extLst>
          </p:cNvPr>
          <p:cNvSpPr txBox="1"/>
          <p:nvPr/>
        </p:nvSpPr>
        <p:spPr>
          <a:xfrm>
            <a:off x="4175928" y="4699782"/>
            <a:ext cx="105990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시연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AB914A-1D9C-4FD2-824C-65B14A8B1046}"/>
              </a:ext>
            </a:extLst>
          </p:cNvPr>
          <p:cNvSpPr txBox="1"/>
          <p:nvPr/>
        </p:nvSpPr>
        <p:spPr>
          <a:xfrm>
            <a:off x="7693612" y="4710262"/>
            <a:ext cx="37382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696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516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1.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메인화면</a:t>
            </a:r>
            <a:endParaRPr lang="ko-KR" altLang="en-US" sz="2000" b="1" dirty="0"/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/>
          <p:cNvSpPr txBox="1"/>
          <p:nvPr/>
        </p:nvSpPr>
        <p:spPr>
          <a:xfrm>
            <a:off x="8908367" y="548239"/>
            <a:ext cx="819776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05874" y="609794"/>
            <a:ext cx="51328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1200" b="1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E04816-22BE-4AD0-B52D-CF4D6AE62F09}"/>
              </a:ext>
            </a:extLst>
          </p:cNvPr>
          <p:cNvSpPr txBox="1"/>
          <p:nvPr/>
        </p:nvSpPr>
        <p:spPr>
          <a:xfrm>
            <a:off x="7827645" y="609794"/>
            <a:ext cx="7184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 descr="스크린샷, 모니터, 앉아있는, 디스플레이이(가) 표시된 사진&#10;&#10;자동 생성된 설명">
            <a:extLst>
              <a:ext uri="{FF2B5EF4-FFF2-40B4-BE49-F238E27FC236}">
                <a16:creationId xmlns:a16="http://schemas.microsoft.com/office/drawing/2014/main" id="{C4253CD5-69EE-4EFB-AEDC-45F90065A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22" y="1933162"/>
            <a:ext cx="5089219" cy="3859852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7E18F1D6-6FC3-4222-97A8-99F40A847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419" y="2041260"/>
            <a:ext cx="5738672" cy="367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820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443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2. </a:t>
            </a:r>
            <a:r>
              <a:rPr lang="ko-KR" altLang="en-US" sz="2000" b="1" dirty="0"/>
              <a:t>회원가입</a:t>
            </a:r>
            <a:r>
              <a:rPr lang="en-US" altLang="ko-KR" sz="2000" b="1" dirty="0"/>
              <a:t>,</a:t>
            </a:r>
            <a:r>
              <a:rPr lang="ko-KR" altLang="en-US" sz="2000" b="1" dirty="0"/>
              <a:t>로그인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/>
          <p:cNvSpPr txBox="1"/>
          <p:nvPr/>
        </p:nvSpPr>
        <p:spPr>
          <a:xfrm>
            <a:off x="8908367" y="548239"/>
            <a:ext cx="819776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05874" y="609794"/>
            <a:ext cx="51328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1200" b="1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E04816-22BE-4AD0-B52D-CF4D6AE62F09}"/>
              </a:ext>
            </a:extLst>
          </p:cNvPr>
          <p:cNvSpPr txBox="1"/>
          <p:nvPr/>
        </p:nvSpPr>
        <p:spPr>
          <a:xfrm>
            <a:off x="7827645" y="609794"/>
            <a:ext cx="7184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6F466F-0BD6-4C12-95EB-826BDCDC4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22" y="1317607"/>
            <a:ext cx="5120746" cy="41449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5003FF2-F2DE-4E78-AF5B-735C090E5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294" y="1317607"/>
            <a:ext cx="5171634" cy="391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005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167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2. </a:t>
            </a:r>
            <a:r>
              <a:rPr lang="ko-KR" altLang="en-US" sz="2000" b="1" dirty="0"/>
              <a:t>회원가입</a:t>
            </a:r>
            <a:r>
              <a:rPr lang="en-US" altLang="ko-KR" sz="2000" b="1" dirty="0"/>
              <a:t>,</a:t>
            </a:r>
            <a:r>
              <a:rPr lang="ko-KR" altLang="en-US" sz="2000" b="1" dirty="0"/>
              <a:t>로그인 </a:t>
            </a:r>
            <a:r>
              <a:rPr lang="ko-KR" altLang="en-US" sz="1200" b="1" dirty="0"/>
              <a:t>주요 코드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6A4479B-7C54-40BC-BCDD-295B266D2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85" y="1412743"/>
            <a:ext cx="7513604" cy="443926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9C7E1D5-2C8C-4C2C-AF85-3B5A7322A38D}"/>
              </a:ext>
            </a:extLst>
          </p:cNvPr>
          <p:cNvSpPr/>
          <p:nvPr/>
        </p:nvSpPr>
        <p:spPr>
          <a:xfrm>
            <a:off x="7520898" y="548239"/>
            <a:ext cx="4353530" cy="57716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[</a:t>
            </a: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</a:rPr>
              <a:t>박태민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]</a:t>
            </a:r>
          </a:p>
          <a:p>
            <a:pPr algn="ctr"/>
            <a:endParaRPr lang="en-US" altLang="ko-KR" sz="1600" dirty="0"/>
          </a:p>
          <a:p>
            <a:pPr algn="ctr"/>
            <a:r>
              <a:rPr lang="ko-KR" altLang="en-US" sz="1600" dirty="0">
                <a:solidFill>
                  <a:srgbClr val="404040"/>
                </a:solidFill>
              </a:rPr>
              <a:t>아이디 중복 확인</a:t>
            </a:r>
            <a:endParaRPr lang="en-US" altLang="ko-KR" sz="1600" dirty="0">
              <a:solidFill>
                <a:srgbClr val="404040"/>
              </a:solidFill>
            </a:endParaRPr>
          </a:p>
          <a:p>
            <a:pPr algn="ctr"/>
            <a:r>
              <a:rPr lang="ko-KR" altLang="en-US" sz="1600" dirty="0">
                <a:solidFill>
                  <a:srgbClr val="404040"/>
                </a:solidFill>
              </a:rPr>
              <a:t>주소 선택 후 상세 주소 입력</a:t>
            </a:r>
            <a:endParaRPr lang="en-US" altLang="ko-KR" sz="1600" dirty="0">
              <a:solidFill>
                <a:srgbClr val="404040"/>
              </a:solidFill>
            </a:endParaRPr>
          </a:p>
          <a:p>
            <a:pPr algn="ctr"/>
            <a:r>
              <a:rPr lang="en-US" altLang="ko-KR" sz="1600" dirty="0">
                <a:solidFill>
                  <a:srgbClr val="404040"/>
                </a:solidFill>
              </a:rPr>
              <a:t>Id/pw </a:t>
            </a:r>
            <a:r>
              <a:rPr lang="ko-KR" altLang="en-US" sz="1600" dirty="0">
                <a:solidFill>
                  <a:srgbClr val="404040"/>
                </a:solidFill>
              </a:rPr>
              <a:t>찾기</a:t>
            </a:r>
            <a:r>
              <a:rPr lang="en-US" altLang="ko-KR" sz="1600" dirty="0">
                <a:solidFill>
                  <a:srgbClr val="404040"/>
                </a:solidFill>
              </a:rPr>
              <a:t> </a:t>
            </a:r>
            <a:r>
              <a:rPr lang="ko-KR" altLang="en-US" sz="1600" dirty="0">
                <a:solidFill>
                  <a:srgbClr val="404040"/>
                </a:solidFill>
              </a:rPr>
              <a:t>기능</a:t>
            </a:r>
            <a:endParaRPr lang="en-US" altLang="ko-KR" sz="1600" dirty="0">
              <a:solidFill>
                <a:srgbClr val="404040"/>
              </a:solidFill>
            </a:endParaRPr>
          </a:p>
          <a:p>
            <a:pPr algn="ctr"/>
            <a:r>
              <a:rPr lang="ko-KR" altLang="en-US" sz="1600" dirty="0">
                <a:solidFill>
                  <a:srgbClr val="404040"/>
                </a:solidFill>
              </a:rPr>
              <a:t>모든 페이지 로그인 세션 </a:t>
            </a:r>
            <a:endParaRPr lang="en-US" altLang="ko-KR" sz="1600" dirty="0">
              <a:solidFill>
                <a:srgbClr val="40404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08367" y="548239"/>
            <a:ext cx="819776" cy="40011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05874" y="609794"/>
            <a:ext cx="51328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1200" b="1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E04816-22BE-4AD0-B52D-CF4D6AE62F09}"/>
              </a:ext>
            </a:extLst>
          </p:cNvPr>
          <p:cNvSpPr txBox="1"/>
          <p:nvPr/>
        </p:nvSpPr>
        <p:spPr>
          <a:xfrm>
            <a:off x="7827645" y="609794"/>
            <a:ext cx="7184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3562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773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3.</a:t>
            </a:r>
            <a:r>
              <a:rPr lang="ko-KR" altLang="en-US" sz="2000" b="1" dirty="0"/>
              <a:t> 마이페이지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/>
          <p:cNvSpPr txBox="1"/>
          <p:nvPr/>
        </p:nvSpPr>
        <p:spPr>
          <a:xfrm>
            <a:off x="8908367" y="548239"/>
            <a:ext cx="819776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05874" y="609794"/>
            <a:ext cx="51328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1200" b="1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E04816-22BE-4AD0-B52D-CF4D6AE62F09}"/>
              </a:ext>
            </a:extLst>
          </p:cNvPr>
          <p:cNvSpPr txBox="1"/>
          <p:nvPr/>
        </p:nvSpPr>
        <p:spPr>
          <a:xfrm>
            <a:off x="7827645" y="609794"/>
            <a:ext cx="7184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714039-0A8B-4D8B-A9F2-074DE06DE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36" y="1491844"/>
            <a:ext cx="5526970" cy="34856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DA8718A-6772-4972-B77B-59C0FD2CF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464" y="1491844"/>
            <a:ext cx="5918800" cy="378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3608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773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3.</a:t>
            </a:r>
            <a:r>
              <a:rPr lang="ko-KR" altLang="en-US" sz="2000" b="1" dirty="0"/>
              <a:t> 마이페이지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/>
          <p:cNvSpPr txBox="1"/>
          <p:nvPr/>
        </p:nvSpPr>
        <p:spPr>
          <a:xfrm>
            <a:off x="8908367" y="548239"/>
            <a:ext cx="819776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05874" y="609794"/>
            <a:ext cx="51328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1200" b="1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E04816-22BE-4AD0-B52D-CF4D6AE62F09}"/>
              </a:ext>
            </a:extLst>
          </p:cNvPr>
          <p:cNvSpPr txBox="1"/>
          <p:nvPr/>
        </p:nvSpPr>
        <p:spPr>
          <a:xfrm>
            <a:off x="7827645" y="609794"/>
            <a:ext cx="7184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7EDF887-607A-4594-9E7B-8732518B9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43" y="1496833"/>
            <a:ext cx="5862118" cy="386433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43CF577-7344-4BDC-ACF0-FC954742B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640" y="1442928"/>
            <a:ext cx="6028417" cy="380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560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5875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3. </a:t>
            </a:r>
            <a:r>
              <a:rPr lang="ko-KR" altLang="en-US" sz="2000" b="1" dirty="0"/>
              <a:t>마이페이지 </a:t>
            </a:r>
            <a:r>
              <a:rPr lang="ko-KR" altLang="en-US" sz="1200" b="1" dirty="0"/>
              <a:t>주요 코드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9C7E1D5-2C8C-4C2C-AF85-3B5A7322A38D}"/>
              </a:ext>
            </a:extLst>
          </p:cNvPr>
          <p:cNvSpPr/>
          <p:nvPr/>
        </p:nvSpPr>
        <p:spPr>
          <a:xfrm>
            <a:off x="7599680" y="536576"/>
            <a:ext cx="4273006" cy="57848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[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이민우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]</a:t>
            </a:r>
          </a:p>
          <a:p>
            <a:pPr algn="ctr"/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개인정보 수정</a:t>
            </a:r>
            <a:r>
              <a:rPr lang="en-US" altLang="ko-KR" sz="1600" dirty="0">
                <a:solidFill>
                  <a:schemeClr val="tx1"/>
                </a:solidFill>
              </a:rPr>
              <a:t>/</a:t>
            </a:r>
            <a:r>
              <a:rPr lang="ko-KR" altLang="en-US" sz="1600" dirty="0">
                <a:solidFill>
                  <a:schemeClr val="tx1"/>
                </a:solidFill>
              </a:rPr>
              <a:t>탈퇴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회원끼리 쪽지 주고받기 가능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받은 쪽지에서 리스트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확인이 가능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ko-KR" alt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05874" y="609794"/>
            <a:ext cx="51328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1200" b="1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E04816-22BE-4AD0-B52D-CF4D6AE62F09}"/>
              </a:ext>
            </a:extLst>
          </p:cNvPr>
          <p:cNvSpPr txBox="1"/>
          <p:nvPr/>
        </p:nvSpPr>
        <p:spPr>
          <a:xfrm>
            <a:off x="7827645" y="609794"/>
            <a:ext cx="7184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57B281-2F24-464A-BCAB-CAC145E9FDDC}"/>
              </a:ext>
            </a:extLst>
          </p:cNvPr>
          <p:cNvSpPr txBox="1"/>
          <p:nvPr/>
        </p:nvSpPr>
        <p:spPr>
          <a:xfrm>
            <a:off x="8908367" y="548239"/>
            <a:ext cx="819776" cy="40011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5E2DCE9-847E-4671-8CD4-B36B9AFD3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39" y="1285249"/>
            <a:ext cx="6593956" cy="478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9976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516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4.</a:t>
            </a:r>
            <a:r>
              <a:rPr lang="ko-KR" altLang="en-US" sz="2000" b="1" dirty="0"/>
              <a:t> 커뮤니티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/>
          <p:cNvSpPr txBox="1"/>
          <p:nvPr/>
        </p:nvSpPr>
        <p:spPr>
          <a:xfrm>
            <a:off x="8908367" y="548239"/>
            <a:ext cx="819776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05874" y="609794"/>
            <a:ext cx="51328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1200" b="1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E04816-22BE-4AD0-B52D-CF4D6AE62F09}"/>
              </a:ext>
            </a:extLst>
          </p:cNvPr>
          <p:cNvSpPr txBox="1"/>
          <p:nvPr/>
        </p:nvSpPr>
        <p:spPr>
          <a:xfrm>
            <a:off x="7827645" y="609794"/>
            <a:ext cx="7184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F389A9-6CEC-481A-ACB2-3F81725A6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43" y="1299528"/>
            <a:ext cx="5844655" cy="42589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E83B36A-EBC4-4C05-9962-45A7E8C0B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406" y="1236938"/>
            <a:ext cx="6114280" cy="432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4004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331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4. </a:t>
            </a:r>
            <a:r>
              <a:rPr lang="ko-KR" altLang="en-US" sz="2000" b="1" dirty="0"/>
              <a:t>커뮤니티 </a:t>
            </a:r>
            <a:r>
              <a:rPr lang="ko-KR" altLang="en-US" sz="1200" b="1" dirty="0"/>
              <a:t>주요 코드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9C7E1D5-2C8C-4C2C-AF85-3B5A7322A38D}"/>
              </a:ext>
            </a:extLst>
          </p:cNvPr>
          <p:cNvSpPr/>
          <p:nvPr/>
        </p:nvSpPr>
        <p:spPr>
          <a:xfrm>
            <a:off x="7827645" y="536576"/>
            <a:ext cx="4045041" cy="57848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[</a:t>
            </a:r>
            <a:r>
              <a:rPr lang="ko-KR" altLang="en-US" sz="1600" dirty="0" err="1">
                <a:solidFill>
                  <a:schemeClr val="accent1">
                    <a:lumMod val="50000"/>
                  </a:schemeClr>
                </a:solidFill>
              </a:rPr>
              <a:t>설윤희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]</a:t>
            </a:r>
          </a:p>
          <a:p>
            <a:pPr algn="ctr"/>
            <a:endParaRPr lang="en-US" altLang="ko-KR" sz="1600" dirty="0"/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기사</a:t>
            </a:r>
            <a:r>
              <a:rPr lang="en-US" altLang="ko-KR" sz="1600" dirty="0">
                <a:solidFill>
                  <a:schemeClr val="tx1"/>
                </a:solidFill>
              </a:rPr>
              <a:t>/</a:t>
            </a:r>
            <a:r>
              <a:rPr lang="ko-KR" altLang="en-US" sz="1600" dirty="0">
                <a:solidFill>
                  <a:schemeClr val="tx1"/>
                </a:solidFill>
              </a:rPr>
              <a:t>산업기사</a:t>
            </a:r>
            <a:r>
              <a:rPr lang="en-US" altLang="ko-KR" sz="1600" dirty="0">
                <a:solidFill>
                  <a:schemeClr val="tx1"/>
                </a:solidFill>
              </a:rPr>
              <a:t>/</a:t>
            </a:r>
            <a:r>
              <a:rPr lang="ko-KR" altLang="en-US" sz="1600" dirty="0">
                <a:solidFill>
                  <a:schemeClr val="tx1"/>
                </a:solidFill>
              </a:rPr>
              <a:t>기능사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각각의 커뮤니티 게시판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90627A-98C4-44BB-A81B-C325FD7984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077"/>
          <a:stretch/>
        </p:blipFill>
        <p:spPr>
          <a:xfrm>
            <a:off x="633638" y="1445341"/>
            <a:ext cx="6610442" cy="423039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05874" y="609794"/>
            <a:ext cx="51328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1200" b="1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E04816-22BE-4AD0-B52D-CF4D6AE62F09}"/>
              </a:ext>
            </a:extLst>
          </p:cNvPr>
          <p:cNvSpPr txBox="1"/>
          <p:nvPr/>
        </p:nvSpPr>
        <p:spPr>
          <a:xfrm>
            <a:off x="7827645" y="609794"/>
            <a:ext cx="7184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1A8C2A-A3B9-4DAF-A8AC-3E38EE276A13}"/>
              </a:ext>
            </a:extLst>
          </p:cNvPr>
          <p:cNvSpPr txBox="1"/>
          <p:nvPr/>
        </p:nvSpPr>
        <p:spPr>
          <a:xfrm>
            <a:off x="8908367" y="548239"/>
            <a:ext cx="819776" cy="40011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44193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5.</a:t>
            </a:r>
            <a:r>
              <a:rPr lang="ko-KR" altLang="en-US" sz="2000" b="1" dirty="0"/>
              <a:t> 장터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/>
          <p:cNvSpPr txBox="1"/>
          <p:nvPr/>
        </p:nvSpPr>
        <p:spPr>
          <a:xfrm>
            <a:off x="8908367" y="548239"/>
            <a:ext cx="819776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05874" y="609794"/>
            <a:ext cx="51328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1200" b="1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E04816-22BE-4AD0-B52D-CF4D6AE62F09}"/>
              </a:ext>
            </a:extLst>
          </p:cNvPr>
          <p:cNvSpPr txBox="1"/>
          <p:nvPr/>
        </p:nvSpPr>
        <p:spPr>
          <a:xfrm>
            <a:off x="7827645" y="609794"/>
            <a:ext cx="7184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120FED-A78E-4604-85F0-2AFEF1046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43" y="1442768"/>
            <a:ext cx="5646057" cy="41557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BB0C5DC-B468-4361-BA1C-29EDA5CEA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527" y="1479248"/>
            <a:ext cx="5908530" cy="408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50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CA95889-C6CD-4016-979E-F17966EB357E}"/>
              </a:ext>
            </a:extLst>
          </p:cNvPr>
          <p:cNvSpPr/>
          <p:nvPr/>
        </p:nvSpPr>
        <p:spPr>
          <a:xfrm>
            <a:off x="196495" y="134278"/>
            <a:ext cx="11857553" cy="61871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49943" y="629558"/>
            <a:ext cx="2196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1. C4U </a:t>
            </a:r>
            <a:r>
              <a:rPr lang="ko-KR" altLang="en-US" sz="2000" b="1" dirty="0"/>
              <a:t>기획 의도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922848" y="609794"/>
            <a:ext cx="7184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37793" y="609794"/>
            <a:ext cx="5609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E9F9FB-12E5-4123-97B0-769AF80107A5}"/>
              </a:ext>
            </a:extLst>
          </p:cNvPr>
          <p:cNvSpPr/>
          <p:nvPr/>
        </p:nvSpPr>
        <p:spPr>
          <a:xfrm>
            <a:off x="158272" y="3363840"/>
            <a:ext cx="11926255" cy="29929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404040"/>
                </a:solidFill>
              </a:rPr>
              <a:t>기사</a:t>
            </a:r>
            <a:r>
              <a:rPr lang="en-US" altLang="ko-KR" sz="2000" b="1" dirty="0">
                <a:solidFill>
                  <a:srgbClr val="404040"/>
                </a:solidFill>
              </a:rPr>
              <a:t>, </a:t>
            </a:r>
            <a:r>
              <a:rPr lang="ko-KR" altLang="en-US" sz="2000" b="1" dirty="0">
                <a:solidFill>
                  <a:srgbClr val="404040"/>
                </a:solidFill>
              </a:rPr>
              <a:t>산업기사</a:t>
            </a:r>
            <a:r>
              <a:rPr lang="en-US" altLang="ko-KR" sz="2000" b="1" dirty="0">
                <a:solidFill>
                  <a:srgbClr val="404040"/>
                </a:solidFill>
              </a:rPr>
              <a:t>, </a:t>
            </a:r>
            <a:r>
              <a:rPr lang="ko-KR" altLang="en-US" sz="2000" b="1" dirty="0">
                <a:solidFill>
                  <a:srgbClr val="404040"/>
                </a:solidFill>
              </a:rPr>
              <a:t>기능사 관련 자격증 기출문제 풀기</a:t>
            </a:r>
            <a:endParaRPr lang="en-US" altLang="ko-KR" sz="2000" b="1" dirty="0">
              <a:solidFill>
                <a:srgbClr val="404040"/>
              </a:solidFill>
            </a:endParaRPr>
          </a:p>
          <a:p>
            <a:pPr algn="ctr"/>
            <a:endParaRPr lang="en-US" altLang="ko-KR" sz="2000" b="1" dirty="0">
              <a:solidFill>
                <a:srgbClr val="404040"/>
              </a:solidFill>
            </a:endParaRPr>
          </a:p>
          <a:p>
            <a:pPr algn="ctr"/>
            <a:endParaRPr lang="en-US" altLang="ko-KR" sz="2000" b="1" dirty="0"/>
          </a:p>
          <a:p>
            <a:pPr algn="ctr"/>
            <a:r>
              <a:rPr lang="ko-KR" altLang="en-US" sz="2000" b="1" dirty="0">
                <a:solidFill>
                  <a:srgbClr val="404040"/>
                </a:solidFill>
              </a:rPr>
              <a:t>          자격증 관련 커뮤니티</a:t>
            </a:r>
            <a:r>
              <a:rPr lang="en-US" altLang="ko-KR" sz="2000" b="1" dirty="0">
                <a:solidFill>
                  <a:srgbClr val="404040"/>
                </a:solidFill>
              </a:rPr>
              <a:t>, </a:t>
            </a:r>
            <a:r>
              <a:rPr lang="ko-KR" altLang="en-US" sz="2000" b="1" dirty="0">
                <a:solidFill>
                  <a:srgbClr val="404040"/>
                </a:solidFill>
              </a:rPr>
              <a:t>장터 게시판 등의  다양한 소통 공간 </a:t>
            </a:r>
            <a:endParaRPr lang="en-US" altLang="ko-KR" sz="2000" b="1" dirty="0">
              <a:solidFill>
                <a:srgbClr val="40404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D910754-1AC1-4295-9083-1854EDB7650C}"/>
              </a:ext>
            </a:extLst>
          </p:cNvPr>
          <p:cNvSpPr txBox="1"/>
          <p:nvPr/>
        </p:nvSpPr>
        <p:spPr>
          <a:xfrm>
            <a:off x="6957822" y="498125"/>
            <a:ext cx="708720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래픽 5" descr="아이디어를 가진 사람">
            <a:extLst>
              <a:ext uri="{FF2B5EF4-FFF2-40B4-BE49-F238E27FC236}">
                <a16:creationId xmlns:a16="http://schemas.microsoft.com/office/drawing/2014/main" id="{459A186D-A633-47C2-8A1C-CF5BD097E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3520" y="1391920"/>
            <a:ext cx="1849120" cy="1733169"/>
          </a:xfrm>
          <a:prstGeom prst="rect">
            <a:avLst/>
          </a:prstGeom>
        </p:spPr>
      </p:pic>
      <p:pic>
        <p:nvPicPr>
          <p:cNvPr id="10" name="그래픽 9" descr="전구">
            <a:extLst>
              <a:ext uri="{FF2B5EF4-FFF2-40B4-BE49-F238E27FC236}">
                <a16:creationId xmlns:a16="http://schemas.microsoft.com/office/drawing/2014/main" id="{4333FD5B-6D03-498F-A0D7-CD9AC3B185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05142" y="4137009"/>
            <a:ext cx="534669" cy="534669"/>
          </a:xfrm>
          <a:prstGeom prst="rect">
            <a:avLst/>
          </a:prstGeom>
        </p:spPr>
      </p:pic>
      <p:pic>
        <p:nvPicPr>
          <p:cNvPr id="20" name="그래픽 19" descr="전구">
            <a:extLst>
              <a:ext uri="{FF2B5EF4-FFF2-40B4-BE49-F238E27FC236}">
                <a16:creationId xmlns:a16="http://schemas.microsoft.com/office/drawing/2014/main" id="{BBC8F1BB-9D69-4346-BF9F-A112C2D6B6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88664" y="5028956"/>
            <a:ext cx="534669" cy="53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649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818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5. </a:t>
            </a:r>
            <a:r>
              <a:rPr lang="ko-KR" altLang="en-US" sz="2000" b="1" dirty="0"/>
              <a:t>장터 </a:t>
            </a:r>
            <a:r>
              <a:rPr lang="ko-KR" altLang="en-US" sz="1200" b="1" dirty="0"/>
              <a:t>주요 코드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9C7E1D5-2C8C-4C2C-AF85-3B5A7322A38D}"/>
              </a:ext>
            </a:extLst>
          </p:cNvPr>
          <p:cNvSpPr/>
          <p:nvPr/>
        </p:nvSpPr>
        <p:spPr>
          <a:xfrm>
            <a:off x="7650480" y="536576"/>
            <a:ext cx="4222206" cy="57848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[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한정원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]</a:t>
            </a:r>
          </a:p>
          <a:p>
            <a:pPr algn="ctr"/>
            <a:endParaRPr lang="en-US" altLang="ko-KR" sz="1600" dirty="0"/>
          </a:p>
          <a:p>
            <a:pPr algn="ctr"/>
            <a:r>
              <a:rPr lang="ko-KR" altLang="en-US" sz="1600" dirty="0">
                <a:solidFill>
                  <a:srgbClr val="404040"/>
                </a:solidFill>
              </a:rPr>
              <a:t>삽니다</a:t>
            </a:r>
            <a:r>
              <a:rPr lang="en-US" altLang="ko-KR" sz="1600" dirty="0">
                <a:solidFill>
                  <a:srgbClr val="404040"/>
                </a:solidFill>
              </a:rPr>
              <a:t>/</a:t>
            </a:r>
            <a:r>
              <a:rPr lang="ko-KR" altLang="en-US" sz="1600" dirty="0">
                <a:solidFill>
                  <a:srgbClr val="404040"/>
                </a:solidFill>
              </a:rPr>
              <a:t>팝니다</a:t>
            </a:r>
            <a:r>
              <a:rPr lang="en-US" altLang="ko-KR" sz="1600" dirty="0">
                <a:solidFill>
                  <a:srgbClr val="404040"/>
                </a:solidFill>
              </a:rPr>
              <a:t> </a:t>
            </a:r>
            <a:r>
              <a:rPr lang="ko-KR" altLang="en-US" sz="1600" dirty="0">
                <a:solidFill>
                  <a:srgbClr val="404040"/>
                </a:solidFill>
              </a:rPr>
              <a:t>게시판</a:t>
            </a:r>
            <a:endParaRPr lang="en-US" altLang="ko-KR" sz="1600" dirty="0">
              <a:solidFill>
                <a:srgbClr val="404040"/>
              </a:solidFill>
            </a:endParaRPr>
          </a:p>
          <a:p>
            <a:pPr algn="ctr"/>
            <a:r>
              <a:rPr lang="ko-KR" altLang="en-US" sz="1600" dirty="0">
                <a:solidFill>
                  <a:srgbClr val="404040"/>
                </a:solidFill>
              </a:rPr>
              <a:t>댓글 </a:t>
            </a:r>
            <a:r>
              <a:rPr lang="en-US" altLang="ko-KR" sz="1600" dirty="0">
                <a:solidFill>
                  <a:srgbClr val="404040"/>
                </a:solidFill>
              </a:rPr>
              <a:t>,</a:t>
            </a:r>
            <a:r>
              <a:rPr lang="ko-KR" altLang="en-US" sz="1600" dirty="0">
                <a:solidFill>
                  <a:srgbClr val="404040"/>
                </a:solidFill>
              </a:rPr>
              <a:t>쪽지로 </a:t>
            </a:r>
            <a:endParaRPr lang="en-US" altLang="ko-KR" sz="1600" dirty="0">
              <a:solidFill>
                <a:srgbClr val="404040"/>
              </a:solidFill>
            </a:endParaRPr>
          </a:p>
          <a:p>
            <a:pPr algn="ctr"/>
            <a:r>
              <a:rPr lang="ko-KR" altLang="en-US" sz="1600" dirty="0">
                <a:solidFill>
                  <a:srgbClr val="404040"/>
                </a:solidFill>
              </a:rPr>
              <a:t>문의하여</a:t>
            </a:r>
            <a:r>
              <a:rPr lang="en-US" altLang="ko-KR" sz="1600" dirty="0">
                <a:solidFill>
                  <a:srgbClr val="404040"/>
                </a:solidFill>
              </a:rPr>
              <a:t> </a:t>
            </a:r>
            <a:r>
              <a:rPr lang="ko-KR" altLang="en-US" sz="1600" dirty="0">
                <a:solidFill>
                  <a:srgbClr val="404040"/>
                </a:solidFill>
              </a:rPr>
              <a:t>거래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908367" y="548239"/>
            <a:ext cx="819776" cy="40011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05874" y="609794"/>
            <a:ext cx="51328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1200" b="1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E04816-22BE-4AD0-B52D-CF4D6AE62F09}"/>
              </a:ext>
            </a:extLst>
          </p:cNvPr>
          <p:cNvSpPr txBox="1"/>
          <p:nvPr/>
        </p:nvSpPr>
        <p:spPr>
          <a:xfrm>
            <a:off x="7827645" y="609794"/>
            <a:ext cx="7184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CC9DE0F-A886-4EDA-AB1E-8CC9CDEFF9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557"/>
          <a:stretch/>
        </p:blipFill>
        <p:spPr>
          <a:xfrm>
            <a:off x="633638" y="1445341"/>
            <a:ext cx="6722202" cy="42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8992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7061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6.</a:t>
            </a:r>
            <a:r>
              <a:rPr lang="ko-KR" altLang="en-US" sz="2000" b="1" dirty="0"/>
              <a:t> 고객센터 </a:t>
            </a:r>
            <a:r>
              <a:rPr lang="en-US" altLang="ko-KR" sz="2000" b="1" dirty="0"/>
              <a:t>– 1:1</a:t>
            </a:r>
            <a:r>
              <a:rPr lang="ko-KR" altLang="en-US" sz="2000" b="1" dirty="0"/>
              <a:t>문의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/>
          <p:cNvSpPr txBox="1"/>
          <p:nvPr/>
        </p:nvSpPr>
        <p:spPr>
          <a:xfrm>
            <a:off x="8908367" y="548239"/>
            <a:ext cx="819776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05874" y="609794"/>
            <a:ext cx="51328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1200" b="1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E04816-22BE-4AD0-B52D-CF4D6AE62F09}"/>
              </a:ext>
            </a:extLst>
          </p:cNvPr>
          <p:cNvSpPr txBox="1"/>
          <p:nvPr/>
        </p:nvSpPr>
        <p:spPr>
          <a:xfrm>
            <a:off x="7827645" y="609794"/>
            <a:ext cx="7184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25D6F1D-4ACC-4DF3-91D3-EB323AC84B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37" t="13858" r="8041" b="5989"/>
          <a:stretch/>
        </p:blipFill>
        <p:spPr>
          <a:xfrm>
            <a:off x="1422400" y="1510092"/>
            <a:ext cx="9244709" cy="435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414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520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6. </a:t>
            </a:r>
            <a:r>
              <a:rPr lang="ko-KR" altLang="en-US" sz="2000" b="1" dirty="0"/>
              <a:t>고객센터 </a:t>
            </a:r>
            <a:r>
              <a:rPr lang="en-US" altLang="ko-KR" sz="2000" b="1" dirty="0"/>
              <a:t>– 1:1</a:t>
            </a:r>
            <a:r>
              <a:rPr lang="ko-KR" altLang="en-US" sz="2000" b="1" dirty="0"/>
              <a:t>문의 </a:t>
            </a:r>
            <a:r>
              <a:rPr lang="ko-KR" altLang="en-US" sz="1200" b="1" dirty="0"/>
              <a:t>주요 코드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9C7E1D5-2C8C-4C2C-AF85-3B5A7322A38D}"/>
              </a:ext>
            </a:extLst>
          </p:cNvPr>
          <p:cNvSpPr/>
          <p:nvPr/>
        </p:nvSpPr>
        <p:spPr>
          <a:xfrm>
            <a:off x="7701280" y="546737"/>
            <a:ext cx="4171406" cy="5773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[</a:t>
            </a:r>
            <a:r>
              <a:rPr lang="ko-KR" altLang="en-US" sz="1600" dirty="0" err="1">
                <a:solidFill>
                  <a:schemeClr val="accent1">
                    <a:lumMod val="50000"/>
                  </a:schemeClr>
                </a:solidFill>
              </a:rPr>
              <a:t>조병욱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]</a:t>
            </a:r>
          </a:p>
          <a:p>
            <a:pPr algn="ctr"/>
            <a:endParaRPr lang="en-US" altLang="ko-KR" sz="1600" dirty="0"/>
          </a:p>
          <a:p>
            <a:pPr algn="ctr"/>
            <a:r>
              <a:rPr lang="en-US" altLang="ko-KR" sz="1600" dirty="0">
                <a:solidFill>
                  <a:srgbClr val="404040"/>
                </a:solidFill>
              </a:rPr>
              <a:t>1:1 </a:t>
            </a:r>
            <a:r>
              <a:rPr lang="ko-KR" altLang="en-US" sz="1600" dirty="0">
                <a:solidFill>
                  <a:srgbClr val="404040"/>
                </a:solidFill>
              </a:rPr>
              <a:t>문의를 통해 관리자에게</a:t>
            </a:r>
            <a:endParaRPr lang="en-US" altLang="ko-KR" sz="1600" dirty="0">
              <a:solidFill>
                <a:srgbClr val="404040"/>
              </a:solidFill>
            </a:endParaRPr>
          </a:p>
          <a:p>
            <a:pPr algn="ctr"/>
            <a:r>
              <a:rPr lang="ko-KR" altLang="en-US" sz="1600" dirty="0">
                <a:solidFill>
                  <a:srgbClr val="404040"/>
                </a:solidFill>
              </a:rPr>
              <a:t>문의를 하고 관리자가 댓글을</a:t>
            </a:r>
            <a:endParaRPr lang="en-US" altLang="ko-KR" sz="1600" dirty="0">
              <a:solidFill>
                <a:srgbClr val="404040"/>
              </a:solidFill>
            </a:endParaRPr>
          </a:p>
          <a:p>
            <a:pPr algn="ctr"/>
            <a:r>
              <a:rPr lang="ko-KR" altLang="en-US" sz="1600" dirty="0">
                <a:solidFill>
                  <a:srgbClr val="404040"/>
                </a:solidFill>
              </a:rPr>
              <a:t>달아 소통 가능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90627A-98C4-44BB-A81B-C325FD7984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35"/>
          <a:stretch/>
        </p:blipFill>
        <p:spPr>
          <a:xfrm>
            <a:off x="633638" y="1445341"/>
            <a:ext cx="6885518" cy="423039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05874" y="609794"/>
            <a:ext cx="51328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1200" b="1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E04816-22BE-4AD0-B52D-CF4D6AE62F09}"/>
              </a:ext>
            </a:extLst>
          </p:cNvPr>
          <p:cNvSpPr txBox="1"/>
          <p:nvPr/>
        </p:nvSpPr>
        <p:spPr>
          <a:xfrm>
            <a:off x="7827645" y="609794"/>
            <a:ext cx="7184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071D40-2624-40BA-9505-BDA2A7F9E1B6}"/>
              </a:ext>
            </a:extLst>
          </p:cNvPr>
          <p:cNvSpPr txBox="1"/>
          <p:nvPr/>
        </p:nvSpPr>
        <p:spPr>
          <a:xfrm>
            <a:off x="8908367" y="548239"/>
            <a:ext cx="819776" cy="40011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9268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326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6.</a:t>
            </a:r>
            <a:r>
              <a:rPr lang="ko-KR" altLang="en-US" sz="2000" b="1" dirty="0"/>
              <a:t> 고객센터 </a:t>
            </a:r>
            <a:r>
              <a:rPr lang="en-US" altLang="ko-KR" sz="2000" b="1" dirty="0"/>
              <a:t>– FAQ</a:t>
            </a:r>
            <a:endParaRPr lang="ko-KR" altLang="en-US" sz="2000" b="1" dirty="0"/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/>
          <p:cNvSpPr txBox="1"/>
          <p:nvPr/>
        </p:nvSpPr>
        <p:spPr>
          <a:xfrm>
            <a:off x="8908367" y="548239"/>
            <a:ext cx="819776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05874" y="609794"/>
            <a:ext cx="51328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1200" b="1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E04816-22BE-4AD0-B52D-CF4D6AE62F09}"/>
              </a:ext>
            </a:extLst>
          </p:cNvPr>
          <p:cNvSpPr txBox="1"/>
          <p:nvPr/>
        </p:nvSpPr>
        <p:spPr>
          <a:xfrm>
            <a:off x="7827645" y="609794"/>
            <a:ext cx="7184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7F41B3-B28B-49BF-9EDD-AD1DC3113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1492536"/>
            <a:ext cx="9550400" cy="441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3347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141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6. </a:t>
            </a:r>
            <a:r>
              <a:rPr lang="ko-KR" altLang="en-US" sz="2000" b="1" dirty="0"/>
              <a:t>고객센터 </a:t>
            </a:r>
            <a:r>
              <a:rPr lang="en-US" altLang="ko-KR" sz="2000" b="1" dirty="0"/>
              <a:t>– FAQ</a:t>
            </a:r>
            <a:r>
              <a:rPr lang="ko-KR" altLang="en-US" sz="2000" b="1" dirty="0"/>
              <a:t> </a:t>
            </a:r>
            <a:r>
              <a:rPr lang="ko-KR" altLang="en-US" sz="1200" b="1" dirty="0"/>
              <a:t>주요 코드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9C7E1D5-2C8C-4C2C-AF85-3B5A7322A38D}"/>
              </a:ext>
            </a:extLst>
          </p:cNvPr>
          <p:cNvSpPr/>
          <p:nvPr/>
        </p:nvSpPr>
        <p:spPr>
          <a:xfrm>
            <a:off x="7650480" y="536576"/>
            <a:ext cx="4222205" cy="57848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[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이성호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]</a:t>
            </a:r>
          </a:p>
          <a:p>
            <a:pPr algn="ctr"/>
            <a:endParaRPr lang="en-US" altLang="ko-KR" sz="1600" dirty="0"/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자주 묻는 질문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관리자만 수정 가능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게시글 클릭 시 내용이 </a:t>
            </a:r>
            <a:r>
              <a:rPr lang="ko-KR" altLang="en-US" sz="1600" dirty="0" err="1">
                <a:solidFill>
                  <a:schemeClr val="tx1"/>
                </a:solidFill>
              </a:rPr>
              <a:t>펼쳐짐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4853047-C400-4935-AEE8-59DA954A53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090"/>
          <a:stretch/>
        </p:blipFill>
        <p:spPr>
          <a:xfrm>
            <a:off x="623478" y="1445341"/>
            <a:ext cx="6609562" cy="423039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908367" y="548239"/>
            <a:ext cx="819776" cy="40011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05874" y="609794"/>
            <a:ext cx="51328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1200" b="1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E04816-22BE-4AD0-B52D-CF4D6AE62F09}"/>
              </a:ext>
            </a:extLst>
          </p:cNvPr>
          <p:cNvSpPr txBox="1"/>
          <p:nvPr/>
        </p:nvSpPr>
        <p:spPr>
          <a:xfrm>
            <a:off x="7827645" y="609794"/>
            <a:ext cx="7184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009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824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7. </a:t>
            </a:r>
            <a:r>
              <a:rPr lang="ko-KR" altLang="en-US" sz="2000" b="1" dirty="0"/>
              <a:t>시험문제 화면 </a:t>
            </a:r>
            <a:r>
              <a:rPr lang="ko-KR" altLang="en-US" sz="1200" b="1" dirty="0"/>
              <a:t>주요코드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9C7E1D5-2C8C-4C2C-AF85-3B5A7322A38D}"/>
              </a:ext>
            </a:extLst>
          </p:cNvPr>
          <p:cNvSpPr/>
          <p:nvPr/>
        </p:nvSpPr>
        <p:spPr>
          <a:xfrm>
            <a:off x="7591157" y="536576"/>
            <a:ext cx="4281529" cy="57848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[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이민우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박태민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]</a:t>
            </a:r>
          </a:p>
          <a:p>
            <a:pPr algn="ctr"/>
            <a:endParaRPr lang="en-US" altLang="ko-KR" sz="16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기사</a:t>
            </a:r>
            <a:r>
              <a:rPr lang="en-US" altLang="ko-KR" sz="1600" dirty="0">
                <a:solidFill>
                  <a:schemeClr val="tx1"/>
                </a:solidFill>
              </a:rPr>
              <a:t>/</a:t>
            </a:r>
            <a:r>
              <a:rPr lang="ko-KR" altLang="en-US" sz="1600" dirty="0">
                <a:solidFill>
                  <a:schemeClr val="tx1"/>
                </a:solidFill>
              </a:rPr>
              <a:t>산업기사</a:t>
            </a:r>
            <a:r>
              <a:rPr lang="en-US" altLang="ko-KR" sz="1600" dirty="0">
                <a:solidFill>
                  <a:schemeClr val="tx1"/>
                </a:solidFill>
              </a:rPr>
              <a:t>/</a:t>
            </a:r>
            <a:r>
              <a:rPr lang="ko-KR" altLang="en-US" sz="1600" dirty="0">
                <a:solidFill>
                  <a:schemeClr val="tx1"/>
                </a:solidFill>
              </a:rPr>
              <a:t>기능사의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기출문제를 풀고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마이페이지에서 점수 확인 가능</a:t>
            </a:r>
            <a:endParaRPr lang="en-US" altLang="ko-KR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8908367" y="548239"/>
            <a:ext cx="819776" cy="40011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05874" y="609794"/>
            <a:ext cx="51328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1200" b="1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E04816-22BE-4AD0-B52D-CF4D6AE62F09}"/>
              </a:ext>
            </a:extLst>
          </p:cNvPr>
          <p:cNvSpPr txBox="1"/>
          <p:nvPr/>
        </p:nvSpPr>
        <p:spPr>
          <a:xfrm>
            <a:off x="7827645" y="609794"/>
            <a:ext cx="7184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FED54F-E88B-4B26-BFD1-0778CD454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90" t="13105" r="4607" b="11412"/>
          <a:stretch/>
        </p:blipFill>
        <p:spPr>
          <a:xfrm>
            <a:off x="527107" y="1044576"/>
            <a:ext cx="6744736" cy="510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0958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933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7.</a:t>
            </a:r>
            <a:r>
              <a:rPr lang="ko-KR" altLang="en-US" sz="2000" b="1" dirty="0"/>
              <a:t> </a:t>
            </a:r>
            <a:r>
              <a:rPr lang="ko-KR" altLang="en-US" sz="2000" b="1"/>
              <a:t>시험문제 설명</a:t>
            </a:r>
            <a:endParaRPr lang="ko-KR" altLang="en-US" sz="2000" b="1" dirty="0"/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/>
          <p:cNvSpPr txBox="1"/>
          <p:nvPr/>
        </p:nvSpPr>
        <p:spPr>
          <a:xfrm>
            <a:off x="8908367" y="548239"/>
            <a:ext cx="819776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05874" y="609794"/>
            <a:ext cx="51328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1200" b="1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E04816-22BE-4AD0-B52D-CF4D6AE62F09}"/>
              </a:ext>
            </a:extLst>
          </p:cNvPr>
          <p:cNvSpPr txBox="1"/>
          <p:nvPr/>
        </p:nvSpPr>
        <p:spPr>
          <a:xfrm>
            <a:off x="7827645" y="609794"/>
            <a:ext cx="7184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D25FA41-372A-424D-B9E7-EA31B0D4E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606" y="1172304"/>
            <a:ext cx="10334474" cy="471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6619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933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7.</a:t>
            </a:r>
            <a:r>
              <a:rPr lang="ko-KR" altLang="en-US" sz="2000" b="1" dirty="0"/>
              <a:t> </a:t>
            </a:r>
            <a:r>
              <a:rPr lang="ko-KR" altLang="en-US" sz="2000" b="1"/>
              <a:t>시험문제 설명</a:t>
            </a:r>
            <a:endParaRPr lang="ko-KR" altLang="en-US" sz="2000" b="1" dirty="0"/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/>
          <p:cNvSpPr txBox="1"/>
          <p:nvPr/>
        </p:nvSpPr>
        <p:spPr>
          <a:xfrm>
            <a:off x="8908367" y="548239"/>
            <a:ext cx="819776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05874" y="609794"/>
            <a:ext cx="51328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1200" b="1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E04816-22BE-4AD0-B52D-CF4D6AE62F09}"/>
              </a:ext>
            </a:extLst>
          </p:cNvPr>
          <p:cNvSpPr txBox="1"/>
          <p:nvPr/>
        </p:nvSpPr>
        <p:spPr>
          <a:xfrm>
            <a:off x="7827645" y="609794"/>
            <a:ext cx="7184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A6F3BCE-D354-46E7-9177-51938AA25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598" y="1136301"/>
            <a:ext cx="9639552" cy="477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2790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933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7.</a:t>
            </a:r>
            <a:r>
              <a:rPr lang="ko-KR" altLang="en-US" sz="2000" b="1" dirty="0"/>
              <a:t> </a:t>
            </a:r>
            <a:r>
              <a:rPr lang="ko-KR" altLang="en-US" sz="2000" b="1"/>
              <a:t>시험문제 설명</a:t>
            </a:r>
            <a:endParaRPr lang="ko-KR" altLang="en-US" sz="2000" b="1" dirty="0"/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/>
          <p:cNvSpPr txBox="1"/>
          <p:nvPr/>
        </p:nvSpPr>
        <p:spPr>
          <a:xfrm>
            <a:off x="8908367" y="548239"/>
            <a:ext cx="819776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05874" y="609794"/>
            <a:ext cx="51328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1200" b="1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E04816-22BE-4AD0-B52D-CF4D6AE62F09}"/>
              </a:ext>
            </a:extLst>
          </p:cNvPr>
          <p:cNvSpPr txBox="1"/>
          <p:nvPr/>
        </p:nvSpPr>
        <p:spPr>
          <a:xfrm>
            <a:off x="7827645" y="609794"/>
            <a:ext cx="7184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81DBFFE-FF99-4690-AA99-FFA9E058B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825" y="1136986"/>
            <a:ext cx="5848350" cy="2390775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BC1C7C22-2443-4657-A5E8-9FF2EB6B3636}"/>
              </a:ext>
            </a:extLst>
          </p:cNvPr>
          <p:cNvSpPr/>
          <p:nvPr/>
        </p:nvSpPr>
        <p:spPr>
          <a:xfrm>
            <a:off x="3470528" y="3777954"/>
            <a:ext cx="5075583" cy="2040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화면 공유윺</a:t>
            </a:r>
          </a:p>
        </p:txBody>
      </p:sp>
    </p:spTree>
    <p:extLst>
      <p:ext uri="{BB962C8B-B14F-4D97-AF65-F5344CB8AC3E}">
        <p14:creationId xmlns:p14="http://schemas.microsoft.com/office/powerpoint/2010/main" val="16208269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119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7.</a:t>
            </a:r>
            <a:r>
              <a:rPr lang="ko-KR" altLang="en-US" sz="2000" b="1" dirty="0"/>
              <a:t> 시험문제 화면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/>
          <p:cNvSpPr txBox="1"/>
          <p:nvPr/>
        </p:nvSpPr>
        <p:spPr>
          <a:xfrm>
            <a:off x="8908367" y="548239"/>
            <a:ext cx="819776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05874" y="609794"/>
            <a:ext cx="51328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1200" b="1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E04816-22BE-4AD0-B52D-CF4D6AE62F09}"/>
              </a:ext>
            </a:extLst>
          </p:cNvPr>
          <p:cNvSpPr txBox="1"/>
          <p:nvPr/>
        </p:nvSpPr>
        <p:spPr>
          <a:xfrm>
            <a:off x="7827645" y="609794"/>
            <a:ext cx="7184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D2BD5571-7F7D-49DE-A682-474EE5E11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38" y="1565462"/>
            <a:ext cx="5514922" cy="4491712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85E4E4F0-CD1A-4AF3-A3F6-7F85085271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64" t="531" r="3313" b="-531"/>
          <a:stretch/>
        </p:blipFill>
        <p:spPr>
          <a:xfrm>
            <a:off x="5957400" y="2245360"/>
            <a:ext cx="5744962" cy="373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755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707075" y="1498598"/>
            <a:ext cx="2787973" cy="540002"/>
            <a:chOff x="4707075" y="1625598"/>
            <a:chExt cx="2787973" cy="540002"/>
          </a:xfrm>
          <a:solidFill>
            <a:schemeClr val="tx1"/>
          </a:solidFill>
        </p:grpSpPr>
        <p:sp>
          <p:nvSpPr>
            <p:cNvPr id="3" name="타원 2"/>
            <p:cNvSpPr/>
            <p:nvPr/>
          </p:nvSpPr>
          <p:spPr>
            <a:xfrm>
              <a:off x="4707075" y="1625600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  <p:sp>
          <p:nvSpPr>
            <p:cNvPr id="4" name="타원 3"/>
            <p:cNvSpPr/>
            <p:nvPr/>
          </p:nvSpPr>
          <p:spPr>
            <a:xfrm>
              <a:off x="6955048" y="1625598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977075" y="1625599"/>
              <a:ext cx="2247973" cy="540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Contents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175929" y="2766170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기획의도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75929" y="3308097"/>
            <a:ext cx="102624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구조도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75929" y="3971598"/>
            <a:ext cx="78098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세부 역할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53418" y="255451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253418" y="318951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253418" y="382451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253418" y="445951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693612" y="2766170"/>
            <a:ext cx="37702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96819" y="3400430"/>
            <a:ext cx="37382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12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96819" y="3971598"/>
            <a:ext cx="37382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E766058-15A9-40B1-880D-A2564C6E30D9}"/>
              </a:ext>
            </a:extLst>
          </p:cNvPr>
          <p:cNvCxnSpPr/>
          <p:nvPr/>
        </p:nvCxnSpPr>
        <p:spPr>
          <a:xfrm>
            <a:off x="4253418" y="506911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A975C3B-ABA1-427F-8B15-3BE83BCBBBA2}"/>
              </a:ext>
            </a:extLst>
          </p:cNvPr>
          <p:cNvSpPr txBox="1"/>
          <p:nvPr/>
        </p:nvSpPr>
        <p:spPr>
          <a:xfrm>
            <a:off x="4175928" y="4699782"/>
            <a:ext cx="105990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시연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9ED7A6-3CA0-4A11-8BFE-A71CF6628214}"/>
              </a:ext>
            </a:extLst>
          </p:cNvPr>
          <p:cNvSpPr txBox="1"/>
          <p:nvPr/>
        </p:nvSpPr>
        <p:spPr>
          <a:xfrm>
            <a:off x="7693612" y="4710262"/>
            <a:ext cx="37382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115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119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7.</a:t>
            </a:r>
            <a:r>
              <a:rPr lang="ko-KR" altLang="en-US" sz="2000" b="1" dirty="0"/>
              <a:t> 시험문제 화면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/>
          <p:cNvSpPr txBox="1"/>
          <p:nvPr/>
        </p:nvSpPr>
        <p:spPr>
          <a:xfrm>
            <a:off x="8908367" y="548239"/>
            <a:ext cx="819776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05874" y="609794"/>
            <a:ext cx="51328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1200" b="1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E04816-22BE-4AD0-B52D-CF4D6AE62F09}"/>
              </a:ext>
            </a:extLst>
          </p:cNvPr>
          <p:cNvSpPr txBox="1"/>
          <p:nvPr/>
        </p:nvSpPr>
        <p:spPr>
          <a:xfrm>
            <a:off x="7827645" y="609794"/>
            <a:ext cx="7184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C7F90B-29EA-4C03-908F-01F147B61D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81"/>
          <a:stretch/>
        </p:blipFill>
        <p:spPr>
          <a:xfrm>
            <a:off x="361453" y="1550502"/>
            <a:ext cx="6092442" cy="424251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6EE8F79-68BF-4EB1-B918-D124F53B03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666" t="22608" r="21167" b="26977"/>
          <a:stretch/>
        </p:blipFill>
        <p:spPr>
          <a:xfrm>
            <a:off x="6043247" y="1788160"/>
            <a:ext cx="5628640" cy="400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77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707075" y="1498598"/>
            <a:ext cx="2787973" cy="540002"/>
            <a:chOff x="4707075" y="1625598"/>
            <a:chExt cx="2787973" cy="540002"/>
          </a:xfrm>
          <a:solidFill>
            <a:schemeClr val="tx1"/>
          </a:solidFill>
        </p:grpSpPr>
        <p:sp>
          <p:nvSpPr>
            <p:cNvPr id="3" name="타원 2"/>
            <p:cNvSpPr/>
            <p:nvPr/>
          </p:nvSpPr>
          <p:spPr>
            <a:xfrm>
              <a:off x="4707075" y="1625600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  <p:sp>
          <p:nvSpPr>
            <p:cNvPr id="4" name="타원 3"/>
            <p:cNvSpPr/>
            <p:nvPr/>
          </p:nvSpPr>
          <p:spPr>
            <a:xfrm>
              <a:off x="6955048" y="1625598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977075" y="1625599"/>
              <a:ext cx="2247973" cy="540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Contents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175929" y="2766170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기획의도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75929" y="3385041"/>
            <a:ext cx="675185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구조도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75929" y="3971598"/>
            <a:ext cx="78098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세부 역할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53418" y="255451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253418" y="318951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253418" y="382451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253418" y="445951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693612" y="2766170"/>
            <a:ext cx="37702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96819" y="3400430"/>
            <a:ext cx="37382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96819" y="3971598"/>
            <a:ext cx="37382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2C142A2-CDB4-4DB1-A83D-C25C4A01B8BF}"/>
              </a:ext>
            </a:extLst>
          </p:cNvPr>
          <p:cNvCxnSpPr/>
          <p:nvPr/>
        </p:nvCxnSpPr>
        <p:spPr>
          <a:xfrm>
            <a:off x="4253418" y="506911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27932BD-2C96-493A-A487-B5EE0206EAEB}"/>
              </a:ext>
            </a:extLst>
          </p:cNvPr>
          <p:cNvSpPr txBox="1"/>
          <p:nvPr/>
        </p:nvSpPr>
        <p:spPr>
          <a:xfrm>
            <a:off x="4175928" y="4607449"/>
            <a:ext cx="194476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시연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81680F-4631-4230-864F-26D6DC4FE112}"/>
              </a:ext>
            </a:extLst>
          </p:cNvPr>
          <p:cNvSpPr txBox="1"/>
          <p:nvPr/>
        </p:nvSpPr>
        <p:spPr>
          <a:xfrm>
            <a:off x="7693612" y="4710262"/>
            <a:ext cx="37382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12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244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4553687" y="2874020"/>
            <a:ext cx="3084626" cy="98296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4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ko-KR" altLang="en-US" sz="4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76655" y="2328183"/>
            <a:ext cx="838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>
                <a:solidFill>
                  <a:srgbClr val="00B0F0"/>
                </a:solidFill>
              </a:rPr>
              <a:t>합격하조</a:t>
            </a:r>
            <a:endParaRPr lang="ko-KR" altLang="en-US" sz="1400" dirty="0">
              <a:solidFill>
                <a:srgbClr val="00B0F0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898516" y="2743288"/>
            <a:ext cx="394968" cy="72000"/>
            <a:chOff x="561638" y="1064986"/>
            <a:chExt cx="394968" cy="72000"/>
          </a:xfrm>
        </p:grpSpPr>
        <p:sp>
          <p:nvSpPr>
            <p:cNvPr id="15" name="타원 14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6" name="타원 15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7" name="타원 16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829077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3580D578-96CB-4C27-905A-E46456D237F1}"/>
              </a:ext>
            </a:extLst>
          </p:cNvPr>
          <p:cNvCxnSpPr>
            <a:cxnSpLocks/>
          </p:cNvCxnSpPr>
          <p:nvPr/>
        </p:nvCxnSpPr>
        <p:spPr>
          <a:xfrm>
            <a:off x="7204359" y="5330313"/>
            <a:ext cx="82416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49943" y="629558"/>
            <a:ext cx="2231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1. </a:t>
            </a:r>
            <a:r>
              <a:rPr lang="ko-KR" altLang="en-US" sz="2000" b="1" dirty="0"/>
              <a:t>메인 화면 구조도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/>
          <p:cNvSpPr txBox="1"/>
          <p:nvPr/>
        </p:nvSpPr>
        <p:spPr>
          <a:xfrm>
            <a:off x="9037793" y="609794"/>
            <a:ext cx="5609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195010-14CE-4ED4-A2E4-0C4D8E94CA32}"/>
              </a:ext>
            </a:extLst>
          </p:cNvPr>
          <p:cNvSpPr txBox="1"/>
          <p:nvPr/>
        </p:nvSpPr>
        <p:spPr>
          <a:xfrm>
            <a:off x="6865814" y="2758971"/>
            <a:ext cx="184730" cy="131696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</a:pPr>
            <a:endParaRPr lang="ko-KR" altLang="en-US" sz="66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13" name="正方形/長方形 5">
            <a:extLst>
              <a:ext uri="{FF2B5EF4-FFF2-40B4-BE49-F238E27FC236}">
                <a16:creationId xmlns:a16="http://schemas.microsoft.com/office/drawing/2014/main" id="{2DFA609A-E809-4BBD-AC5E-975DB9BF8046}"/>
              </a:ext>
            </a:extLst>
          </p:cNvPr>
          <p:cNvSpPr/>
          <p:nvPr/>
        </p:nvSpPr>
        <p:spPr>
          <a:xfrm>
            <a:off x="1030135" y="1100986"/>
            <a:ext cx="10131730" cy="48281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kumimoji="1" lang="ja-JP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68C2F79-F14F-4732-BC6D-50E4F80860CC}"/>
              </a:ext>
            </a:extLst>
          </p:cNvPr>
          <p:cNvSpPr/>
          <p:nvPr/>
        </p:nvSpPr>
        <p:spPr>
          <a:xfrm>
            <a:off x="3908527" y="2941528"/>
            <a:ext cx="1481826" cy="737328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1028EF4-DDEF-4932-9588-D9342C394038}"/>
              </a:ext>
            </a:extLst>
          </p:cNvPr>
          <p:cNvSpPr/>
          <p:nvPr/>
        </p:nvSpPr>
        <p:spPr>
          <a:xfrm>
            <a:off x="2307083" y="1965074"/>
            <a:ext cx="1355028" cy="478465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비회원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D536B2B-00F8-4DEA-8DE6-EB76C87391DE}"/>
              </a:ext>
            </a:extLst>
          </p:cNvPr>
          <p:cNvSpPr/>
          <p:nvPr/>
        </p:nvSpPr>
        <p:spPr>
          <a:xfrm>
            <a:off x="5842491" y="2941528"/>
            <a:ext cx="1355028" cy="478465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회원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AF37497-ADC0-46BD-AEFA-82C7B666CA7A}"/>
              </a:ext>
            </a:extLst>
          </p:cNvPr>
          <p:cNvSpPr/>
          <p:nvPr/>
        </p:nvSpPr>
        <p:spPr>
          <a:xfrm>
            <a:off x="5848471" y="5052587"/>
            <a:ext cx="1355028" cy="478465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관리자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1EB914B-E166-43C3-B88C-C19FA31102D1}"/>
              </a:ext>
            </a:extLst>
          </p:cNvPr>
          <p:cNvSpPr/>
          <p:nvPr/>
        </p:nvSpPr>
        <p:spPr>
          <a:xfrm>
            <a:off x="3976842" y="1965074"/>
            <a:ext cx="1355028" cy="478465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6D19A33-7CE0-4A77-A91A-7B371C9F61B3}"/>
              </a:ext>
            </a:extLst>
          </p:cNvPr>
          <p:cNvSpPr/>
          <p:nvPr/>
        </p:nvSpPr>
        <p:spPr>
          <a:xfrm>
            <a:off x="7759049" y="4922914"/>
            <a:ext cx="1355028" cy="653902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관리자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페이지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A6E3FD5-FD0C-4288-810B-249C4BB56901}"/>
              </a:ext>
            </a:extLst>
          </p:cNvPr>
          <p:cNvSpPr/>
          <p:nvPr/>
        </p:nvSpPr>
        <p:spPr>
          <a:xfrm>
            <a:off x="9065340" y="1202713"/>
            <a:ext cx="1355028" cy="478465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마이페이지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16609D6-8B79-4823-A72D-1283A3C3AA98}"/>
              </a:ext>
            </a:extLst>
          </p:cNvPr>
          <p:cNvSpPr/>
          <p:nvPr/>
        </p:nvSpPr>
        <p:spPr>
          <a:xfrm>
            <a:off x="9088117" y="1819736"/>
            <a:ext cx="1355028" cy="478465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커뮤니티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7D96249-BE0F-4E12-B0DA-4A23DE367D36}"/>
              </a:ext>
            </a:extLst>
          </p:cNvPr>
          <p:cNvSpPr/>
          <p:nvPr/>
        </p:nvSpPr>
        <p:spPr>
          <a:xfrm>
            <a:off x="9077957" y="2509038"/>
            <a:ext cx="1355028" cy="478465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장터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5DA0003-21F0-4018-B1E1-6910E4761A16}"/>
              </a:ext>
            </a:extLst>
          </p:cNvPr>
          <p:cNvSpPr/>
          <p:nvPr/>
        </p:nvSpPr>
        <p:spPr>
          <a:xfrm>
            <a:off x="9088117" y="3707869"/>
            <a:ext cx="1355028" cy="478465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공지사항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F67114D-58C5-4DED-819E-246C75E00762}"/>
              </a:ext>
            </a:extLst>
          </p:cNvPr>
          <p:cNvCxnSpPr>
            <a:endCxn id="27" idx="1"/>
          </p:cNvCxnSpPr>
          <p:nvPr/>
        </p:nvCxnSpPr>
        <p:spPr>
          <a:xfrm>
            <a:off x="3662111" y="2204306"/>
            <a:ext cx="314731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4D7A167-F5CF-404E-A877-5D107243CB30}"/>
              </a:ext>
            </a:extLst>
          </p:cNvPr>
          <p:cNvCxnSpPr>
            <a:cxnSpLocks/>
            <a:stCxn id="3" idx="0"/>
            <a:endCxn id="27" idx="2"/>
          </p:cNvCxnSpPr>
          <p:nvPr/>
        </p:nvCxnSpPr>
        <p:spPr>
          <a:xfrm flipV="1">
            <a:off x="4649440" y="2443539"/>
            <a:ext cx="4916" cy="4979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8BB9502-F0DB-4153-ACB8-CF7E6F390491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5583038" y="3180761"/>
            <a:ext cx="25945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6A36F20-E3D9-48BE-B5B1-8F3F1DF44554}"/>
              </a:ext>
            </a:extLst>
          </p:cNvPr>
          <p:cNvCxnSpPr>
            <a:cxnSpLocks/>
          </p:cNvCxnSpPr>
          <p:nvPr/>
        </p:nvCxnSpPr>
        <p:spPr>
          <a:xfrm flipV="1">
            <a:off x="7185013" y="3170383"/>
            <a:ext cx="1609341" cy="103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35CE211-AC13-4CA6-BEB1-107ACCE5E969}"/>
              </a:ext>
            </a:extLst>
          </p:cNvPr>
          <p:cNvCxnSpPr>
            <a:cxnSpLocks/>
          </p:cNvCxnSpPr>
          <p:nvPr/>
        </p:nvCxnSpPr>
        <p:spPr>
          <a:xfrm>
            <a:off x="8802787" y="1602803"/>
            <a:ext cx="14186" cy="280518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50B38A9-973D-4CB0-B50F-C255D64308F4}"/>
              </a:ext>
            </a:extLst>
          </p:cNvPr>
          <p:cNvCxnSpPr>
            <a:cxnSpLocks/>
          </p:cNvCxnSpPr>
          <p:nvPr/>
        </p:nvCxnSpPr>
        <p:spPr>
          <a:xfrm flipV="1">
            <a:off x="8808627" y="1612963"/>
            <a:ext cx="265878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976C823-516F-4F4E-BFC8-BD61EB4EE219}"/>
              </a:ext>
            </a:extLst>
          </p:cNvPr>
          <p:cNvCxnSpPr>
            <a:cxnSpLocks/>
          </p:cNvCxnSpPr>
          <p:nvPr/>
        </p:nvCxnSpPr>
        <p:spPr>
          <a:xfrm flipV="1">
            <a:off x="8799462" y="2874466"/>
            <a:ext cx="265878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3A9965E-29F9-4F95-A6C0-6FE6C97256E1}"/>
              </a:ext>
            </a:extLst>
          </p:cNvPr>
          <p:cNvCxnSpPr>
            <a:cxnSpLocks/>
          </p:cNvCxnSpPr>
          <p:nvPr/>
        </p:nvCxnSpPr>
        <p:spPr>
          <a:xfrm flipV="1">
            <a:off x="8813905" y="3338713"/>
            <a:ext cx="265878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79154F8-BDCB-42C2-AB25-F00DF8928B92}"/>
              </a:ext>
            </a:extLst>
          </p:cNvPr>
          <p:cNvCxnSpPr>
            <a:cxnSpLocks/>
          </p:cNvCxnSpPr>
          <p:nvPr/>
        </p:nvCxnSpPr>
        <p:spPr>
          <a:xfrm flipV="1">
            <a:off x="8816973" y="4047789"/>
            <a:ext cx="265878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B1111B38-3801-42EC-B232-EB0F09F89970}"/>
              </a:ext>
            </a:extLst>
          </p:cNvPr>
          <p:cNvCxnSpPr>
            <a:cxnSpLocks/>
          </p:cNvCxnSpPr>
          <p:nvPr/>
        </p:nvCxnSpPr>
        <p:spPr>
          <a:xfrm>
            <a:off x="5575951" y="2344563"/>
            <a:ext cx="7087" cy="30694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D443903-BC9B-42E8-92F4-5C633AE9CDF6}"/>
              </a:ext>
            </a:extLst>
          </p:cNvPr>
          <p:cNvCxnSpPr>
            <a:cxnSpLocks/>
          </p:cNvCxnSpPr>
          <p:nvPr/>
        </p:nvCxnSpPr>
        <p:spPr>
          <a:xfrm>
            <a:off x="5575951" y="5427774"/>
            <a:ext cx="25945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ADC711FA-BE05-4C6F-885E-80D7F473848A}"/>
              </a:ext>
            </a:extLst>
          </p:cNvPr>
          <p:cNvCxnSpPr>
            <a:cxnSpLocks/>
          </p:cNvCxnSpPr>
          <p:nvPr/>
        </p:nvCxnSpPr>
        <p:spPr>
          <a:xfrm>
            <a:off x="5416452" y="3184306"/>
            <a:ext cx="25945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16A65D5-0936-449A-B9EC-9529DA0832F9}"/>
              </a:ext>
            </a:extLst>
          </p:cNvPr>
          <p:cNvCxnSpPr>
            <a:cxnSpLocks/>
          </p:cNvCxnSpPr>
          <p:nvPr/>
        </p:nvCxnSpPr>
        <p:spPr>
          <a:xfrm>
            <a:off x="7193726" y="5330313"/>
            <a:ext cx="57595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EEE1F9B8-DBDF-4B7E-AD9D-D49071C5F7C9}"/>
              </a:ext>
            </a:extLst>
          </p:cNvPr>
          <p:cNvCxnSpPr>
            <a:cxnSpLocks/>
          </p:cNvCxnSpPr>
          <p:nvPr/>
        </p:nvCxnSpPr>
        <p:spPr>
          <a:xfrm>
            <a:off x="5583038" y="2344563"/>
            <a:ext cx="25945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DEADF34-8F48-4135-B80F-020851A534D0}"/>
              </a:ext>
            </a:extLst>
          </p:cNvPr>
          <p:cNvSpPr/>
          <p:nvPr/>
        </p:nvSpPr>
        <p:spPr>
          <a:xfrm>
            <a:off x="5850305" y="2137045"/>
            <a:ext cx="1355028" cy="478465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ID/PW</a:t>
            </a:r>
            <a:r>
              <a:rPr lang="ko-KR" altLang="en-US" b="1" dirty="0">
                <a:solidFill>
                  <a:schemeClr val="tx1"/>
                </a:solidFill>
              </a:rPr>
              <a:t>찾기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5EE98CB-7C98-469E-990E-E55A2E45D17F}"/>
              </a:ext>
            </a:extLst>
          </p:cNvPr>
          <p:cNvSpPr txBox="1"/>
          <p:nvPr/>
        </p:nvSpPr>
        <p:spPr>
          <a:xfrm>
            <a:off x="7005873" y="609794"/>
            <a:ext cx="60039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1200" b="1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CDDF4E9-9046-49A5-87DE-427E1F55C324}"/>
              </a:ext>
            </a:extLst>
          </p:cNvPr>
          <p:cNvSpPr txBox="1"/>
          <p:nvPr/>
        </p:nvSpPr>
        <p:spPr>
          <a:xfrm>
            <a:off x="7850495" y="557479"/>
            <a:ext cx="98616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E7F7451-1B84-4BF8-A665-F9EF4EECC906}"/>
              </a:ext>
            </a:extLst>
          </p:cNvPr>
          <p:cNvSpPr/>
          <p:nvPr/>
        </p:nvSpPr>
        <p:spPr>
          <a:xfrm>
            <a:off x="9090901" y="3141925"/>
            <a:ext cx="1355028" cy="478465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시험 게시판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A28423C-4340-4899-BD4A-D4A856AE5FFC}"/>
              </a:ext>
            </a:extLst>
          </p:cNvPr>
          <p:cNvCxnSpPr>
            <a:cxnSpLocks/>
          </p:cNvCxnSpPr>
          <p:nvPr/>
        </p:nvCxnSpPr>
        <p:spPr>
          <a:xfrm flipV="1">
            <a:off x="8819782" y="2051506"/>
            <a:ext cx="265878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5155C1CA-33BA-4044-9053-CCA3B40073D2}"/>
              </a:ext>
            </a:extLst>
          </p:cNvPr>
          <p:cNvCxnSpPr>
            <a:cxnSpLocks/>
          </p:cNvCxnSpPr>
          <p:nvPr/>
        </p:nvCxnSpPr>
        <p:spPr>
          <a:xfrm flipV="1">
            <a:off x="8794354" y="4406154"/>
            <a:ext cx="265878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DDF1541-9052-4CA0-AEF7-CF01DA40FCA7}"/>
              </a:ext>
            </a:extLst>
          </p:cNvPr>
          <p:cNvSpPr/>
          <p:nvPr/>
        </p:nvSpPr>
        <p:spPr>
          <a:xfrm>
            <a:off x="9073437" y="4277972"/>
            <a:ext cx="1355028" cy="478465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62029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3580D578-96CB-4C27-905A-E46456D237F1}"/>
              </a:ext>
            </a:extLst>
          </p:cNvPr>
          <p:cNvCxnSpPr>
            <a:cxnSpLocks/>
          </p:cNvCxnSpPr>
          <p:nvPr/>
        </p:nvCxnSpPr>
        <p:spPr>
          <a:xfrm>
            <a:off x="8075277" y="5462393"/>
            <a:ext cx="82416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49943" y="629558"/>
            <a:ext cx="24016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2. </a:t>
            </a:r>
            <a:r>
              <a:rPr lang="ko-KR" altLang="en-US" sz="2000" b="1" dirty="0"/>
              <a:t>마이페이지 구조도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24" name="TextBox 23"/>
          <p:cNvSpPr txBox="1"/>
          <p:nvPr/>
        </p:nvSpPr>
        <p:spPr>
          <a:xfrm>
            <a:off x="9037793" y="609794"/>
            <a:ext cx="5609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正方形/長方形 5">
            <a:extLst>
              <a:ext uri="{FF2B5EF4-FFF2-40B4-BE49-F238E27FC236}">
                <a16:creationId xmlns:a16="http://schemas.microsoft.com/office/drawing/2014/main" id="{2DFA609A-E809-4BBD-AC5E-975DB9BF8046}"/>
              </a:ext>
            </a:extLst>
          </p:cNvPr>
          <p:cNvSpPr/>
          <p:nvPr/>
        </p:nvSpPr>
        <p:spPr>
          <a:xfrm>
            <a:off x="1030135" y="1111619"/>
            <a:ext cx="10131730" cy="48281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kumimoji="1" lang="ja-JP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10B937-51C3-4BBE-BC2F-3A32AEDED8E3}"/>
              </a:ext>
            </a:extLst>
          </p:cNvPr>
          <p:cNvSpPr txBox="1"/>
          <p:nvPr/>
        </p:nvSpPr>
        <p:spPr>
          <a:xfrm>
            <a:off x="7005873" y="609794"/>
            <a:ext cx="60039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1200" b="1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80D550D-F494-4549-96BD-D29EBDF92C8F}"/>
              </a:ext>
            </a:extLst>
          </p:cNvPr>
          <p:cNvSpPr txBox="1"/>
          <p:nvPr/>
        </p:nvSpPr>
        <p:spPr>
          <a:xfrm>
            <a:off x="7850495" y="557479"/>
            <a:ext cx="98616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BF6050-2B92-4CAC-8301-72A86DD89BCF}"/>
              </a:ext>
            </a:extLst>
          </p:cNvPr>
          <p:cNvSpPr txBox="1"/>
          <p:nvPr/>
        </p:nvSpPr>
        <p:spPr>
          <a:xfrm>
            <a:off x="5911270" y="2928510"/>
            <a:ext cx="184730" cy="131696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</a:pPr>
            <a:endParaRPr lang="ko-KR" altLang="en-US" sz="66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5A1D615-5825-4746-8644-CD048BAB8757}"/>
              </a:ext>
            </a:extLst>
          </p:cNvPr>
          <p:cNvSpPr/>
          <p:nvPr/>
        </p:nvSpPr>
        <p:spPr>
          <a:xfrm>
            <a:off x="4153743" y="1490642"/>
            <a:ext cx="1583243" cy="478465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개인정보수정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CD56778-AC9D-4CEF-AF90-DDA172120224}"/>
              </a:ext>
            </a:extLst>
          </p:cNvPr>
          <p:cNvSpPr/>
          <p:nvPr/>
        </p:nvSpPr>
        <p:spPr>
          <a:xfrm>
            <a:off x="1191171" y="2959898"/>
            <a:ext cx="1784115" cy="938204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마이페이지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3963F6A-D2C1-46B5-AC96-FC72FB5A8504}"/>
              </a:ext>
            </a:extLst>
          </p:cNvPr>
          <p:cNvSpPr/>
          <p:nvPr/>
        </p:nvSpPr>
        <p:spPr>
          <a:xfrm>
            <a:off x="4143111" y="3661286"/>
            <a:ext cx="1609834" cy="473632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받은 쪽지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2AD69C6-D590-45A7-9C6C-7CC1900523E5}"/>
              </a:ext>
            </a:extLst>
          </p:cNvPr>
          <p:cNvSpPr/>
          <p:nvPr/>
        </p:nvSpPr>
        <p:spPr>
          <a:xfrm>
            <a:off x="4135138" y="2954400"/>
            <a:ext cx="1601850" cy="478465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쪽지 보내기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7CC3CD6-064F-4541-B5B7-4838240F6D4D}"/>
              </a:ext>
            </a:extLst>
          </p:cNvPr>
          <p:cNvSpPr/>
          <p:nvPr/>
        </p:nvSpPr>
        <p:spPr>
          <a:xfrm>
            <a:off x="4166998" y="5223160"/>
            <a:ext cx="1593911" cy="478465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나의 점수보기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80EADEB7-0C68-477D-9929-1A7BE4884118}"/>
              </a:ext>
            </a:extLst>
          </p:cNvPr>
          <p:cNvCxnSpPr>
            <a:cxnSpLocks/>
          </p:cNvCxnSpPr>
          <p:nvPr/>
        </p:nvCxnSpPr>
        <p:spPr>
          <a:xfrm>
            <a:off x="3559182" y="1696141"/>
            <a:ext cx="18606" cy="37991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2148AC5-6F00-4FF5-A00D-516ED03A1597}"/>
              </a:ext>
            </a:extLst>
          </p:cNvPr>
          <p:cNvCxnSpPr>
            <a:cxnSpLocks/>
          </p:cNvCxnSpPr>
          <p:nvPr/>
        </p:nvCxnSpPr>
        <p:spPr>
          <a:xfrm>
            <a:off x="2975287" y="3466459"/>
            <a:ext cx="57595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CB56F1A-2891-4A0A-BCAE-4D16C548F474}"/>
              </a:ext>
            </a:extLst>
          </p:cNvPr>
          <p:cNvSpPr/>
          <p:nvPr/>
        </p:nvSpPr>
        <p:spPr>
          <a:xfrm>
            <a:off x="4132478" y="4436581"/>
            <a:ext cx="1604511" cy="478465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err="1">
                <a:solidFill>
                  <a:schemeClr val="tx1"/>
                </a:solidFill>
              </a:rPr>
              <a:t>내글</a:t>
            </a:r>
            <a:r>
              <a:rPr lang="en-US" altLang="ko-KR" b="1" dirty="0">
                <a:solidFill>
                  <a:schemeClr val="tx1"/>
                </a:solidFill>
              </a:rPr>
              <a:t>/</a:t>
            </a:r>
            <a:r>
              <a:rPr lang="ko-KR" altLang="en-US" b="1" dirty="0">
                <a:solidFill>
                  <a:schemeClr val="tx1"/>
                </a:solidFill>
              </a:rPr>
              <a:t>댓글 알림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C6CFBBF-52B6-4DD8-9649-08BFBE5962B6}"/>
              </a:ext>
            </a:extLst>
          </p:cNvPr>
          <p:cNvSpPr/>
          <p:nvPr/>
        </p:nvSpPr>
        <p:spPr>
          <a:xfrm>
            <a:off x="4135138" y="2233186"/>
            <a:ext cx="1583245" cy="4131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탈퇴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C7301EE3-9D22-403C-B546-4A4A06583680}"/>
              </a:ext>
            </a:extLst>
          </p:cNvPr>
          <p:cNvCxnSpPr>
            <a:cxnSpLocks/>
          </p:cNvCxnSpPr>
          <p:nvPr/>
        </p:nvCxnSpPr>
        <p:spPr>
          <a:xfrm>
            <a:off x="3559182" y="1716354"/>
            <a:ext cx="57595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E86548C5-AD44-4E32-9684-6334AE75DF86}"/>
              </a:ext>
            </a:extLst>
          </p:cNvPr>
          <p:cNvCxnSpPr>
            <a:cxnSpLocks/>
          </p:cNvCxnSpPr>
          <p:nvPr/>
        </p:nvCxnSpPr>
        <p:spPr>
          <a:xfrm>
            <a:off x="3559182" y="3185000"/>
            <a:ext cx="57595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99DD7954-A390-424E-A73B-8F82F12BD8C6}"/>
              </a:ext>
            </a:extLst>
          </p:cNvPr>
          <p:cNvCxnSpPr>
            <a:cxnSpLocks/>
          </p:cNvCxnSpPr>
          <p:nvPr/>
        </p:nvCxnSpPr>
        <p:spPr>
          <a:xfrm>
            <a:off x="3577788" y="2442912"/>
            <a:ext cx="57595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DDD75635-6D10-4BA4-82DB-81EF1A0292E7}"/>
              </a:ext>
            </a:extLst>
          </p:cNvPr>
          <p:cNvCxnSpPr>
            <a:cxnSpLocks/>
          </p:cNvCxnSpPr>
          <p:nvPr/>
        </p:nvCxnSpPr>
        <p:spPr>
          <a:xfrm>
            <a:off x="3567155" y="3899574"/>
            <a:ext cx="57595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EC3AC9EE-96EF-40E1-9897-D6421CB82334}"/>
              </a:ext>
            </a:extLst>
          </p:cNvPr>
          <p:cNvCxnSpPr>
            <a:cxnSpLocks/>
          </p:cNvCxnSpPr>
          <p:nvPr/>
        </p:nvCxnSpPr>
        <p:spPr>
          <a:xfrm>
            <a:off x="3551198" y="4626133"/>
            <a:ext cx="57595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87949302-3DC0-4181-9C29-CECC956EB8AD}"/>
              </a:ext>
            </a:extLst>
          </p:cNvPr>
          <p:cNvCxnSpPr>
            <a:cxnSpLocks/>
          </p:cNvCxnSpPr>
          <p:nvPr/>
        </p:nvCxnSpPr>
        <p:spPr>
          <a:xfrm>
            <a:off x="3577788" y="5495264"/>
            <a:ext cx="57595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390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914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2. </a:t>
            </a:r>
            <a:r>
              <a:rPr lang="ko-KR" altLang="en-US" sz="2000" b="1" dirty="0" err="1"/>
              <a:t>마이페이지</a:t>
            </a:r>
            <a:r>
              <a:rPr lang="ko-KR" altLang="en-US" sz="2000" b="1" dirty="0"/>
              <a:t> 클래스다이어그램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24" name="TextBox 23"/>
          <p:cNvSpPr txBox="1"/>
          <p:nvPr/>
        </p:nvSpPr>
        <p:spPr>
          <a:xfrm>
            <a:off x="9037793" y="609794"/>
            <a:ext cx="5609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195010-14CE-4ED4-A2E4-0C4D8E94CA32}"/>
              </a:ext>
            </a:extLst>
          </p:cNvPr>
          <p:cNvSpPr txBox="1"/>
          <p:nvPr/>
        </p:nvSpPr>
        <p:spPr>
          <a:xfrm>
            <a:off x="6716010" y="2559555"/>
            <a:ext cx="184730" cy="131696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</a:pPr>
            <a:endParaRPr lang="ko-KR" altLang="en-US" sz="66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598FC3-7383-4D20-A040-6D0C4FB48045}"/>
              </a:ext>
            </a:extLst>
          </p:cNvPr>
          <p:cNvSpPr txBox="1"/>
          <p:nvPr/>
        </p:nvSpPr>
        <p:spPr>
          <a:xfrm>
            <a:off x="7005873" y="609794"/>
            <a:ext cx="60039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1200" b="1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CBAFCD1-07D7-4FA3-B553-676847792EF0}"/>
              </a:ext>
            </a:extLst>
          </p:cNvPr>
          <p:cNvSpPr txBox="1"/>
          <p:nvPr/>
        </p:nvSpPr>
        <p:spPr>
          <a:xfrm>
            <a:off x="7850495" y="557479"/>
            <a:ext cx="98616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56268" y="1268627"/>
            <a:ext cx="9321800" cy="4630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7866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3580D578-96CB-4C27-905A-E46456D237F1}"/>
              </a:ext>
            </a:extLst>
          </p:cNvPr>
          <p:cNvCxnSpPr>
            <a:cxnSpLocks/>
          </p:cNvCxnSpPr>
          <p:nvPr/>
        </p:nvCxnSpPr>
        <p:spPr>
          <a:xfrm>
            <a:off x="8080715" y="5547457"/>
            <a:ext cx="82416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49943" y="629558"/>
            <a:ext cx="3429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3. </a:t>
            </a:r>
            <a:r>
              <a:rPr lang="ko-KR" altLang="en-US" sz="2000" b="1" dirty="0"/>
              <a:t>회원가입</a:t>
            </a:r>
            <a:r>
              <a:rPr lang="en-US" altLang="ko-KR" sz="2000" b="1" dirty="0"/>
              <a:t>/ID,PW</a:t>
            </a:r>
            <a:r>
              <a:rPr lang="ko-KR" altLang="en-US" sz="2000" b="1" dirty="0"/>
              <a:t>찾기 구조도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24" name="TextBox 23"/>
          <p:cNvSpPr txBox="1"/>
          <p:nvPr/>
        </p:nvSpPr>
        <p:spPr>
          <a:xfrm>
            <a:off x="9037793" y="609794"/>
            <a:ext cx="5609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195010-14CE-4ED4-A2E4-0C4D8E94CA32}"/>
              </a:ext>
            </a:extLst>
          </p:cNvPr>
          <p:cNvSpPr txBox="1"/>
          <p:nvPr/>
        </p:nvSpPr>
        <p:spPr>
          <a:xfrm>
            <a:off x="6716010" y="2559555"/>
            <a:ext cx="184730" cy="131696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</a:pPr>
            <a:endParaRPr lang="ko-KR" altLang="en-US" sz="66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13" name="正方形/長方形 5">
            <a:extLst>
              <a:ext uri="{FF2B5EF4-FFF2-40B4-BE49-F238E27FC236}">
                <a16:creationId xmlns:a16="http://schemas.microsoft.com/office/drawing/2014/main" id="{2DFA609A-E809-4BBD-AC5E-975DB9BF8046}"/>
              </a:ext>
            </a:extLst>
          </p:cNvPr>
          <p:cNvSpPr/>
          <p:nvPr/>
        </p:nvSpPr>
        <p:spPr>
          <a:xfrm>
            <a:off x="1062748" y="1122250"/>
            <a:ext cx="10131730" cy="48281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kumimoji="1" lang="ja-JP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AF37497-ADC0-46BD-AEFA-82C7B666CA7A}"/>
              </a:ext>
            </a:extLst>
          </p:cNvPr>
          <p:cNvSpPr/>
          <p:nvPr/>
        </p:nvSpPr>
        <p:spPr>
          <a:xfrm>
            <a:off x="4517545" y="1536267"/>
            <a:ext cx="1567298" cy="478465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Id/pw</a:t>
            </a:r>
            <a:r>
              <a:rPr lang="ko-KR" altLang="en-US" b="1" dirty="0">
                <a:solidFill>
                  <a:schemeClr val="tx1"/>
                </a:solidFill>
              </a:rPr>
              <a:t>찾기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A6E3FD5-FD0C-4288-810B-249C4BB56901}"/>
              </a:ext>
            </a:extLst>
          </p:cNvPr>
          <p:cNvSpPr/>
          <p:nvPr/>
        </p:nvSpPr>
        <p:spPr>
          <a:xfrm>
            <a:off x="1547956" y="3034329"/>
            <a:ext cx="1784115" cy="733211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로그인 화면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35CE211-AC13-4CA6-BEB1-107ACCE5E969}"/>
              </a:ext>
            </a:extLst>
          </p:cNvPr>
          <p:cNvCxnSpPr>
            <a:cxnSpLocks/>
          </p:cNvCxnSpPr>
          <p:nvPr/>
        </p:nvCxnSpPr>
        <p:spPr>
          <a:xfrm>
            <a:off x="3918437" y="1711219"/>
            <a:ext cx="18606" cy="37991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16A65D5-0936-449A-B9EC-9529DA0832F9}"/>
              </a:ext>
            </a:extLst>
          </p:cNvPr>
          <p:cNvCxnSpPr>
            <a:cxnSpLocks/>
          </p:cNvCxnSpPr>
          <p:nvPr/>
        </p:nvCxnSpPr>
        <p:spPr>
          <a:xfrm>
            <a:off x="3344950" y="3461123"/>
            <a:ext cx="57595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16A073C-F8D2-4013-A8FC-6395C3F27D63}"/>
              </a:ext>
            </a:extLst>
          </p:cNvPr>
          <p:cNvCxnSpPr>
            <a:cxnSpLocks/>
          </p:cNvCxnSpPr>
          <p:nvPr/>
        </p:nvCxnSpPr>
        <p:spPr>
          <a:xfrm>
            <a:off x="3920906" y="1714811"/>
            <a:ext cx="57595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56135469-5D95-4D52-8D0A-71536B47799C}"/>
              </a:ext>
            </a:extLst>
          </p:cNvPr>
          <p:cNvCxnSpPr>
            <a:cxnSpLocks/>
          </p:cNvCxnSpPr>
          <p:nvPr/>
        </p:nvCxnSpPr>
        <p:spPr>
          <a:xfrm>
            <a:off x="3937043" y="5508804"/>
            <a:ext cx="57595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2A4567F-20F1-41A0-91CF-A09D819B3711}"/>
              </a:ext>
            </a:extLst>
          </p:cNvPr>
          <p:cNvCxnSpPr>
            <a:cxnSpLocks/>
          </p:cNvCxnSpPr>
          <p:nvPr/>
        </p:nvCxnSpPr>
        <p:spPr>
          <a:xfrm>
            <a:off x="6084843" y="1770903"/>
            <a:ext cx="57595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08A3044-DD39-4F00-90A7-2300D4DBA19F}"/>
              </a:ext>
            </a:extLst>
          </p:cNvPr>
          <p:cNvSpPr/>
          <p:nvPr/>
        </p:nvSpPr>
        <p:spPr>
          <a:xfrm>
            <a:off x="7217825" y="1352052"/>
            <a:ext cx="1150923" cy="485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아이디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찾기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F322CF4B-093C-46E9-A6CD-708F4ED71A02}"/>
              </a:ext>
            </a:extLst>
          </p:cNvPr>
          <p:cNvCxnSpPr>
            <a:cxnSpLocks/>
          </p:cNvCxnSpPr>
          <p:nvPr/>
        </p:nvCxnSpPr>
        <p:spPr>
          <a:xfrm>
            <a:off x="7845923" y="4313265"/>
            <a:ext cx="10048" cy="14224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46005E9C-FAA9-48C5-857D-CDD40D5C69D9}"/>
              </a:ext>
            </a:extLst>
          </p:cNvPr>
          <p:cNvCxnSpPr>
            <a:cxnSpLocks/>
          </p:cNvCxnSpPr>
          <p:nvPr/>
        </p:nvCxnSpPr>
        <p:spPr>
          <a:xfrm>
            <a:off x="7444488" y="5443106"/>
            <a:ext cx="42013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295C67E-5AB1-43A5-8CF5-2A0041C2106D}"/>
              </a:ext>
            </a:extLst>
          </p:cNvPr>
          <p:cNvSpPr/>
          <p:nvPr/>
        </p:nvSpPr>
        <p:spPr>
          <a:xfrm>
            <a:off x="8266062" y="4872777"/>
            <a:ext cx="1245135" cy="417063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ID</a:t>
            </a:r>
            <a:r>
              <a:rPr lang="ko-KR" altLang="en-US" sz="1600" b="1" dirty="0">
                <a:solidFill>
                  <a:schemeClr val="tx1"/>
                </a:solidFill>
              </a:rPr>
              <a:t>중복확인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6A9F0AD-17B7-4BC9-AC73-40642347787E}"/>
              </a:ext>
            </a:extLst>
          </p:cNvPr>
          <p:cNvSpPr/>
          <p:nvPr/>
        </p:nvSpPr>
        <p:spPr>
          <a:xfrm>
            <a:off x="6100762" y="5206290"/>
            <a:ext cx="1343726" cy="54044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개인정보 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작성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C8A6AAC-B053-4A65-B48C-676B3BB62C44}"/>
              </a:ext>
            </a:extLst>
          </p:cNvPr>
          <p:cNvSpPr/>
          <p:nvPr/>
        </p:nvSpPr>
        <p:spPr>
          <a:xfrm>
            <a:off x="4429185" y="5206290"/>
            <a:ext cx="1189625" cy="473632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회원가입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3ED914E1-C4E3-4A71-BA2A-6133C8F610D7}"/>
              </a:ext>
            </a:extLst>
          </p:cNvPr>
          <p:cNvCxnSpPr>
            <a:cxnSpLocks/>
          </p:cNvCxnSpPr>
          <p:nvPr/>
        </p:nvCxnSpPr>
        <p:spPr>
          <a:xfrm>
            <a:off x="5604037" y="5491861"/>
            <a:ext cx="4808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64F8AF49-4E94-46C9-93D6-CE24F7D8115F}"/>
              </a:ext>
            </a:extLst>
          </p:cNvPr>
          <p:cNvCxnSpPr>
            <a:cxnSpLocks/>
          </p:cNvCxnSpPr>
          <p:nvPr/>
        </p:nvCxnSpPr>
        <p:spPr>
          <a:xfrm>
            <a:off x="6658864" y="1523354"/>
            <a:ext cx="57595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18ED63F-E0EB-4362-A881-2582B54C8029}"/>
              </a:ext>
            </a:extLst>
          </p:cNvPr>
          <p:cNvSpPr/>
          <p:nvPr/>
        </p:nvSpPr>
        <p:spPr>
          <a:xfrm>
            <a:off x="7234820" y="2676134"/>
            <a:ext cx="1150923" cy="485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비밀번호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찾기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5897C04-BDB0-4C0D-84C8-77487FFE1CC4}"/>
              </a:ext>
            </a:extLst>
          </p:cNvPr>
          <p:cNvCxnSpPr>
            <a:cxnSpLocks/>
          </p:cNvCxnSpPr>
          <p:nvPr/>
        </p:nvCxnSpPr>
        <p:spPr>
          <a:xfrm>
            <a:off x="7845923" y="5730722"/>
            <a:ext cx="42013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4E4E1058-9089-462D-A17C-669F6B3FE9F8}"/>
              </a:ext>
            </a:extLst>
          </p:cNvPr>
          <p:cNvCxnSpPr>
            <a:cxnSpLocks/>
          </p:cNvCxnSpPr>
          <p:nvPr/>
        </p:nvCxnSpPr>
        <p:spPr>
          <a:xfrm>
            <a:off x="7860485" y="5024507"/>
            <a:ext cx="42013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5C11E10-7077-4ADC-A503-5F8072F78CF4}"/>
              </a:ext>
            </a:extLst>
          </p:cNvPr>
          <p:cNvSpPr/>
          <p:nvPr/>
        </p:nvSpPr>
        <p:spPr>
          <a:xfrm>
            <a:off x="8268358" y="5433261"/>
            <a:ext cx="1245135" cy="417063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주소 입력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4E5D78F-1A85-45EC-A65C-1C5F97997DF3}"/>
              </a:ext>
            </a:extLst>
          </p:cNvPr>
          <p:cNvCxnSpPr>
            <a:cxnSpLocks/>
          </p:cNvCxnSpPr>
          <p:nvPr/>
        </p:nvCxnSpPr>
        <p:spPr>
          <a:xfrm>
            <a:off x="7842208" y="4313265"/>
            <a:ext cx="42013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0F55364-67DC-44CE-8617-559AF1A8EC07}"/>
              </a:ext>
            </a:extLst>
          </p:cNvPr>
          <p:cNvSpPr/>
          <p:nvPr/>
        </p:nvSpPr>
        <p:spPr>
          <a:xfrm>
            <a:off x="8266062" y="4199373"/>
            <a:ext cx="1251580" cy="562892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비밀번호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재확인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D933D03-A7EA-4F24-A97A-278B4C483D4A}"/>
              </a:ext>
            </a:extLst>
          </p:cNvPr>
          <p:cNvCxnSpPr>
            <a:cxnSpLocks/>
          </p:cNvCxnSpPr>
          <p:nvPr/>
        </p:nvCxnSpPr>
        <p:spPr>
          <a:xfrm>
            <a:off x="6657258" y="1520291"/>
            <a:ext cx="10048" cy="14224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1D5E10D7-3CC6-4030-9709-D5C103B84813}"/>
              </a:ext>
            </a:extLst>
          </p:cNvPr>
          <p:cNvCxnSpPr>
            <a:cxnSpLocks/>
          </p:cNvCxnSpPr>
          <p:nvPr/>
        </p:nvCxnSpPr>
        <p:spPr>
          <a:xfrm>
            <a:off x="6667306" y="2942130"/>
            <a:ext cx="57595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8BBC6E94-4C98-4A19-B639-DAB4110C0A9B}"/>
              </a:ext>
            </a:extLst>
          </p:cNvPr>
          <p:cNvCxnSpPr>
            <a:cxnSpLocks/>
          </p:cNvCxnSpPr>
          <p:nvPr/>
        </p:nvCxnSpPr>
        <p:spPr>
          <a:xfrm>
            <a:off x="8385743" y="1558277"/>
            <a:ext cx="42013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96089FC6-F7EC-4442-BE5B-079EDC9BE03E}"/>
              </a:ext>
            </a:extLst>
          </p:cNvPr>
          <p:cNvCxnSpPr>
            <a:cxnSpLocks/>
          </p:cNvCxnSpPr>
          <p:nvPr/>
        </p:nvCxnSpPr>
        <p:spPr>
          <a:xfrm>
            <a:off x="8385742" y="2888676"/>
            <a:ext cx="42013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BA4C163-5C23-4C88-9418-557113B94906}"/>
              </a:ext>
            </a:extLst>
          </p:cNvPr>
          <p:cNvSpPr/>
          <p:nvPr/>
        </p:nvSpPr>
        <p:spPr>
          <a:xfrm>
            <a:off x="8802781" y="1352052"/>
            <a:ext cx="1397859" cy="485583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이름</a:t>
            </a:r>
            <a:r>
              <a:rPr lang="en-US" altLang="ko-KR" sz="1400" b="1" dirty="0">
                <a:solidFill>
                  <a:schemeClr val="tx1"/>
                </a:solidFill>
              </a:rPr>
              <a:t>/</a:t>
            </a:r>
            <a:r>
              <a:rPr lang="ko-KR" altLang="en-US" sz="1400" b="1" dirty="0">
                <a:solidFill>
                  <a:schemeClr val="tx1"/>
                </a:solidFill>
              </a:rPr>
              <a:t>이메일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14338EB-CA7E-4EA7-8AAB-7203EAE0DC7A}"/>
              </a:ext>
            </a:extLst>
          </p:cNvPr>
          <p:cNvSpPr/>
          <p:nvPr/>
        </p:nvSpPr>
        <p:spPr>
          <a:xfrm>
            <a:off x="8802781" y="2676135"/>
            <a:ext cx="1251580" cy="417064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아이디</a:t>
            </a:r>
            <a:r>
              <a:rPr lang="en-US" altLang="ko-KR" sz="1400" b="1" dirty="0">
                <a:solidFill>
                  <a:schemeClr val="tx1"/>
                </a:solidFill>
              </a:rPr>
              <a:t>/</a:t>
            </a:r>
            <a:r>
              <a:rPr lang="ko-KR" altLang="en-US" sz="1400" b="1" dirty="0">
                <a:solidFill>
                  <a:schemeClr val="tx1"/>
                </a:solidFill>
              </a:rPr>
              <a:t>이메일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BCFC7A1-A5C6-4CAE-B950-A60FD333143A}"/>
              </a:ext>
            </a:extLst>
          </p:cNvPr>
          <p:cNvSpPr txBox="1"/>
          <p:nvPr/>
        </p:nvSpPr>
        <p:spPr>
          <a:xfrm>
            <a:off x="7005873" y="609794"/>
            <a:ext cx="60039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1200" b="1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049688-137B-4A12-84D2-771A5999006A}"/>
              </a:ext>
            </a:extLst>
          </p:cNvPr>
          <p:cNvSpPr txBox="1"/>
          <p:nvPr/>
        </p:nvSpPr>
        <p:spPr>
          <a:xfrm>
            <a:off x="7850495" y="557479"/>
            <a:ext cx="98616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1865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5400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3. </a:t>
            </a:r>
            <a:r>
              <a:rPr lang="ko-KR" altLang="en-US" sz="2000" b="1" dirty="0"/>
              <a:t>회원가입</a:t>
            </a:r>
            <a:r>
              <a:rPr lang="en-US" altLang="ko-KR" sz="2000" b="1" dirty="0"/>
              <a:t>/ID,PW</a:t>
            </a:r>
            <a:r>
              <a:rPr lang="ko-KR" altLang="en-US" sz="2000" b="1" dirty="0"/>
              <a:t>찾기</a:t>
            </a:r>
            <a:r>
              <a:rPr lang="en-US" altLang="ko-KR" sz="2000" b="1" dirty="0"/>
              <a:t>/</a:t>
            </a:r>
            <a:r>
              <a:rPr lang="ko-KR" altLang="en-US" sz="2000" b="1" dirty="0"/>
              <a:t>로그인 클래스다이어그램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24" name="TextBox 23"/>
          <p:cNvSpPr txBox="1"/>
          <p:nvPr/>
        </p:nvSpPr>
        <p:spPr>
          <a:xfrm>
            <a:off x="9037793" y="609794"/>
            <a:ext cx="5609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195010-14CE-4ED4-A2E4-0C4D8E94CA32}"/>
              </a:ext>
            </a:extLst>
          </p:cNvPr>
          <p:cNvSpPr txBox="1"/>
          <p:nvPr/>
        </p:nvSpPr>
        <p:spPr>
          <a:xfrm>
            <a:off x="6716010" y="2559555"/>
            <a:ext cx="184730" cy="131696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</a:pPr>
            <a:endParaRPr lang="ko-KR" altLang="en-US" sz="66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598FC3-7383-4D20-A040-6D0C4FB48045}"/>
              </a:ext>
            </a:extLst>
          </p:cNvPr>
          <p:cNvSpPr txBox="1"/>
          <p:nvPr/>
        </p:nvSpPr>
        <p:spPr>
          <a:xfrm>
            <a:off x="7005873" y="609794"/>
            <a:ext cx="60039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1200" b="1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CBAFCD1-07D7-4FA3-B553-676847792EF0}"/>
              </a:ext>
            </a:extLst>
          </p:cNvPr>
          <p:cNvSpPr txBox="1"/>
          <p:nvPr/>
        </p:nvSpPr>
        <p:spPr>
          <a:xfrm>
            <a:off x="7850495" y="557479"/>
            <a:ext cx="98616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5806" y="1432982"/>
            <a:ext cx="9189171" cy="420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7866585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 anchor="ctr">
        <a:spAutoFit/>
      </a:bodyPr>
      <a:lstStyle>
        <a:defPPr algn="ctr">
          <a:defRPr sz="2000" b="1" dirty="0">
            <a:solidFill>
              <a:srgbClr val="404040"/>
            </a:solidFill>
            <a:highlight>
              <a:srgbClr val="FFFF00"/>
            </a:highlight>
            <a:latin typeface="나눔스퀘어 Bold" panose="020B0600000101010101" pitchFamily="50" charset="-127"/>
            <a:ea typeface="나눔스퀘어 Bold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기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 anchor="ctr">
        <a:spAutoFit/>
      </a:bodyPr>
      <a:lstStyle>
        <a:defPPr algn="ctr">
          <a:defRPr sz="2000" b="1" dirty="0">
            <a:solidFill>
              <a:schemeClr val="tx1">
                <a:lumMod val="75000"/>
                <a:lumOff val="25000"/>
              </a:schemeClr>
            </a:solidFill>
            <a:highlight>
              <a:srgbClr val="FFFF00"/>
            </a:highlight>
            <a:latin typeface="나눔스퀘어 Bold" panose="020B0600000101010101" pitchFamily="50" charset="-127"/>
            <a:ea typeface="나눔스퀘어 Bold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728</Words>
  <Application>Microsoft Office PowerPoint</Application>
  <PresentationFormat>와이드스크린</PresentationFormat>
  <Paragraphs>402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42</vt:i4>
      </vt:variant>
    </vt:vector>
  </HeadingPairs>
  <TitlesOfParts>
    <vt:vector size="48" baseType="lpstr">
      <vt:lpstr>나눔스퀘어</vt:lpstr>
      <vt:lpstr>나눔스퀘어 ExtraBold</vt:lpstr>
      <vt:lpstr>Arial</vt:lpstr>
      <vt:lpstr>나눔스퀘어 Bold</vt:lpstr>
      <vt:lpstr>기본</vt:lpstr>
      <vt:lpstr>1_기본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I MINU</cp:lastModifiedBy>
  <cp:revision>64</cp:revision>
  <dcterms:created xsi:type="dcterms:W3CDTF">2017-11-24T11:22:27Z</dcterms:created>
  <dcterms:modified xsi:type="dcterms:W3CDTF">2020-09-07T03:57:41Z</dcterms:modified>
</cp:coreProperties>
</file>