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79" r:id="rId3"/>
    <p:sldId id="282" r:id="rId4"/>
    <p:sldId id="293" r:id="rId5"/>
    <p:sldId id="283" r:id="rId6"/>
    <p:sldId id="303" r:id="rId7"/>
    <p:sldId id="292" r:id="rId8"/>
    <p:sldId id="291" r:id="rId9"/>
    <p:sldId id="294" r:id="rId10"/>
    <p:sldId id="290" r:id="rId11"/>
    <p:sldId id="296" r:id="rId12"/>
    <p:sldId id="295" r:id="rId13"/>
    <p:sldId id="297" r:id="rId14"/>
    <p:sldId id="299" r:id="rId15"/>
    <p:sldId id="300" r:id="rId16"/>
    <p:sldId id="301" r:id="rId17"/>
    <p:sldId id="302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4/29/2016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4/29/2016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Xavier Green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Freelancing database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Scenario 3: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(Output)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838200"/>
            <a:ext cx="7442201" cy="5029200"/>
          </a:xfrm>
        </p:spPr>
      </p:pic>
    </p:spTree>
    <p:extLst>
      <p:ext uri="{BB962C8B-B14F-4D97-AF65-F5344CB8AC3E}">
        <p14:creationId xmlns:p14="http://schemas.microsoft.com/office/powerpoint/2010/main" val="13422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Scenario 4:</a:t>
            </a:r>
            <a:br>
              <a:rPr lang="en-US" sz="2000" dirty="0"/>
            </a:br>
            <a:r>
              <a:rPr lang="en-US" sz="2000" dirty="0"/>
              <a:t>Admin wishes to know which agent has completed and has reached invoice stage for projects.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-Subquery used on two tables</a:t>
            </a:r>
          </a:p>
          <a:p>
            <a:r>
              <a:rPr lang="en-US" dirty="0"/>
              <a:t>-Query displays project information on projects that have been completed.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2684552"/>
            <a:ext cx="7505700" cy="1770298"/>
          </a:xfrm>
        </p:spPr>
      </p:pic>
    </p:spTree>
    <p:extLst>
      <p:ext uri="{BB962C8B-B14F-4D97-AF65-F5344CB8AC3E}">
        <p14:creationId xmlns:p14="http://schemas.microsoft.com/office/powerpoint/2010/main" val="28844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Scenario 4: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(output)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317514"/>
            <a:ext cx="7400873" cy="2340086"/>
          </a:xfrm>
        </p:spPr>
      </p:pic>
    </p:spTree>
    <p:extLst>
      <p:ext uri="{BB962C8B-B14F-4D97-AF65-F5344CB8AC3E}">
        <p14:creationId xmlns:p14="http://schemas.microsoft.com/office/powerpoint/2010/main" val="30762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000" dirty="0"/>
            </a:br>
            <a:r>
              <a:rPr lang="en-US" sz="2000" dirty="0"/>
              <a:t>Scenario 5:</a:t>
            </a:r>
            <a:br>
              <a:rPr lang="en-US" sz="2000" dirty="0"/>
            </a:br>
            <a:r>
              <a:rPr lang="en-US" sz="2000" dirty="0"/>
              <a:t>User wishes to know how they rank in terms of total pay earned compared to other agents.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-Using RANK() to rank agents based on total pay received.</a:t>
            </a:r>
          </a:p>
          <a:p>
            <a:r>
              <a:rPr lang="en-US" dirty="0"/>
              <a:t>-dense rank gets rid of sequence gaps during a tie.</a:t>
            </a:r>
          </a:p>
          <a:p>
            <a:r>
              <a:rPr lang="en-US" dirty="0"/>
              <a:t>-OVER defines a window.</a:t>
            </a:r>
          </a:p>
          <a:p>
            <a:r>
              <a:rPr lang="en-US" dirty="0"/>
              <a:t>-Advanced subquery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7600086" cy="1828800"/>
          </a:xfrm>
        </p:spPr>
      </p:pic>
    </p:spTree>
    <p:extLst>
      <p:ext uri="{BB962C8B-B14F-4D97-AF65-F5344CB8AC3E}">
        <p14:creationId xmlns:p14="http://schemas.microsoft.com/office/powerpoint/2010/main" val="6023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Scenario 5:</a:t>
            </a:r>
            <a:br>
              <a:rPr lang="en-US" sz="2000" dirty="0"/>
            </a:br>
            <a:r>
              <a:rPr lang="en-US" sz="2000" dirty="0"/>
              <a:t>(output)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" y="1447800"/>
            <a:ext cx="7472361" cy="2286000"/>
          </a:xfrm>
        </p:spPr>
      </p:pic>
    </p:spTree>
    <p:extLst>
      <p:ext uri="{BB962C8B-B14F-4D97-AF65-F5344CB8AC3E}">
        <p14:creationId xmlns:p14="http://schemas.microsoft.com/office/powerpoint/2010/main" val="16952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Scenario 6:</a:t>
            </a:r>
            <a:br>
              <a:rPr lang="en-US" dirty="0"/>
            </a:br>
            <a:r>
              <a:rPr lang="en-US" sz="2000" dirty="0"/>
              <a:t>Admin wishes to see information on an agent with their current project information.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-View is predefined query.</a:t>
            </a:r>
          </a:p>
          <a:p>
            <a:r>
              <a:rPr lang="en-US" dirty="0"/>
              <a:t>-Being used to define a three table join on agent, projects, invoice.</a:t>
            </a:r>
          </a:p>
          <a:p>
            <a:r>
              <a:rPr lang="en-US" dirty="0"/>
              <a:t>-Displaying more information.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1219200"/>
            <a:ext cx="7411335" cy="2971800"/>
          </a:xfrm>
        </p:spPr>
      </p:pic>
    </p:spTree>
    <p:extLst>
      <p:ext uri="{BB962C8B-B14F-4D97-AF65-F5344CB8AC3E}">
        <p14:creationId xmlns:p14="http://schemas.microsoft.com/office/powerpoint/2010/main" val="368082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scenario 6: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(Output)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7694612" cy="2103513"/>
          </a:xfrm>
        </p:spPr>
      </p:pic>
    </p:spTree>
    <p:extLst>
      <p:ext uri="{BB962C8B-B14F-4D97-AF65-F5344CB8AC3E}">
        <p14:creationId xmlns:p14="http://schemas.microsoft.com/office/powerpoint/2010/main" val="16009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76200"/>
            <a:ext cx="5180251" cy="1727200"/>
          </a:xfrm>
        </p:spPr>
        <p:txBody>
          <a:bodyPr/>
          <a:lstStyle/>
          <a:p>
            <a:pPr algn="ctr"/>
            <a:r>
              <a:rPr lang="en-US" dirty="0"/>
              <a:t>Updated ER DIAGRAM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1803400"/>
            <a:ext cx="5180251" cy="3657600"/>
          </a:xfrm>
        </p:spPr>
        <p:txBody>
          <a:bodyPr/>
          <a:lstStyle/>
          <a:p>
            <a:r>
              <a:rPr lang="en-US" dirty="0"/>
              <a:t>-Removed client-agent relation</a:t>
            </a:r>
          </a:p>
          <a:p>
            <a:r>
              <a:rPr lang="en-US" dirty="0"/>
              <a:t>-Created relation between invoice-projects-client-agent</a:t>
            </a:r>
          </a:p>
          <a:p>
            <a:r>
              <a:rPr lang="en-US" dirty="0"/>
              <a:t>-Created relation between invoice-transaction</a:t>
            </a:r>
          </a:p>
          <a:p>
            <a:r>
              <a:rPr lang="en-US" dirty="0"/>
              <a:t>-Removed Cases table(Redundant for what I wanted to do)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r="46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2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Table Creations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-Five Total Tables</a:t>
            </a:r>
          </a:p>
          <a:p>
            <a:r>
              <a:rPr lang="en-US" dirty="0"/>
              <a:t>-Clients request projects</a:t>
            </a:r>
          </a:p>
          <a:p>
            <a:r>
              <a:rPr lang="en-US" dirty="0"/>
              <a:t>-Agents pick and chose a project</a:t>
            </a:r>
          </a:p>
          <a:p>
            <a:r>
              <a:rPr lang="en-US" dirty="0"/>
              <a:t>-Projects stored in projects table, contains negotiable base pay</a:t>
            </a:r>
          </a:p>
          <a:p>
            <a:r>
              <a:rPr lang="en-US" dirty="0"/>
              <a:t>-Invoice is essentially the bill</a:t>
            </a:r>
          </a:p>
          <a:p>
            <a:r>
              <a:rPr lang="en-US" dirty="0"/>
              <a:t>-Transaction is billing history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0"/>
            <a:ext cx="6248400" cy="6894787"/>
          </a:xfrm>
        </p:spPr>
      </p:pic>
    </p:spTree>
    <p:extLst>
      <p:ext uri="{BB962C8B-B14F-4D97-AF65-F5344CB8AC3E}">
        <p14:creationId xmlns:p14="http://schemas.microsoft.com/office/powerpoint/2010/main" val="34523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Scenario 1: Admin is required to add entities into the database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-Three clients </a:t>
            </a:r>
          </a:p>
          <a:p>
            <a:r>
              <a:rPr lang="en-US" dirty="0"/>
              <a:t>-Six agents</a:t>
            </a:r>
          </a:p>
          <a:p>
            <a:r>
              <a:rPr lang="en-US" dirty="0"/>
              <a:t>-Ten projects</a:t>
            </a:r>
          </a:p>
          <a:p>
            <a:r>
              <a:rPr lang="en-US" dirty="0"/>
              <a:t>-Four invoices</a:t>
            </a:r>
          </a:p>
          <a:p>
            <a:r>
              <a:rPr lang="en-US" dirty="0"/>
              <a:t>-Two transactions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0"/>
            <a:ext cx="6856412" cy="6878459"/>
          </a:xfrm>
        </p:spPr>
      </p:pic>
    </p:spTree>
    <p:extLst>
      <p:ext uri="{BB962C8B-B14F-4D97-AF65-F5344CB8AC3E}">
        <p14:creationId xmlns:p14="http://schemas.microsoft.com/office/powerpoint/2010/main" val="26113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000" dirty="0"/>
              <a:t>Sequences used to populate keys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-Used sequences to populate my primary keys.</a:t>
            </a:r>
          </a:p>
          <a:p>
            <a:r>
              <a:rPr lang="en-US" dirty="0"/>
              <a:t>-One used for each key.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0"/>
            <a:ext cx="4381500" cy="6709173"/>
          </a:xfrm>
        </p:spPr>
      </p:pic>
    </p:spTree>
    <p:extLst>
      <p:ext uri="{BB962C8B-B14F-4D97-AF65-F5344CB8AC3E}">
        <p14:creationId xmlns:p14="http://schemas.microsoft.com/office/powerpoint/2010/main" val="390984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Insertions</a:t>
            </a:r>
            <a:br>
              <a:rPr lang="en-US" dirty="0"/>
            </a:br>
            <a:r>
              <a:rPr lang="en-US" dirty="0"/>
              <a:t>(output)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33600"/>
            <a:ext cx="3961368" cy="426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304800"/>
            <a:ext cx="7366000" cy="6467362"/>
          </a:xfrm>
        </p:spPr>
      </p:pic>
    </p:spTree>
    <p:extLst>
      <p:ext uri="{BB962C8B-B14F-4D97-AF65-F5344CB8AC3E}">
        <p14:creationId xmlns:p14="http://schemas.microsoft.com/office/powerpoint/2010/main" val="2135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Scenario 2: User wishes to see which agent is working on which project.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-Done using inner join on two tables</a:t>
            </a:r>
          </a:p>
          <a:p>
            <a:r>
              <a:rPr lang="en-US" dirty="0"/>
              <a:t>-Joined agent and projects tables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7565452" cy="1197225"/>
          </a:xfrm>
        </p:spPr>
      </p:pic>
    </p:spTree>
    <p:extLst>
      <p:ext uri="{BB962C8B-B14F-4D97-AF65-F5344CB8AC3E}">
        <p14:creationId xmlns:p14="http://schemas.microsoft.com/office/powerpoint/2010/main" val="13294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Scenario 2:</a:t>
            </a:r>
            <a:br>
              <a:rPr lang="en-US" sz="2000" dirty="0"/>
            </a:br>
            <a:r>
              <a:rPr lang="en-US" sz="2000" dirty="0"/>
              <a:t>(Output)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828800"/>
            <a:ext cx="7380824" cy="2362200"/>
          </a:xfrm>
        </p:spPr>
      </p:pic>
    </p:spTree>
    <p:extLst>
      <p:ext uri="{BB962C8B-B14F-4D97-AF65-F5344CB8AC3E}">
        <p14:creationId xmlns:p14="http://schemas.microsoft.com/office/powerpoint/2010/main" val="35850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Scenario 3: User wishes to know which projects are open.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-One simple, one aggregate</a:t>
            </a:r>
          </a:p>
          <a:p>
            <a:r>
              <a:rPr lang="en-US" dirty="0"/>
              <a:t>-DECODE() used to clearly display open projects.</a:t>
            </a:r>
          </a:p>
          <a:p>
            <a:r>
              <a:rPr lang="en-US" dirty="0"/>
              <a:t>-DECODE() essentially an if-else statement</a:t>
            </a:r>
          </a:p>
          <a:p>
            <a:r>
              <a:rPr lang="en-US" dirty="0"/>
              <a:t>-AVG() used to find the average charge of all projects.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2095499"/>
            <a:ext cx="7594600" cy="1822703"/>
          </a:xfrm>
        </p:spPr>
      </p:pic>
    </p:spTree>
    <p:extLst>
      <p:ext uri="{BB962C8B-B14F-4D97-AF65-F5344CB8AC3E}">
        <p14:creationId xmlns:p14="http://schemas.microsoft.com/office/powerpoint/2010/main" val="4844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0</TotalTime>
  <Words>285</Words>
  <Application>Microsoft Office PowerPoint</Application>
  <PresentationFormat>Custom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</vt:lpstr>
      <vt:lpstr>Times New Roman</vt:lpstr>
      <vt:lpstr>Red Radial 16x9</vt:lpstr>
      <vt:lpstr>Freelancing database</vt:lpstr>
      <vt:lpstr>Updated ER DIAGRAM</vt:lpstr>
      <vt:lpstr> Table Creations</vt:lpstr>
      <vt:lpstr>Scenario 1: Admin is required to add entities into the database </vt:lpstr>
      <vt:lpstr> Sequences used to populate keys</vt:lpstr>
      <vt:lpstr>Table Insertions (output)</vt:lpstr>
      <vt:lpstr>Scenario 2: User wishes to see which agent is working on which project. </vt:lpstr>
      <vt:lpstr>Scenario 2: (Output)</vt:lpstr>
      <vt:lpstr>Scenario 3: User wishes to know which projects are open.</vt:lpstr>
      <vt:lpstr>Scenario 3:  (Output)</vt:lpstr>
      <vt:lpstr>Scenario 4: Admin wishes to know which agent has completed and has reached invoice stage for projects. </vt:lpstr>
      <vt:lpstr>Scenario 4:  (output)</vt:lpstr>
      <vt:lpstr> Scenario 5: User wishes to know how they rank in terms of total pay earned compared to other agents.  </vt:lpstr>
      <vt:lpstr>Scenario 5: (output) </vt:lpstr>
      <vt:lpstr>           Scenario 6: Admin wishes to see information on an agent with their current project information. </vt:lpstr>
      <vt:lpstr>            scenario 6:  (Output)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2016-04-27T10:02:33Z</dcterms:created>
  <dcterms:modified xsi:type="dcterms:W3CDTF">2016-04-30T06:40:47Z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