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3B42"/>
    <a:srgbClr val="7B4F23"/>
    <a:srgbClr val="843C0C"/>
    <a:srgbClr val="5F3B3B"/>
    <a:srgbClr val="969696"/>
    <a:srgbClr val="FB6D6D"/>
    <a:srgbClr val="CD0505"/>
    <a:srgbClr val="FFD3AE"/>
    <a:srgbClr val="FFFAF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5" autoAdjust="0"/>
    <p:restoredTop sz="96230" autoAdjust="0"/>
  </p:normalViewPr>
  <p:slideViewPr>
    <p:cSldViewPr snapToGrid="0">
      <p:cViewPr>
        <p:scale>
          <a:sx n="75" d="100"/>
          <a:sy n="75" d="100"/>
        </p:scale>
        <p:origin x="12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0D09-F421-4662-B4AA-D313DBCBF0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4AAF7-DC63-4E40-A190-3E088B223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9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5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6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5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5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7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22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4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0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7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5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3181508" y="993774"/>
            <a:ext cx="4972050" cy="3829051"/>
            <a:chOff x="3787775" y="1514474"/>
            <a:chExt cx="4972050" cy="3829051"/>
          </a:xfrm>
        </p:grpSpPr>
        <p:sp>
          <p:nvSpPr>
            <p:cNvPr id="91" name="양쪽 모서리가 둥근 사각형 90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110" name="타원 109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그룹 110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12" name="L 도형 111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3" name="그룹 92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자유형 108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액자 99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덧셈 기호 101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10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5" name="포인트가 5개인 별 104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직사각형 94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460908" y="1222374"/>
            <a:ext cx="4972050" cy="3829051"/>
            <a:chOff x="3787775" y="1514474"/>
            <a:chExt cx="4972050" cy="3829051"/>
          </a:xfrm>
        </p:grpSpPr>
        <p:sp>
          <p:nvSpPr>
            <p:cNvPr id="67" name="양쪽 모서리가 둥근 사각형 66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88" name="L 도형 87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9" name="그룹 68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자유형 84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액자 7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덧셈 기호 7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0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82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1" name="포인트가 5개인 별 80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787775" y="1514474"/>
            <a:ext cx="4972050" cy="3829051"/>
            <a:chOff x="3787775" y="1514474"/>
            <a:chExt cx="4972050" cy="3829051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686393" y="1674301"/>
            <a:ext cx="2683615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2021180045 </a:t>
            </a:r>
            <a:r>
              <a:rPr lang="ko-KR" altLang="en-US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황유림</a:t>
            </a:r>
            <a:endParaRPr lang="ko-KR" altLang="en-US" sz="3200" b="1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88338" y="2457268"/>
            <a:ext cx="4615126" cy="92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2DGP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A9009-219E-938D-CFB8-FB82445DD225}"/>
              </a:ext>
            </a:extLst>
          </p:cNvPr>
          <p:cNvSpPr txBox="1"/>
          <p:nvPr/>
        </p:nvSpPr>
        <p:spPr>
          <a:xfrm>
            <a:off x="3099604" y="3123077"/>
            <a:ext cx="6096964" cy="1928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8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</a:t>
            </a:r>
            <a:endParaRPr lang="en-US" altLang="ko-KR" sz="8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64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상황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46AB8E23-304A-2204-DF70-CE8B18FD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98307"/>
              </p:ext>
            </p:extLst>
          </p:nvPr>
        </p:nvGraphicFramePr>
        <p:xfrm>
          <a:off x="620621" y="1020921"/>
          <a:ext cx="10634412" cy="550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983">
                  <a:extLst>
                    <a:ext uri="{9D8B030D-6E8A-4147-A177-3AD203B41FA5}">
                      <a16:colId xmlns:a16="http://schemas.microsoft.com/office/drawing/2014/main" val="3429182698"/>
                    </a:ext>
                  </a:extLst>
                </a:gridCol>
                <a:gridCol w="7824789">
                  <a:extLst>
                    <a:ext uri="{9D8B030D-6E8A-4147-A177-3AD203B41FA5}">
                      <a16:colId xmlns:a16="http://schemas.microsoft.com/office/drawing/2014/main" val="1292609947"/>
                    </a:ext>
                  </a:extLst>
                </a:gridCol>
                <a:gridCol w="1462640">
                  <a:extLst>
                    <a:ext uri="{9D8B030D-6E8A-4147-A177-3AD203B41FA5}">
                      <a16:colId xmlns:a16="http://schemas.microsoft.com/office/drawing/2014/main" val="58237911"/>
                    </a:ext>
                  </a:extLst>
                </a:gridCol>
              </a:tblGrid>
              <a:tr h="2614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맵 제작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메뉴 주문서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80%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092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메뉴 주문서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 제작 완료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Stage1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의 </a:t>
                      </a:r>
                      <a:r>
                        <a:rPr lang="ko-KR" altLang="en-US" sz="1800" dirty="0" err="1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맵만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제작했음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5136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스페이스 바 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&amp;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100%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8224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완성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46753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 손님 기본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90%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2944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Stage 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마다 이동경로만 수정해주면 됨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84742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커피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90%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72890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메뉴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 중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 완료함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Stage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 따른 메뉴 추가 구현 예정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731606"/>
                  </a:ext>
                </a:extLst>
              </a:tr>
              <a:tr h="746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추가 구현 및 중간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03244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스테이지 별로 난이도 조정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정보 수정</a:t>
                      </a:r>
                      <a:r>
                        <a:rPr lang="en-US" altLang="ko-K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모든 스테이지 맵 제작</a:t>
                      </a:r>
                      <a:r>
                        <a:rPr lang="en-US" altLang="ko-K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리소스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539287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커피 오브젝트 최종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 손님 오브젝트 최종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098168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8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메인 화면 및 프레임워크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134974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trike="sng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튜토리얼 제작</a:t>
                      </a:r>
                      <a:r>
                        <a:rPr lang="en-US" altLang="ko-KR" sz="1800" strike="sng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(X)</a:t>
                      </a:r>
                      <a:r>
                        <a:rPr lang="ko-KR" altLang="en-US" sz="1800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800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 </a:t>
                      </a:r>
                      <a:r>
                        <a:rPr lang="ko-KR" altLang="en-US" sz="1800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사운드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5388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4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93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바뀐 내용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052B-D94A-F681-A82B-FD475289D632}"/>
              </a:ext>
            </a:extLst>
          </p:cNvPr>
          <p:cNvSpPr txBox="1"/>
          <p:nvPr/>
        </p:nvSpPr>
        <p:spPr>
          <a:xfrm>
            <a:off x="481049" y="757474"/>
            <a:ext cx="4220424" cy="109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endParaRPr lang="en-US" altLang="ko-KR" sz="4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 descr="다른, 묶음, 여러개, 정렬된이(가) 표시된 사진&#10;&#10;자동 생성된 설명">
            <a:extLst>
              <a:ext uri="{FF2B5EF4-FFF2-40B4-BE49-F238E27FC236}">
                <a16:creationId xmlns:a16="http://schemas.microsoft.com/office/drawing/2014/main" id="{7F3DB155-743D-EEC1-F6C3-8426F388EB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9" b="75257"/>
          <a:stretch/>
        </p:blipFill>
        <p:spPr>
          <a:xfrm>
            <a:off x="1052733" y="2232593"/>
            <a:ext cx="1310654" cy="1337301"/>
          </a:xfrm>
          <a:prstGeom prst="rect">
            <a:avLst/>
          </a:prstGeom>
        </p:spPr>
      </p:pic>
      <p:pic>
        <p:nvPicPr>
          <p:cNvPr id="15" name="그림 14" descr="건물, 창문이(가) 표시된 사진&#10;&#10;자동 생성된 설명">
            <a:extLst>
              <a:ext uri="{FF2B5EF4-FFF2-40B4-BE49-F238E27FC236}">
                <a16:creationId xmlns:a16="http://schemas.microsoft.com/office/drawing/2014/main" id="{A8D1A64C-62BA-46D2-E1C3-C81E0D79EC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51" b="75363"/>
          <a:stretch/>
        </p:blipFill>
        <p:spPr>
          <a:xfrm>
            <a:off x="3070120" y="2160620"/>
            <a:ext cx="1265760" cy="150064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5692AF3-68C6-AC8B-2E6B-E3301DD8D7DF}"/>
              </a:ext>
            </a:extLst>
          </p:cNvPr>
          <p:cNvSpPr/>
          <p:nvPr/>
        </p:nvSpPr>
        <p:spPr>
          <a:xfrm>
            <a:off x="2574273" y="2716537"/>
            <a:ext cx="495847" cy="444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383329-765D-90EF-E3A8-26C940F4B0D6}"/>
              </a:ext>
            </a:extLst>
          </p:cNvPr>
          <p:cNvSpPr txBox="1"/>
          <p:nvPr/>
        </p:nvSpPr>
        <p:spPr>
          <a:xfrm>
            <a:off x="365616" y="1167783"/>
            <a:ext cx="4788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 latinLnBrk="1">
              <a:buAutoNum type="arabicPeriod"/>
            </a:pPr>
            <a:r>
              <a:rPr lang="ko-KR" altLang="en-US" sz="240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배경과 어울리는 좀비 이미지로 </a:t>
            </a:r>
            <a:endParaRPr lang="en-US" altLang="ko-KR" sz="24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latinLnBrk="1"/>
            <a:r>
              <a:rPr lang="ko-KR" altLang="en-US" sz="240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 변경</a:t>
            </a:r>
            <a:r>
              <a:rPr lang="en-US" altLang="ko-KR" sz="240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FB3D3-F10F-6334-B781-6279608480AA}"/>
              </a:ext>
            </a:extLst>
          </p:cNvPr>
          <p:cNvSpPr txBox="1"/>
          <p:nvPr/>
        </p:nvSpPr>
        <p:spPr>
          <a:xfrm>
            <a:off x="6242830" y="2020922"/>
            <a:ext cx="5446402" cy="1622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2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커피 종류 변경</a:t>
            </a:r>
            <a:endParaRPr lang="en-US" altLang="ko-KR" sz="3200" kern="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아메리카노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날계란 라떼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손가락 라떼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허파를 우린 차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척수 셰이크 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종류</a:t>
            </a:r>
            <a:endParaRPr lang="en-US" altLang="ko-KR" sz="1800" kern="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0AD8D7-4254-AC60-1ED0-855D08A70800}"/>
              </a:ext>
            </a:extLst>
          </p:cNvPr>
          <p:cNvSpPr txBox="1"/>
          <p:nvPr/>
        </p:nvSpPr>
        <p:spPr>
          <a:xfrm>
            <a:off x="736378" y="4152682"/>
            <a:ext cx="9456456" cy="2129878"/>
          </a:xfrm>
          <a:custGeom>
            <a:avLst/>
            <a:gdLst>
              <a:gd name="connsiteX0" fmla="*/ 0 w 9456456"/>
              <a:gd name="connsiteY0" fmla="*/ 0 h 2129878"/>
              <a:gd name="connsiteX1" fmla="*/ 9456456 w 9456456"/>
              <a:gd name="connsiteY1" fmla="*/ 0 h 2129878"/>
              <a:gd name="connsiteX2" fmla="*/ 9456456 w 9456456"/>
              <a:gd name="connsiteY2" fmla="*/ 2129878 h 2129878"/>
              <a:gd name="connsiteX3" fmla="*/ 0 w 9456456"/>
              <a:gd name="connsiteY3" fmla="*/ 2129878 h 2129878"/>
              <a:gd name="connsiteX4" fmla="*/ 0 w 9456456"/>
              <a:gd name="connsiteY4" fmla="*/ 0 h 212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6456" h="2129878" extrusionOk="0">
                <a:moveTo>
                  <a:pt x="0" y="0"/>
                </a:moveTo>
                <a:cubicBezTo>
                  <a:pt x="3271325" y="45028"/>
                  <a:pt x="7728456" y="135448"/>
                  <a:pt x="9456456" y="0"/>
                </a:cubicBezTo>
                <a:cubicBezTo>
                  <a:pt x="9303695" y="835406"/>
                  <a:pt x="9308820" y="1782940"/>
                  <a:pt x="9456456" y="2129878"/>
                </a:cubicBezTo>
                <a:cubicBezTo>
                  <a:pt x="7026295" y="2293341"/>
                  <a:pt x="4726442" y="2250360"/>
                  <a:pt x="0" y="2129878"/>
                </a:cubicBezTo>
                <a:cubicBezTo>
                  <a:pt x="100382" y="1815573"/>
                  <a:pt x="-24343" y="744040"/>
                  <a:pt x="0" y="0"/>
                </a:cubicBezTo>
                <a:close/>
              </a:path>
            </a:pathLst>
          </a:custGeom>
          <a:noFill/>
          <a:ln w="28575">
            <a:solidFill>
              <a:srgbClr val="7B4F23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11298323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 1 : 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아메리카노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척수액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라떼</a:t>
            </a:r>
            <a:endParaRPr lang="en-US" altLang="ko-KR" sz="1800" kern="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 2 : 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아메리카노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척수액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라떼 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날계란 라떼</a:t>
            </a:r>
            <a:endParaRPr lang="en-US" altLang="ko-KR" sz="1800" kern="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 3:  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아메리카노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척수액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라떼 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날계란 라떼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허파 우린 물</a:t>
            </a:r>
            <a:endParaRPr lang="en-US" altLang="ko-KR" sz="1800" kern="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 4 : 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아메리카노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척수액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라떼 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날계란 라떼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허파 우린 물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척수 셰이크</a:t>
            </a:r>
            <a:endParaRPr lang="en-US" altLang="ko-KR" kern="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 5 : 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아메리카노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척수액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라떼 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날계란 라떼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허파 우린 물</a:t>
            </a:r>
            <a:r>
              <a:rPr lang="en-US" altLang="ko-KR" sz="1800" kern="0" dirty="0">
                <a:solidFill>
                  <a:srgbClr val="5F3B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척수 셰이크</a:t>
            </a: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손가락 파르페</a:t>
            </a:r>
            <a:endParaRPr lang="en-US" altLang="ko-KR" sz="1800" kern="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8B34E040-A3B0-1195-0665-43A209166AE0}"/>
              </a:ext>
            </a:extLst>
          </p:cNvPr>
          <p:cNvSpPr/>
          <p:nvPr/>
        </p:nvSpPr>
        <p:spPr>
          <a:xfrm rot="8334089">
            <a:off x="5475975" y="3835937"/>
            <a:ext cx="946391" cy="4861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311E36-341D-0E1D-C724-087CBB8C54AE}"/>
              </a:ext>
            </a:extLst>
          </p:cNvPr>
          <p:cNvSpPr txBox="1"/>
          <p:nvPr/>
        </p:nvSpPr>
        <p:spPr>
          <a:xfrm>
            <a:off x="1235608" y="3594694"/>
            <a:ext cx="100005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ker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종류</a:t>
            </a:r>
            <a:endParaRPr lang="en-US" altLang="ko-KR" sz="1800" kern="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CD1A5D-A4B1-31CE-3CC9-575FF90AEAEB}"/>
              </a:ext>
            </a:extLst>
          </p:cNvPr>
          <p:cNvSpPr txBox="1"/>
          <p:nvPr/>
        </p:nvSpPr>
        <p:spPr>
          <a:xfrm>
            <a:off x="3873952" y="3527849"/>
            <a:ext cx="100005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800" kern="0" dirty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종류</a:t>
            </a:r>
            <a:endParaRPr lang="en-US" altLang="ko-KR" sz="1800" kern="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3" name="그림 42" descr="창문, 건물, 묶음, 다른이(가) 표시된 사진&#10;&#10;자동 생성된 설명">
            <a:extLst>
              <a:ext uri="{FF2B5EF4-FFF2-40B4-BE49-F238E27FC236}">
                <a16:creationId xmlns:a16="http://schemas.microsoft.com/office/drawing/2014/main" id="{DB76FA33-60B1-9CE9-0FCB-479F3DA286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34" b="76168"/>
          <a:stretch/>
        </p:blipFill>
        <p:spPr>
          <a:xfrm>
            <a:off x="4085669" y="2186718"/>
            <a:ext cx="1225674" cy="15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5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800" kern="0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Github</a:t>
              </a:r>
              <a:endParaRPr lang="ko-KR" altLang="en-US" sz="2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052B-D94A-F681-A82B-FD475289D632}"/>
              </a:ext>
            </a:extLst>
          </p:cNvPr>
          <p:cNvSpPr txBox="1"/>
          <p:nvPr/>
        </p:nvSpPr>
        <p:spPr>
          <a:xfrm>
            <a:off x="481049" y="757474"/>
            <a:ext cx="4220424" cy="109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endParaRPr lang="en-US" altLang="ko-KR" sz="4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437D1D-A9C1-40D8-0065-D2F59DEAF2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3" t="9764" r="11590" b="5940"/>
          <a:stretch/>
        </p:blipFill>
        <p:spPr>
          <a:xfrm>
            <a:off x="539300" y="990277"/>
            <a:ext cx="9154842" cy="555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915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257</Words>
  <Application>Microsoft Office PowerPoint</Application>
  <PresentationFormat>와이드스크린</PresentationFormat>
  <Paragraphs>58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 Bold</vt:lpstr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황유림(2021180045)</cp:lastModifiedBy>
  <cp:revision>13</cp:revision>
  <dcterms:created xsi:type="dcterms:W3CDTF">2021-03-20T02:18:46Z</dcterms:created>
  <dcterms:modified xsi:type="dcterms:W3CDTF">2022-10-17T18:31:52Z</dcterms:modified>
</cp:coreProperties>
</file>