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3B42"/>
    <a:srgbClr val="7B4F23"/>
    <a:srgbClr val="843C0C"/>
    <a:srgbClr val="5F3B3B"/>
    <a:srgbClr val="969696"/>
    <a:srgbClr val="FB6D6D"/>
    <a:srgbClr val="CD0505"/>
    <a:srgbClr val="FFD3AE"/>
    <a:srgbClr val="FFFAF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5" autoAdjust="0"/>
    <p:restoredTop sz="96230" autoAdjust="0"/>
  </p:normalViewPr>
  <p:slideViewPr>
    <p:cSldViewPr snapToGrid="0">
      <p:cViewPr varScale="1">
        <p:scale>
          <a:sx n="77" d="100"/>
          <a:sy n="77" d="100"/>
        </p:scale>
        <p:origin x="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0D09-F421-4662-B4AA-D313DBCBF023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4AAF7-DC63-4E40-A190-3E088B223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4AAF7-DC63-4E40-A190-3E088B223B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45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6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5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2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05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87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22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70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4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70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7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75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0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/>
          <p:cNvGrpSpPr/>
          <p:nvPr/>
        </p:nvGrpSpPr>
        <p:grpSpPr>
          <a:xfrm>
            <a:off x="3181508" y="993774"/>
            <a:ext cx="4972050" cy="3829051"/>
            <a:chOff x="3787775" y="1514474"/>
            <a:chExt cx="4972050" cy="3829051"/>
          </a:xfrm>
        </p:grpSpPr>
        <p:sp>
          <p:nvSpPr>
            <p:cNvPr id="91" name="양쪽 모서리가 둥근 사각형 90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110" name="타원 109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그룹 110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12" name="L 도형 111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3" name="그룹 92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108" name="타원 107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자유형 108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97" name="모서리가 둥근 직사각형 96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액자 99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덧셈 기호 101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0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10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5" name="포인트가 5개인 별 104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5" name="직사각형 94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460908" y="1222374"/>
            <a:ext cx="4972050" cy="3829051"/>
            <a:chOff x="3787775" y="1514474"/>
            <a:chExt cx="4972050" cy="3829051"/>
          </a:xfrm>
        </p:grpSpPr>
        <p:sp>
          <p:nvSpPr>
            <p:cNvPr id="67" name="양쪽 모서리가 둥근 사각형 66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7" name="그룹 86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88" name="L 도형 87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9" name="그룹 68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" name="자유형 84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73" name="모서리가 둥근 직사각형 7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모서리가 둥근 직사각형 7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액자 7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덧셈 기호 7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0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82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3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1" name="포인트가 5개인 별 80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787775" y="1514474"/>
            <a:ext cx="4972050" cy="3829051"/>
            <a:chOff x="3787775" y="1514474"/>
            <a:chExt cx="4972050" cy="3829051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3787775" y="1514474"/>
              <a:ext cx="4972050" cy="3829051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873499" y="1678396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4315946" y="1707301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7757560" y="1605865"/>
              <a:ext cx="833161" cy="399104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3873499" y="2122171"/>
              <a:ext cx="4800601" cy="31432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>
              <a:outerShdw dist="12700" dir="16200000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488625" y="2128950"/>
              <a:ext cx="185475" cy="31364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 latinLnBrk="0">
                <a:defRPr/>
              </a:pP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▲                                                                     </a:t>
              </a: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    </a:t>
              </a:r>
              <a:r>
                <a:rPr lang="ko-KR" altLang="en-US" sz="800" kern="0" dirty="0">
                  <a:solidFill>
                    <a:prstClr val="white">
                      <a:lumMod val="75000"/>
                    </a:prstClr>
                  </a:solidFill>
                </a:rPr>
                <a:t>▼</a:t>
              </a: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686393" y="1674301"/>
            <a:ext cx="2683615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2021180045 </a:t>
            </a:r>
            <a:r>
              <a:rPr lang="ko-KR" altLang="en-US" sz="14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황유림</a:t>
            </a:r>
            <a:endParaRPr lang="ko-KR" altLang="en-US" sz="3200" b="1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88338" y="2457268"/>
            <a:ext cx="4615126" cy="92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2DGP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A9009-219E-938D-CFB8-FB82445DD225}"/>
              </a:ext>
            </a:extLst>
          </p:cNvPr>
          <p:cNvSpPr txBox="1"/>
          <p:nvPr/>
        </p:nvSpPr>
        <p:spPr>
          <a:xfrm>
            <a:off x="3099604" y="3123077"/>
            <a:ext cx="6096964" cy="1928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8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88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</a:t>
            </a:r>
            <a:endParaRPr lang="en-US" altLang="ko-KR" sz="8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64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200024"/>
            <a:ext cx="11753850" cy="6486525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r>
                <a:rPr lang="ko-KR" altLang="en-US" sz="28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변경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b="1" i="1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2DGP</a:t>
            </a:r>
            <a:endParaRPr lang="ko-KR" altLang="en-US" sz="40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38125" y="925867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prstClr val="white">
                    <a:lumMod val="75000"/>
                  </a:prstClr>
                </a:solidFill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A7268-0F70-1963-6888-0EA4D7A82BA8}"/>
              </a:ext>
            </a:extLst>
          </p:cNvPr>
          <p:cNvSpPr txBox="1"/>
          <p:nvPr/>
        </p:nvSpPr>
        <p:spPr>
          <a:xfrm>
            <a:off x="380373" y="948006"/>
            <a:ext cx="10920097" cy="5191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스테이지 없애고 맵 넓히면서 직접 확장</a:t>
            </a:r>
            <a:endParaRPr lang="en-US" altLang="ko-KR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캐릭터랑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가게 크기 좀 줄여야 </a:t>
            </a:r>
            <a:r>
              <a:rPr lang="ko-KR" altLang="en-US" sz="3200" kern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될듯</a:t>
            </a:r>
            <a:endParaRPr lang="en-US" altLang="ko-KR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상점이 생긴다</a:t>
            </a: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직원 고용 </a:t>
            </a: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제이크</a:t>
            </a: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알바 </a:t>
            </a:r>
            <a:r>
              <a:rPr lang="ko-KR" altLang="en-US" sz="32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시켜놓고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재료 구하러 가기</a:t>
            </a: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상점</a:t>
            </a: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던전</a:t>
            </a:r>
            <a:endParaRPr lang="en-US" altLang="ko-KR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가게 앞에 커피콩 키우기 </a:t>
            </a:r>
            <a:endParaRPr lang="en-US" altLang="ko-KR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샷 </a:t>
            </a:r>
            <a:r>
              <a:rPr lang="ko-KR" altLang="en-US" sz="3200" kern="0" dirty="0" err="1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내리는거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기다리기</a:t>
            </a:r>
            <a:endParaRPr lang="en-US" altLang="ko-KR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320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 키워서 우유 대량으로 가져오기 창고 만들기</a:t>
            </a:r>
            <a:endParaRPr lang="en-US" altLang="ko-KR" sz="32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1915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65</Words>
  <Application>Microsoft Office PowerPoint</Application>
  <PresentationFormat>와이드스크린</PresentationFormat>
  <Paragraphs>17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 Bold</vt:lpstr>
      <vt:lpstr>나눔스퀘어 ExtraBold</vt:lpstr>
      <vt:lpstr>맑은 고딕</vt:lpstr>
      <vt:lpstr>Arial</vt:lpstr>
      <vt:lpstr>1_Office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황유림(2021180045)</cp:lastModifiedBy>
  <cp:revision>14</cp:revision>
  <dcterms:created xsi:type="dcterms:W3CDTF">2021-03-20T02:18:46Z</dcterms:created>
  <dcterms:modified xsi:type="dcterms:W3CDTF">2022-10-19T09:08:43Z</dcterms:modified>
</cp:coreProperties>
</file>